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notesSlides/notesSlide3.xml" ContentType="application/vnd.openxmlformats-officedocument.presentationml.notesSlide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4.xml" ContentType="application/vnd.openxmlformats-officedocument.presentationml.notesSlid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3380" r:id="rId3"/>
    <p:sldId id="3382" r:id="rId4"/>
    <p:sldId id="3467" r:id="rId5"/>
    <p:sldId id="3469" r:id="rId6"/>
    <p:sldId id="3383" r:id="rId7"/>
    <p:sldId id="3384" r:id="rId8"/>
    <p:sldId id="3452" r:id="rId9"/>
    <p:sldId id="3454" r:id="rId10"/>
    <p:sldId id="3417" r:id="rId11"/>
    <p:sldId id="3462" r:id="rId12"/>
    <p:sldId id="3455" r:id="rId13"/>
    <p:sldId id="3460" r:id="rId14"/>
    <p:sldId id="3386" r:id="rId15"/>
    <p:sldId id="3387" r:id="rId16"/>
    <p:sldId id="3431" r:id="rId17"/>
    <p:sldId id="343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-37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AB21-5CAD-44E2-B418-59236478679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BDD20-88A1-49D6-B09E-B28479FA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8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4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煤干馏得到煤焦油，煤焦油蒸馏可得到芳香烃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苯系物的两个来源，煤干馏的产物再分馏，石油的催化重整。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16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10" Type="http://schemas.openxmlformats.org/officeDocument/2006/relationships/image" Target="../media/image17.png"/><Relationship Id="rId4" Type="http://schemas.openxmlformats.org/officeDocument/2006/relationships/tags" Target="../tags/tag164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20.wmf"/><Relationship Id="rId3" Type="http://schemas.openxmlformats.org/officeDocument/2006/relationships/tags" Target="../tags/tag171.xml"/><Relationship Id="rId21" Type="http://schemas.openxmlformats.org/officeDocument/2006/relationships/oleObject" Target="../embeddings/oleObject3.bin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oleObject" Target="../embeddings/oleObject5.bin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9.wmf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304.xml"/><Relationship Id="rId299" Type="http://schemas.openxmlformats.org/officeDocument/2006/relationships/tags" Target="../tags/tag486.xml"/><Relationship Id="rId21" Type="http://schemas.openxmlformats.org/officeDocument/2006/relationships/tags" Target="../tags/tag208.xml"/><Relationship Id="rId63" Type="http://schemas.openxmlformats.org/officeDocument/2006/relationships/tags" Target="../tags/tag250.xml"/><Relationship Id="rId159" Type="http://schemas.openxmlformats.org/officeDocument/2006/relationships/tags" Target="../tags/tag346.xml"/><Relationship Id="rId324" Type="http://schemas.openxmlformats.org/officeDocument/2006/relationships/tags" Target="../tags/tag511.xml"/><Relationship Id="rId366" Type="http://schemas.openxmlformats.org/officeDocument/2006/relationships/tags" Target="../tags/tag553.xml"/><Relationship Id="rId170" Type="http://schemas.openxmlformats.org/officeDocument/2006/relationships/tags" Target="../tags/tag357.xml"/><Relationship Id="rId226" Type="http://schemas.openxmlformats.org/officeDocument/2006/relationships/tags" Target="../tags/tag413.xml"/><Relationship Id="rId268" Type="http://schemas.openxmlformats.org/officeDocument/2006/relationships/tags" Target="../tags/tag455.xml"/><Relationship Id="rId32" Type="http://schemas.openxmlformats.org/officeDocument/2006/relationships/tags" Target="../tags/tag219.xml"/><Relationship Id="rId74" Type="http://schemas.openxmlformats.org/officeDocument/2006/relationships/tags" Target="../tags/tag261.xml"/><Relationship Id="rId128" Type="http://schemas.openxmlformats.org/officeDocument/2006/relationships/tags" Target="../tags/tag315.xml"/><Relationship Id="rId335" Type="http://schemas.openxmlformats.org/officeDocument/2006/relationships/tags" Target="../tags/tag522.xml"/><Relationship Id="rId377" Type="http://schemas.openxmlformats.org/officeDocument/2006/relationships/tags" Target="../tags/tag564.xml"/><Relationship Id="rId5" Type="http://schemas.openxmlformats.org/officeDocument/2006/relationships/tags" Target="../tags/tag192.xml"/><Relationship Id="rId181" Type="http://schemas.openxmlformats.org/officeDocument/2006/relationships/tags" Target="../tags/tag368.xml"/><Relationship Id="rId237" Type="http://schemas.openxmlformats.org/officeDocument/2006/relationships/tags" Target="../tags/tag424.xml"/><Relationship Id="rId402" Type="http://schemas.openxmlformats.org/officeDocument/2006/relationships/tags" Target="../tags/tag589.xml"/><Relationship Id="rId279" Type="http://schemas.openxmlformats.org/officeDocument/2006/relationships/tags" Target="../tags/tag466.xml"/><Relationship Id="rId43" Type="http://schemas.openxmlformats.org/officeDocument/2006/relationships/tags" Target="../tags/tag230.xml"/><Relationship Id="rId139" Type="http://schemas.openxmlformats.org/officeDocument/2006/relationships/tags" Target="../tags/tag326.xml"/><Relationship Id="rId290" Type="http://schemas.openxmlformats.org/officeDocument/2006/relationships/tags" Target="../tags/tag477.xml"/><Relationship Id="rId304" Type="http://schemas.openxmlformats.org/officeDocument/2006/relationships/tags" Target="../tags/tag491.xml"/><Relationship Id="rId346" Type="http://schemas.openxmlformats.org/officeDocument/2006/relationships/tags" Target="../tags/tag533.xml"/><Relationship Id="rId388" Type="http://schemas.openxmlformats.org/officeDocument/2006/relationships/tags" Target="../tags/tag575.xml"/><Relationship Id="rId85" Type="http://schemas.openxmlformats.org/officeDocument/2006/relationships/tags" Target="../tags/tag272.xml"/><Relationship Id="rId150" Type="http://schemas.openxmlformats.org/officeDocument/2006/relationships/tags" Target="../tags/tag337.xml"/><Relationship Id="rId192" Type="http://schemas.openxmlformats.org/officeDocument/2006/relationships/tags" Target="../tags/tag379.xml"/><Relationship Id="rId206" Type="http://schemas.openxmlformats.org/officeDocument/2006/relationships/tags" Target="../tags/tag393.xml"/><Relationship Id="rId413" Type="http://schemas.openxmlformats.org/officeDocument/2006/relationships/tags" Target="../tags/tag600.xml"/><Relationship Id="rId248" Type="http://schemas.openxmlformats.org/officeDocument/2006/relationships/tags" Target="../tags/tag435.xml"/><Relationship Id="rId12" Type="http://schemas.openxmlformats.org/officeDocument/2006/relationships/tags" Target="../tags/tag199.xml"/><Relationship Id="rId108" Type="http://schemas.openxmlformats.org/officeDocument/2006/relationships/tags" Target="../tags/tag295.xml"/><Relationship Id="rId315" Type="http://schemas.openxmlformats.org/officeDocument/2006/relationships/tags" Target="../tags/tag502.xml"/><Relationship Id="rId357" Type="http://schemas.openxmlformats.org/officeDocument/2006/relationships/tags" Target="../tags/tag544.xml"/><Relationship Id="rId54" Type="http://schemas.openxmlformats.org/officeDocument/2006/relationships/tags" Target="../tags/tag241.xml"/><Relationship Id="rId96" Type="http://schemas.openxmlformats.org/officeDocument/2006/relationships/tags" Target="../tags/tag283.xml"/><Relationship Id="rId161" Type="http://schemas.openxmlformats.org/officeDocument/2006/relationships/tags" Target="../tags/tag348.xml"/><Relationship Id="rId217" Type="http://schemas.openxmlformats.org/officeDocument/2006/relationships/tags" Target="../tags/tag404.xml"/><Relationship Id="rId399" Type="http://schemas.openxmlformats.org/officeDocument/2006/relationships/tags" Target="../tags/tag586.xml"/><Relationship Id="rId259" Type="http://schemas.openxmlformats.org/officeDocument/2006/relationships/tags" Target="../tags/tag446.xml"/><Relationship Id="rId424" Type="http://schemas.openxmlformats.org/officeDocument/2006/relationships/tags" Target="../tags/tag611.xml"/><Relationship Id="rId23" Type="http://schemas.openxmlformats.org/officeDocument/2006/relationships/tags" Target="../tags/tag210.xml"/><Relationship Id="rId119" Type="http://schemas.openxmlformats.org/officeDocument/2006/relationships/tags" Target="../tags/tag306.xml"/><Relationship Id="rId270" Type="http://schemas.openxmlformats.org/officeDocument/2006/relationships/tags" Target="../tags/tag457.xml"/><Relationship Id="rId326" Type="http://schemas.openxmlformats.org/officeDocument/2006/relationships/tags" Target="../tags/tag513.xml"/><Relationship Id="rId65" Type="http://schemas.openxmlformats.org/officeDocument/2006/relationships/tags" Target="../tags/tag252.xml"/><Relationship Id="rId130" Type="http://schemas.openxmlformats.org/officeDocument/2006/relationships/tags" Target="../tags/tag317.xml"/><Relationship Id="rId368" Type="http://schemas.openxmlformats.org/officeDocument/2006/relationships/tags" Target="../tags/tag555.xml"/><Relationship Id="rId172" Type="http://schemas.openxmlformats.org/officeDocument/2006/relationships/tags" Target="../tags/tag359.xml"/><Relationship Id="rId228" Type="http://schemas.openxmlformats.org/officeDocument/2006/relationships/tags" Target="../tags/tag415.xml"/><Relationship Id="rId281" Type="http://schemas.openxmlformats.org/officeDocument/2006/relationships/tags" Target="../tags/tag468.xml"/><Relationship Id="rId337" Type="http://schemas.openxmlformats.org/officeDocument/2006/relationships/tags" Target="../tags/tag524.xml"/><Relationship Id="rId34" Type="http://schemas.openxmlformats.org/officeDocument/2006/relationships/tags" Target="../tags/tag221.xml"/><Relationship Id="rId76" Type="http://schemas.openxmlformats.org/officeDocument/2006/relationships/tags" Target="../tags/tag263.xml"/><Relationship Id="rId141" Type="http://schemas.openxmlformats.org/officeDocument/2006/relationships/tags" Target="../tags/tag328.xml"/><Relationship Id="rId379" Type="http://schemas.openxmlformats.org/officeDocument/2006/relationships/tags" Target="../tags/tag566.xml"/><Relationship Id="rId7" Type="http://schemas.openxmlformats.org/officeDocument/2006/relationships/tags" Target="../tags/tag194.xml"/><Relationship Id="rId183" Type="http://schemas.openxmlformats.org/officeDocument/2006/relationships/tags" Target="../tags/tag370.xml"/><Relationship Id="rId239" Type="http://schemas.openxmlformats.org/officeDocument/2006/relationships/tags" Target="../tags/tag426.xml"/><Relationship Id="rId390" Type="http://schemas.openxmlformats.org/officeDocument/2006/relationships/tags" Target="../tags/tag577.xml"/><Relationship Id="rId404" Type="http://schemas.openxmlformats.org/officeDocument/2006/relationships/tags" Target="../tags/tag591.xml"/><Relationship Id="rId250" Type="http://schemas.openxmlformats.org/officeDocument/2006/relationships/tags" Target="../tags/tag437.xml"/><Relationship Id="rId292" Type="http://schemas.openxmlformats.org/officeDocument/2006/relationships/tags" Target="../tags/tag479.xml"/><Relationship Id="rId306" Type="http://schemas.openxmlformats.org/officeDocument/2006/relationships/tags" Target="../tags/tag493.xml"/><Relationship Id="rId45" Type="http://schemas.openxmlformats.org/officeDocument/2006/relationships/tags" Target="../tags/tag232.xml"/><Relationship Id="rId87" Type="http://schemas.openxmlformats.org/officeDocument/2006/relationships/tags" Target="../tags/tag274.xml"/><Relationship Id="rId110" Type="http://schemas.openxmlformats.org/officeDocument/2006/relationships/tags" Target="../tags/tag297.xml"/><Relationship Id="rId348" Type="http://schemas.openxmlformats.org/officeDocument/2006/relationships/tags" Target="../tags/tag535.xml"/><Relationship Id="rId152" Type="http://schemas.openxmlformats.org/officeDocument/2006/relationships/tags" Target="../tags/tag339.xml"/><Relationship Id="rId194" Type="http://schemas.openxmlformats.org/officeDocument/2006/relationships/tags" Target="../tags/tag381.xml"/><Relationship Id="rId208" Type="http://schemas.openxmlformats.org/officeDocument/2006/relationships/tags" Target="../tags/tag395.xml"/><Relationship Id="rId415" Type="http://schemas.openxmlformats.org/officeDocument/2006/relationships/tags" Target="../tags/tag602.xml"/><Relationship Id="rId261" Type="http://schemas.openxmlformats.org/officeDocument/2006/relationships/tags" Target="../tags/tag448.xml"/><Relationship Id="rId14" Type="http://schemas.openxmlformats.org/officeDocument/2006/relationships/tags" Target="../tags/tag201.xml"/><Relationship Id="rId56" Type="http://schemas.openxmlformats.org/officeDocument/2006/relationships/tags" Target="../tags/tag243.xml"/><Relationship Id="rId317" Type="http://schemas.openxmlformats.org/officeDocument/2006/relationships/tags" Target="../tags/tag504.xml"/><Relationship Id="rId359" Type="http://schemas.openxmlformats.org/officeDocument/2006/relationships/tags" Target="../tags/tag546.xml"/><Relationship Id="rId98" Type="http://schemas.openxmlformats.org/officeDocument/2006/relationships/tags" Target="../tags/tag285.xml"/><Relationship Id="rId121" Type="http://schemas.openxmlformats.org/officeDocument/2006/relationships/tags" Target="../tags/tag308.xml"/><Relationship Id="rId163" Type="http://schemas.openxmlformats.org/officeDocument/2006/relationships/tags" Target="../tags/tag350.xml"/><Relationship Id="rId219" Type="http://schemas.openxmlformats.org/officeDocument/2006/relationships/tags" Target="../tags/tag406.xml"/><Relationship Id="rId370" Type="http://schemas.openxmlformats.org/officeDocument/2006/relationships/tags" Target="../tags/tag557.xml"/><Relationship Id="rId426" Type="http://schemas.openxmlformats.org/officeDocument/2006/relationships/tags" Target="../tags/tag613.xml"/><Relationship Id="rId230" Type="http://schemas.openxmlformats.org/officeDocument/2006/relationships/tags" Target="../tags/tag417.xml"/><Relationship Id="rId25" Type="http://schemas.openxmlformats.org/officeDocument/2006/relationships/tags" Target="../tags/tag212.xml"/><Relationship Id="rId67" Type="http://schemas.openxmlformats.org/officeDocument/2006/relationships/tags" Target="../tags/tag254.xml"/><Relationship Id="rId272" Type="http://schemas.openxmlformats.org/officeDocument/2006/relationships/tags" Target="../tags/tag459.xml"/><Relationship Id="rId328" Type="http://schemas.openxmlformats.org/officeDocument/2006/relationships/tags" Target="../tags/tag515.xml"/><Relationship Id="rId132" Type="http://schemas.openxmlformats.org/officeDocument/2006/relationships/tags" Target="../tags/tag319.xml"/><Relationship Id="rId174" Type="http://schemas.openxmlformats.org/officeDocument/2006/relationships/tags" Target="../tags/tag361.xml"/><Relationship Id="rId381" Type="http://schemas.openxmlformats.org/officeDocument/2006/relationships/tags" Target="../tags/tag568.xml"/><Relationship Id="rId241" Type="http://schemas.openxmlformats.org/officeDocument/2006/relationships/tags" Target="../tags/tag428.xml"/><Relationship Id="rId36" Type="http://schemas.openxmlformats.org/officeDocument/2006/relationships/tags" Target="../tags/tag223.xml"/><Relationship Id="rId283" Type="http://schemas.openxmlformats.org/officeDocument/2006/relationships/tags" Target="../tags/tag470.xml"/><Relationship Id="rId339" Type="http://schemas.openxmlformats.org/officeDocument/2006/relationships/tags" Target="../tags/tag526.xml"/><Relationship Id="rId78" Type="http://schemas.openxmlformats.org/officeDocument/2006/relationships/tags" Target="../tags/tag265.xml"/><Relationship Id="rId101" Type="http://schemas.openxmlformats.org/officeDocument/2006/relationships/tags" Target="../tags/tag288.xml"/><Relationship Id="rId143" Type="http://schemas.openxmlformats.org/officeDocument/2006/relationships/tags" Target="../tags/tag330.xml"/><Relationship Id="rId185" Type="http://schemas.openxmlformats.org/officeDocument/2006/relationships/tags" Target="../tags/tag372.xml"/><Relationship Id="rId350" Type="http://schemas.openxmlformats.org/officeDocument/2006/relationships/tags" Target="../tags/tag537.xml"/><Relationship Id="rId406" Type="http://schemas.openxmlformats.org/officeDocument/2006/relationships/tags" Target="../tags/tag593.xml"/><Relationship Id="rId9" Type="http://schemas.openxmlformats.org/officeDocument/2006/relationships/tags" Target="../tags/tag196.xml"/><Relationship Id="rId210" Type="http://schemas.openxmlformats.org/officeDocument/2006/relationships/tags" Target="../tags/tag397.xml"/><Relationship Id="rId392" Type="http://schemas.openxmlformats.org/officeDocument/2006/relationships/tags" Target="../tags/tag579.xml"/><Relationship Id="rId252" Type="http://schemas.openxmlformats.org/officeDocument/2006/relationships/tags" Target="../tags/tag439.xml"/><Relationship Id="rId294" Type="http://schemas.openxmlformats.org/officeDocument/2006/relationships/tags" Target="../tags/tag481.xml"/><Relationship Id="rId308" Type="http://schemas.openxmlformats.org/officeDocument/2006/relationships/tags" Target="../tags/tag495.xml"/><Relationship Id="rId47" Type="http://schemas.openxmlformats.org/officeDocument/2006/relationships/tags" Target="../tags/tag234.xml"/><Relationship Id="rId89" Type="http://schemas.openxmlformats.org/officeDocument/2006/relationships/tags" Target="../tags/tag276.xml"/><Relationship Id="rId112" Type="http://schemas.openxmlformats.org/officeDocument/2006/relationships/tags" Target="../tags/tag299.xml"/><Relationship Id="rId154" Type="http://schemas.openxmlformats.org/officeDocument/2006/relationships/tags" Target="../tags/tag341.xml"/><Relationship Id="rId361" Type="http://schemas.openxmlformats.org/officeDocument/2006/relationships/tags" Target="../tags/tag548.xml"/><Relationship Id="rId196" Type="http://schemas.openxmlformats.org/officeDocument/2006/relationships/tags" Target="../tags/tag383.xml"/><Relationship Id="rId417" Type="http://schemas.openxmlformats.org/officeDocument/2006/relationships/tags" Target="../tags/tag604.xml"/><Relationship Id="rId16" Type="http://schemas.openxmlformats.org/officeDocument/2006/relationships/tags" Target="../tags/tag203.xml"/><Relationship Id="rId221" Type="http://schemas.openxmlformats.org/officeDocument/2006/relationships/tags" Target="../tags/tag408.xml"/><Relationship Id="rId263" Type="http://schemas.openxmlformats.org/officeDocument/2006/relationships/tags" Target="../tags/tag450.xml"/><Relationship Id="rId319" Type="http://schemas.openxmlformats.org/officeDocument/2006/relationships/tags" Target="../tags/tag506.xml"/><Relationship Id="rId58" Type="http://schemas.openxmlformats.org/officeDocument/2006/relationships/tags" Target="../tags/tag245.xml"/><Relationship Id="rId123" Type="http://schemas.openxmlformats.org/officeDocument/2006/relationships/tags" Target="../tags/tag310.xml"/><Relationship Id="rId330" Type="http://schemas.openxmlformats.org/officeDocument/2006/relationships/tags" Target="../tags/tag517.xml"/><Relationship Id="rId165" Type="http://schemas.openxmlformats.org/officeDocument/2006/relationships/tags" Target="../tags/tag352.xml"/><Relationship Id="rId372" Type="http://schemas.openxmlformats.org/officeDocument/2006/relationships/tags" Target="../tags/tag559.xml"/><Relationship Id="rId428" Type="http://schemas.openxmlformats.org/officeDocument/2006/relationships/tags" Target="../tags/tag615.xml"/><Relationship Id="rId232" Type="http://schemas.openxmlformats.org/officeDocument/2006/relationships/tags" Target="../tags/tag419.xml"/><Relationship Id="rId274" Type="http://schemas.openxmlformats.org/officeDocument/2006/relationships/tags" Target="../tags/tag461.xml"/><Relationship Id="rId27" Type="http://schemas.openxmlformats.org/officeDocument/2006/relationships/tags" Target="../tags/tag214.xml"/><Relationship Id="rId69" Type="http://schemas.openxmlformats.org/officeDocument/2006/relationships/tags" Target="../tags/tag256.xml"/><Relationship Id="rId134" Type="http://schemas.openxmlformats.org/officeDocument/2006/relationships/tags" Target="../tags/tag321.xml"/><Relationship Id="rId80" Type="http://schemas.openxmlformats.org/officeDocument/2006/relationships/tags" Target="../tags/tag267.xml"/><Relationship Id="rId176" Type="http://schemas.openxmlformats.org/officeDocument/2006/relationships/tags" Target="../tags/tag363.xml"/><Relationship Id="rId341" Type="http://schemas.openxmlformats.org/officeDocument/2006/relationships/tags" Target="../tags/tag528.xml"/><Relationship Id="rId383" Type="http://schemas.openxmlformats.org/officeDocument/2006/relationships/tags" Target="../tags/tag570.xml"/><Relationship Id="rId201" Type="http://schemas.openxmlformats.org/officeDocument/2006/relationships/tags" Target="../tags/tag388.xml"/><Relationship Id="rId243" Type="http://schemas.openxmlformats.org/officeDocument/2006/relationships/tags" Target="../tags/tag430.xml"/><Relationship Id="rId285" Type="http://schemas.openxmlformats.org/officeDocument/2006/relationships/tags" Target="../tags/tag472.xml"/><Relationship Id="rId38" Type="http://schemas.openxmlformats.org/officeDocument/2006/relationships/tags" Target="../tags/tag225.xml"/><Relationship Id="rId103" Type="http://schemas.openxmlformats.org/officeDocument/2006/relationships/tags" Target="../tags/tag290.xml"/><Relationship Id="rId310" Type="http://schemas.openxmlformats.org/officeDocument/2006/relationships/tags" Target="../tags/tag497.xml"/><Relationship Id="rId91" Type="http://schemas.openxmlformats.org/officeDocument/2006/relationships/tags" Target="../tags/tag278.xml"/><Relationship Id="rId145" Type="http://schemas.openxmlformats.org/officeDocument/2006/relationships/tags" Target="../tags/tag332.xml"/><Relationship Id="rId187" Type="http://schemas.openxmlformats.org/officeDocument/2006/relationships/tags" Target="../tags/tag374.xml"/><Relationship Id="rId352" Type="http://schemas.openxmlformats.org/officeDocument/2006/relationships/tags" Target="../tags/tag539.xml"/><Relationship Id="rId394" Type="http://schemas.openxmlformats.org/officeDocument/2006/relationships/tags" Target="../tags/tag581.xml"/><Relationship Id="rId408" Type="http://schemas.openxmlformats.org/officeDocument/2006/relationships/tags" Target="../tags/tag595.xml"/><Relationship Id="rId1" Type="http://schemas.openxmlformats.org/officeDocument/2006/relationships/tags" Target="../tags/tag188.xml"/><Relationship Id="rId212" Type="http://schemas.openxmlformats.org/officeDocument/2006/relationships/tags" Target="../tags/tag399.xml"/><Relationship Id="rId233" Type="http://schemas.openxmlformats.org/officeDocument/2006/relationships/tags" Target="../tags/tag420.xml"/><Relationship Id="rId254" Type="http://schemas.openxmlformats.org/officeDocument/2006/relationships/tags" Target="../tags/tag441.xml"/><Relationship Id="rId28" Type="http://schemas.openxmlformats.org/officeDocument/2006/relationships/tags" Target="../tags/tag215.xml"/><Relationship Id="rId49" Type="http://schemas.openxmlformats.org/officeDocument/2006/relationships/tags" Target="../tags/tag236.xml"/><Relationship Id="rId114" Type="http://schemas.openxmlformats.org/officeDocument/2006/relationships/tags" Target="../tags/tag301.xml"/><Relationship Id="rId275" Type="http://schemas.openxmlformats.org/officeDocument/2006/relationships/tags" Target="../tags/tag462.xml"/><Relationship Id="rId296" Type="http://schemas.openxmlformats.org/officeDocument/2006/relationships/tags" Target="../tags/tag483.xml"/><Relationship Id="rId300" Type="http://schemas.openxmlformats.org/officeDocument/2006/relationships/tags" Target="../tags/tag487.xml"/><Relationship Id="rId60" Type="http://schemas.openxmlformats.org/officeDocument/2006/relationships/tags" Target="../tags/tag247.xml"/><Relationship Id="rId81" Type="http://schemas.openxmlformats.org/officeDocument/2006/relationships/tags" Target="../tags/tag268.xml"/><Relationship Id="rId135" Type="http://schemas.openxmlformats.org/officeDocument/2006/relationships/tags" Target="../tags/tag322.xml"/><Relationship Id="rId156" Type="http://schemas.openxmlformats.org/officeDocument/2006/relationships/tags" Target="../tags/tag343.xml"/><Relationship Id="rId177" Type="http://schemas.openxmlformats.org/officeDocument/2006/relationships/tags" Target="../tags/tag364.xml"/><Relationship Id="rId198" Type="http://schemas.openxmlformats.org/officeDocument/2006/relationships/tags" Target="../tags/tag385.xml"/><Relationship Id="rId321" Type="http://schemas.openxmlformats.org/officeDocument/2006/relationships/tags" Target="../tags/tag508.xml"/><Relationship Id="rId342" Type="http://schemas.openxmlformats.org/officeDocument/2006/relationships/tags" Target="../tags/tag529.xml"/><Relationship Id="rId363" Type="http://schemas.openxmlformats.org/officeDocument/2006/relationships/tags" Target="../tags/tag550.xml"/><Relationship Id="rId384" Type="http://schemas.openxmlformats.org/officeDocument/2006/relationships/tags" Target="../tags/tag571.xml"/><Relationship Id="rId419" Type="http://schemas.openxmlformats.org/officeDocument/2006/relationships/tags" Target="../tags/tag606.xml"/><Relationship Id="rId202" Type="http://schemas.openxmlformats.org/officeDocument/2006/relationships/tags" Target="../tags/tag389.xml"/><Relationship Id="rId223" Type="http://schemas.openxmlformats.org/officeDocument/2006/relationships/tags" Target="../tags/tag410.xml"/><Relationship Id="rId244" Type="http://schemas.openxmlformats.org/officeDocument/2006/relationships/tags" Target="../tags/tag431.xml"/><Relationship Id="rId430" Type="http://schemas.openxmlformats.org/officeDocument/2006/relationships/slideLayout" Target="../slideLayouts/slideLayout7.xml"/><Relationship Id="rId18" Type="http://schemas.openxmlformats.org/officeDocument/2006/relationships/tags" Target="../tags/tag205.xml"/><Relationship Id="rId39" Type="http://schemas.openxmlformats.org/officeDocument/2006/relationships/tags" Target="../tags/tag226.xml"/><Relationship Id="rId265" Type="http://schemas.openxmlformats.org/officeDocument/2006/relationships/tags" Target="../tags/tag452.xml"/><Relationship Id="rId286" Type="http://schemas.openxmlformats.org/officeDocument/2006/relationships/tags" Target="../tags/tag473.xml"/><Relationship Id="rId50" Type="http://schemas.openxmlformats.org/officeDocument/2006/relationships/tags" Target="../tags/tag237.xml"/><Relationship Id="rId104" Type="http://schemas.openxmlformats.org/officeDocument/2006/relationships/tags" Target="../tags/tag291.xml"/><Relationship Id="rId125" Type="http://schemas.openxmlformats.org/officeDocument/2006/relationships/tags" Target="../tags/tag312.xml"/><Relationship Id="rId146" Type="http://schemas.openxmlformats.org/officeDocument/2006/relationships/tags" Target="../tags/tag333.xml"/><Relationship Id="rId167" Type="http://schemas.openxmlformats.org/officeDocument/2006/relationships/tags" Target="../tags/tag354.xml"/><Relationship Id="rId188" Type="http://schemas.openxmlformats.org/officeDocument/2006/relationships/tags" Target="../tags/tag375.xml"/><Relationship Id="rId311" Type="http://schemas.openxmlformats.org/officeDocument/2006/relationships/tags" Target="../tags/tag498.xml"/><Relationship Id="rId332" Type="http://schemas.openxmlformats.org/officeDocument/2006/relationships/tags" Target="../tags/tag519.xml"/><Relationship Id="rId353" Type="http://schemas.openxmlformats.org/officeDocument/2006/relationships/tags" Target="../tags/tag540.xml"/><Relationship Id="rId374" Type="http://schemas.openxmlformats.org/officeDocument/2006/relationships/tags" Target="../tags/tag561.xml"/><Relationship Id="rId395" Type="http://schemas.openxmlformats.org/officeDocument/2006/relationships/tags" Target="../tags/tag582.xml"/><Relationship Id="rId409" Type="http://schemas.openxmlformats.org/officeDocument/2006/relationships/tags" Target="../tags/tag596.xml"/><Relationship Id="rId71" Type="http://schemas.openxmlformats.org/officeDocument/2006/relationships/tags" Target="../tags/tag258.xml"/><Relationship Id="rId92" Type="http://schemas.openxmlformats.org/officeDocument/2006/relationships/tags" Target="../tags/tag279.xml"/><Relationship Id="rId213" Type="http://schemas.openxmlformats.org/officeDocument/2006/relationships/tags" Target="../tags/tag400.xml"/><Relationship Id="rId234" Type="http://schemas.openxmlformats.org/officeDocument/2006/relationships/tags" Target="../tags/tag421.xml"/><Relationship Id="rId420" Type="http://schemas.openxmlformats.org/officeDocument/2006/relationships/tags" Target="../tags/tag607.xml"/><Relationship Id="rId2" Type="http://schemas.openxmlformats.org/officeDocument/2006/relationships/tags" Target="../tags/tag189.xml"/><Relationship Id="rId29" Type="http://schemas.openxmlformats.org/officeDocument/2006/relationships/tags" Target="../tags/tag216.xml"/><Relationship Id="rId255" Type="http://schemas.openxmlformats.org/officeDocument/2006/relationships/tags" Target="../tags/tag442.xml"/><Relationship Id="rId276" Type="http://schemas.openxmlformats.org/officeDocument/2006/relationships/tags" Target="../tags/tag463.xml"/><Relationship Id="rId297" Type="http://schemas.openxmlformats.org/officeDocument/2006/relationships/tags" Target="../tags/tag484.xml"/><Relationship Id="rId40" Type="http://schemas.openxmlformats.org/officeDocument/2006/relationships/tags" Target="../tags/tag227.xml"/><Relationship Id="rId115" Type="http://schemas.openxmlformats.org/officeDocument/2006/relationships/tags" Target="../tags/tag302.xml"/><Relationship Id="rId136" Type="http://schemas.openxmlformats.org/officeDocument/2006/relationships/tags" Target="../tags/tag323.xml"/><Relationship Id="rId157" Type="http://schemas.openxmlformats.org/officeDocument/2006/relationships/tags" Target="../tags/tag344.xml"/><Relationship Id="rId178" Type="http://schemas.openxmlformats.org/officeDocument/2006/relationships/tags" Target="../tags/tag365.xml"/><Relationship Id="rId301" Type="http://schemas.openxmlformats.org/officeDocument/2006/relationships/tags" Target="../tags/tag488.xml"/><Relationship Id="rId322" Type="http://schemas.openxmlformats.org/officeDocument/2006/relationships/tags" Target="../tags/tag509.xml"/><Relationship Id="rId343" Type="http://schemas.openxmlformats.org/officeDocument/2006/relationships/tags" Target="../tags/tag530.xml"/><Relationship Id="rId364" Type="http://schemas.openxmlformats.org/officeDocument/2006/relationships/tags" Target="../tags/tag551.xml"/><Relationship Id="rId61" Type="http://schemas.openxmlformats.org/officeDocument/2006/relationships/tags" Target="../tags/tag248.xml"/><Relationship Id="rId82" Type="http://schemas.openxmlformats.org/officeDocument/2006/relationships/tags" Target="../tags/tag269.xml"/><Relationship Id="rId199" Type="http://schemas.openxmlformats.org/officeDocument/2006/relationships/tags" Target="../tags/tag386.xml"/><Relationship Id="rId203" Type="http://schemas.openxmlformats.org/officeDocument/2006/relationships/tags" Target="../tags/tag390.xml"/><Relationship Id="rId385" Type="http://schemas.openxmlformats.org/officeDocument/2006/relationships/tags" Target="../tags/tag572.xml"/><Relationship Id="rId19" Type="http://schemas.openxmlformats.org/officeDocument/2006/relationships/tags" Target="../tags/tag206.xml"/><Relationship Id="rId224" Type="http://schemas.openxmlformats.org/officeDocument/2006/relationships/tags" Target="../tags/tag411.xml"/><Relationship Id="rId245" Type="http://schemas.openxmlformats.org/officeDocument/2006/relationships/tags" Target="../tags/tag432.xml"/><Relationship Id="rId266" Type="http://schemas.openxmlformats.org/officeDocument/2006/relationships/tags" Target="../tags/tag453.xml"/><Relationship Id="rId287" Type="http://schemas.openxmlformats.org/officeDocument/2006/relationships/tags" Target="../tags/tag474.xml"/><Relationship Id="rId410" Type="http://schemas.openxmlformats.org/officeDocument/2006/relationships/tags" Target="../tags/tag597.xml"/><Relationship Id="rId30" Type="http://schemas.openxmlformats.org/officeDocument/2006/relationships/tags" Target="../tags/tag217.xml"/><Relationship Id="rId105" Type="http://schemas.openxmlformats.org/officeDocument/2006/relationships/tags" Target="../tags/tag292.xml"/><Relationship Id="rId126" Type="http://schemas.openxmlformats.org/officeDocument/2006/relationships/tags" Target="../tags/tag313.xml"/><Relationship Id="rId147" Type="http://schemas.openxmlformats.org/officeDocument/2006/relationships/tags" Target="../tags/tag334.xml"/><Relationship Id="rId168" Type="http://schemas.openxmlformats.org/officeDocument/2006/relationships/tags" Target="../tags/tag355.xml"/><Relationship Id="rId312" Type="http://schemas.openxmlformats.org/officeDocument/2006/relationships/tags" Target="../tags/tag499.xml"/><Relationship Id="rId333" Type="http://schemas.openxmlformats.org/officeDocument/2006/relationships/tags" Target="../tags/tag520.xml"/><Relationship Id="rId354" Type="http://schemas.openxmlformats.org/officeDocument/2006/relationships/tags" Target="../tags/tag541.xml"/><Relationship Id="rId51" Type="http://schemas.openxmlformats.org/officeDocument/2006/relationships/tags" Target="../tags/tag238.xml"/><Relationship Id="rId72" Type="http://schemas.openxmlformats.org/officeDocument/2006/relationships/tags" Target="../tags/tag259.xml"/><Relationship Id="rId93" Type="http://schemas.openxmlformats.org/officeDocument/2006/relationships/tags" Target="../tags/tag280.xml"/><Relationship Id="rId189" Type="http://schemas.openxmlformats.org/officeDocument/2006/relationships/tags" Target="../tags/tag376.xml"/><Relationship Id="rId375" Type="http://schemas.openxmlformats.org/officeDocument/2006/relationships/tags" Target="../tags/tag562.xml"/><Relationship Id="rId396" Type="http://schemas.openxmlformats.org/officeDocument/2006/relationships/tags" Target="../tags/tag583.xml"/><Relationship Id="rId3" Type="http://schemas.openxmlformats.org/officeDocument/2006/relationships/tags" Target="../tags/tag190.xml"/><Relationship Id="rId214" Type="http://schemas.openxmlformats.org/officeDocument/2006/relationships/tags" Target="../tags/tag401.xml"/><Relationship Id="rId235" Type="http://schemas.openxmlformats.org/officeDocument/2006/relationships/tags" Target="../tags/tag422.xml"/><Relationship Id="rId256" Type="http://schemas.openxmlformats.org/officeDocument/2006/relationships/tags" Target="../tags/tag443.xml"/><Relationship Id="rId277" Type="http://schemas.openxmlformats.org/officeDocument/2006/relationships/tags" Target="../tags/tag464.xml"/><Relationship Id="rId298" Type="http://schemas.openxmlformats.org/officeDocument/2006/relationships/tags" Target="../tags/tag485.xml"/><Relationship Id="rId400" Type="http://schemas.openxmlformats.org/officeDocument/2006/relationships/tags" Target="../tags/tag587.xml"/><Relationship Id="rId421" Type="http://schemas.openxmlformats.org/officeDocument/2006/relationships/tags" Target="../tags/tag608.xml"/><Relationship Id="rId116" Type="http://schemas.openxmlformats.org/officeDocument/2006/relationships/tags" Target="../tags/tag303.xml"/><Relationship Id="rId137" Type="http://schemas.openxmlformats.org/officeDocument/2006/relationships/tags" Target="../tags/tag324.xml"/><Relationship Id="rId158" Type="http://schemas.openxmlformats.org/officeDocument/2006/relationships/tags" Target="../tags/tag345.xml"/><Relationship Id="rId302" Type="http://schemas.openxmlformats.org/officeDocument/2006/relationships/tags" Target="../tags/tag489.xml"/><Relationship Id="rId323" Type="http://schemas.openxmlformats.org/officeDocument/2006/relationships/tags" Target="../tags/tag510.xml"/><Relationship Id="rId344" Type="http://schemas.openxmlformats.org/officeDocument/2006/relationships/tags" Target="../tags/tag531.xml"/><Relationship Id="rId20" Type="http://schemas.openxmlformats.org/officeDocument/2006/relationships/tags" Target="../tags/tag207.xml"/><Relationship Id="rId41" Type="http://schemas.openxmlformats.org/officeDocument/2006/relationships/tags" Target="../tags/tag228.xml"/><Relationship Id="rId62" Type="http://schemas.openxmlformats.org/officeDocument/2006/relationships/tags" Target="../tags/tag249.xml"/><Relationship Id="rId83" Type="http://schemas.openxmlformats.org/officeDocument/2006/relationships/tags" Target="../tags/tag270.xml"/><Relationship Id="rId179" Type="http://schemas.openxmlformats.org/officeDocument/2006/relationships/tags" Target="../tags/tag366.xml"/><Relationship Id="rId365" Type="http://schemas.openxmlformats.org/officeDocument/2006/relationships/tags" Target="../tags/tag552.xml"/><Relationship Id="rId386" Type="http://schemas.openxmlformats.org/officeDocument/2006/relationships/tags" Target="../tags/tag573.xml"/><Relationship Id="rId190" Type="http://schemas.openxmlformats.org/officeDocument/2006/relationships/tags" Target="../tags/tag377.xml"/><Relationship Id="rId204" Type="http://schemas.openxmlformats.org/officeDocument/2006/relationships/tags" Target="../tags/tag391.xml"/><Relationship Id="rId225" Type="http://schemas.openxmlformats.org/officeDocument/2006/relationships/tags" Target="../tags/tag412.xml"/><Relationship Id="rId246" Type="http://schemas.openxmlformats.org/officeDocument/2006/relationships/tags" Target="../tags/tag433.xml"/><Relationship Id="rId267" Type="http://schemas.openxmlformats.org/officeDocument/2006/relationships/tags" Target="../tags/tag454.xml"/><Relationship Id="rId288" Type="http://schemas.openxmlformats.org/officeDocument/2006/relationships/tags" Target="../tags/tag475.xml"/><Relationship Id="rId411" Type="http://schemas.openxmlformats.org/officeDocument/2006/relationships/tags" Target="../tags/tag598.xml"/><Relationship Id="rId106" Type="http://schemas.openxmlformats.org/officeDocument/2006/relationships/tags" Target="../tags/tag293.xml"/><Relationship Id="rId127" Type="http://schemas.openxmlformats.org/officeDocument/2006/relationships/tags" Target="../tags/tag314.xml"/><Relationship Id="rId313" Type="http://schemas.openxmlformats.org/officeDocument/2006/relationships/tags" Target="../tags/tag500.xml"/><Relationship Id="rId10" Type="http://schemas.openxmlformats.org/officeDocument/2006/relationships/tags" Target="../tags/tag197.xml"/><Relationship Id="rId31" Type="http://schemas.openxmlformats.org/officeDocument/2006/relationships/tags" Target="../tags/tag218.xml"/><Relationship Id="rId52" Type="http://schemas.openxmlformats.org/officeDocument/2006/relationships/tags" Target="../tags/tag239.xml"/><Relationship Id="rId73" Type="http://schemas.openxmlformats.org/officeDocument/2006/relationships/tags" Target="../tags/tag260.xml"/><Relationship Id="rId94" Type="http://schemas.openxmlformats.org/officeDocument/2006/relationships/tags" Target="../tags/tag281.xml"/><Relationship Id="rId148" Type="http://schemas.openxmlformats.org/officeDocument/2006/relationships/tags" Target="../tags/tag335.xml"/><Relationship Id="rId169" Type="http://schemas.openxmlformats.org/officeDocument/2006/relationships/tags" Target="../tags/tag356.xml"/><Relationship Id="rId334" Type="http://schemas.openxmlformats.org/officeDocument/2006/relationships/tags" Target="../tags/tag521.xml"/><Relationship Id="rId355" Type="http://schemas.openxmlformats.org/officeDocument/2006/relationships/tags" Target="../tags/tag542.xml"/><Relationship Id="rId376" Type="http://schemas.openxmlformats.org/officeDocument/2006/relationships/tags" Target="../tags/tag563.xml"/><Relationship Id="rId397" Type="http://schemas.openxmlformats.org/officeDocument/2006/relationships/tags" Target="../tags/tag584.xml"/><Relationship Id="rId4" Type="http://schemas.openxmlformats.org/officeDocument/2006/relationships/tags" Target="../tags/tag191.xml"/><Relationship Id="rId180" Type="http://schemas.openxmlformats.org/officeDocument/2006/relationships/tags" Target="../tags/tag367.xml"/><Relationship Id="rId215" Type="http://schemas.openxmlformats.org/officeDocument/2006/relationships/tags" Target="../tags/tag402.xml"/><Relationship Id="rId236" Type="http://schemas.openxmlformats.org/officeDocument/2006/relationships/tags" Target="../tags/tag423.xml"/><Relationship Id="rId257" Type="http://schemas.openxmlformats.org/officeDocument/2006/relationships/tags" Target="../tags/tag444.xml"/><Relationship Id="rId278" Type="http://schemas.openxmlformats.org/officeDocument/2006/relationships/tags" Target="../tags/tag465.xml"/><Relationship Id="rId401" Type="http://schemas.openxmlformats.org/officeDocument/2006/relationships/tags" Target="../tags/tag588.xml"/><Relationship Id="rId422" Type="http://schemas.openxmlformats.org/officeDocument/2006/relationships/tags" Target="../tags/tag609.xml"/><Relationship Id="rId303" Type="http://schemas.openxmlformats.org/officeDocument/2006/relationships/tags" Target="../tags/tag490.xml"/><Relationship Id="rId42" Type="http://schemas.openxmlformats.org/officeDocument/2006/relationships/tags" Target="../tags/tag229.xml"/><Relationship Id="rId84" Type="http://schemas.openxmlformats.org/officeDocument/2006/relationships/tags" Target="../tags/tag271.xml"/><Relationship Id="rId138" Type="http://schemas.openxmlformats.org/officeDocument/2006/relationships/tags" Target="../tags/tag325.xml"/><Relationship Id="rId345" Type="http://schemas.openxmlformats.org/officeDocument/2006/relationships/tags" Target="../tags/tag532.xml"/><Relationship Id="rId387" Type="http://schemas.openxmlformats.org/officeDocument/2006/relationships/tags" Target="../tags/tag574.xml"/><Relationship Id="rId191" Type="http://schemas.openxmlformats.org/officeDocument/2006/relationships/tags" Target="../tags/tag378.xml"/><Relationship Id="rId205" Type="http://schemas.openxmlformats.org/officeDocument/2006/relationships/tags" Target="../tags/tag392.xml"/><Relationship Id="rId247" Type="http://schemas.openxmlformats.org/officeDocument/2006/relationships/tags" Target="../tags/tag434.xml"/><Relationship Id="rId412" Type="http://schemas.openxmlformats.org/officeDocument/2006/relationships/tags" Target="../tags/tag599.xml"/><Relationship Id="rId107" Type="http://schemas.openxmlformats.org/officeDocument/2006/relationships/tags" Target="../tags/tag294.xml"/><Relationship Id="rId289" Type="http://schemas.openxmlformats.org/officeDocument/2006/relationships/tags" Target="../tags/tag476.xml"/><Relationship Id="rId11" Type="http://schemas.openxmlformats.org/officeDocument/2006/relationships/tags" Target="../tags/tag198.xml"/><Relationship Id="rId53" Type="http://schemas.openxmlformats.org/officeDocument/2006/relationships/tags" Target="../tags/tag240.xml"/><Relationship Id="rId149" Type="http://schemas.openxmlformats.org/officeDocument/2006/relationships/tags" Target="../tags/tag336.xml"/><Relationship Id="rId314" Type="http://schemas.openxmlformats.org/officeDocument/2006/relationships/tags" Target="../tags/tag501.xml"/><Relationship Id="rId356" Type="http://schemas.openxmlformats.org/officeDocument/2006/relationships/tags" Target="../tags/tag543.xml"/><Relationship Id="rId398" Type="http://schemas.openxmlformats.org/officeDocument/2006/relationships/tags" Target="../tags/tag585.xml"/><Relationship Id="rId95" Type="http://schemas.openxmlformats.org/officeDocument/2006/relationships/tags" Target="../tags/tag282.xml"/><Relationship Id="rId160" Type="http://schemas.openxmlformats.org/officeDocument/2006/relationships/tags" Target="../tags/tag347.xml"/><Relationship Id="rId216" Type="http://schemas.openxmlformats.org/officeDocument/2006/relationships/tags" Target="../tags/tag403.xml"/><Relationship Id="rId423" Type="http://schemas.openxmlformats.org/officeDocument/2006/relationships/tags" Target="../tags/tag610.xml"/><Relationship Id="rId258" Type="http://schemas.openxmlformats.org/officeDocument/2006/relationships/tags" Target="../tags/tag445.xml"/><Relationship Id="rId22" Type="http://schemas.openxmlformats.org/officeDocument/2006/relationships/tags" Target="../tags/tag209.xml"/><Relationship Id="rId64" Type="http://schemas.openxmlformats.org/officeDocument/2006/relationships/tags" Target="../tags/tag251.xml"/><Relationship Id="rId118" Type="http://schemas.openxmlformats.org/officeDocument/2006/relationships/tags" Target="../tags/tag305.xml"/><Relationship Id="rId325" Type="http://schemas.openxmlformats.org/officeDocument/2006/relationships/tags" Target="../tags/tag512.xml"/><Relationship Id="rId367" Type="http://schemas.openxmlformats.org/officeDocument/2006/relationships/tags" Target="../tags/tag554.xml"/><Relationship Id="rId171" Type="http://schemas.openxmlformats.org/officeDocument/2006/relationships/tags" Target="../tags/tag358.xml"/><Relationship Id="rId227" Type="http://schemas.openxmlformats.org/officeDocument/2006/relationships/tags" Target="../tags/tag414.xml"/><Relationship Id="rId269" Type="http://schemas.openxmlformats.org/officeDocument/2006/relationships/tags" Target="../tags/tag456.xml"/><Relationship Id="rId33" Type="http://schemas.openxmlformats.org/officeDocument/2006/relationships/tags" Target="../tags/tag220.xml"/><Relationship Id="rId129" Type="http://schemas.openxmlformats.org/officeDocument/2006/relationships/tags" Target="../tags/tag316.xml"/><Relationship Id="rId280" Type="http://schemas.openxmlformats.org/officeDocument/2006/relationships/tags" Target="../tags/tag467.xml"/><Relationship Id="rId336" Type="http://schemas.openxmlformats.org/officeDocument/2006/relationships/tags" Target="../tags/tag523.xml"/><Relationship Id="rId75" Type="http://schemas.openxmlformats.org/officeDocument/2006/relationships/tags" Target="../tags/tag262.xml"/><Relationship Id="rId140" Type="http://schemas.openxmlformats.org/officeDocument/2006/relationships/tags" Target="../tags/tag327.xml"/><Relationship Id="rId182" Type="http://schemas.openxmlformats.org/officeDocument/2006/relationships/tags" Target="../tags/tag369.xml"/><Relationship Id="rId378" Type="http://schemas.openxmlformats.org/officeDocument/2006/relationships/tags" Target="../tags/tag565.xml"/><Relationship Id="rId403" Type="http://schemas.openxmlformats.org/officeDocument/2006/relationships/tags" Target="../tags/tag590.xml"/><Relationship Id="rId6" Type="http://schemas.openxmlformats.org/officeDocument/2006/relationships/tags" Target="../tags/tag193.xml"/><Relationship Id="rId238" Type="http://schemas.openxmlformats.org/officeDocument/2006/relationships/tags" Target="../tags/tag425.xml"/><Relationship Id="rId291" Type="http://schemas.openxmlformats.org/officeDocument/2006/relationships/tags" Target="../tags/tag478.xml"/><Relationship Id="rId305" Type="http://schemas.openxmlformats.org/officeDocument/2006/relationships/tags" Target="../tags/tag492.xml"/><Relationship Id="rId347" Type="http://schemas.openxmlformats.org/officeDocument/2006/relationships/tags" Target="../tags/tag534.xml"/><Relationship Id="rId44" Type="http://schemas.openxmlformats.org/officeDocument/2006/relationships/tags" Target="../tags/tag231.xml"/><Relationship Id="rId86" Type="http://schemas.openxmlformats.org/officeDocument/2006/relationships/tags" Target="../tags/tag273.xml"/><Relationship Id="rId151" Type="http://schemas.openxmlformats.org/officeDocument/2006/relationships/tags" Target="../tags/tag338.xml"/><Relationship Id="rId389" Type="http://schemas.openxmlformats.org/officeDocument/2006/relationships/tags" Target="../tags/tag576.xml"/><Relationship Id="rId193" Type="http://schemas.openxmlformats.org/officeDocument/2006/relationships/tags" Target="../tags/tag380.xml"/><Relationship Id="rId207" Type="http://schemas.openxmlformats.org/officeDocument/2006/relationships/tags" Target="../tags/tag394.xml"/><Relationship Id="rId249" Type="http://schemas.openxmlformats.org/officeDocument/2006/relationships/tags" Target="../tags/tag436.xml"/><Relationship Id="rId414" Type="http://schemas.openxmlformats.org/officeDocument/2006/relationships/tags" Target="../tags/tag601.xml"/><Relationship Id="rId13" Type="http://schemas.openxmlformats.org/officeDocument/2006/relationships/tags" Target="../tags/tag200.xml"/><Relationship Id="rId109" Type="http://schemas.openxmlformats.org/officeDocument/2006/relationships/tags" Target="../tags/tag296.xml"/><Relationship Id="rId260" Type="http://schemas.openxmlformats.org/officeDocument/2006/relationships/tags" Target="../tags/tag447.xml"/><Relationship Id="rId316" Type="http://schemas.openxmlformats.org/officeDocument/2006/relationships/tags" Target="../tags/tag503.xml"/><Relationship Id="rId55" Type="http://schemas.openxmlformats.org/officeDocument/2006/relationships/tags" Target="../tags/tag242.xml"/><Relationship Id="rId97" Type="http://schemas.openxmlformats.org/officeDocument/2006/relationships/tags" Target="../tags/tag284.xml"/><Relationship Id="rId120" Type="http://schemas.openxmlformats.org/officeDocument/2006/relationships/tags" Target="../tags/tag307.xml"/><Relationship Id="rId358" Type="http://schemas.openxmlformats.org/officeDocument/2006/relationships/tags" Target="../tags/tag545.xml"/><Relationship Id="rId162" Type="http://schemas.openxmlformats.org/officeDocument/2006/relationships/tags" Target="../tags/tag349.xml"/><Relationship Id="rId218" Type="http://schemas.openxmlformats.org/officeDocument/2006/relationships/tags" Target="../tags/tag405.xml"/><Relationship Id="rId425" Type="http://schemas.openxmlformats.org/officeDocument/2006/relationships/tags" Target="../tags/tag612.xml"/><Relationship Id="rId271" Type="http://schemas.openxmlformats.org/officeDocument/2006/relationships/tags" Target="../tags/tag458.xml"/><Relationship Id="rId24" Type="http://schemas.openxmlformats.org/officeDocument/2006/relationships/tags" Target="../tags/tag211.xml"/><Relationship Id="rId66" Type="http://schemas.openxmlformats.org/officeDocument/2006/relationships/tags" Target="../tags/tag253.xml"/><Relationship Id="rId131" Type="http://schemas.openxmlformats.org/officeDocument/2006/relationships/tags" Target="../tags/tag318.xml"/><Relationship Id="rId327" Type="http://schemas.openxmlformats.org/officeDocument/2006/relationships/tags" Target="../tags/tag514.xml"/><Relationship Id="rId369" Type="http://schemas.openxmlformats.org/officeDocument/2006/relationships/tags" Target="../tags/tag556.xml"/><Relationship Id="rId173" Type="http://schemas.openxmlformats.org/officeDocument/2006/relationships/tags" Target="../tags/tag360.xml"/><Relationship Id="rId229" Type="http://schemas.openxmlformats.org/officeDocument/2006/relationships/tags" Target="../tags/tag416.xml"/><Relationship Id="rId380" Type="http://schemas.openxmlformats.org/officeDocument/2006/relationships/tags" Target="../tags/tag567.xml"/><Relationship Id="rId240" Type="http://schemas.openxmlformats.org/officeDocument/2006/relationships/tags" Target="../tags/tag427.xml"/><Relationship Id="rId35" Type="http://schemas.openxmlformats.org/officeDocument/2006/relationships/tags" Target="../tags/tag222.xml"/><Relationship Id="rId77" Type="http://schemas.openxmlformats.org/officeDocument/2006/relationships/tags" Target="../tags/tag264.xml"/><Relationship Id="rId100" Type="http://schemas.openxmlformats.org/officeDocument/2006/relationships/tags" Target="../tags/tag287.xml"/><Relationship Id="rId282" Type="http://schemas.openxmlformats.org/officeDocument/2006/relationships/tags" Target="../tags/tag469.xml"/><Relationship Id="rId338" Type="http://schemas.openxmlformats.org/officeDocument/2006/relationships/tags" Target="../tags/tag525.xml"/><Relationship Id="rId8" Type="http://schemas.openxmlformats.org/officeDocument/2006/relationships/tags" Target="../tags/tag195.xml"/><Relationship Id="rId142" Type="http://schemas.openxmlformats.org/officeDocument/2006/relationships/tags" Target="../tags/tag329.xml"/><Relationship Id="rId184" Type="http://schemas.openxmlformats.org/officeDocument/2006/relationships/tags" Target="../tags/tag371.xml"/><Relationship Id="rId391" Type="http://schemas.openxmlformats.org/officeDocument/2006/relationships/tags" Target="../tags/tag578.xml"/><Relationship Id="rId405" Type="http://schemas.openxmlformats.org/officeDocument/2006/relationships/tags" Target="../tags/tag592.xml"/><Relationship Id="rId251" Type="http://schemas.openxmlformats.org/officeDocument/2006/relationships/tags" Target="../tags/tag438.xml"/><Relationship Id="rId46" Type="http://schemas.openxmlformats.org/officeDocument/2006/relationships/tags" Target="../tags/tag233.xml"/><Relationship Id="rId293" Type="http://schemas.openxmlformats.org/officeDocument/2006/relationships/tags" Target="../tags/tag480.xml"/><Relationship Id="rId307" Type="http://schemas.openxmlformats.org/officeDocument/2006/relationships/tags" Target="../tags/tag494.xml"/><Relationship Id="rId349" Type="http://schemas.openxmlformats.org/officeDocument/2006/relationships/tags" Target="../tags/tag536.xml"/><Relationship Id="rId88" Type="http://schemas.openxmlformats.org/officeDocument/2006/relationships/tags" Target="../tags/tag275.xml"/><Relationship Id="rId111" Type="http://schemas.openxmlformats.org/officeDocument/2006/relationships/tags" Target="../tags/tag298.xml"/><Relationship Id="rId153" Type="http://schemas.openxmlformats.org/officeDocument/2006/relationships/tags" Target="../tags/tag340.xml"/><Relationship Id="rId195" Type="http://schemas.openxmlformats.org/officeDocument/2006/relationships/tags" Target="../tags/tag382.xml"/><Relationship Id="rId209" Type="http://schemas.openxmlformats.org/officeDocument/2006/relationships/tags" Target="../tags/tag396.xml"/><Relationship Id="rId360" Type="http://schemas.openxmlformats.org/officeDocument/2006/relationships/tags" Target="../tags/tag547.xml"/><Relationship Id="rId416" Type="http://schemas.openxmlformats.org/officeDocument/2006/relationships/tags" Target="../tags/tag603.xml"/><Relationship Id="rId220" Type="http://schemas.openxmlformats.org/officeDocument/2006/relationships/tags" Target="../tags/tag407.xml"/><Relationship Id="rId15" Type="http://schemas.openxmlformats.org/officeDocument/2006/relationships/tags" Target="../tags/tag202.xml"/><Relationship Id="rId57" Type="http://schemas.openxmlformats.org/officeDocument/2006/relationships/tags" Target="../tags/tag244.xml"/><Relationship Id="rId262" Type="http://schemas.openxmlformats.org/officeDocument/2006/relationships/tags" Target="../tags/tag449.xml"/><Relationship Id="rId318" Type="http://schemas.openxmlformats.org/officeDocument/2006/relationships/tags" Target="../tags/tag505.xml"/><Relationship Id="rId99" Type="http://schemas.openxmlformats.org/officeDocument/2006/relationships/tags" Target="../tags/tag286.xml"/><Relationship Id="rId122" Type="http://schemas.openxmlformats.org/officeDocument/2006/relationships/tags" Target="../tags/tag309.xml"/><Relationship Id="rId164" Type="http://schemas.openxmlformats.org/officeDocument/2006/relationships/tags" Target="../tags/tag351.xml"/><Relationship Id="rId371" Type="http://schemas.openxmlformats.org/officeDocument/2006/relationships/tags" Target="../tags/tag558.xml"/><Relationship Id="rId427" Type="http://schemas.openxmlformats.org/officeDocument/2006/relationships/tags" Target="../tags/tag614.xml"/><Relationship Id="rId26" Type="http://schemas.openxmlformats.org/officeDocument/2006/relationships/tags" Target="../tags/tag213.xml"/><Relationship Id="rId231" Type="http://schemas.openxmlformats.org/officeDocument/2006/relationships/tags" Target="../tags/tag418.xml"/><Relationship Id="rId273" Type="http://schemas.openxmlformats.org/officeDocument/2006/relationships/tags" Target="../tags/tag460.xml"/><Relationship Id="rId329" Type="http://schemas.openxmlformats.org/officeDocument/2006/relationships/tags" Target="../tags/tag516.xml"/><Relationship Id="rId68" Type="http://schemas.openxmlformats.org/officeDocument/2006/relationships/tags" Target="../tags/tag255.xml"/><Relationship Id="rId133" Type="http://schemas.openxmlformats.org/officeDocument/2006/relationships/tags" Target="../tags/tag320.xml"/><Relationship Id="rId175" Type="http://schemas.openxmlformats.org/officeDocument/2006/relationships/tags" Target="../tags/tag362.xml"/><Relationship Id="rId340" Type="http://schemas.openxmlformats.org/officeDocument/2006/relationships/tags" Target="../tags/tag527.xml"/><Relationship Id="rId200" Type="http://schemas.openxmlformats.org/officeDocument/2006/relationships/tags" Target="../tags/tag387.xml"/><Relationship Id="rId382" Type="http://schemas.openxmlformats.org/officeDocument/2006/relationships/tags" Target="../tags/tag569.xml"/><Relationship Id="rId242" Type="http://schemas.openxmlformats.org/officeDocument/2006/relationships/tags" Target="../tags/tag429.xml"/><Relationship Id="rId284" Type="http://schemas.openxmlformats.org/officeDocument/2006/relationships/tags" Target="../tags/tag471.xml"/><Relationship Id="rId37" Type="http://schemas.openxmlformats.org/officeDocument/2006/relationships/tags" Target="../tags/tag224.xml"/><Relationship Id="rId79" Type="http://schemas.openxmlformats.org/officeDocument/2006/relationships/tags" Target="../tags/tag266.xml"/><Relationship Id="rId102" Type="http://schemas.openxmlformats.org/officeDocument/2006/relationships/tags" Target="../tags/tag289.xml"/><Relationship Id="rId144" Type="http://schemas.openxmlformats.org/officeDocument/2006/relationships/tags" Target="../tags/tag331.xml"/><Relationship Id="rId90" Type="http://schemas.openxmlformats.org/officeDocument/2006/relationships/tags" Target="../tags/tag277.xml"/><Relationship Id="rId186" Type="http://schemas.openxmlformats.org/officeDocument/2006/relationships/tags" Target="../tags/tag373.xml"/><Relationship Id="rId351" Type="http://schemas.openxmlformats.org/officeDocument/2006/relationships/tags" Target="../tags/tag538.xml"/><Relationship Id="rId393" Type="http://schemas.openxmlformats.org/officeDocument/2006/relationships/tags" Target="../tags/tag580.xml"/><Relationship Id="rId407" Type="http://schemas.openxmlformats.org/officeDocument/2006/relationships/tags" Target="../tags/tag594.xml"/><Relationship Id="rId211" Type="http://schemas.openxmlformats.org/officeDocument/2006/relationships/tags" Target="../tags/tag398.xml"/><Relationship Id="rId253" Type="http://schemas.openxmlformats.org/officeDocument/2006/relationships/tags" Target="../tags/tag440.xml"/><Relationship Id="rId295" Type="http://schemas.openxmlformats.org/officeDocument/2006/relationships/tags" Target="../tags/tag482.xml"/><Relationship Id="rId309" Type="http://schemas.openxmlformats.org/officeDocument/2006/relationships/tags" Target="../tags/tag496.xml"/><Relationship Id="rId48" Type="http://schemas.openxmlformats.org/officeDocument/2006/relationships/tags" Target="../tags/tag235.xml"/><Relationship Id="rId113" Type="http://schemas.openxmlformats.org/officeDocument/2006/relationships/tags" Target="../tags/tag300.xml"/><Relationship Id="rId320" Type="http://schemas.openxmlformats.org/officeDocument/2006/relationships/tags" Target="../tags/tag507.xml"/><Relationship Id="rId155" Type="http://schemas.openxmlformats.org/officeDocument/2006/relationships/tags" Target="../tags/tag342.xml"/><Relationship Id="rId197" Type="http://schemas.openxmlformats.org/officeDocument/2006/relationships/tags" Target="../tags/tag384.xml"/><Relationship Id="rId362" Type="http://schemas.openxmlformats.org/officeDocument/2006/relationships/tags" Target="../tags/tag549.xml"/><Relationship Id="rId418" Type="http://schemas.openxmlformats.org/officeDocument/2006/relationships/tags" Target="../tags/tag605.xml"/><Relationship Id="rId222" Type="http://schemas.openxmlformats.org/officeDocument/2006/relationships/tags" Target="../tags/tag409.xml"/><Relationship Id="rId264" Type="http://schemas.openxmlformats.org/officeDocument/2006/relationships/tags" Target="../tags/tag451.xml"/><Relationship Id="rId17" Type="http://schemas.openxmlformats.org/officeDocument/2006/relationships/tags" Target="../tags/tag204.xml"/><Relationship Id="rId59" Type="http://schemas.openxmlformats.org/officeDocument/2006/relationships/tags" Target="../tags/tag246.xml"/><Relationship Id="rId124" Type="http://schemas.openxmlformats.org/officeDocument/2006/relationships/tags" Target="../tags/tag311.xml"/><Relationship Id="rId70" Type="http://schemas.openxmlformats.org/officeDocument/2006/relationships/tags" Target="../tags/tag257.xml"/><Relationship Id="rId166" Type="http://schemas.openxmlformats.org/officeDocument/2006/relationships/tags" Target="../tags/tag353.xml"/><Relationship Id="rId331" Type="http://schemas.openxmlformats.org/officeDocument/2006/relationships/tags" Target="../tags/tag518.xml"/><Relationship Id="rId373" Type="http://schemas.openxmlformats.org/officeDocument/2006/relationships/tags" Target="../tags/tag560.xml"/><Relationship Id="rId429" Type="http://schemas.openxmlformats.org/officeDocument/2006/relationships/tags" Target="../tags/tag61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29.xml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tags" Target="../tags/tag619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32.jpeg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31.jpeg"/><Relationship Id="rId2" Type="http://schemas.openxmlformats.org/officeDocument/2006/relationships/tags" Target="../tags/tag618.xml"/><Relationship Id="rId16" Type="http://schemas.openxmlformats.org/officeDocument/2006/relationships/image" Target="../media/image21.png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12.bin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image" Target="../media/image25.wmf"/><Relationship Id="rId32" Type="http://schemas.openxmlformats.org/officeDocument/2006/relationships/image" Target="../media/image30.png"/><Relationship Id="rId5" Type="http://schemas.openxmlformats.org/officeDocument/2006/relationships/tags" Target="../tags/tag621.xml"/><Relationship Id="rId15" Type="http://schemas.openxmlformats.org/officeDocument/2006/relationships/slideLayout" Target="../slideLayouts/slideLayout7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27.wmf"/><Relationship Id="rId10" Type="http://schemas.openxmlformats.org/officeDocument/2006/relationships/tags" Target="../tags/tag626.xml"/><Relationship Id="rId19" Type="http://schemas.openxmlformats.org/officeDocument/2006/relationships/oleObject" Target="../embeddings/oleObject7.bin"/><Relationship Id="rId31" Type="http://schemas.openxmlformats.org/officeDocument/2006/relationships/image" Target="../media/image29.jpeg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28.wmf"/><Relationship Id="rId8" Type="http://schemas.openxmlformats.org/officeDocument/2006/relationships/tags" Target="../tags/tag6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33.xml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5" Type="http://schemas.openxmlformats.org/officeDocument/2006/relationships/tags" Target="../tags/tag635.xml"/><Relationship Id="rId10" Type="http://schemas.openxmlformats.org/officeDocument/2006/relationships/tags" Target="../tags/tag640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4" Type="http://schemas.openxmlformats.org/officeDocument/2006/relationships/tags" Target="../tags/tag648.xml"/><Relationship Id="rId9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5" Type="http://schemas.openxmlformats.org/officeDocument/2006/relationships/tags" Target="../tags/tag659.xml"/><Relationship Id="rId4" Type="http://schemas.openxmlformats.org/officeDocument/2006/relationships/tags" Target="../tags/tag6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NULL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7.jpeg"/><Relationship Id="rId2" Type="http://schemas.openxmlformats.org/officeDocument/2006/relationships/tags" Target="../tags/tag66.xml"/><Relationship Id="rId16" Type="http://schemas.openxmlformats.org/officeDocument/2006/relationships/image" Target="../media/image6.jpe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74.xml"/><Relationship Id="rId19" Type="http://schemas.openxmlformats.org/officeDocument/2006/relationships/image" Target="../media/image8.jpe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12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11.wmf"/><Relationship Id="rId2" Type="http://schemas.openxmlformats.org/officeDocument/2006/relationships/tags" Target="../tags/tag8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4.jpe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image" Target="../media/image10.jpeg"/><Relationship Id="rId10" Type="http://schemas.openxmlformats.org/officeDocument/2006/relationships/tags" Target="../tags/tag94.xml"/><Relationship Id="rId19" Type="http://schemas.openxmlformats.org/officeDocument/2006/relationships/image" Target="../media/image13.jpe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tags" Target="../tags/tag126.xml"/><Relationship Id="rId21" Type="http://schemas.openxmlformats.org/officeDocument/2006/relationships/image" Target="../media/image15.wmf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oleObject" Target="../embeddings/oleObject2.bin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第八章：化学与可持续发展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2444" y="3777615"/>
            <a:ext cx="662305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</a:rPr>
              <a:t>第一节　自然资源的开发利用 </a:t>
            </a:r>
            <a:endParaRPr lang="zh-CN" altLang="en-US" sz="3600" b="1" kern="100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65676" y="880924"/>
            <a:ext cx="614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3780D7"/>
                </a:solidFill>
              </a:rPr>
              <a:t>人教版高中化学高一年级必修一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D2150C-7E63-2006-3C0C-C4F230CD27CA}"/>
              </a:ext>
            </a:extLst>
          </p:cNvPr>
          <p:cNvSpPr txBox="1"/>
          <p:nvPr/>
        </p:nvSpPr>
        <p:spPr>
          <a:xfrm>
            <a:off x="6055149" y="4620062"/>
            <a:ext cx="5486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bg2"/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chemeClr val="bg2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schemeClr val="bg2"/>
                </a:solidFill>
                <a:latin typeface="+mj-ea"/>
                <a:ea typeface="+mj-ea"/>
              </a:rPr>
              <a:t>学时  煤、石油和天然气的综合利用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3248" y="1124745"/>
            <a:ext cx="3266235" cy="66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3733"/>
              <a:t>① 石油的分馏</a:t>
            </a:r>
          </a:p>
        </p:txBody>
      </p:sp>
      <p:pic>
        <p:nvPicPr>
          <p:cNvPr id="1433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1" y="2999277"/>
            <a:ext cx="5427808" cy="34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012" y="2045525"/>
            <a:ext cx="5278305" cy="455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爆炸形 2 1"/>
          <p:cNvSpPr/>
          <p:nvPr>
            <p:custDataLst>
              <p:tags r:id="rId4"/>
            </p:custDataLst>
          </p:nvPr>
        </p:nvSpPr>
        <p:spPr>
          <a:xfrm>
            <a:off x="8304246" y="1"/>
            <a:ext cx="4223385" cy="27146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物理变化</a:t>
            </a: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398" y="1796819"/>
            <a:ext cx="106411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利用原油中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各组分的沸点不同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进行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分离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的过程</a:t>
            </a:r>
          </a:p>
        </p:txBody>
      </p:sp>
      <p:sp>
        <p:nvSpPr>
          <p:cNvPr id="8" name="圆角矩形 1"/>
          <p:cNvSpPr/>
          <p:nvPr>
            <p:custDataLst>
              <p:tags r:id="rId6"/>
            </p:custDataLst>
          </p:nvPr>
        </p:nvSpPr>
        <p:spPr>
          <a:xfrm>
            <a:off x="226966" y="538165"/>
            <a:ext cx="7501215" cy="602231"/>
          </a:xfrm>
          <a:prstGeom prst="roundRect">
            <a:avLst>
              <a:gd name="adj" fmla="val 935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3733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3733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石油的综合利用</a:t>
            </a:r>
            <a:endParaRPr lang="zh-HK" altLang="en-US" sz="3733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操作 3"/>
          <p:cNvSpPr/>
          <p:nvPr>
            <p:custDataLst>
              <p:tags r:id="rId1"/>
            </p:custDataLst>
          </p:nvPr>
        </p:nvSpPr>
        <p:spPr>
          <a:xfrm rot="16200000">
            <a:off x="1861129" y="-1015998"/>
            <a:ext cx="2373745" cy="6095999"/>
          </a:xfrm>
          <a:prstGeom prst="flowChartManualOperati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流程图: 手动操作 4"/>
          <p:cNvSpPr/>
          <p:nvPr>
            <p:custDataLst>
              <p:tags r:id="rId2"/>
            </p:custDataLst>
          </p:nvPr>
        </p:nvSpPr>
        <p:spPr>
          <a:xfrm rot="5400000" flipH="1">
            <a:off x="7957129" y="-1015998"/>
            <a:ext cx="2373745" cy="6095999"/>
          </a:xfrm>
          <a:prstGeom prst="flowChartManualOpe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zh-CN" altLang="en-US" sz="1867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5871" y="491185"/>
            <a:ext cx="460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009999"/>
                </a:solidFill>
                <a:latin typeface="微软雅黑" panose="020B0503020204020204" charset="-122"/>
                <a:ea typeface="微软雅黑" panose="020B0503020204020204" charset="-122"/>
              </a:rPr>
              <a:t>蒸馏</a:t>
            </a:r>
            <a:r>
              <a:rPr lang="zh-CN" altLang="en-US" sz="4000" b="1">
                <a:solidFill>
                  <a:srgbClr val="00CC00"/>
                </a:solidFill>
                <a:latin typeface="微软雅黑" panose="020B0503020204020204" charset="-122"/>
                <a:ea typeface="微软雅黑" panose="020B0503020204020204" charset="-122"/>
              </a:rPr>
              <a:t>  分馏</a:t>
            </a:r>
            <a:endParaRPr lang="zh-CN" altLang="en-US" sz="4000" b="1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" y="1600262"/>
            <a:ext cx="1107996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蒸馏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1084005" y="1708835"/>
            <a:ext cx="1107996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分馏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107997" y="1501086"/>
            <a:ext cx="4812513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适用沸点相差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较大</a:t>
            </a: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的物质</a:t>
            </a: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271492" y="1496820"/>
            <a:ext cx="4812513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适用沸点较为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接近</a:t>
            </a: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的物质</a:t>
            </a: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107996" y="2088508"/>
            <a:ext cx="4812513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得到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纯净物</a:t>
            </a: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6271490" y="2088508"/>
            <a:ext cx="4812513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得到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混合物</a:t>
            </a: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3530" y="3974007"/>
            <a:ext cx="1119447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defRPr/>
            </a:pPr>
            <a:r>
              <a:rPr kumimoji="1" lang="en-US" altLang="zh-CN" sz="3733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kumimoji="1" lang="zh-CN" altLang="en-US" sz="3733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蒸馏和分馏的原理是一致的，都是</a:t>
            </a:r>
            <a:r>
              <a:rPr kumimoji="1" lang="zh-CN" altLang="en-US" sz="3733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物理变化</a:t>
            </a:r>
          </a:p>
        </p:txBody>
      </p:sp>
      <p:sp>
        <p:nvSpPr>
          <p:cNvPr id="16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83601" y="5086189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混合物</a:t>
            </a:r>
            <a:endParaRPr lang="zh-CN" altLang="en-US" sz="4000" b="1">
              <a:solidFill>
                <a:srgbClr val="000099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7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40948" y="5446551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defTabSz="914377">
              <a:defRPr/>
            </a:pPr>
            <a:endParaRPr lang="zh-CN" altLang="en-US" sz="1867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4483823" y="4992527"/>
          <a:ext cx="855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1" imgW="856615" imgH="567055" progId="ACD.ChemSketch.20">
                  <p:embed/>
                </p:oleObj>
              </mc:Choice>
              <mc:Fallback>
                <p:oleObj name="ChemSketch" r:id="rId21" imgW="856615" imgH="567055" progId="ACD.ChemSketch.20">
                  <p:embed/>
                  <p:pic>
                    <p:nvPicPr>
                      <p:cNvPr id="18" name="Object 10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885" b="10924"/>
                      <a:stretch>
                        <a:fillRect/>
                      </a:stretch>
                    </p:blipFill>
                    <p:spPr>
                      <a:xfrm>
                        <a:off x="4483823" y="4992527"/>
                        <a:ext cx="855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4461598" y="5475127"/>
          <a:ext cx="855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3" imgW="856615" imgH="567055" progId="ACD.ChemSketch.20">
                  <p:embed/>
                </p:oleObj>
              </mc:Choice>
              <mc:Fallback>
                <p:oleObj name="ChemSketch" r:id="rId23" imgW="856615" imgH="567055" progId="ACD.ChemSketch.20">
                  <p:embed/>
                  <p:pic>
                    <p:nvPicPr>
                      <p:cNvPr id="19" name="Object 11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885" b="10924"/>
                      <a:stretch>
                        <a:fillRect/>
                      </a:stretch>
                    </p:blipFill>
                    <p:spPr>
                      <a:xfrm>
                        <a:off x="4461598" y="5475127"/>
                        <a:ext cx="855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03013" y="5097303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000099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气体</a:t>
            </a:r>
          </a:p>
        </p:txBody>
      </p:sp>
      <p:sp>
        <p:nvSpPr>
          <p:cNvPr id="21" name="Line 1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788873" y="5486239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defTabSz="914377">
              <a:defRPr/>
            </a:pPr>
            <a:endParaRPr lang="zh-CN" altLang="en-US" sz="1867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931749" y="5036976"/>
          <a:ext cx="855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5" imgW="856615" imgH="567055" progId="ACD.ChemSketch.20">
                  <p:embed/>
                </p:oleObj>
              </mc:Choice>
              <mc:Fallback>
                <p:oleObj name="ChemSketch" r:id="rId25" imgW="856615" imgH="567055" progId="ACD.ChemSketch.20">
                  <p:embed/>
                  <p:pic>
                    <p:nvPicPr>
                      <p:cNvPr id="22" name="Object 14"/>
                      <p:cNvPicPr/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885" b="10924"/>
                      <a:stretch>
                        <a:fillRect/>
                      </a:stretch>
                    </p:blipFill>
                    <p:spPr>
                      <a:xfrm>
                        <a:off x="6931749" y="5036976"/>
                        <a:ext cx="8556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84276" y="5114766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009999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液体</a:t>
            </a:r>
          </a:p>
        </p:txBody>
      </p:sp>
      <p:sp>
        <p:nvSpPr>
          <p:cNvPr id="2" name="TextBox 1"/>
          <p:cNvSpPr txBox="1"/>
          <p:nvPr>
            <p:custDataLst>
              <p:tags r:id="rId19"/>
            </p:custDataLst>
          </p:nvPr>
        </p:nvSpPr>
        <p:spPr>
          <a:xfrm>
            <a:off x="239350" y="147501"/>
            <a:ext cx="3118775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733" b="1">
                <a:latin typeface="微软雅黑" panose="020B0503020204020204" charset="-122"/>
                <a:ea typeface="微软雅黑" panose="020B0503020204020204" charset="-122"/>
              </a:rPr>
              <a:t>概念辨析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12055" y="782471"/>
            <a:ext cx="8272751" cy="5644051"/>
            <a:chOff x="476" y="482"/>
            <a:chExt cx="4996" cy="3409"/>
          </a:xfrm>
        </p:grpSpPr>
        <p:grpSp>
          <p:nvGrpSpPr>
            <p:cNvPr id="4" name="Group 8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4460" y="2578"/>
              <a:ext cx="754" cy="1304"/>
              <a:chOff x="7175" y="4802"/>
              <a:chExt cx="1102" cy="1849"/>
            </a:xfrm>
          </p:grpSpPr>
          <p:grpSp>
            <p:nvGrpSpPr>
              <p:cNvPr id="383" name="Group 9"/>
              <p:cNvGrpSpPr>
                <a:grpSpLocks noChangeAspect="1"/>
              </p:cNvGrpSpPr>
              <p:nvPr>
                <p:custDataLst>
                  <p:tags r:id="rId395"/>
                </p:custDataLst>
              </p:nvPr>
            </p:nvGrpSpPr>
            <p:grpSpPr>
              <a:xfrm>
                <a:off x="7175" y="4802"/>
                <a:ext cx="1089" cy="1501"/>
                <a:chOff x="7181" y="4802"/>
                <a:chExt cx="1089" cy="1501"/>
              </a:xfrm>
            </p:grpSpPr>
            <p:sp>
              <p:nvSpPr>
                <p:cNvPr id="397" name="AutoShape 10"/>
                <p:cNvSpPr>
                  <a:spLocks noChangeAspect="1" noChangeArrowheads="1"/>
                </p:cNvSpPr>
                <p:nvPr>
                  <p:custDataLst>
                    <p:tags r:id="rId409"/>
                  </p:custDataLst>
                </p:nvPr>
              </p:nvSpPr>
              <p:spPr bwMode="auto">
                <a:xfrm>
                  <a:off x="7564" y="6109"/>
                  <a:ext cx="680" cy="194"/>
                </a:xfrm>
                <a:prstGeom prst="roundRect">
                  <a:avLst>
                    <a:gd name="adj" fmla="val 432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8" name="Rectangle 11"/>
                <p:cNvSpPr>
                  <a:spLocks noChangeAspect="1" noChangeArrowheads="1"/>
                </p:cNvSpPr>
                <p:nvPr>
                  <p:custDataLst>
                    <p:tags r:id="rId410"/>
                  </p:custDataLst>
                </p:nvPr>
              </p:nvSpPr>
              <p:spPr bwMode="auto">
                <a:xfrm>
                  <a:off x="7775" y="5254"/>
                  <a:ext cx="255" cy="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" name="Rectangle 12"/>
                <p:cNvSpPr>
                  <a:spLocks noChangeAspect="1" noChangeArrowheads="1"/>
                </p:cNvSpPr>
                <p:nvPr>
                  <p:custDataLst>
                    <p:tags r:id="rId411"/>
                  </p:custDataLst>
                </p:nvPr>
              </p:nvSpPr>
              <p:spPr bwMode="auto">
                <a:xfrm>
                  <a:off x="7728" y="5220"/>
                  <a:ext cx="350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0" name="Freeform 13"/>
                <p:cNvSpPr>
                  <a:spLocks noChangeAspect="1"/>
                </p:cNvSpPr>
                <p:nvPr>
                  <p:custDataLst>
                    <p:tags r:id="rId412"/>
                  </p:custDataLst>
                </p:nvPr>
              </p:nvSpPr>
              <p:spPr bwMode="auto">
                <a:xfrm>
                  <a:off x="7734" y="5203"/>
                  <a:ext cx="44" cy="84"/>
                </a:xfrm>
                <a:custGeom>
                  <a:avLst/>
                  <a:gdLst>
                    <a:gd name="T0" fmla="*/ 42 w 44"/>
                    <a:gd name="T1" fmla="*/ 84 h 84"/>
                    <a:gd name="T2" fmla="*/ 42 w 44"/>
                    <a:gd name="T3" fmla="*/ 48 h 84"/>
                    <a:gd name="T4" fmla="*/ 30 w 44"/>
                    <a:gd name="T5" fmla="*/ 21 h 84"/>
                    <a:gd name="T6" fmla="*/ 0 w 44"/>
                    <a:gd name="T7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84">
                      <a:moveTo>
                        <a:pt x="42" y="84"/>
                      </a:moveTo>
                      <a:cubicBezTo>
                        <a:pt x="43" y="71"/>
                        <a:pt x="44" y="58"/>
                        <a:pt x="42" y="48"/>
                      </a:cubicBezTo>
                      <a:cubicBezTo>
                        <a:pt x="40" y="38"/>
                        <a:pt x="37" y="29"/>
                        <a:pt x="30" y="21"/>
                      </a:cubicBezTo>
                      <a:cubicBezTo>
                        <a:pt x="23" y="13"/>
                        <a:pt x="6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1" name="Rectangle 14"/>
                <p:cNvSpPr>
                  <a:spLocks noChangeAspect="1" noChangeArrowheads="1"/>
                </p:cNvSpPr>
                <p:nvPr>
                  <p:custDataLst>
                    <p:tags r:id="rId413"/>
                  </p:custDataLst>
                </p:nvPr>
              </p:nvSpPr>
              <p:spPr bwMode="auto">
                <a:xfrm>
                  <a:off x="7744" y="5476"/>
                  <a:ext cx="321" cy="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2" name="Rectangle 15"/>
                <p:cNvSpPr>
                  <a:spLocks noChangeAspect="1" noChangeArrowheads="1"/>
                </p:cNvSpPr>
                <p:nvPr>
                  <p:custDataLst>
                    <p:tags r:id="rId414"/>
                  </p:custDataLst>
                </p:nvPr>
              </p:nvSpPr>
              <p:spPr bwMode="auto">
                <a:xfrm>
                  <a:off x="7538" y="6064"/>
                  <a:ext cx="732" cy="9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3" name="Line 16"/>
                <p:cNvSpPr>
                  <a:spLocks noChangeAspect="1" noChangeShapeType="1"/>
                </p:cNvSpPr>
                <p:nvPr>
                  <p:custDataLst>
                    <p:tags r:id="rId415"/>
                  </p:custDataLst>
                </p:nvPr>
              </p:nvSpPr>
              <p:spPr bwMode="auto">
                <a:xfrm flipH="1">
                  <a:off x="7566" y="5545"/>
                  <a:ext cx="192" cy="6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4" name="Line 17"/>
                <p:cNvSpPr>
                  <a:spLocks noChangeAspect="1" noChangeShapeType="1"/>
                </p:cNvSpPr>
                <p:nvPr>
                  <p:custDataLst>
                    <p:tags r:id="rId416"/>
                  </p:custDataLst>
                </p:nvPr>
              </p:nvSpPr>
              <p:spPr bwMode="auto">
                <a:xfrm>
                  <a:off x="8046" y="5545"/>
                  <a:ext cx="192" cy="6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5" name="Freeform 18"/>
                <p:cNvSpPr>
                  <a:spLocks noChangeAspect="1"/>
                </p:cNvSpPr>
                <p:nvPr>
                  <p:custDataLst>
                    <p:tags r:id="rId417"/>
                  </p:custDataLst>
                </p:nvPr>
              </p:nvSpPr>
              <p:spPr bwMode="auto">
                <a:xfrm>
                  <a:off x="8031" y="5203"/>
                  <a:ext cx="44" cy="96"/>
                </a:xfrm>
                <a:custGeom>
                  <a:avLst/>
                  <a:gdLst>
                    <a:gd name="T0" fmla="*/ 0 w 44"/>
                    <a:gd name="T1" fmla="*/ 96 h 96"/>
                    <a:gd name="T2" fmla="*/ 2 w 44"/>
                    <a:gd name="T3" fmla="*/ 48 h 96"/>
                    <a:gd name="T4" fmla="*/ 14 w 44"/>
                    <a:gd name="T5" fmla="*/ 21 h 96"/>
                    <a:gd name="T6" fmla="*/ 44 w 44"/>
                    <a:gd name="T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96">
                      <a:moveTo>
                        <a:pt x="0" y="96"/>
                      </a:moveTo>
                      <a:cubicBezTo>
                        <a:pt x="0" y="88"/>
                        <a:pt x="0" y="60"/>
                        <a:pt x="2" y="48"/>
                      </a:cubicBezTo>
                      <a:cubicBezTo>
                        <a:pt x="4" y="36"/>
                        <a:pt x="7" y="29"/>
                        <a:pt x="14" y="21"/>
                      </a:cubicBezTo>
                      <a:cubicBezTo>
                        <a:pt x="21" y="13"/>
                        <a:pt x="38" y="4"/>
                        <a:pt x="4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6" name="Freeform 19"/>
                <p:cNvSpPr>
                  <a:spLocks noChangeAspect="1"/>
                </p:cNvSpPr>
                <p:nvPr>
                  <p:custDataLst>
                    <p:tags r:id="rId418"/>
                  </p:custDataLst>
                </p:nvPr>
              </p:nvSpPr>
              <p:spPr bwMode="auto">
                <a:xfrm>
                  <a:off x="7755" y="5467"/>
                  <a:ext cx="21" cy="90"/>
                </a:xfrm>
                <a:custGeom>
                  <a:avLst/>
                  <a:gdLst>
                    <a:gd name="T0" fmla="*/ 21 w 21"/>
                    <a:gd name="T1" fmla="*/ 0 h 90"/>
                    <a:gd name="T2" fmla="*/ 15 w 21"/>
                    <a:gd name="T3" fmla="*/ 36 h 90"/>
                    <a:gd name="T4" fmla="*/ 0 w 21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90">
                      <a:moveTo>
                        <a:pt x="21" y="0"/>
                      </a:moveTo>
                      <a:cubicBezTo>
                        <a:pt x="19" y="10"/>
                        <a:pt x="18" y="21"/>
                        <a:pt x="15" y="36"/>
                      </a:cubicBezTo>
                      <a:cubicBezTo>
                        <a:pt x="12" y="51"/>
                        <a:pt x="6" y="70"/>
                        <a:pt x="0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7" name="Freeform 20"/>
                <p:cNvSpPr>
                  <a:spLocks noChangeAspect="1"/>
                </p:cNvSpPr>
                <p:nvPr>
                  <p:custDataLst>
                    <p:tags r:id="rId419"/>
                  </p:custDataLst>
                </p:nvPr>
              </p:nvSpPr>
              <p:spPr bwMode="auto">
                <a:xfrm flipH="1">
                  <a:off x="8031" y="5467"/>
                  <a:ext cx="21" cy="90"/>
                </a:xfrm>
                <a:custGeom>
                  <a:avLst/>
                  <a:gdLst>
                    <a:gd name="T0" fmla="*/ 21 w 21"/>
                    <a:gd name="T1" fmla="*/ 0 h 90"/>
                    <a:gd name="T2" fmla="*/ 15 w 21"/>
                    <a:gd name="T3" fmla="*/ 36 h 90"/>
                    <a:gd name="T4" fmla="*/ 0 w 21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90">
                      <a:moveTo>
                        <a:pt x="21" y="0"/>
                      </a:moveTo>
                      <a:cubicBezTo>
                        <a:pt x="19" y="10"/>
                        <a:pt x="18" y="21"/>
                        <a:pt x="15" y="36"/>
                      </a:cubicBezTo>
                      <a:cubicBezTo>
                        <a:pt x="12" y="51"/>
                        <a:pt x="6" y="70"/>
                        <a:pt x="0" y="9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408" name="Group 21"/>
                <p:cNvGrpSpPr>
                  <a:grpSpLocks noChangeAspect="1"/>
                </p:cNvGrpSpPr>
                <p:nvPr>
                  <p:custDataLst>
                    <p:tags r:id="rId420"/>
                  </p:custDataLst>
                </p:nvPr>
              </p:nvGrpSpPr>
              <p:grpSpPr>
                <a:xfrm>
                  <a:off x="7181" y="4802"/>
                  <a:ext cx="822" cy="809"/>
                  <a:chOff x="1505" y="2236"/>
                  <a:chExt cx="822" cy="809"/>
                </a:xfrm>
              </p:grpSpPr>
              <p:grpSp>
                <p:nvGrpSpPr>
                  <p:cNvPr id="410" name="Group 22"/>
                  <p:cNvGrpSpPr>
                    <a:grpSpLocks noChangeAspect="1"/>
                  </p:cNvGrpSpPr>
                  <p:nvPr>
                    <p:custDataLst>
                      <p:tags r:id="rId422"/>
                    </p:custDataLst>
                  </p:nvPr>
                </p:nvGrpSpPr>
                <p:grpSpPr>
                  <a:xfrm rot="17100000">
                    <a:off x="1577" y="2164"/>
                    <a:ext cx="238" cy="381"/>
                    <a:chOff x="1972" y="2449"/>
                    <a:chExt cx="238" cy="381"/>
                  </a:xfrm>
                </p:grpSpPr>
                <p:sp>
                  <p:nvSpPr>
                    <p:cNvPr id="416" name="AutoShape 23"/>
                    <p:cNvSpPr>
                      <a:spLocks noChangeAspect="1" noChangeArrowheads="1"/>
                    </p:cNvSpPr>
                    <p:nvPr>
                      <p:custDataLst>
                        <p:tags r:id="rId428"/>
                      </p:custDataLst>
                    </p:nvPr>
                  </p:nvSpPr>
                  <p:spPr bwMode="auto">
                    <a:xfrm rot="10800000">
                      <a:off x="1972" y="2449"/>
                      <a:ext cx="238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17" name="Rectangle 24"/>
                    <p:cNvSpPr>
                      <a:spLocks noChangeAspect="1" noChangeArrowheads="1"/>
                    </p:cNvSpPr>
                    <p:nvPr>
                      <p:custDataLst>
                        <p:tags r:id="rId429"/>
                      </p:custDataLst>
                    </p:nvPr>
                  </p:nvSpPr>
                  <p:spPr bwMode="auto">
                    <a:xfrm>
                      <a:off x="1984" y="2475"/>
                      <a:ext cx="215" cy="3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411" name="AutoShape 25"/>
                  <p:cNvSpPr>
                    <a:spLocks noChangeAspect="1" noChangeArrowheads="1"/>
                  </p:cNvSpPr>
                  <p:nvPr>
                    <p:custDataLst>
                      <p:tags r:id="rId423"/>
                    </p:custDataLst>
                  </p:nvPr>
                </p:nvSpPr>
                <p:spPr bwMode="auto">
                  <a:xfrm rot="-5400000">
                    <a:off x="2179" y="2937"/>
                    <a:ext cx="143" cy="74"/>
                  </a:xfrm>
                  <a:custGeom>
                    <a:avLst/>
                    <a:gdLst>
                      <a:gd name="G0" fmla="+- 7099 0 0"/>
                      <a:gd name="G1" fmla="+- 21600 0 7099"/>
                      <a:gd name="G2" fmla="*/ 7099 1 2"/>
                      <a:gd name="G3" fmla="+- 21600 0 G2"/>
                      <a:gd name="G4" fmla="+/ 7099 21600 2"/>
                      <a:gd name="G5" fmla="+/ G1 0 2"/>
                      <a:gd name="G6" fmla="*/ 21600 21600 7099"/>
                      <a:gd name="G7" fmla="*/ G6 1 2"/>
                      <a:gd name="G8" fmla="+- 21600 0 G7"/>
                      <a:gd name="G9" fmla="*/ 21600 1 2"/>
                      <a:gd name="G10" fmla="+- 7099 0 G9"/>
                      <a:gd name="G11" fmla="?: G10 G8 0"/>
                      <a:gd name="G12" fmla="?: G10 G7 21600"/>
                      <a:gd name="T0" fmla="*/ 18050 w 21600"/>
                      <a:gd name="T1" fmla="*/ 10800 h 21600"/>
                      <a:gd name="T2" fmla="*/ 10800 w 21600"/>
                      <a:gd name="T3" fmla="*/ 21600 h 21600"/>
                      <a:gd name="T4" fmla="*/ 3550 w 21600"/>
                      <a:gd name="T5" fmla="*/ 10800 h 21600"/>
                      <a:gd name="T6" fmla="*/ 10800 w 21600"/>
                      <a:gd name="T7" fmla="*/ 0 h 21600"/>
                      <a:gd name="T8" fmla="*/ 5350 w 21600"/>
                      <a:gd name="T9" fmla="*/ 5350 h 21600"/>
                      <a:gd name="T10" fmla="*/ 16250 w 21600"/>
                      <a:gd name="T11" fmla="*/ 1625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7099" y="21600"/>
                        </a:lnTo>
                        <a:lnTo>
                          <a:pt x="145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2" name="Rectangle 26"/>
                  <p:cNvSpPr>
                    <a:spLocks noChangeAspect="1" noChangeArrowheads="1"/>
                  </p:cNvSpPr>
                  <p:nvPr>
                    <p:custDataLst>
                      <p:tags r:id="rId424"/>
                    </p:custDataLst>
                  </p:nvPr>
                </p:nvSpPr>
                <p:spPr bwMode="auto">
                  <a:xfrm>
                    <a:off x="2187" y="2830"/>
                    <a:ext cx="140" cy="14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3" name="Rectangle 27"/>
                  <p:cNvSpPr>
                    <a:spLocks noChangeAspect="1" noChangeArrowheads="1"/>
                  </p:cNvSpPr>
                  <p:nvPr>
                    <p:custDataLst>
                      <p:tags r:id="rId425"/>
                    </p:custDataLst>
                  </p:nvPr>
                </p:nvSpPr>
                <p:spPr bwMode="auto">
                  <a:xfrm>
                    <a:off x="1828" y="2255"/>
                    <a:ext cx="143" cy="30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4" name="Freeform 28"/>
                  <p:cNvSpPr>
                    <a:spLocks noChangeAspect="1"/>
                  </p:cNvSpPr>
                  <p:nvPr>
                    <p:custDataLst>
                      <p:tags r:id="rId426"/>
                    </p:custDataLst>
                  </p:nvPr>
                </p:nvSpPr>
                <p:spPr bwMode="auto">
                  <a:xfrm>
                    <a:off x="1815" y="2275"/>
                    <a:ext cx="477" cy="715"/>
                  </a:xfrm>
                  <a:custGeom>
                    <a:avLst/>
                    <a:gdLst>
                      <a:gd name="T0" fmla="*/ 0 w 477"/>
                      <a:gd name="T1" fmla="*/ 0 h 715"/>
                      <a:gd name="T2" fmla="*/ 275 w 477"/>
                      <a:gd name="T3" fmla="*/ 110 h 715"/>
                      <a:gd name="T4" fmla="*/ 400 w 477"/>
                      <a:gd name="T5" fmla="*/ 260 h 715"/>
                      <a:gd name="T6" fmla="*/ 465 w 477"/>
                      <a:gd name="T7" fmla="*/ 560 h 715"/>
                      <a:gd name="T8" fmla="*/ 475 w 477"/>
                      <a:gd name="T9" fmla="*/ 715 h 7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7" h="715">
                        <a:moveTo>
                          <a:pt x="0" y="0"/>
                        </a:moveTo>
                        <a:cubicBezTo>
                          <a:pt x="104" y="33"/>
                          <a:pt x="208" y="67"/>
                          <a:pt x="275" y="110"/>
                        </a:cubicBezTo>
                        <a:cubicBezTo>
                          <a:pt x="342" y="153"/>
                          <a:pt x="368" y="185"/>
                          <a:pt x="400" y="260"/>
                        </a:cubicBezTo>
                        <a:cubicBezTo>
                          <a:pt x="432" y="335"/>
                          <a:pt x="453" y="484"/>
                          <a:pt x="465" y="560"/>
                        </a:cubicBezTo>
                        <a:cubicBezTo>
                          <a:pt x="477" y="636"/>
                          <a:pt x="476" y="675"/>
                          <a:pt x="475" y="71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15" name="Freeform 29"/>
                  <p:cNvSpPr>
                    <a:spLocks noChangeAspect="1"/>
                  </p:cNvSpPr>
                  <p:nvPr>
                    <p:custDataLst>
                      <p:tags r:id="rId427"/>
                    </p:custDataLst>
                  </p:nvPr>
                </p:nvSpPr>
                <p:spPr bwMode="auto">
                  <a:xfrm>
                    <a:off x="1825" y="2500"/>
                    <a:ext cx="390" cy="490"/>
                  </a:xfrm>
                  <a:custGeom>
                    <a:avLst/>
                    <a:gdLst>
                      <a:gd name="T0" fmla="*/ 0 w 390"/>
                      <a:gd name="T1" fmla="*/ 0 h 490"/>
                      <a:gd name="T2" fmla="*/ 125 w 390"/>
                      <a:gd name="T3" fmla="*/ 30 h 490"/>
                      <a:gd name="T4" fmla="*/ 245 w 390"/>
                      <a:gd name="T5" fmla="*/ 80 h 490"/>
                      <a:gd name="T6" fmla="*/ 315 w 390"/>
                      <a:gd name="T7" fmla="*/ 180 h 490"/>
                      <a:gd name="T8" fmla="*/ 360 w 390"/>
                      <a:gd name="T9" fmla="*/ 275 h 490"/>
                      <a:gd name="T10" fmla="*/ 385 w 390"/>
                      <a:gd name="T11" fmla="*/ 410 h 490"/>
                      <a:gd name="T12" fmla="*/ 390 w 390"/>
                      <a:gd name="T13" fmla="*/ 490 h 4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0" h="490">
                        <a:moveTo>
                          <a:pt x="0" y="0"/>
                        </a:moveTo>
                        <a:cubicBezTo>
                          <a:pt x="42" y="8"/>
                          <a:pt x="84" y="17"/>
                          <a:pt x="125" y="30"/>
                        </a:cubicBezTo>
                        <a:cubicBezTo>
                          <a:pt x="166" y="43"/>
                          <a:pt x="213" y="55"/>
                          <a:pt x="245" y="80"/>
                        </a:cubicBezTo>
                        <a:cubicBezTo>
                          <a:pt x="277" y="105"/>
                          <a:pt x="296" y="148"/>
                          <a:pt x="315" y="180"/>
                        </a:cubicBezTo>
                        <a:cubicBezTo>
                          <a:pt x="334" y="212"/>
                          <a:pt x="348" y="237"/>
                          <a:pt x="360" y="275"/>
                        </a:cubicBezTo>
                        <a:cubicBezTo>
                          <a:pt x="372" y="313"/>
                          <a:pt x="380" y="374"/>
                          <a:pt x="385" y="410"/>
                        </a:cubicBezTo>
                        <a:cubicBezTo>
                          <a:pt x="390" y="446"/>
                          <a:pt x="390" y="468"/>
                          <a:pt x="390" y="49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409" name="AutoShape 30"/>
                <p:cNvSpPr>
                  <a:spLocks noChangeAspect="1" noChangeArrowheads="1"/>
                </p:cNvSpPr>
                <p:nvPr>
                  <p:custDataLst>
                    <p:tags r:id="rId421"/>
                  </p:custDataLst>
                </p:nvPr>
              </p:nvSpPr>
              <p:spPr bwMode="auto">
                <a:xfrm>
                  <a:off x="7718" y="5176"/>
                  <a:ext cx="369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4" name="Group 31"/>
              <p:cNvGrpSpPr>
                <a:grpSpLocks noChangeAspect="1"/>
              </p:cNvGrpSpPr>
              <p:nvPr>
                <p:custDataLst>
                  <p:tags r:id="rId396"/>
                </p:custDataLst>
              </p:nvPr>
            </p:nvGrpSpPr>
            <p:grpSpPr>
              <a:xfrm>
                <a:off x="7512" y="6306"/>
                <a:ext cx="765" cy="345"/>
                <a:chOff x="2541" y="1251"/>
                <a:chExt cx="765" cy="675"/>
              </a:xfrm>
            </p:grpSpPr>
            <p:sp>
              <p:nvSpPr>
                <p:cNvPr id="385" name="Rectangle 32"/>
                <p:cNvSpPr>
                  <a:spLocks noChangeAspect="1" noChangeArrowheads="1"/>
                </p:cNvSpPr>
                <p:nvPr>
                  <p:custDataLst>
                    <p:tags r:id="rId397"/>
                  </p:custDataLst>
                </p:nvPr>
              </p:nvSpPr>
              <p:spPr bwMode="auto">
                <a:xfrm>
                  <a:off x="2541" y="1251"/>
                  <a:ext cx="765" cy="6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6" name="Freeform 33"/>
                <p:cNvSpPr>
                  <a:spLocks noChangeAspect="1"/>
                </p:cNvSpPr>
                <p:nvPr>
                  <p:custDataLst>
                    <p:tags r:id="rId398"/>
                  </p:custDataLst>
                </p:nvPr>
              </p:nvSpPr>
              <p:spPr bwMode="auto">
                <a:xfrm>
                  <a:off x="2541" y="1800"/>
                  <a:ext cx="89" cy="126"/>
                </a:xfrm>
                <a:custGeom>
                  <a:avLst/>
                  <a:gdLst>
                    <a:gd name="T0" fmla="*/ 0 w 89"/>
                    <a:gd name="T1" fmla="*/ 84 h 126"/>
                    <a:gd name="T2" fmla="*/ 21 w 89"/>
                    <a:gd name="T3" fmla="*/ 54 h 126"/>
                    <a:gd name="T4" fmla="*/ 45 w 89"/>
                    <a:gd name="T5" fmla="*/ 15 h 126"/>
                    <a:gd name="T6" fmla="*/ 69 w 89"/>
                    <a:gd name="T7" fmla="*/ 0 h 126"/>
                    <a:gd name="T8" fmla="*/ 87 w 89"/>
                    <a:gd name="T9" fmla="*/ 12 h 126"/>
                    <a:gd name="T10" fmla="*/ 81 w 89"/>
                    <a:gd name="T11" fmla="*/ 39 h 126"/>
                    <a:gd name="T12" fmla="*/ 54 w 89"/>
                    <a:gd name="T13" fmla="*/ 87 h 126"/>
                    <a:gd name="T14" fmla="*/ 45 w 89"/>
                    <a:gd name="T1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125">
                      <a:moveTo>
                        <a:pt x="0" y="84"/>
                      </a:moveTo>
                      <a:cubicBezTo>
                        <a:pt x="6" y="75"/>
                        <a:pt x="13" y="66"/>
                        <a:pt x="21" y="54"/>
                      </a:cubicBezTo>
                      <a:cubicBezTo>
                        <a:pt x="29" y="42"/>
                        <a:pt x="37" y="24"/>
                        <a:pt x="45" y="15"/>
                      </a:cubicBezTo>
                      <a:cubicBezTo>
                        <a:pt x="53" y="6"/>
                        <a:pt x="62" y="0"/>
                        <a:pt x="69" y="0"/>
                      </a:cubicBezTo>
                      <a:cubicBezTo>
                        <a:pt x="76" y="0"/>
                        <a:pt x="85" y="6"/>
                        <a:pt x="87" y="12"/>
                      </a:cubicBezTo>
                      <a:cubicBezTo>
                        <a:pt x="89" y="18"/>
                        <a:pt x="86" y="27"/>
                        <a:pt x="81" y="39"/>
                      </a:cubicBezTo>
                      <a:cubicBezTo>
                        <a:pt x="76" y="51"/>
                        <a:pt x="60" y="73"/>
                        <a:pt x="54" y="87"/>
                      </a:cubicBezTo>
                      <a:cubicBezTo>
                        <a:pt x="48" y="101"/>
                        <a:pt x="46" y="113"/>
                        <a:pt x="45" y="12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7" name="Freeform 34"/>
                <p:cNvSpPr>
                  <a:spLocks noChangeAspect="1"/>
                </p:cNvSpPr>
                <p:nvPr>
                  <p:custDataLst>
                    <p:tags r:id="rId399"/>
                  </p:custDataLst>
                </p:nvPr>
              </p:nvSpPr>
              <p:spPr bwMode="auto">
                <a:xfrm>
                  <a:off x="2541" y="1700"/>
                  <a:ext cx="159" cy="223"/>
                </a:xfrm>
                <a:custGeom>
                  <a:avLst/>
                  <a:gdLst>
                    <a:gd name="T0" fmla="*/ 0 w 159"/>
                    <a:gd name="T1" fmla="*/ 112 h 223"/>
                    <a:gd name="T2" fmla="*/ 39 w 159"/>
                    <a:gd name="T3" fmla="*/ 67 h 223"/>
                    <a:gd name="T4" fmla="*/ 78 w 159"/>
                    <a:gd name="T5" fmla="*/ 16 h 223"/>
                    <a:gd name="T6" fmla="*/ 126 w 159"/>
                    <a:gd name="T7" fmla="*/ 1 h 223"/>
                    <a:gd name="T8" fmla="*/ 156 w 159"/>
                    <a:gd name="T9" fmla="*/ 19 h 223"/>
                    <a:gd name="T10" fmla="*/ 144 w 159"/>
                    <a:gd name="T11" fmla="*/ 73 h 223"/>
                    <a:gd name="T12" fmla="*/ 120 w 159"/>
                    <a:gd name="T13" fmla="*/ 133 h 223"/>
                    <a:gd name="T14" fmla="*/ 93 w 159"/>
                    <a:gd name="T15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9" h="223">
                      <a:moveTo>
                        <a:pt x="0" y="112"/>
                      </a:moveTo>
                      <a:cubicBezTo>
                        <a:pt x="13" y="97"/>
                        <a:pt x="26" y="83"/>
                        <a:pt x="39" y="67"/>
                      </a:cubicBezTo>
                      <a:cubicBezTo>
                        <a:pt x="52" y="51"/>
                        <a:pt x="64" y="27"/>
                        <a:pt x="78" y="16"/>
                      </a:cubicBezTo>
                      <a:cubicBezTo>
                        <a:pt x="92" y="5"/>
                        <a:pt x="113" y="0"/>
                        <a:pt x="126" y="1"/>
                      </a:cubicBezTo>
                      <a:cubicBezTo>
                        <a:pt x="139" y="2"/>
                        <a:pt x="153" y="7"/>
                        <a:pt x="156" y="19"/>
                      </a:cubicBezTo>
                      <a:cubicBezTo>
                        <a:pt x="159" y="31"/>
                        <a:pt x="150" y="54"/>
                        <a:pt x="144" y="73"/>
                      </a:cubicBezTo>
                      <a:cubicBezTo>
                        <a:pt x="138" y="92"/>
                        <a:pt x="129" y="108"/>
                        <a:pt x="120" y="133"/>
                      </a:cubicBezTo>
                      <a:cubicBezTo>
                        <a:pt x="111" y="158"/>
                        <a:pt x="99" y="204"/>
                        <a:pt x="93" y="22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8" name="Freeform 35"/>
                <p:cNvSpPr>
                  <a:spLocks noChangeAspect="1"/>
                </p:cNvSpPr>
                <p:nvPr>
                  <p:custDataLst>
                    <p:tags r:id="rId400"/>
                  </p:custDataLst>
                </p:nvPr>
              </p:nvSpPr>
              <p:spPr bwMode="auto">
                <a:xfrm>
                  <a:off x="2541" y="1557"/>
                  <a:ext cx="228" cy="369"/>
                </a:xfrm>
                <a:custGeom>
                  <a:avLst/>
                  <a:gdLst>
                    <a:gd name="T0" fmla="*/ 0 w 228"/>
                    <a:gd name="T1" fmla="*/ 180 h 369"/>
                    <a:gd name="T2" fmla="*/ 84 w 228"/>
                    <a:gd name="T3" fmla="*/ 60 h 369"/>
                    <a:gd name="T4" fmla="*/ 162 w 228"/>
                    <a:gd name="T5" fmla="*/ 6 h 369"/>
                    <a:gd name="T6" fmla="*/ 219 w 228"/>
                    <a:gd name="T7" fmla="*/ 21 h 369"/>
                    <a:gd name="T8" fmla="*/ 216 w 228"/>
                    <a:gd name="T9" fmla="*/ 93 h 369"/>
                    <a:gd name="T10" fmla="*/ 198 w 228"/>
                    <a:gd name="T11" fmla="*/ 222 h 369"/>
                    <a:gd name="T12" fmla="*/ 177 w 228"/>
                    <a:gd name="T13" fmla="*/ 345 h 369"/>
                    <a:gd name="T14" fmla="*/ 177 w 228"/>
                    <a:gd name="T15" fmla="*/ 36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8" h="369">
                      <a:moveTo>
                        <a:pt x="0" y="180"/>
                      </a:moveTo>
                      <a:cubicBezTo>
                        <a:pt x="28" y="134"/>
                        <a:pt x="57" y="89"/>
                        <a:pt x="84" y="60"/>
                      </a:cubicBezTo>
                      <a:cubicBezTo>
                        <a:pt x="111" y="31"/>
                        <a:pt x="140" y="12"/>
                        <a:pt x="162" y="6"/>
                      </a:cubicBezTo>
                      <a:cubicBezTo>
                        <a:pt x="184" y="0"/>
                        <a:pt x="210" y="7"/>
                        <a:pt x="219" y="21"/>
                      </a:cubicBezTo>
                      <a:cubicBezTo>
                        <a:pt x="228" y="35"/>
                        <a:pt x="219" y="60"/>
                        <a:pt x="216" y="93"/>
                      </a:cubicBezTo>
                      <a:cubicBezTo>
                        <a:pt x="213" y="126"/>
                        <a:pt x="204" y="180"/>
                        <a:pt x="198" y="222"/>
                      </a:cubicBezTo>
                      <a:cubicBezTo>
                        <a:pt x="192" y="264"/>
                        <a:pt x="180" y="321"/>
                        <a:pt x="177" y="345"/>
                      </a:cubicBezTo>
                      <a:cubicBezTo>
                        <a:pt x="174" y="369"/>
                        <a:pt x="175" y="369"/>
                        <a:pt x="177" y="36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" name="Freeform 36"/>
                <p:cNvSpPr>
                  <a:spLocks noChangeAspect="1"/>
                </p:cNvSpPr>
                <p:nvPr>
                  <p:custDataLst>
                    <p:tags r:id="rId401"/>
                  </p:custDataLst>
                </p:nvPr>
              </p:nvSpPr>
              <p:spPr bwMode="auto">
                <a:xfrm>
                  <a:off x="2541" y="1484"/>
                  <a:ext cx="277" cy="442"/>
                </a:xfrm>
                <a:custGeom>
                  <a:avLst/>
                  <a:gdLst>
                    <a:gd name="T0" fmla="*/ 0 w 277"/>
                    <a:gd name="T1" fmla="*/ 145 h 442"/>
                    <a:gd name="T2" fmla="*/ 144 w 277"/>
                    <a:gd name="T3" fmla="*/ 22 h 442"/>
                    <a:gd name="T4" fmla="*/ 207 w 277"/>
                    <a:gd name="T5" fmla="*/ 13 h 442"/>
                    <a:gd name="T6" fmla="*/ 264 w 277"/>
                    <a:gd name="T7" fmla="*/ 55 h 442"/>
                    <a:gd name="T8" fmla="*/ 276 w 277"/>
                    <a:gd name="T9" fmla="*/ 133 h 442"/>
                    <a:gd name="T10" fmla="*/ 258 w 277"/>
                    <a:gd name="T11" fmla="*/ 313 h 442"/>
                    <a:gd name="T12" fmla="*/ 237 w 277"/>
                    <a:gd name="T13" fmla="*/ 400 h 442"/>
                    <a:gd name="T14" fmla="*/ 231 w 277"/>
                    <a:gd name="T15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7" h="442">
                      <a:moveTo>
                        <a:pt x="0" y="145"/>
                      </a:moveTo>
                      <a:cubicBezTo>
                        <a:pt x="55" y="94"/>
                        <a:pt x="110" y="44"/>
                        <a:pt x="144" y="22"/>
                      </a:cubicBezTo>
                      <a:cubicBezTo>
                        <a:pt x="178" y="0"/>
                        <a:pt x="187" y="7"/>
                        <a:pt x="207" y="13"/>
                      </a:cubicBezTo>
                      <a:cubicBezTo>
                        <a:pt x="227" y="19"/>
                        <a:pt x="253" y="35"/>
                        <a:pt x="264" y="55"/>
                      </a:cubicBezTo>
                      <a:cubicBezTo>
                        <a:pt x="275" y="75"/>
                        <a:pt x="277" y="90"/>
                        <a:pt x="276" y="133"/>
                      </a:cubicBezTo>
                      <a:cubicBezTo>
                        <a:pt x="275" y="176"/>
                        <a:pt x="265" y="268"/>
                        <a:pt x="258" y="313"/>
                      </a:cubicBezTo>
                      <a:cubicBezTo>
                        <a:pt x="251" y="358"/>
                        <a:pt x="241" y="378"/>
                        <a:pt x="237" y="400"/>
                      </a:cubicBezTo>
                      <a:cubicBezTo>
                        <a:pt x="233" y="422"/>
                        <a:pt x="232" y="432"/>
                        <a:pt x="231" y="44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0" name="Freeform 37"/>
                <p:cNvSpPr>
                  <a:spLocks noChangeAspect="1"/>
                </p:cNvSpPr>
                <p:nvPr>
                  <p:custDataLst>
                    <p:tags r:id="rId402"/>
                  </p:custDataLst>
                </p:nvPr>
              </p:nvSpPr>
              <p:spPr bwMode="auto">
                <a:xfrm>
                  <a:off x="2544" y="1420"/>
                  <a:ext cx="326" cy="506"/>
                </a:xfrm>
                <a:custGeom>
                  <a:avLst/>
                  <a:gdLst>
                    <a:gd name="T0" fmla="*/ 0 w 326"/>
                    <a:gd name="T1" fmla="*/ 128 h 506"/>
                    <a:gd name="T2" fmla="*/ 135 w 326"/>
                    <a:gd name="T3" fmla="*/ 35 h 506"/>
                    <a:gd name="T4" fmla="*/ 267 w 326"/>
                    <a:gd name="T5" fmla="*/ 2 h 506"/>
                    <a:gd name="T6" fmla="*/ 303 w 326"/>
                    <a:gd name="T7" fmla="*/ 20 h 506"/>
                    <a:gd name="T8" fmla="*/ 312 w 326"/>
                    <a:gd name="T9" fmla="*/ 47 h 506"/>
                    <a:gd name="T10" fmla="*/ 324 w 326"/>
                    <a:gd name="T11" fmla="*/ 179 h 506"/>
                    <a:gd name="T12" fmla="*/ 297 w 326"/>
                    <a:gd name="T13" fmla="*/ 437 h 506"/>
                    <a:gd name="T14" fmla="*/ 282 w 326"/>
                    <a:gd name="T15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6" h="506">
                      <a:moveTo>
                        <a:pt x="0" y="128"/>
                      </a:moveTo>
                      <a:cubicBezTo>
                        <a:pt x="45" y="92"/>
                        <a:pt x="90" y="56"/>
                        <a:pt x="135" y="35"/>
                      </a:cubicBezTo>
                      <a:cubicBezTo>
                        <a:pt x="180" y="14"/>
                        <a:pt x="239" y="4"/>
                        <a:pt x="267" y="2"/>
                      </a:cubicBezTo>
                      <a:cubicBezTo>
                        <a:pt x="295" y="0"/>
                        <a:pt x="296" y="13"/>
                        <a:pt x="303" y="20"/>
                      </a:cubicBezTo>
                      <a:cubicBezTo>
                        <a:pt x="310" y="27"/>
                        <a:pt x="309" y="21"/>
                        <a:pt x="312" y="47"/>
                      </a:cubicBezTo>
                      <a:cubicBezTo>
                        <a:pt x="315" y="73"/>
                        <a:pt x="326" y="114"/>
                        <a:pt x="324" y="179"/>
                      </a:cubicBezTo>
                      <a:cubicBezTo>
                        <a:pt x="322" y="244"/>
                        <a:pt x="304" y="383"/>
                        <a:pt x="297" y="437"/>
                      </a:cubicBezTo>
                      <a:cubicBezTo>
                        <a:pt x="290" y="491"/>
                        <a:pt x="286" y="498"/>
                        <a:pt x="282" y="50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1" name="Freeform 38"/>
                <p:cNvSpPr>
                  <a:spLocks noChangeAspect="1"/>
                </p:cNvSpPr>
                <p:nvPr>
                  <p:custDataLst>
                    <p:tags r:id="rId403"/>
                  </p:custDataLst>
                </p:nvPr>
              </p:nvSpPr>
              <p:spPr bwMode="auto">
                <a:xfrm>
                  <a:off x="2541" y="1334"/>
                  <a:ext cx="384" cy="592"/>
                </a:xfrm>
                <a:custGeom>
                  <a:avLst/>
                  <a:gdLst>
                    <a:gd name="T0" fmla="*/ 0 w 384"/>
                    <a:gd name="T1" fmla="*/ 118 h 592"/>
                    <a:gd name="T2" fmla="*/ 198 w 384"/>
                    <a:gd name="T3" fmla="*/ 34 h 592"/>
                    <a:gd name="T4" fmla="*/ 327 w 384"/>
                    <a:gd name="T5" fmla="*/ 28 h 592"/>
                    <a:gd name="T6" fmla="*/ 375 w 384"/>
                    <a:gd name="T7" fmla="*/ 205 h 592"/>
                    <a:gd name="T8" fmla="*/ 381 w 384"/>
                    <a:gd name="T9" fmla="*/ 412 h 592"/>
                    <a:gd name="T10" fmla="*/ 378 w 384"/>
                    <a:gd name="T11" fmla="*/ 535 h 592"/>
                    <a:gd name="T12" fmla="*/ 369 w 384"/>
                    <a:gd name="T13" fmla="*/ 592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4" h="592">
                      <a:moveTo>
                        <a:pt x="0" y="118"/>
                      </a:moveTo>
                      <a:cubicBezTo>
                        <a:pt x="72" y="83"/>
                        <a:pt x="144" y="49"/>
                        <a:pt x="198" y="34"/>
                      </a:cubicBezTo>
                      <a:cubicBezTo>
                        <a:pt x="252" y="19"/>
                        <a:pt x="298" y="0"/>
                        <a:pt x="327" y="28"/>
                      </a:cubicBezTo>
                      <a:cubicBezTo>
                        <a:pt x="356" y="56"/>
                        <a:pt x="366" y="141"/>
                        <a:pt x="375" y="205"/>
                      </a:cubicBezTo>
                      <a:cubicBezTo>
                        <a:pt x="384" y="269"/>
                        <a:pt x="381" y="357"/>
                        <a:pt x="381" y="412"/>
                      </a:cubicBezTo>
                      <a:cubicBezTo>
                        <a:pt x="381" y="467"/>
                        <a:pt x="380" y="505"/>
                        <a:pt x="378" y="535"/>
                      </a:cubicBezTo>
                      <a:cubicBezTo>
                        <a:pt x="376" y="565"/>
                        <a:pt x="372" y="578"/>
                        <a:pt x="369" y="59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2" name="Freeform 39"/>
                <p:cNvSpPr>
                  <a:spLocks noChangeAspect="1"/>
                </p:cNvSpPr>
                <p:nvPr>
                  <p:custDataLst>
                    <p:tags r:id="rId404"/>
                  </p:custDataLst>
                </p:nvPr>
              </p:nvSpPr>
              <p:spPr bwMode="auto">
                <a:xfrm>
                  <a:off x="2541" y="1261"/>
                  <a:ext cx="459" cy="665"/>
                </a:xfrm>
                <a:custGeom>
                  <a:avLst/>
                  <a:gdLst>
                    <a:gd name="T0" fmla="*/ 0 w 459"/>
                    <a:gd name="T1" fmla="*/ 125 h 665"/>
                    <a:gd name="T2" fmla="*/ 117 w 459"/>
                    <a:gd name="T3" fmla="*/ 62 h 665"/>
                    <a:gd name="T4" fmla="*/ 348 w 459"/>
                    <a:gd name="T5" fmla="*/ 14 h 665"/>
                    <a:gd name="T6" fmla="*/ 441 w 459"/>
                    <a:gd name="T7" fmla="*/ 143 h 665"/>
                    <a:gd name="T8" fmla="*/ 456 w 459"/>
                    <a:gd name="T9" fmla="*/ 320 h 665"/>
                    <a:gd name="T10" fmla="*/ 444 w 459"/>
                    <a:gd name="T11" fmla="*/ 665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9" h="665">
                      <a:moveTo>
                        <a:pt x="0" y="125"/>
                      </a:moveTo>
                      <a:cubicBezTo>
                        <a:pt x="29" y="103"/>
                        <a:pt x="59" y="81"/>
                        <a:pt x="117" y="62"/>
                      </a:cubicBezTo>
                      <a:cubicBezTo>
                        <a:pt x="175" y="43"/>
                        <a:pt x="294" y="0"/>
                        <a:pt x="348" y="14"/>
                      </a:cubicBezTo>
                      <a:cubicBezTo>
                        <a:pt x="402" y="28"/>
                        <a:pt x="423" y="92"/>
                        <a:pt x="441" y="143"/>
                      </a:cubicBezTo>
                      <a:cubicBezTo>
                        <a:pt x="459" y="194"/>
                        <a:pt x="455" y="233"/>
                        <a:pt x="456" y="320"/>
                      </a:cubicBezTo>
                      <a:cubicBezTo>
                        <a:pt x="457" y="407"/>
                        <a:pt x="450" y="536"/>
                        <a:pt x="444" y="6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3" name="Freeform 40"/>
                <p:cNvSpPr>
                  <a:spLocks noChangeAspect="1"/>
                </p:cNvSpPr>
                <p:nvPr>
                  <p:custDataLst>
                    <p:tags r:id="rId405"/>
                  </p:custDataLst>
                </p:nvPr>
              </p:nvSpPr>
              <p:spPr bwMode="auto">
                <a:xfrm>
                  <a:off x="2541" y="1254"/>
                  <a:ext cx="114" cy="51"/>
                </a:xfrm>
                <a:custGeom>
                  <a:avLst/>
                  <a:gdLst>
                    <a:gd name="T0" fmla="*/ 0 w 114"/>
                    <a:gd name="T1" fmla="*/ 51 h 51"/>
                    <a:gd name="T2" fmla="*/ 66 w 114"/>
                    <a:gd name="T3" fmla="*/ 18 h 51"/>
                    <a:gd name="T4" fmla="*/ 114 w 114"/>
                    <a:gd name="T5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4" h="51">
                      <a:moveTo>
                        <a:pt x="0" y="51"/>
                      </a:moveTo>
                      <a:cubicBezTo>
                        <a:pt x="23" y="38"/>
                        <a:pt x="47" y="26"/>
                        <a:pt x="66" y="18"/>
                      </a:cubicBezTo>
                      <a:cubicBezTo>
                        <a:pt x="85" y="10"/>
                        <a:pt x="99" y="5"/>
                        <a:pt x="11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4" name="Freeform 41"/>
                <p:cNvSpPr>
                  <a:spLocks noChangeAspect="1"/>
                </p:cNvSpPr>
                <p:nvPr>
                  <p:custDataLst>
                    <p:tags r:id="rId406"/>
                  </p:custDataLst>
                </p:nvPr>
              </p:nvSpPr>
              <p:spPr bwMode="auto">
                <a:xfrm>
                  <a:off x="2991" y="1251"/>
                  <a:ext cx="109" cy="675"/>
                </a:xfrm>
                <a:custGeom>
                  <a:avLst/>
                  <a:gdLst>
                    <a:gd name="T0" fmla="*/ 0 w 109"/>
                    <a:gd name="T1" fmla="*/ 0 h 675"/>
                    <a:gd name="T2" fmla="*/ 93 w 109"/>
                    <a:gd name="T3" fmla="*/ 153 h 675"/>
                    <a:gd name="T4" fmla="*/ 96 w 109"/>
                    <a:gd name="T5" fmla="*/ 375 h 675"/>
                    <a:gd name="T6" fmla="*/ 81 w 109"/>
                    <a:gd name="T7" fmla="*/ 615 h 675"/>
                    <a:gd name="T8" fmla="*/ 75 w 109"/>
                    <a:gd name="T9" fmla="*/ 675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75">
                      <a:moveTo>
                        <a:pt x="0" y="0"/>
                      </a:moveTo>
                      <a:cubicBezTo>
                        <a:pt x="38" y="45"/>
                        <a:pt x="77" y="91"/>
                        <a:pt x="93" y="153"/>
                      </a:cubicBezTo>
                      <a:cubicBezTo>
                        <a:pt x="109" y="215"/>
                        <a:pt x="98" y="298"/>
                        <a:pt x="96" y="375"/>
                      </a:cubicBezTo>
                      <a:cubicBezTo>
                        <a:pt x="94" y="452"/>
                        <a:pt x="85" y="565"/>
                        <a:pt x="81" y="615"/>
                      </a:cubicBezTo>
                      <a:cubicBezTo>
                        <a:pt x="77" y="665"/>
                        <a:pt x="76" y="670"/>
                        <a:pt x="75" y="67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5" name="Freeform 42"/>
                <p:cNvSpPr>
                  <a:spLocks noChangeAspect="1"/>
                </p:cNvSpPr>
                <p:nvPr>
                  <p:custDataLst>
                    <p:tags r:id="rId407"/>
                  </p:custDataLst>
                </p:nvPr>
              </p:nvSpPr>
              <p:spPr bwMode="auto">
                <a:xfrm>
                  <a:off x="3099" y="1251"/>
                  <a:ext cx="84" cy="669"/>
                </a:xfrm>
                <a:custGeom>
                  <a:avLst/>
                  <a:gdLst>
                    <a:gd name="T0" fmla="*/ 0 w 84"/>
                    <a:gd name="T1" fmla="*/ 0 h 669"/>
                    <a:gd name="T2" fmla="*/ 30 w 84"/>
                    <a:gd name="T3" fmla="*/ 42 h 669"/>
                    <a:gd name="T4" fmla="*/ 75 w 84"/>
                    <a:gd name="T5" fmla="*/ 192 h 669"/>
                    <a:gd name="T6" fmla="*/ 81 w 84"/>
                    <a:gd name="T7" fmla="*/ 387 h 669"/>
                    <a:gd name="T8" fmla="*/ 57 w 84"/>
                    <a:gd name="T9" fmla="*/ 618 h 669"/>
                    <a:gd name="T10" fmla="*/ 57 w 84"/>
                    <a:gd name="T11" fmla="*/ 669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" h="669">
                      <a:moveTo>
                        <a:pt x="0" y="0"/>
                      </a:moveTo>
                      <a:cubicBezTo>
                        <a:pt x="9" y="5"/>
                        <a:pt x="18" y="10"/>
                        <a:pt x="30" y="42"/>
                      </a:cubicBezTo>
                      <a:cubicBezTo>
                        <a:pt x="42" y="74"/>
                        <a:pt x="67" y="135"/>
                        <a:pt x="75" y="192"/>
                      </a:cubicBezTo>
                      <a:cubicBezTo>
                        <a:pt x="83" y="249"/>
                        <a:pt x="84" y="316"/>
                        <a:pt x="81" y="387"/>
                      </a:cubicBezTo>
                      <a:cubicBezTo>
                        <a:pt x="78" y="458"/>
                        <a:pt x="61" y="571"/>
                        <a:pt x="57" y="618"/>
                      </a:cubicBezTo>
                      <a:cubicBezTo>
                        <a:pt x="53" y="665"/>
                        <a:pt x="55" y="667"/>
                        <a:pt x="57" y="66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6" name="Freeform 43"/>
                <p:cNvSpPr>
                  <a:spLocks noChangeAspect="1"/>
                </p:cNvSpPr>
                <p:nvPr>
                  <p:custDataLst>
                    <p:tags r:id="rId408"/>
                  </p:custDataLst>
                </p:nvPr>
              </p:nvSpPr>
              <p:spPr bwMode="auto">
                <a:xfrm>
                  <a:off x="3210" y="1251"/>
                  <a:ext cx="56" cy="675"/>
                </a:xfrm>
                <a:custGeom>
                  <a:avLst/>
                  <a:gdLst>
                    <a:gd name="T0" fmla="*/ 0 w 56"/>
                    <a:gd name="T1" fmla="*/ 0 h 675"/>
                    <a:gd name="T2" fmla="*/ 48 w 56"/>
                    <a:gd name="T3" fmla="*/ 210 h 675"/>
                    <a:gd name="T4" fmla="*/ 51 w 56"/>
                    <a:gd name="T5" fmla="*/ 525 h 675"/>
                    <a:gd name="T6" fmla="*/ 39 w 56"/>
                    <a:gd name="T7" fmla="*/ 675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5">
                      <a:moveTo>
                        <a:pt x="0" y="0"/>
                      </a:moveTo>
                      <a:cubicBezTo>
                        <a:pt x="20" y="61"/>
                        <a:pt x="40" y="123"/>
                        <a:pt x="48" y="210"/>
                      </a:cubicBezTo>
                      <a:cubicBezTo>
                        <a:pt x="56" y="297"/>
                        <a:pt x="52" y="448"/>
                        <a:pt x="51" y="525"/>
                      </a:cubicBezTo>
                      <a:cubicBezTo>
                        <a:pt x="50" y="602"/>
                        <a:pt x="44" y="638"/>
                        <a:pt x="39" y="67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" name="Group 4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2138" y="2044"/>
              <a:ext cx="2547" cy="673"/>
              <a:chOff x="3779" y="4040"/>
              <a:chExt cx="3725" cy="953"/>
            </a:xfrm>
          </p:grpSpPr>
          <p:grpSp>
            <p:nvGrpSpPr>
              <p:cNvPr id="327" name="Group 45"/>
              <p:cNvGrpSpPr>
                <a:grpSpLocks noChangeAspect="1"/>
              </p:cNvGrpSpPr>
              <p:nvPr>
                <p:custDataLst>
                  <p:tags r:id="rId339"/>
                </p:custDataLst>
              </p:nvPr>
            </p:nvGrpSpPr>
            <p:grpSpPr>
              <a:xfrm rot="17100000">
                <a:off x="5226" y="2593"/>
                <a:ext cx="832" cy="3725"/>
                <a:chOff x="2106" y="1711"/>
                <a:chExt cx="832" cy="3725"/>
              </a:xfrm>
            </p:grpSpPr>
            <p:grpSp>
              <p:nvGrpSpPr>
                <p:cNvPr id="345" name="Group 46"/>
                <p:cNvGrpSpPr>
                  <a:grpSpLocks noChangeAspect="1"/>
                </p:cNvGrpSpPr>
                <p:nvPr>
                  <p:custDataLst>
                    <p:tags r:id="rId357"/>
                  </p:custDataLst>
                </p:nvPr>
              </p:nvGrpSpPr>
              <p:grpSpPr>
                <a:xfrm>
                  <a:off x="2691" y="2384"/>
                  <a:ext cx="247" cy="131"/>
                  <a:chOff x="2751" y="2366"/>
                  <a:chExt cx="247" cy="131"/>
                </a:xfrm>
              </p:grpSpPr>
              <p:sp>
                <p:nvSpPr>
                  <p:cNvPr id="376" name="Rectangle 47"/>
                  <p:cNvSpPr>
                    <a:spLocks noChangeAspect="1" noChangeArrowheads="1"/>
                  </p:cNvSpPr>
                  <p:nvPr>
                    <p:custDataLst>
                      <p:tags r:id="rId388"/>
                    </p:custDataLst>
                  </p:nvPr>
                </p:nvSpPr>
                <p:spPr bwMode="auto">
                  <a:xfrm>
                    <a:off x="2751" y="2394"/>
                    <a:ext cx="113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7" name="AutoShape 48"/>
                  <p:cNvSpPr>
                    <a:spLocks noChangeAspect="1" noChangeArrowheads="1"/>
                  </p:cNvSpPr>
                  <p:nvPr>
                    <p:custDataLst>
                      <p:tags r:id="rId389"/>
                    </p:custDataLst>
                  </p:nvPr>
                </p:nvSpPr>
                <p:spPr bwMode="auto">
                  <a:xfrm rot="-5400000">
                    <a:off x="2901" y="2385"/>
                    <a:ext cx="102" cy="92"/>
                  </a:xfrm>
                  <a:custGeom>
                    <a:avLst/>
                    <a:gdLst>
                      <a:gd name="G0" fmla="+- 5082 0 0"/>
                      <a:gd name="G1" fmla="+- 21600 0 5082"/>
                      <a:gd name="G2" fmla="*/ 5082 1 2"/>
                      <a:gd name="G3" fmla="+- 21600 0 G2"/>
                      <a:gd name="G4" fmla="+/ 5082 21600 2"/>
                      <a:gd name="G5" fmla="+/ G1 0 2"/>
                      <a:gd name="G6" fmla="*/ 21600 21600 5082"/>
                      <a:gd name="G7" fmla="*/ G6 1 2"/>
                      <a:gd name="G8" fmla="+- 21600 0 G7"/>
                      <a:gd name="G9" fmla="*/ 21600 1 2"/>
                      <a:gd name="G10" fmla="+- 5082 0 G9"/>
                      <a:gd name="G11" fmla="?: G10 G8 0"/>
                      <a:gd name="G12" fmla="?: G10 G7 21600"/>
                      <a:gd name="T0" fmla="*/ 19059 w 21600"/>
                      <a:gd name="T1" fmla="*/ 10800 h 21600"/>
                      <a:gd name="T2" fmla="*/ 10800 w 21600"/>
                      <a:gd name="T3" fmla="*/ 21600 h 21600"/>
                      <a:gd name="T4" fmla="*/ 2541 w 21600"/>
                      <a:gd name="T5" fmla="*/ 10800 h 21600"/>
                      <a:gd name="T6" fmla="*/ 10800 w 21600"/>
                      <a:gd name="T7" fmla="*/ 0 h 21600"/>
                      <a:gd name="T8" fmla="*/ 4341 w 21600"/>
                      <a:gd name="T9" fmla="*/ 4341 h 21600"/>
                      <a:gd name="T10" fmla="*/ 17259 w 21600"/>
                      <a:gd name="T11" fmla="*/ 1725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082" y="21600"/>
                        </a:lnTo>
                        <a:lnTo>
                          <a:pt x="1651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8" name="Rectangle 49"/>
                  <p:cNvSpPr>
                    <a:spLocks noChangeAspect="1" noChangeArrowheads="1"/>
                  </p:cNvSpPr>
                  <p:nvPr>
                    <p:custDataLst>
                      <p:tags r:id="rId390"/>
                    </p:custDataLst>
                  </p:nvPr>
                </p:nvSpPr>
                <p:spPr bwMode="auto">
                  <a:xfrm>
                    <a:off x="2850" y="2366"/>
                    <a:ext cx="71" cy="13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79" name="Freeform 50"/>
                  <p:cNvSpPr>
                    <a:spLocks noChangeAspect="1"/>
                  </p:cNvSpPr>
                  <p:nvPr>
                    <p:custDataLst>
                      <p:tags r:id="rId391"/>
                    </p:custDataLst>
                  </p:nvPr>
                </p:nvSpPr>
                <p:spPr bwMode="auto">
                  <a:xfrm>
                    <a:off x="2835" y="2381"/>
                    <a:ext cx="93" cy="12"/>
                  </a:xfrm>
                  <a:custGeom>
                    <a:avLst/>
                    <a:gdLst>
                      <a:gd name="T0" fmla="*/ 93 w 93"/>
                      <a:gd name="T1" fmla="*/ 6 h 12"/>
                      <a:gd name="T2" fmla="*/ 72 w 93"/>
                      <a:gd name="T3" fmla="*/ 0 h 12"/>
                      <a:gd name="T4" fmla="*/ 45 w 93"/>
                      <a:gd name="T5" fmla="*/ 6 h 12"/>
                      <a:gd name="T6" fmla="*/ 0 w 93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80" name="Freeform 51"/>
                  <p:cNvSpPr>
                    <a:spLocks noChangeAspect="1"/>
                  </p:cNvSpPr>
                  <p:nvPr>
                    <p:custDataLst>
                      <p:tags r:id="rId392"/>
                    </p:custDataLst>
                  </p:nvPr>
                </p:nvSpPr>
                <p:spPr bwMode="auto">
                  <a:xfrm flipV="1">
                    <a:off x="2835" y="2468"/>
                    <a:ext cx="93" cy="12"/>
                  </a:xfrm>
                  <a:custGeom>
                    <a:avLst/>
                    <a:gdLst>
                      <a:gd name="T0" fmla="*/ 93 w 93"/>
                      <a:gd name="T1" fmla="*/ 6 h 12"/>
                      <a:gd name="T2" fmla="*/ 72 w 93"/>
                      <a:gd name="T3" fmla="*/ 0 h 12"/>
                      <a:gd name="T4" fmla="*/ 45 w 93"/>
                      <a:gd name="T5" fmla="*/ 6 h 12"/>
                      <a:gd name="T6" fmla="*/ 0 w 93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3" h="12">
                        <a:moveTo>
                          <a:pt x="93" y="6"/>
                        </a:moveTo>
                        <a:cubicBezTo>
                          <a:pt x="86" y="3"/>
                          <a:pt x="80" y="0"/>
                          <a:pt x="72" y="0"/>
                        </a:cubicBezTo>
                        <a:cubicBezTo>
                          <a:pt x="64" y="0"/>
                          <a:pt x="57" y="4"/>
                          <a:pt x="45" y="6"/>
                        </a:cubicBezTo>
                        <a:cubicBezTo>
                          <a:pt x="33" y="8"/>
                          <a:pt x="16" y="10"/>
                          <a:pt x="0" y="1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81" name="Line 52"/>
                  <p:cNvSpPr>
                    <a:spLocks noChangeAspect="1" noChangeShapeType="1"/>
                  </p:cNvSpPr>
                  <p:nvPr>
                    <p:custDataLst>
                      <p:tags r:id="rId393"/>
                    </p:custDataLst>
                  </p:nvPr>
                </p:nvSpPr>
                <p:spPr bwMode="auto">
                  <a:xfrm flipH="1">
                    <a:off x="2895" y="2391"/>
                    <a:ext cx="0" cy="8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82" name="Line 53"/>
                  <p:cNvSpPr>
                    <a:spLocks noChangeAspect="1" noChangeShapeType="1"/>
                  </p:cNvSpPr>
                  <p:nvPr>
                    <p:custDataLst>
                      <p:tags r:id="rId394"/>
                    </p:custDataLst>
                  </p:nvPr>
                </p:nvSpPr>
                <p:spPr bwMode="auto">
                  <a:xfrm flipH="1">
                    <a:off x="2910" y="2391"/>
                    <a:ext cx="0" cy="8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46" name="Group 54"/>
                <p:cNvGrpSpPr>
                  <a:grpSpLocks noChangeAspect="1"/>
                </p:cNvGrpSpPr>
                <p:nvPr>
                  <p:custDataLst>
                    <p:tags r:id="rId358"/>
                  </p:custDataLst>
                </p:nvPr>
              </p:nvGrpSpPr>
              <p:grpSpPr>
                <a:xfrm>
                  <a:off x="2106" y="1711"/>
                  <a:ext cx="586" cy="3725"/>
                  <a:chOff x="2106" y="1711"/>
                  <a:chExt cx="586" cy="3725"/>
                </a:xfrm>
              </p:grpSpPr>
              <p:grpSp>
                <p:nvGrpSpPr>
                  <p:cNvPr id="351" name="Group 55"/>
                  <p:cNvGrpSpPr>
                    <a:grpSpLocks noChangeAspect="1"/>
                  </p:cNvGrpSpPr>
                  <p:nvPr>
                    <p:custDataLst>
                      <p:tags r:id="rId363"/>
                    </p:custDataLst>
                  </p:nvPr>
                </p:nvGrpSpPr>
                <p:grpSpPr>
                  <a:xfrm>
                    <a:off x="2352" y="1711"/>
                    <a:ext cx="340" cy="3725"/>
                    <a:chOff x="2352" y="1711"/>
                    <a:chExt cx="340" cy="3725"/>
                  </a:xfrm>
                </p:grpSpPr>
                <p:sp>
                  <p:nvSpPr>
                    <p:cNvPr id="365" name="Rectangle 56"/>
                    <p:cNvSpPr>
                      <a:spLocks noChangeAspect="1" noChangeArrowheads="1"/>
                    </p:cNvSpPr>
                    <p:nvPr>
                      <p:custDataLst>
                        <p:tags r:id="rId377"/>
                      </p:custDataLst>
                    </p:nvPr>
                  </p:nvSpPr>
                  <p:spPr bwMode="auto">
                    <a:xfrm>
                      <a:off x="2465" y="2297"/>
                      <a:ext cx="113" cy="31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366" name="Group 57"/>
                    <p:cNvGrpSpPr>
                      <a:grpSpLocks noChangeAspect="1"/>
                    </p:cNvGrpSpPr>
                    <p:nvPr>
                      <p:custDataLst>
                        <p:tags r:id="rId378"/>
                      </p:custDataLst>
                    </p:nvPr>
                  </p:nvGrpSpPr>
                  <p:grpSpPr>
                    <a:xfrm>
                      <a:off x="2384" y="1711"/>
                      <a:ext cx="275" cy="635"/>
                      <a:chOff x="2135" y="1684"/>
                      <a:chExt cx="275" cy="635"/>
                    </a:xfrm>
                  </p:grpSpPr>
                  <p:grpSp>
                    <p:nvGrpSpPr>
                      <p:cNvPr id="370" name="Group 58"/>
                      <p:cNvGrpSpPr>
                        <a:grpSpLocks noChangeAspect="1"/>
                      </p:cNvGrpSpPr>
                      <p:nvPr>
                        <p:custDataLst>
                          <p:tags r:id="rId382"/>
                        </p:custDataLst>
                      </p:nvPr>
                    </p:nvGrpSpPr>
                    <p:grpSpPr>
                      <a:xfrm>
                        <a:off x="2154" y="1684"/>
                        <a:ext cx="238" cy="479"/>
                        <a:chOff x="2166" y="1684"/>
                        <a:chExt cx="238" cy="479"/>
                      </a:xfrm>
                    </p:grpSpPr>
                    <p:sp>
                      <p:nvSpPr>
                        <p:cNvPr id="374" name="AutoShape 59"/>
                        <p:cNvSpPr>
                          <a:spLocks noChangeAspect="1" noChangeArrowheads="1"/>
                        </p:cNvSpPr>
                        <p:nvPr>
                          <p:custDataLst>
                            <p:tags r:id="rId386"/>
                          </p:custDataLst>
                        </p:nvPr>
                      </p:nvSpPr>
                      <p:spPr bwMode="auto">
                        <a:xfrm rot="10800000">
                          <a:off x="2177" y="1709"/>
                          <a:ext cx="215" cy="454"/>
                        </a:xfrm>
                        <a:prstGeom prst="roundRect">
                          <a:avLst>
                            <a:gd name="adj" fmla="val 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375" name="AutoShape 60"/>
                        <p:cNvSpPr>
                          <a:spLocks noChangeAspect="1" noChangeArrowheads="1"/>
                        </p:cNvSpPr>
                        <p:nvPr>
                          <p:custDataLst>
                            <p:tags r:id="rId387"/>
                          </p:custDataLst>
                        </p:nvPr>
                      </p:nvSpPr>
                      <p:spPr bwMode="auto">
                        <a:xfrm rot="10800000">
                          <a:off x="2166" y="1684"/>
                          <a:ext cx="238" cy="28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371" name="Rectangle 61"/>
                      <p:cNvSpPr>
                        <a:spLocks noChangeAspect="1" noChangeArrowheads="1"/>
                      </p:cNvSpPr>
                      <p:nvPr>
                        <p:custDataLst>
                          <p:tags r:id="rId383"/>
                        </p:custDataLst>
                      </p:nvPr>
                    </p:nvSpPr>
                    <p:spPr bwMode="auto">
                      <a:xfrm>
                        <a:off x="2135" y="2139"/>
                        <a:ext cx="275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72" name="Freeform 62"/>
                      <p:cNvSpPr>
                        <a:spLocks noChangeAspect="1"/>
                      </p:cNvSpPr>
                      <p:nvPr>
                        <p:custDataLst>
                          <p:tags r:id="rId384"/>
                        </p:custDataLst>
                      </p:nvPr>
                    </p:nvSpPr>
                    <p:spPr bwMode="auto">
                      <a:xfrm>
                        <a:off x="2166" y="2124"/>
                        <a:ext cx="51" cy="195"/>
                      </a:xfrm>
                      <a:custGeom>
                        <a:avLst/>
                        <a:gdLst>
                          <a:gd name="T0" fmla="*/ 0 w 51"/>
                          <a:gd name="T1" fmla="*/ 0 h 195"/>
                          <a:gd name="T2" fmla="*/ 3 w 51"/>
                          <a:gd name="T3" fmla="*/ 42 h 195"/>
                          <a:gd name="T4" fmla="*/ 21 w 51"/>
                          <a:gd name="T5" fmla="*/ 78 h 195"/>
                          <a:gd name="T6" fmla="*/ 36 w 51"/>
                          <a:gd name="T7" fmla="*/ 102 h 195"/>
                          <a:gd name="T8" fmla="*/ 48 w 51"/>
                          <a:gd name="T9" fmla="*/ 147 h 195"/>
                          <a:gd name="T10" fmla="*/ 51 w 51"/>
                          <a:gd name="T11" fmla="*/ 195 h 1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1" h="195">
                            <a:moveTo>
                              <a:pt x="0" y="0"/>
                            </a:moveTo>
                            <a:cubicBezTo>
                              <a:pt x="0" y="14"/>
                              <a:pt x="0" y="29"/>
                              <a:pt x="3" y="42"/>
                            </a:cubicBezTo>
                            <a:cubicBezTo>
                              <a:pt x="6" y="55"/>
                              <a:pt x="16" y="68"/>
                              <a:pt x="21" y="78"/>
                            </a:cubicBezTo>
                            <a:cubicBezTo>
                              <a:pt x="26" y="88"/>
                              <a:pt x="32" y="91"/>
                              <a:pt x="36" y="102"/>
                            </a:cubicBezTo>
                            <a:cubicBezTo>
                              <a:pt x="40" y="113"/>
                              <a:pt x="46" y="132"/>
                              <a:pt x="48" y="147"/>
                            </a:cubicBezTo>
                            <a:cubicBezTo>
                              <a:pt x="50" y="162"/>
                              <a:pt x="50" y="178"/>
                              <a:pt x="51" y="195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73" name="Freeform 63"/>
                      <p:cNvSpPr>
                        <a:spLocks noChangeAspect="1"/>
                      </p:cNvSpPr>
                      <p:nvPr>
                        <p:custDataLst>
                          <p:tags r:id="rId385"/>
                        </p:custDataLst>
                      </p:nvPr>
                    </p:nvSpPr>
                    <p:spPr bwMode="auto">
                      <a:xfrm>
                        <a:off x="2332" y="2106"/>
                        <a:ext cx="51" cy="213"/>
                      </a:xfrm>
                      <a:custGeom>
                        <a:avLst/>
                        <a:gdLst>
                          <a:gd name="T0" fmla="*/ 47 w 51"/>
                          <a:gd name="T1" fmla="*/ 0 h 213"/>
                          <a:gd name="T2" fmla="*/ 48 w 51"/>
                          <a:gd name="T3" fmla="*/ 60 h 213"/>
                          <a:gd name="T4" fmla="*/ 30 w 51"/>
                          <a:gd name="T5" fmla="*/ 96 h 213"/>
                          <a:gd name="T6" fmla="*/ 15 w 51"/>
                          <a:gd name="T7" fmla="*/ 120 h 213"/>
                          <a:gd name="T8" fmla="*/ 3 w 51"/>
                          <a:gd name="T9" fmla="*/ 165 h 213"/>
                          <a:gd name="T10" fmla="*/ 0 w 51"/>
                          <a:gd name="T11" fmla="*/ 213 h 2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1" h="213">
                            <a:moveTo>
                              <a:pt x="47" y="0"/>
                            </a:moveTo>
                            <a:cubicBezTo>
                              <a:pt x="47" y="9"/>
                              <a:pt x="51" y="44"/>
                              <a:pt x="48" y="60"/>
                            </a:cubicBezTo>
                            <a:cubicBezTo>
                              <a:pt x="45" y="76"/>
                              <a:pt x="35" y="86"/>
                              <a:pt x="30" y="96"/>
                            </a:cubicBezTo>
                            <a:cubicBezTo>
                              <a:pt x="25" y="106"/>
                              <a:pt x="19" y="109"/>
                              <a:pt x="15" y="120"/>
                            </a:cubicBezTo>
                            <a:cubicBezTo>
                              <a:pt x="11" y="131"/>
                              <a:pt x="5" y="150"/>
                              <a:pt x="3" y="165"/>
                            </a:cubicBezTo>
                            <a:cubicBezTo>
                              <a:pt x="1" y="180"/>
                              <a:pt x="1" y="196"/>
                              <a:pt x="0" y="213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367" name="AutoShape 64"/>
                    <p:cNvSpPr>
                      <a:spLocks noChangeAspect="1" noChangeArrowheads="1"/>
                    </p:cNvSpPr>
                    <p:nvPr>
                      <p:custDataLst>
                        <p:tags r:id="rId379"/>
                      </p:custDataLst>
                    </p:nvPr>
                  </p:nvSpPr>
                  <p:spPr bwMode="auto">
                    <a:xfrm>
                      <a:off x="2352" y="2274"/>
                      <a:ext cx="340" cy="2438"/>
                    </a:xfrm>
                    <a:prstGeom prst="roundRect">
                      <a:avLst>
                        <a:gd name="adj" fmla="val 39704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68" name="Rectangle 65"/>
                    <p:cNvSpPr>
                      <a:spLocks noChangeAspect="1" noChangeArrowheads="1"/>
                    </p:cNvSpPr>
                    <p:nvPr>
                      <p:custDataLst>
                        <p:tags r:id="rId380"/>
                      </p:custDataLst>
                    </p:nvPr>
                  </p:nvSpPr>
                  <p:spPr bwMode="auto">
                    <a:xfrm>
                      <a:off x="2475" y="5340"/>
                      <a:ext cx="123" cy="9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69" name="Line 66"/>
                    <p:cNvSpPr>
                      <a:spLocks noChangeAspect="1" noChangeShapeType="1"/>
                    </p:cNvSpPr>
                    <p:nvPr>
                      <p:custDataLst>
                        <p:tags r:id="rId381"/>
                      </p:custDataLst>
                    </p:nvPr>
                  </p:nvSpPr>
                  <p:spPr bwMode="auto">
                    <a:xfrm flipH="1">
                      <a:off x="2466" y="5337"/>
                      <a:ext cx="111" cy="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352" name="Group 67"/>
                  <p:cNvGrpSpPr>
                    <a:grpSpLocks noChangeAspect="1"/>
                  </p:cNvGrpSpPr>
                  <p:nvPr>
                    <p:custDataLst>
                      <p:tags r:id="rId364"/>
                    </p:custDataLst>
                  </p:nvPr>
                </p:nvGrpSpPr>
                <p:grpSpPr>
                  <a:xfrm>
                    <a:off x="2106" y="4461"/>
                    <a:ext cx="293" cy="147"/>
                    <a:chOff x="2106" y="4461"/>
                    <a:chExt cx="293" cy="147"/>
                  </a:xfrm>
                </p:grpSpPr>
                <p:grpSp>
                  <p:nvGrpSpPr>
                    <p:cNvPr id="353" name="Group 68"/>
                    <p:cNvGrpSpPr>
                      <a:grpSpLocks noChangeAspect="1"/>
                    </p:cNvGrpSpPr>
                    <p:nvPr>
                      <p:custDataLst>
                        <p:tags r:id="rId365"/>
                      </p:custDataLst>
                    </p:nvPr>
                  </p:nvGrpSpPr>
                  <p:grpSpPr>
                    <a:xfrm flipH="1">
                      <a:off x="2106" y="4468"/>
                      <a:ext cx="247" cy="131"/>
                      <a:chOff x="2751" y="2366"/>
                      <a:chExt cx="247" cy="131"/>
                    </a:xfrm>
                  </p:grpSpPr>
                  <p:sp>
                    <p:nvSpPr>
                      <p:cNvPr id="358" name="Rectangle 69"/>
                      <p:cNvSpPr>
                        <a:spLocks noChangeAspect="1" noChangeArrowheads="1"/>
                      </p:cNvSpPr>
                      <p:nvPr>
                        <p:custDataLst>
                          <p:tags r:id="rId370"/>
                        </p:custDataLst>
                      </p:nvPr>
                    </p:nvSpPr>
                    <p:spPr bwMode="auto">
                      <a:xfrm>
                        <a:off x="2751" y="2394"/>
                        <a:ext cx="113" cy="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59" name="AutoShape 70"/>
                      <p:cNvSpPr>
                        <a:spLocks noChangeAspect="1" noChangeArrowheads="1"/>
                      </p:cNvSpPr>
                      <p:nvPr>
                        <p:custDataLst>
                          <p:tags r:id="rId371"/>
                        </p:custDataLst>
                      </p:nvPr>
                    </p:nvSpPr>
                    <p:spPr bwMode="auto">
                      <a:xfrm rot="-5400000">
                        <a:off x="2901" y="2385"/>
                        <a:ext cx="102" cy="92"/>
                      </a:xfrm>
                      <a:custGeom>
                        <a:avLst/>
                        <a:gdLst>
                          <a:gd name="G0" fmla="+- 5082 0 0"/>
                          <a:gd name="G1" fmla="+- 21600 0 5082"/>
                          <a:gd name="G2" fmla="*/ 5082 1 2"/>
                          <a:gd name="G3" fmla="+- 21600 0 G2"/>
                          <a:gd name="G4" fmla="+/ 5082 21600 2"/>
                          <a:gd name="G5" fmla="+/ G1 0 2"/>
                          <a:gd name="G6" fmla="*/ 21600 21600 5082"/>
                          <a:gd name="G7" fmla="*/ G6 1 2"/>
                          <a:gd name="G8" fmla="+- 21600 0 G7"/>
                          <a:gd name="G9" fmla="*/ 21600 1 2"/>
                          <a:gd name="G10" fmla="+- 5082 0 G9"/>
                          <a:gd name="G11" fmla="?: G10 G8 0"/>
                          <a:gd name="G12" fmla="?: G10 G7 21600"/>
                          <a:gd name="T0" fmla="*/ 19059 w 21600"/>
                          <a:gd name="T1" fmla="*/ 10800 h 21600"/>
                          <a:gd name="T2" fmla="*/ 10800 w 21600"/>
                          <a:gd name="T3" fmla="*/ 21600 h 21600"/>
                          <a:gd name="T4" fmla="*/ 2541 w 21600"/>
                          <a:gd name="T5" fmla="*/ 10800 h 21600"/>
                          <a:gd name="T6" fmla="*/ 10800 w 21600"/>
                          <a:gd name="T7" fmla="*/ 0 h 21600"/>
                          <a:gd name="T8" fmla="*/ 4341 w 21600"/>
                          <a:gd name="T9" fmla="*/ 4341 h 21600"/>
                          <a:gd name="T10" fmla="*/ 17259 w 21600"/>
                          <a:gd name="T11" fmla="*/ 17259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082" y="21600"/>
                            </a:lnTo>
                            <a:lnTo>
                              <a:pt x="16518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60" name="Rectangle 71"/>
                      <p:cNvSpPr>
                        <a:spLocks noChangeAspect="1" noChangeArrowheads="1"/>
                      </p:cNvSpPr>
                      <p:nvPr>
                        <p:custDataLst>
                          <p:tags r:id="rId372"/>
                        </p:custDataLst>
                      </p:nvPr>
                    </p:nvSpPr>
                    <p:spPr bwMode="auto">
                      <a:xfrm>
                        <a:off x="2850" y="2366"/>
                        <a:ext cx="71" cy="1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61" name="Freeform 72"/>
                      <p:cNvSpPr>
                        <a:spLocks noChangeAspect="1"/>
                      </p:cNvSpPr>
                      <p:nvPr>
                        <p:custDataLst>
                          <p:tags r:id="rId373"/>
                        </p:custDataLst>
                      </p:nvPr>
                    </p:nvSpPr>
                    <p:spPr bwMode="auto">
                      <a:xfrm>
                        <a:off x="2835" y="2381"/>
                        <a:ext cx="93" cy="12"/>
                      </a:xfrm>
                      <a:custGeom>
                        <a:avLst/>
                        <a:gdLst>
                          <a:gd name="T0" fmla="*/ 93 w 93"/>
                          <a:gd name="T1" fmla="*/ 6 h 12"/>
                          <a:gd name="T2" fmla="*/ 72 w 93"/>
                          <a:gd name="T3" fmla="*/ 0 h 12"/>
                          <a:gd name="T4" fmla="*/ 45 w 93"/>
                          <a:gd name="T5" fmla="*/ 6 h 12"/>
                          <a:gd name="T6" fmla="*/ 0 w 93"/>
                          <a:gd name="T7" fmla="*/ 12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93" h="12">
                            <a:moveTo>
                              <a:pt x="93" y="6"/>
                            </a:moveTo>
                            <a:cubicBezTo>
                              <a:pt x="86" y="3"/>
                              <a:pt x="80" y="0"/>
                              <a:pt x="72" y="0"/>
                            </a:cubicBezTo>
                            <a:cubicBezTo>
                              <a:pt x="64" y="0"/>
                              <a:pt x="57" y="4"/>
                              <a:pt x="45" y="6"/>
                            </a:cubicBezTo>
                            <a:cubicBezTo>
                              <a:pt x="33" y="8"/>
                              <a:pt x="16" y="10"/>
                              <a:pt x="0" y="1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62" name="Freeform 73"/>
                      <p:cNvSpPr>
                        <a:spLocks noChangeAspect="1"/>
                      </p:cNvSpPr>
                      <p:nvPr>
                        <p:custDataLst>
                          <p:tags r:id="rId374"/>
                        </p:custDataLst>
                      </p:nvPr>
                    </p:nvSpPr>
                    <p:spPr bwMode="auto">
                      <a:xfrm flipV="1">
                        <a:off x="2835" y="2468"/>
                        <a:ext cx="93" cy="12"/>
                      </a:xfrm>
                      <a:custGeom>
                        <a:avLst/>
                        <a:gdLst>
                          <a:gd name="T0" fmla="*/ 93 w 93"/>
                          <a:gd name="T1" fmla="*/ 6 h 12"/>
                          <a:gd name="T2" fmla="*/ 72 w 93"/>
                          <a:gd name="T3" fmla="*/ 0 h 12"/>
                          <a:gd name="T4" fmla="*/ 45 w 93"/>
                          <a:gd name="T5" fmla="*/ 6 h 12"/>
                          <a:gd name="T6" fmla="*/ 0 w 93"/>
                          <a:gd name="T7" fmla="*/ 12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93" h="12">
                            <a:moveTo>
                              <a:pt x="93" y="6"/>
                            </a:moveTo>
                            <a:cubicBezTo>
                              <a:pt x="86" y="3"/>
                              <a:pt x="80" y="0"/>
                              <a:pt x="72" y="0"/>
                            </a:cubicBezTo>
                            <a:cubicBezTo>
                              <a:pt x="64" y="0"/>
                              <a:pt x="57" y="4"/>
                              <a:pt x="45" y="6"/>
                            </a:cubicBezTo>
                            <a:cubicBezTo>
                              <a:pt x="33" y="8"/>
                              <a:pt x="16" y="10"/>
                              <a:pt x="0" y="1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63" name="Line 74"/>
                      <p:cNvSpPr>
                        <a:spLocks noChangeAspect="1" noChangeShapeType="1"/>
                      </p:cNvSpPr>
                      <p:nvPr>
                        <p:custDataLst>
                          <p:tags r:id="rId375"/>
                        </p:custDataLst>
                      </p:nvPr>
                    </p:nvSpPr>
                    <p:spPr bwMode="auto">
                      <a:xfrm flipH="1">
                        <a:off x="2895" y="2391"/>
                        <a:ext cx="0" cy="8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64" name="Line 75"/>
                      <p:cNvSpPr>
                        <a:spLocks noChangeAspect="1" noChangeShapeType="1"/>
                      </p:cNvSpPr>
                      <p:nvPr>
                        <p:custDataLst>
                          <p:tags r:id="rId376"/>
                        </p:custDataLst>
                      </p:nvPr>
                    </p:nvSpPr>
                    <p:spPr bwMode="auto">
                      <a:xfrm flipH="1">
                        <a:off x="2910" y="2391"/>
                        <a:ext cx="0" cy="8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54" name="Group 76"/>
                    <p:cNvGrpSpPr>
                      <a:grpSpLocks noChangeAspect="1"/>
                    </p:cNvGrpSpPr>
                    <p:nvPr>
                      <p:custDataLst>
                        <p:tags r:id="rId366"/>
                      </p:custDataLst>
                    </p:nvPr>
                  </p:nvGrpSpPr>
                  <p:grpSpPr>
                    <a:xfrm>
                      <a:off x="2310" y="4461"/>
                      <a:ext cx="89" cy="147"/>
                      <a:chOff x="2310" y="4461"/>
                      <a:chExt cx="89" cy="147"/>
                    </a:xfrm>
                  </p:grpSpPr>
                  <p:sp>
                    <p:nvSpPr>
                      <p:cNvPr id="355" name="Rectangle 77"/>
                      <p:cNvSpPr>
                        <a:spLocks noChangeAspect="1" noChangeArrowheads="1"/>
                      </p:cNvSpPr>
                      <p:nvPr>
                        <p:custDataLst>
                          <p:tags r:id="rId367"/>
                        </p:custDataLst>
                      </p:nvPr>
                    </p:nvSpPr>
                    <p:spPr bwMode="auto">
                      <a:xfrm>
                        <a:off x="2316" y="4468"/>
                        <a:ext cx="83" cy="1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56" name="Freeform 78"/>
                      <p:cNvSpPr>
                        <a:spLocks noChangeAspect="1"/>
                      </p:cNvSpPr>
                      <p:nvPr>
                        <p:custDataLst>
                          <p:tags r:id="rId368"/>
                        </p:custDataLst>
                      </p:nvPr>
                    </p:nvSpPr>
                    <p:spPr bwMode="auto">
                      <a:xfrm>
                        <a:off x="2310" y="4461"/>
                        <a:ext cx="42" cy="36"/>
                      </a:xfrm>
                      <a:custGeom>
                        <a:avLst/>
                        <a:gdLst>
                          <a:gd name="T0" fmla="*/ 0 w 42"/>
                          <a:gd name="T1" fmla="*/ 36 h 36"/>
                          <a:gd name="T2" fmla="*/ 27 w 42"/>
                          <a:gd name="T3" fmla="*/ 30 h 36"/>
                          <a:gd name="T4" fmla="*/ 42 w 42"/>
                          <a:gd name="T5" fmla="*/ 0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2" h="36">
                            <a:moveTo>
                              <a:pt x="0" y="36"/>
                            </a:moveTo>
                            <a:cubicBezTo>
                              <a:pt x="10" y="36"/>
                              <a:pt x="20" y="36"/>
                              <a:pt x="27" y="30"/>
                            </a:cubicBezTo>
                            <a:cubicBezTo>
                              <a:pt x="34" y="24"/>
                              <a:pt x="38" y="12"/>
                              <a:pt x="42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57" name="Freeform 79"/>
                      <p:cNvSpPr>
                        <a:spLocks noChangeAspect="1"/>
                      </p:cNvSpPr>
                      <p:nvPr>
                        <p:custDataLst>
                          <p:tags r:id="rId369"/>
                        </p:custDataLst>
                      </p:nvPr>
                    </p:nvSpPr>
                    <p:spPr bwMode="auto">
                      <a:xfrm flipV="1">
                        <a:off x="2310" y="4572"/>
                        <a:ext cx="42" cy="36"/>
                      </a:xfrm>
                      <a:custGeom>
                        <a:avLst/>
                        <a:gdLst>
                          <a:gd name="T0" fmla="*/ 0 w 42"/>
                          <a:gd name="T1" fmla="*/ 36 h 36"/>
                          <a:gd name="T2" fmla="*/ 27 w 42"/>
                          <a:gd name="T3" fmla="*/ 30 h 36"/>
                          <a:gd name="T4" fmla="*/ 42 w 42"/>
                          <a:gd name="T5" fmla="*/ 0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2" h="36">
                            <a:moveTo>
                              <a:pt x="0" y="36"/>
                            </a:moveTo>
                            <a:cubicBezTo>
                              <a:pt x="10" y="36"/>
                              <a:pt x="20" y="36"/>
                              <a:pt x="27" y="30"/>
                            </a:cubicBezTo>
                            <a:cubicBezTo>
                              <a:pt x="34" y="24"/>
                              <a:pt x="38" y="12"/>
                              <a:pt x="42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7" name="Group 80"/>
                <p:cNvGrpSpPr>
                  <a:grpSpLocks noChangeAspect="1"/>
                </p:cNvGrpSpPr>
                <p:nvPr>
                  <p:custDataLst>
                    <p:tags r:id="rId359"/>
                  </p:custDataLst>
                </p:nvPr>
              </p:nvGrpSpPr>
              <p:grpSpPr>
                <a:xfrm flipH="1">
                  <a:off x="2643" y="2376"/>
                  <a:ext cx="89" cy="147"/>
                  <a:chOff x="2310" y="4461"/>
                  <a:chExt cx="89" cy="147"/>
                </a:xfrm>
              </p:grpSpPr>
              <p:sp>
                <p:nvSpPr>
                  <p:cNvPr id="348" name="Rectangle 81"/>
                  <p:cNvSpPr>
                    <a:spLocks noChangeAspect="1" noChangeArrowheads="1"/>
                  </p:cNvSpPr>
                  <p:nvPr>
                    <p:custDataLst>
                      <p:tags r:id="rId360"/>
                    </p:custDataLst>
                  </p:nvPr>
                </p:nvSpPr>
                <p:spPr bwMode="auto">
                  <a:xfrm>
                    <a:off x="2316" y="4468"/>
                    <a:ext cx="83" cy="13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9" name="Freeform 82"/>
                  <p:cNvSpPr>
                    <a:spLocks noChangeAspect="1"/>
                  </p:cNvSpPr>
                  <p:nvPr>
                    <p:custDataLst>
                      <p:tags r:id="rId361"/>
                    </p:custDataLst>
                  </p:nvPr>
                </p:nvSpPr>
                <p:spPr bwMode="auto">
                  <a:xfrm>
                    <a:off x="2310" y="4461"/>
                    <a:ext cx="42" cy="36"/>
                  </a:xfrm>
                  <a:custGeom>
                    <a:avLst/>
                    <a:gdLst>
                      <a:gd name="T0" fmla="*/ 0 w 42"/>
                      <a:gd name="T1" fmla="*/ 36 h 36"/>
                      <a:gd name="T2" fmla="*/ 27 w 42"/>
                      <a:gd name="T3" fmla="*/ 30 h 36"/>
                      <a:gd name="T4" fmla="*/ 42 w 42"/>
                      <a:gd name="T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36">
                        <a:moveTo>
                          <a:pt x="0" y="36"/>
                        </a:moveTo>
                        <a:cubicBezTo>
                          <a:pt x="10" y="36"/>
                          <a:pt x="20" y="36"/>
                          <a:pt x="27" y="30"/>
                        </a:cubicBezTo>
                        <a:cubicBezTo>
                          <a:pt x="34" y="24"/>
                          <a:pt x="38" y="12"/>
                          <a:pt x="42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0" name="Freeform 83"/>
                  <p:cNvSpPr>
                    <a:spLocks noChangeAspect="1"/>
                  </p:cNvSpPr>
                  <p:nvPr>
                    <p:custDataLst>
                      <p:tags r:id="rId362"/>
                    </p:custDataLst>
                  </p:nvPr>
                </p:nvSpPr>
                <p:spPr bwMode="auto">
                  <a:xfrm flipV="1">
                    <a:off x="2310" y="4572"/>
                    <a:ext cx="42" cy="36"/>
                  </a:xfrm>
                  <a:custGeom>
                    <a:avLst/>
                    <a:gdLst>
                      <a:gd name="T0" fmla="*/ 0 w 42"/>
                      <a:gd name="T1" fmla="*/ 36 h 36"/>
                      <a:gd name="T2" fmla="*/ 27 w 42"/>
                      <a:gd name="T3" fmla="*/ 30 h 36"/>
                      <a:gd name="T4" fmla="*/ 42 w 42"/>
                      <a:gd name="T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36">
                        <a:moveTo>
                          <a:pt x="0" y="36"/>
                        </a:moveTo>
                        <a:cubicBezTo>
                          <a:pt x="10" y="36"/>
                          <a:pt x="20" y="36"/>
                          <a:pt x="27" y="30"/>
                        </a:cubicBezTo>
                        <a:cubicBezTo>
                          <a:pt x="34" y="24"/>
                          <a:pt x="38" y="12"/>
                          <a:pt x="42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328" name="Group 84"/>
              <p:cNvGrpSpPr>
                <a:grpSpLocks noChangeAspect="1"/>
              </p:cNvGrpSpPr>
              <p:nvPr>
                <p:custDataLst>
                  <p:tags r:id="rId340"/>
                </p:custDataLst>
              </p:nvPr>
            </p:nvGrpSpPr>
            <p:grpSpPr>
              <a:xfrm rot="17100000">
                <a:off x="7072" y="4764"/>
                <a:ext cx="247" cy="212"/>
                <a:chOff x="8796" y="954"/>
                <a:chExt cx="247" cy="212"/>
              </a:xfrm>
            </p:grpSpPr>
            <p:grpSp>
              <p:nvGrpSpPr>
                <p:cNvPr id="329" name="Group 85"/>
                <p:cNvGrpSpPr>
                  <a:grpSpLocks noChangeAspect="1"/>
                </p:cNvGrpSpPr>
                <p:nvPr>
                  <p:custDataLst>
                    <p:tags r:id="rId341"/>
                  </p:custDataLst>
                </p:nvPr>
              </p:nvGrpSpPr>
              <p:grpSpPr>
                <a:xfrm>
                  <a:off x="8796" y="954"/>
                  <a:ext cx="240" cy="212"/>
                  <a:chOff x="7293" y="2313"/>
                  <a:chExt cx="275" cy="243"/>
                </a:xfrm>
              </p:grpSpPr>
              <p:sp>
                <p:nvSpPr>
                  <p:cNvPr id="331" name="AutoShape 86"/>
                  <p:cNvSpPr>
                    <a:spLocks noChangeAspect="1" noChangeArrowheads="1"/>
                  </p:cNvSpPr>
                  <p:nvPr>
                    <p:custDataLst>
                      <p:tags r:id="rId343"/>
                    </p:custDataLst>
                  </p:nvPr>
                </p:nvSpPr>
                <p:spPr bwMode="auto">
                  <a:xfrm>
                    <a:off x="7314" y="2313"/>
                    <a:ext cx="245" cy="243"/>
                  </a:xfrm>
                  <a:custGeom>
                    <a:avLst/>
                    <a:gdLst>
                      <a:gd name="G0" fmla="+- 1851 0 0"/>
                      <a:gd name="G1" fmla="+- 21600 0 1851"/>
                      <a:gd name="G2" fmla="*/ 1851 1 2"/>
                      <a:gd name="G3" fmla="+- 21600 0 G2"/>
                      <a:gd name="G4" fmla="+/ 1851 21600 2"/>
                      <a:gd name="G5" fmla="+/ G1 0 2"/>
                      <a:gd name="G6" fmla="*/ 21600 21600 1851"/>
                      <a:gd name="G7" fmla="*/ G6 1 2"/>
                      <a:gd name="G8" fmla="+- 21600 0 G7"/>
                      <a:gd name="G9" fmla="*/ 21600 1 2"/>
                      <a:gd name="G10" fmla="+- 1851 0 G9"/>
                      <a:gd name="G11" fmla="?: G10 G8 0"/>
                      <a:gd name="G12" fmla="?: G10 G7 21600"/>
                      <a:gd name="T0" fmla="*/ 20674 w 21600"/>
                      <a:gd name="T1" fmla="*/ 10800 h 21600"/>
                      <a:gd name="T2" fmla="*/ 10800 w 21600"/>
                      <a:gd name="T3" fmla="*/ 21600 h 21600"/>
                      <a:gd name="T4" fmla="*/ 926 w 21600"/>
                      <a:gd name="T5" fmla="*/ 10800 h 21600"/>
                      <a:gd name="T6" fmla="*/ 10800 w 21600"/>
                      <a:gd name="T7" fmla="*/ 0 h 21600"/>
                      <a:gd name="T8" fmla="*/ 2726 w 21600"/>
                      <a:gd name="T9" fmla="*/ 2726 h 21600"/>
                      <a:gd name="T10" fmla="*/ 18874 w 21600"/>
                      <a:gd name="T11" fmla="*/ 1887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851" y="21600"/>
                        </a:lnTo>
                        <a:lnTo>
                          <a:pt x="19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2" name="Line 87"/>
                  <p:cNvSpPr>
                    <a:spLocks noChangeAspect="1" noChangeShapeType="1"/>
                  </p:cNvSpPr>
                  <p:nvPr>
                    <p:custDataLst>
                      <p:tags r:id="rId344"/>
                    </p:custDataLst>
                  </p:nvPr>
                </p:nvSpPr>
                <p:spPr bwMode="auto">
                  <a:xfrm rot="1800000">
                    <a:off x="7341" y="2367"/>
                    <a:ext cx="227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3" name="Line 88"/>
                  <p:cNvSpPr>
                    <a:spLocks noChangeAspect="1" noChangeShapeType="1"/>
                  </p:cNvSpPr>
                  <p:nvPr>
                    <p:custDataLst>
                      <p:tags r:id="rId345"/>
                    </p:custDataLst>
                  </p:nvPr>
                </p:nvSpPr>
                <p:spPr bwMode="auto">
                  <a:xfrm rot="1800000">
                    <a:off x="7299" y="2378"/>
                    <a:ext cx="266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4" name="Line 89"/>
                  <p:cNvSpPr>
                    <a:spLocks noChangeAspect="1" noChangeShapeType="1"/>
                  </p:cNvSpPr>
                  <p:nvPr>
                    <p:custDataLst>
                      <p:tags r:id="rId346"/>
                    </p:custDataLst>
                  </p:nvPr>
                </p:nvSpPr>
                <p:spPr bwMode="auto">
                  <a:xfrm rot="1800000">
                    <a:off x="7293" y="2401"/>
                    <a:ext cx="266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5" name="Line 90"/>
                  <p:cNvSpPr>
                    <a:spLocks noChangeAspect="1" noChangeShapeType="1"/>
                  </p:cNvSpPr>
                  <p:nvPr>
                    <p:custDataLst>
                      <p:tags r:id="rId347"/>
                    </p:custDataLst>
                  </p:nvPr>
                </p:nvSpPr>
                <p:spPr bwMode="auto">
                  <a:xfrm rot="1800000">
                    <a:off x="7299" y="2429"/>
                    <a:ext cx="266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6" name="Line 91"/>
                  <p:cNvSpPr>
                    <a:spLocks noChangeAspect="1" noChangeShapeType="1"/>
                  </p:cNvSpPr>
                  <p:nvPr>
                    <p:custDataLst>
                      <p:tags r:id="rId348"/>
                    </p:custDataLst>
                  </p:nvPr>
                </p:nvSpPr>
                <p:spPr bwMode="auto">
                  <a:xfrm rot="1800000">
                    <a:off x="7302" y="2451"/>
                    <a:ext cx="25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7" name="Line 92"/>
                  <p:cNvSpPr>
                    <a:spLocks noChangeAspect="1" noChangeShapeType="1"/>
                  </p:cNvSpPr>
                  <p:nvPr>
                    <p:custDataLst>
                      <p:tags r:id="rId349"/>
                    </p:custDataLst>
                  </p:nvPr>
                </p:nvSpPr>
                <p:spPr bwMode="auto">
                  <a:xfrm rot="1800000">
                    <a:off x="7303" y="2475"/>
                    <a:ext cx="249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8" name="Line 93"/>
                  <p:cNvSpPr>
                    <a:spLocks noChangeAspect="1" noChangeShapeType="1"/>
                  </p:cNvSpPr>
                  <p:nvPr>
                    <p:custDataLst>
                      <p:tags r:id="rId350"/>
                    </p:custDataLst>
                  </p:nvPr>
                </p:nvSpPr>
                <p:spPr bwMode="auto">
                  <a:xfrm rot="1800000">
                    <a:off x="7306" y="2498"/>
                    <a:ext cx="23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9" name="Line 94"/>
                  <p:cNvSpPr>
                    <a:spLocks noChangeAspect="1" noChangeShapeType="1"/>
                  </p:cNvSpPr>
                  <p:nvPr>
                    <p:custDataLst>
                      <p:tags r:id="rId351"/>
                    </p:custDataLst>
                  </p:nvPr>
                </p:nvSpPr>
                <p:spPr bwMode="auto">
                  <a:xfrm rot="1800000">
                    <a:off x="7311" y="2510"/>
                    <a:ext cx="193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0" name="Line 95"/>
                  <p:cNvSpPr>
                    <a:spLocks noChangeAspect="1" noChangeShapeType="1"/>
                  </p:cNvSpPr>
                  <p:nvPr>
                    <p:custDataLst>
                      <p:tags r:id="rId352"/>
                    </p:custDataLst>
                  </p:nvPr>
                </p:nvSpPr>
                <p:spPr bwMode="auto">
                  <a:xfrm rot="1800000">
                    <a:off x="7322" y="2522"/>
                    <a:ext cx="119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1" name="Line 96"/>
                  <p:cNvSpPr>
                    <a:spLocks noChangeAspect="1" noChangeShapeType="1"/>
                  </p:cNvSpPr>
                  <p:nvPr>
                    <p:custDataLst>
                      <p:tags r:id="rId353"/>
                    </p:custDataLst>
                  </p:nvPr>
                </p:nvSpPr>
                <p:spPr bwMode="auto">
                  <a:xfrm rot="1800000" flipV="1">
                    <a:off x="7330" y="2539"/>
                    <a:ext cx="74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2" name="Line 97"/>
                  <p:cNvSpPr>
                    <a:spLocks noChangeAspect="1" noChangeShapeType="1"/>
                  </p:cNvSpPr>
                  <p:nvPr>
                    <p:custDataLst>
                      <p:tags r:id="rId354"/>
                    </p:custDataLst>
                  </p:nvPr>
                </p:nvSpPr>
                <p:spPr bwMode="auto">
                  <a:xfrm rot="1800000" flipV="1">
                    <a:off x="7440" y="2343"/>
                    <a:ext cx="119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3" name="Line 98"/>
                  <p:cNvSpPr>
                    <a:spLocks noChangeAspect="1" noChangeShapeType="1"/>
                  </p:cNvSpPr>
                  <p:nvPr>
                    <p:custDataLst>
                      <p:tags r:id="rId355"/>
                    </p:custDataLst>
                  </p:nvPr>
                </p:nvSpPr>
                <p:spPr bwMode="auto">
                  <a:xfrm rot="1800000" flipV="1">
                    <a:off x="7486" y="2329"/>
                    <a:ext cx="74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4" name="Line 99"/>
                  <p:cNvSpPr>
                    <a:spLocks noChangeAspect="1" noChangeShapeType="1"/>
                  </p:cNvSpPr>
                  <p:nvPr>
                    <p:custDataLst>
                      <p:tags r:id="rId356"/>
                    </p:custDataLst>
                  </p:nvPr>
                </p:nvSpPr>
                <p:spPr bwMode="auto">
                  <a:xfrm rot="1800000">
                    <a:off x="7394" y="2356"/>
                    <a:ext cx="17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30" name="AutoShape 100"/>
                <p:cNvSpPr>
                  <a:spLocks noChangeAspect="1" noChangeArrowheads="1"/>
                </p:cNvSpPr>
                <p:nvPr>
                  <p:custDataLst>
                    <p:tags r:id="rId342"/>
                  </p:custDataLst>
                </p:nvPr>
              </p:nvSpPr>
              <p:spPr bwMode="auto">
                <a:xfrm>
                  <a:off x="8805" y="1051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6" name="Group 10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1296" y="1471"/>
              <a:ext cx="1005" cy="1262"/>
              <a:chOff x="1890" y="1096"/>
              <a:chExt cx="1470" cy="1790"/>
            </a:xfrm>
          </p:grpSpPr>
          <p:sp>
            <p:nvSpPr>
              <p:cNvPr id="315" name="Rectangle 102"/>
              <p:cNvSpPr>
                <a:spLocks noChangeAspect="1" noChangeArrowheads="1"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2151" y="1124"/>
                <a:ext cx="215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16" name="Oval 103"/>
              <p:cNvSpPr>
                <a:spLocks noChangeAspect="1" noChangeArrowheads="1"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1890" y="2149"/>
                <a:ext cx="737" cy="7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17" name="AutoShape 104"/>
              <p:cNvSpPr>
                <a:spLocks noChangeAspect="1" noChangeArrowheads="1"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2139" y="1096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18" name="Rectangle 105"/>
              <p:cNvSpPr>
                <a:spLocks noChangeAspect="1" noChangeArrowheads="1"/>
              </p:cNvSpPr>
              <p:nvPr>
                <p:custDataLst>
                  <p:tags r:id="rId330"/>
                </p:custDataLst>
              </p:nvPr>
            </p:nvSpPr>
            <p:spPr bwMode="auto">
              <a:xfrm rot="900000">
                <a:off x="2340" y="1728"/>
                <a:ext cx="1020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319" name="Group 106"/>
              <p:cNvGrpSpPr>
                <a:grpSpLocks noChangeAspect="1"/>
              </p:cNvGrpSpPr>
              <p:nvPr>
                <p:custDataLst>
                  <p:tags r:id="rId331"/>
                </p:custDataLst>
              </p:nvPr>
            </p:nvGrpSpPr>
            <p:grpSpPr>
              <a:xfrm>
                <a:off x="2090" y="2055"/>
                <a:ext cx="338" cy="163"/>
                <a:chOff x="2091" y="2055"/>
                <a:chExt cx="338" cy="163"/>
              </a:xfrm>
            </p:grpSpPr>
            <p:sp>
              <p:nvSpPr>
                <p:cNvPr id="324" name="Rectangle 107"/>
                <p:cNvSpPr>
                  <a:spLocks noChangeAspect="1" noChangeArrowheads="1"/>
                </p:cNvSpPr>
                <p:nvPr>
                  <p:custDataLst>
                    <p:tags r:id="rId336"/>
                  </p:custDataLst>
                </p:nvPr>
              </p:nvSpPr>
              <p:spPr bwMode="auto">
                <a:xfrm>
                  <a:off x="2097" y="2108"/>
                  <a:ext cx="324" cy="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5" name="Freeform 108"/>
                <p:cNvSpPr>
                  <a:spLocks noChangeAspect="1"/>
                </p:cNvSpPr>
                <p:nvPr>
                  <p:custDataLst>
                    <p:tags r:id="rId337"/>
                  </p:custDataLst>
                </p:nvPr>
              </p:nvSpPr>
              <p:spPr bwMode="auto">
                <a:xfrm>
                  <a:off x="2091" y="2064"/>
                  <a:ext cx="62" cy="126"/>
                </a:xfrm>
                <a:custGeom>
                  <a:avLst/>
                  <a:gdLst>
                    <a:gd name="T0" fmla="*/ 60 w 62"/>
                    <a:gd name="T1" fmla="*/ 0 h 126"/>
                    <a:gd name="T2" fmla="*/ 60 w 62"/>
                    <a:gd name="T3" fmla="*/ 75 h 126"/>
                    <a:gd name="T4" fmla="*/ 48 w 62"/>
                    <a:gd name="T5" fmla="*/ 99 h 126"/>
                    <a:gd name="T6" fmla="*/ 24 w 62"/>
                    <a:gd name="T7" fmla="*/ 111 h 126"/>
                    <a:gd name="T8" fmla="*/ 0 w 62"/>
                    <a:gd name="T9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25">
                      <a:moveTo>
                        <a:pt x="60" y="0"/>
                      </a:moveTo>
                      <a:cubicBezTo>
                        <a:pt x="60" y="12"/>
                        <a:pt x="62" y="59"/>
                        <a:pt x="60" y="75"/>
                      </a:cubicBezTo>
                      <a:cubicBezTo>
                        <a:pt x="58" y="91"/>
                        <a:pt x="54" y="93"/>
                        <a:pt x="48" y="99"/>
                      </a:cubicBezTo>
                      <a:cubicBezTo>
                        <a:pt x="42" y="105"/>
                        <a:pt x="32" y="107"/>
                        <a:pt x="24" y="111"/>
                      </a:cubicBezTo>
                      <a:cubicBezTo>
                        <a:pt x="16" y="115"/>
                        <a:pt x="8" y="120"/>
                        <a:pt x="0" y="12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6" name="Freeform 109"/>
                <p:cNvSpPr>
                  <a:spLocks noChangeAspect="1"/>
                </p:cNvSpPr>
                <p:nvPr>
                  <p:custDataLst>
                    <p:tags r:id="rId338"/>
                  </p:custDataLst>
                </p:nvPr>
              </p:nvSpPr>
              <p:spPr bwMode="auto">
                <a:xfrm>
                  <a:off x="2367" y="2055"/>
                  <a:ext cx="62" cy="135"/>
                </a:xfrm>
                <a:custGeom>
                  <a:avLst/>
                  <a:gdLst>
                    <a:gd name="T0" fmla="*/ 0 w 62"/>
                    <a:gd name="T1" fmla="*/ 0 h 135"/>
                    <a:gd name="T2" fmla="*/ 2 w 62"/>
                    <a:gd name="T3" fmla="*/ 84 h 135"/>
                    <a:gd name="T4" fmla="*/ 14 w 62"/>
                    <a:gd name="T5" fmla="*/ 108 h 135"/>
                    <a:gd name="T6" fmla="*/ 38 w 62"/>
                    <a:gd name="T7" fmla="*/ 120 h 135"/>
                    <a:gd name="T8" fmla="*/ 62 w 62"/>
                    <a:gd name="T9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35">
                      <a:moveTo>
                        <a:pt x="0" y="0"/>
                      </a:moveTo>
                      <a:cubicBezTo>
                        <a:pt x="1" y="14"/>
                        <a:pt x="0" y="66"/>
                        <a:pt x="2" y="84"/>
                      </a:cubicBezTo>
                      <a:cubicBezTo>
                        <a:pt x="4" y="102"/>
                        <a:pt x="8" y="102"/>
                        <a:pt x="14" y="108"/>
                      </a:cubicBezTo>
                      <a:cubicBezTo>
                        <a:pt x="20" y="114"/>
                        <a:pt x="30" y="116"/>
                        <a:pt x="38" y="120"/>
                      </a:cubicBezTo>
                      <a:cubicBezTo>
                        <a:pt x="46" y="124"/>
                        <a:pt x="54" y="129"/>
                        <a:pt x="62" y="13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0" name="Group 110"/>
              <p:cNvGrpSpPr>
                <a:grpSpLocks noChangeAspect="1"/>
              </p:cNvGrpSpPr>
              <p:nvPr>
                <p:custDataLst>
                  <p:tags r:id="rId332"/>
                </p:custDataLst>
              </p:nvPr>
            </p:nvGrpSpPr>
            <p:grpSpPr>
              <a:xfrm>
                <a:off x="2316" y="1506"/>
                <a:ext cx="114" cy="237"/>
                <a:chOff x="2316" y="1506"/>
                <a:chExt cx="114" cy="237"/>
              </a:xfrm>
            </p:grpSpPr>
            <p:sp>
              <p:nvSpPr>
                <p:cNvPr id="321" name="Rectangle 111"/>
                <p:cNvSpPr>
                  <a:spLocks noChangeAspect="1" noChangeArrowheads="1"/>
                </p:cNvSpPr>
                <p:nvPr>
                  <p:custDataLst>
                    <p:tags r:id="rId333"/>
                  </p:custDataLst>
                </p:nvPr>
              </p:nvSpPr>
              <p:spPr bwMode="auto">
                <a:xfrm>
                  <a:off x="2316" y="1548"/>
                  <a:ext cx="102" cy="16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2" name="Freeform 112"/>
                <p:cNvSpPr>
                  <a:spLocks noChangeAspect="1"/>
                </p:cNvSpPr>
                <p:nvPr>
                  <p:custDataLst>
                    <p:tags r:id="rId334"/>
                  </p:custDataLst>
                </p:nvPr>
              </p:nvSpPr>
              <p:spPr bwMode="auto">
                <a:xfrm>
                  <a:off x="2366" y="1506"/>
                  <a:ext cx="55" cy="105"/>
                </a:xfrm>
                <a:custGeom>
                  <a:avLst/>
                  <a:gdLst>
                    <a:gd name="T0" fmla="*/ 55 w 55"/>
                    <a:gd name="T1" fmla="*/ 105 h 105"/>
                    <a:gd name="T2" fmla="*/ 22 w 55"/>
                    <a:gd name="T3" fmla="*/ 90 h 105"/>
                    <a:gd name="T4" fmla="*/ 4 w 55"/>
                    <a:gd name="T5" fmla="*/ 63 h 105"/>
                    <a:gd name="T6" fmla="*/ 1 w 55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105">
                      <a:moveTo>
                        <a:pt x="55" y="105"/>
                      </a:moveTo>
                      <a:cubicBezTo>
                        <a:pt x="42" y="101"/>
                        <a:pt x="30" y="97"/>
                        <a:pt x="22" y="90"/>
                      </a:cubicBezTo>
                      <a:cubicBezTo>
                        <a:pt x="14" y="83"/>
                        <a:pt x="8" y="78"/>
                        <a:pt x="4" y="63"/>
                      </a:cubicBezTo>
                      <a:cubicBezTo>
                        <a:pt x="0" y="48"/>
                        <a:pt x="2" y="13"/>
                        <a:pt x="1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3" name="Freeform 113"/>
                <p:cNvSpPr>
                  <a:spLocks noChangeAspect="1"/>
                </p:cNvSpPr>
                <p:nvPr>
                  <p:custDataLst>
                    <p:tags r:id="rId335"/>
                  </p:custDataLst>
                </p:nvPr>
              </p:nvSpPr>
              <p:spPr bwMode="auto">
                <a:xfrm>
                  <a:off x="2367" y="1661"/>
                  <a:ext cx="63" cy="82"/>
                </a:xfrm>
                <a:custGeom>
                  <a:avLst/>
                  <a:gdLst>
                    <a:gd name="T0" fmla="*/ 63 w 63"/>
                    <a:gd name="T1" fmla="*/ 13 h 82"/>
                    <a:gd name="T2" fmla="*/ 21 w 63"/>
                    <a:gd name="T3" fmla="*/ 1 h 82"/>
                    <a:gd name="T4" fmla="*/ 3 w 63"/>
                    <a:gd name="T5" fmla="*/ 19 h 82"/>
                    <a:gd name="T6" fmla="*/ 0 w 63"/>
                    <a:gd name="T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82">
                      <a:moveTo>
                        <a:pt x="63" y="13"/>
                      </a:moveTo>
                      <a:cubicBezTo>
                        <a:pt x="47" y="6"/>
                        <a:pt x="31" y="0"/>
                        <a:pt x="21" y="1"/>
                      </a:cubicBezTo>
                      <a:cubicBezTo>
                        <a:pt x="11" y="2"/>
                        <a:pt x="6" y="6"/>
                        <a:pt x="3" y="19"/>
                      </a:cubicBezTo>
                      <a:cubicBezTo>
                        <a:pt x="0" y="32"/>
                        <a:pt x="1" y="69"/>
                        <a:pt x="0" y="8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7" name="Group 11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1526" y="485"/>
              <a:ext cx="38" cy="1400"/>
              <a:chOff x="3731" y="2195"/>
              <a:chExt cx="57" cy="1985"/>
            </a:xfrm>
          </p:grpSpPr>
          <p:grpSp>
            <p:nvGrpSpPr>
              <p:cNvPr id="251" name="Group 115"/>
              <p:cNvGrpSpPr>
                <a:grpSpLocks noChangeAspect="1"/>
              </p:cNvGrpSpPr>
              <p:nvPr>
                <p:custDataLst>
                  <p:tags r:id="rId263"/>
                </p:custDataLst>
              </p:nvPr>
            </p:nvGrpSpPr>
            <p:grpSpPr>
              <a:xfrm>
                <a:off x="3731" y="2195"/>
                <a:ext cx="57" cy="1985"/>
                <a:chOff x="1889" y="905"/>
                <a:chExt cx="57" cy="1985"/>
              </a:xfrm>
            </p:grpSpPr>
            <p:sp>
              <p:nvSpPr>
                <p:cNvPr id="253" name="AutoShape 116"/>
                <p:cNvSpPr>
                  <a:spLocks noChangeAspect="1" noChangeArrowheads="1"/>
                </p:cNvSpPr>
                <p:nvPr>
                  <p:custDataLst>
                    <p:tags r:id="rId265"/>
                  </p:custDataLst>
                </p:nvPr>
              </p:nvSpPr>
              <p:spPr bwMode="auto">
                <a:xfrm>
                  <a:off x="1889" y="905"/>
                  <a:ext cx="57" cy="19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54" name="Group 117"/>
                <p:cNvGrpSpPr>
                  <a:grpSpLocks noChangeAspect="1"/>
                </p:cNvGrpSpPr>
                <p:nvPr>
                  <p:custDataLst>
                    <p:tags r:id="rId266"/>
                  </p:custDataLst>
                </p:nvPr>
              </p:nvGrpSpPr>
              <p:grpSpPr>
                <a:xfrm>
                  <a:off x="1889" y="2235"/>
                  <a:ext cx="57" cy="113"/>
                  <a:chOff x="3580" y="935"/>
                  <a:chExt cx="57" cy="113"/>
                </a:xfrm>
              </p:grpSpPr>
              <p:sp>
                <p:nvSpPr>
                  <p:cNvPr id="310" name="Rectangle 118"/>
                  <p:cNvSpPr>
                    <a:spLocks noChangeAspect="1" noChangeArrowheads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1" name="Line 119"/>
                  <p:cNvSpPr>
                    <a:spLocks noChangeAspect="1" noChangeShapeType="1"/>
                  </p:cNvSpPr>
                  <p:nvPr>
                    <p:custDataLst>
                      <p:tags r:id="rId323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2" name="Line 120"/>
                  <p:cNvSpPr>
                    <a:spLocks noChangeAspect="1" noChangeShapeType="1"/>
                  </p:cNvSpPr>
                  <p:nvPr>
                    <p:custDataLst>
                      <p:tags r:id="rId324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3" name="Line 121"/>
                  <p:cNvSpPr>
                    <a:spLocks noChangeAspect="1" noChangeShapeType="1"/>
                  </p:cNvSpPr>
                  <p:nvPr>
                    <p:custDataLst>
                      <p:tags r:id="rId325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4" name="Line 122"/>
                  <p:cNvSpPr>
                    <a:spLocks noChangeAspect="1" noChangeShapeType="1"/>
                  </p:cNvSpPr>
                  <p:nvPr>
                    <p:custDataLst>
                      <p:tags r:id="rId326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5" name="Group 123"/>
                <p:cNvGrpSpPr>
                  <a:grpSpLocks noChangeAspect="1"/>
                </p:cNvGrpSpPr>
                <p:nvPr>
                  <p:custDataLst>
                    <p:tags r:id="rId267"/>
                  </p:custDataLst>
                </p:nvPr>
              </p:nvGrpSpPr>
              <p:grpSpPr>
                <a:xfrm>
                  <a:off x="1889" y="2124"/>
                  <a:ext cx="57" cy="113"/>
                  <a:chOff x="3580" y="935"/>
                  <a:chExt cx="57" cy="113"/>
                </a:xfrm>
              </p:grpSpPr>
              <p:sp>
                <p:nvSpPr>
                  <p:cNvPr id="305" name="Rectangle 124"/>
                  <p:cNvSpPr>
                    <a:spLocks noChangeAspect="1" noChangeArrowheads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6" name="Line 125"/>
                  <p:cNvSpPr>
                    <a:spLocks noChangeAspect="1" noChangeShapeType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" name="Line 126"/>
                  <p:cNvSpPr>
                    <a:spLocks noChangeAspect="1" noChangeShapeType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" name="Line 127"/>
                  <p:cNvSpPr>
                    <a:spLocks noChangeAspect="1" noChangeShapeType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9" name="Line 128"/>
                  <p:cNvSpPr>
                    <a:spLocks noChangeAspect="1" noChangeShapeType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6" name="Group 129"/>
                <p:cNvGrpSpPr>
                  <a:grpSpLocks noChangeAspect="1"/>
                </p:cNvGrpSpPr>
                <p:nvPr>
                  <p:custDataLst>
                    <p:tags r:id="rId268"/>
                  </p:custDataLst>
                </p:nvPr>
              </p:nvGrpSpPr>
              <p:grpSpPr>
                <a:xfrm>
                  <a:off x="1889" y="2013"/>
                  <a:ext cx="57" cy="113"/>
                  <a:chOff x="3580" y="935"/>
                  <a:chExt cx="57" cy="113"/>
                </a:xfrm>
              </p:grpSpPr>
              <p:sp>
                <p:nvSpPr>
                  <p:cNvPr id="300" name="Rectangle 130"/>
                  <p:cNvSpPr>
                    <a:spLocks noChangeAspect="1" noChangeArrowheads="1"/>
                  </p:cNvSpPr>
                  <p:nvPr>
                    <p:custDataLst>
                      <p:tags r:id="rId312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1" name="Line 131"/>
                  <p:cNvSpPr>
                    <a:spLocks noChangeAspect="1" noChangeShapeType="1"/>
                  </p:cNvSpPr>
                  <p:nvPr>
                    <p:custDataLst>
                      <p:tags r:id="rId313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2" name="Line 132"/>
                  <p:cNvSpPr>
                    <a:spLocks noChangeAspect="1" noChangeShapeType="1"/>
                  </p:cNvSpPr>
                  <p:nvPr>
                    <p:custDataLst>
                      <p:tags r:id="rId314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3" name="Line 133"/>
                  <p:cNvSpPr>
                    <a:spLocks noChangeAspect="1" noChangeShapeType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4" name="Line 134"/>
                  <p:cNvSpPr>
                    <a:spLocks noChangeAspect="1" noChangeShapeType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7" name="Group 135"/>
                <p:cNvGrpSpPr>
                  <a:grpSpLocks noChangeAspect="1"/>
                </p:cNvGrpSpPr>
                <p:nvPr>
                  <p:custDataLst>
                    <p:tags r:id="rId269"/>
                  </p:custDataLst>
                </p:nvPr>
              </p:nvGrpSpPr>
              <p:grpSpPr>
                <a:xfrm>
                  <a:off x="1889" y="1902"/>
                  <a:ext cx="57" cy="113"/>
                  <a:chOff x="3580" y="935"/>
                  <a:chExt cx="57" cy="113"/>
                </a:xfrm>
              </p:grpSpPr>
              <p:sp>
                <p:nvSpPr>
                  <p:cNvPr id="295" name="Rectangle 136"/>
                  <p:cNvSpPr>
                    <a:spLocks noChangeAspect="1" noChangeArrowheads="1"/>
                  </p:cNvSpPr>
                  <p:nvPr>
                    <p:custDataLst>
                      <p:tags r:id="rId307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6" name="Line 137"/>
                  <p:cNvSpPr>
                    <a:spLocks noChangeAspect="1" noChangeShapeType="1"/>
                  </p:cNvSpPr>
                  <p:nvPr>
                    <p:custDataLst>
                      <p:tags r:id="rId308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7" name="Line 138"/>
                  <p:cNvSpPr>
                    <a:spLocks noChangeAspect="1" noChangeShapeType="1"/>
                  </p:cNvSpPr>
                  <p:nvPr>
                    <p:custDataLst>
                      <p:tags r:id="rId309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8" name="Line 139"/>
                  <p:cNvSpPr>
                    <a:spLocks noChangeAspect="1" noChangeShapeType="1"/>
                  </p:cNvSpPr>
                  <p:nvPr>
                    <p:custDataLst>
                      <p:tags r:id="rId310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9" name="Line 140"/>
                  <p:cNvSpPr>
                    <a:spLocks noChangeAspect="1" noChangeShapeType="1"/>
                  </p:cNvSpPr>
                  <p:nvPr>
                    <p:custDataLst>
                      <p:tags r:id="rId311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8" name="Group 141"/>
                <p:cNvGrpSpPr>
                  <a:grpSpLocks noChangeAspect="1"/>
                </p:cNvGrpSpPr>
                <p:nvPr>
                  <p:custDataLst>
                    <p:tags r:id="rId270"/>
                  </p:custDataLst>
                </p:nvPr>
              </p:nvGrpSpPr>
              <p:grpSpPr>
                <a:xfrm>
                  <a:off x="1889" y="1791"/>
                  <a:ext cx="57" cy="113"/>
                  <a:chOff x="3580" y="935"/>
                  <a:chExt cx="57" cy="113"/>
                </a:xfrm>
              </p:grpSpPr>
              <p:sp>
                <p:nvSpPr>
                  <p:cNvPr id="290" name="Rectangle 142"/>
                  <p:cNvSpPr>
                    <a:spLocks noChangeAspect="1" noChangeArrowheads="1"/>
                  </p:cNvSpPr>
                  <p:nvPr>
                    <p:custDataLst>
                      <p:tags r:id="rId302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1" name="Line 143"/>
                  <p:cNvSpPr>
                    <a:spLocks noChangeAspect="1" noChangeShapeType="1"/>
                  </p:cNvSpPr>
                  <p:nvPr>
                    <p:custDataLst>
                      <p:tags r:id="rId303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2" name="Line 144"/>
                  <p:cNvSpPr>
                    <a:spLocks noChangeAspect="1" noChangeShapeType="1"/>
                  </p:cNvSpPr>
                  <p:nvPr>
                    <p:custDataLst>
                      <p:tags r:id="rId304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3" name="Line 145"/>
                  <p:cNvSpPr>
                    <a:spLocks noChangeAspect="1" noChangeShapeType="1"/>
                  </p:cNvSpPr>
                  <p:nvPr>
                    <p:custDataLst>
                      <p:tags r:id="rId305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4" name="Line 146"/>
                  <p:cNvSpPr>
                    <a:spLocks noChangeAspect="1" noChangeShapeType="1"/>
                  </p:cNvSpPr>
                  <p:nvPr>
                    <p:custDataLst>
                      <p:tags r:id="rId306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59" name="Group 147"/>
                <p:cNvGrpSpPr>
                  <a:grpSpLocks noChangeAspect="1"/>
                </p:cNvGrpSpPr>
                <p:nvPr>
                  <p:custDataLst>
                    <p:tags r:id="rId271"/>
                  </p:custDataLst>
                </p:nvPr>
              </p:nvGrpSpPr>
              <p:grpSpPr>
                <a:xfrm>
                  <a:off x="1889" y="1680"/>
                  <a:ext cx="57" cy="113"/>
                  <a:chOff x="3580" y="935"/>
                  <a:chExt cx="57" cy="113"/>
                </a:xfrm>
              </p:grpSpPr>
              <p:sp>
                <p:nvSpPr>
                  <p:cNvPr id="285" name="Rectangle 148"/>
                  <p:cNvSpPr>
                    <a:spLocks noChangeAspect="1" noChangeArrowheads="1"/>
                  </p:cNvSpPr>
                  <p:nvPr>
                    <p:custDataLst>
                      <p:tags r:id="rId297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6" name="Line 149"/>
                  <p:cNvSpPr>
                    <a:spLocks noChangeAspect="1" noChangeShapeType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7" name="Line 150"/>
                  <p:cNvSpPr>
                    <a:spLocks noChangeAspect="1" noChangeShapeType="1"/>
                  </p:cNvSpPr>
                  <p:nvPr>
                    <p:custDataLst>
                      <p:tags r:id="rId299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8" name="Line 151"/>
                  <p:cNvSpPr>
                    <a:spLocks noChangeAspect="1" noChangeShapeType="1"/>
                  </p:cNvSpPr>
                  <p:nvPr>
                    <p:custDataLst>
                      <p:tags r:id="rId300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9" name="Line 152"/>
                  <p:cNvSpPr>
                    <a:spLocks noChangeAspect="1" noChangeShapeType="1"/>
                  </p:cNvSpPr>
                  <p:nvPr>
                    <p:custDataLst>
                      <p:tags r:id="rId301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0" name="Group 153"/>
                <p:cNvGrpSpPr>
                  <a:grpSpLocks noChangeAspect="1"/>
                </p:cNvGrpSpPr>
                <p:nvPr>
                  <p:custDataLst>
                    <p:tags r:id="rId272"/>
                  </p:custDataLst>
                </p:nvPr>
              </p:nvGrpSpPr>
              <p:grpSpPr>
                <a:xfrm>
                  <a:off x="1889" y="1569"/>
                  <a:ext cx="57" cy="113"/>
                  <a:chOff x="3580" y="935"/>
                  <a:chExt cx="57" cy="113"/>
                </a:xfrm>
              </p:grpSpPr>
              <p:sp>
                <p:nvSpPr>
                  <p:cNvPr id="280" name="Rectangle 154"/>
                  <p:cNvSpPr>
                    <a:spLocks noChangeAspect="1" noChangeArrowheads="1"/>
                  </p:cNvSpPr>
                  <p:nvPr>
                    <p:custDataLst>
                      <p:tags r:id="rId292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1" name="Line 155"/>
                  <p:cNvSpPr>
                    <a:spLocks noChangeAspect="1" noChangeShapeType="1"/>
                  </p:cNvSpPr>
                  <p:nvPr>
                    <p:custDataLst>
                      <p:tags r:id="rId293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2" name="Line 156"/>
                  <p:cNvSpPr>
                    <a:spLocks noChangeAspect="1" noChangeShapeType="1"/>
                  </p:cNvSpPr>
                  <p:nvPr>
                    <p:custDataLst>
                      <p:tags r:id="rId294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3" name="Line 157"/>
                  <p:cNvSpPr>
                    <a:spLocks noChangeAspect="1" noChangeShapeType="1"/>
                  </p:cNvSpPr>
                  <p:nvPr>
                    <p:custDataLst>
                      <p:tags r:id="rId295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84" name="Line 158"/>
                  <p:cNvSpPr>
                    <a:spLocks noChangeAspect="1" noChangeShapeType="1"/>
                  </p:cNvSpPr>
                  <p:nvPr>
                    <p:custDataLst>
                      <p:tags r:id="rId296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1" name="Group 159"/>
                <p:cNvGrpSpPr>
                  <a:grpSpLocks noChangeAspect="1"/>
                </p:cNvGrpSpPr>
                <p:nvPr>
                  <p:custDataLst>
                    <p:tags r:id="rId273"/>
                  </p:custDataLst>
                </p:nvPr>
              </p:nvGrpSpPr>
              <p:grpSpPr>
                <a:xfrm>
                  <a:off x="1889" y="1458"/>
                  <a:ext cx="57" cy="113"/>
                  <a:chOff x="3580" y="935"/>
                  <a:chExt cx="57" cy="113"/>
                </a:xfrm>
              </p:grpSpPr>
              <p:sp>
                <p:nvSpPr>
                  <p:cNvPr id="275" name="Rectangle 160"/>
                  <p:cNvSpPr>
                    <a:spLocks noChangeAspect="1" noChangeArrowheads="1"/>
                  </p:cNvSpPr>
                  <p:nvPr>
                    <p:custDataLst>
                      <p:tags r:id="rId287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6" name="Line 161"/>
                  <p:cNvSpPr>
                    <a:spLocks noChangeAspect="1" noChangeShapeType="1"/>
                  </p:cNvSpPr>
                  <p:nvPr>
                    <p:custDataLst>
                      <p:tags r:id="rId288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7" name="Line 162"/>
                  <p:cNvSpPr>
                    <a:spLocks noChangeAspect="1" noChangeShapeType="1"/>
                  </p:cNvSpPr>
                  <p:nvPr>
                    <p:custDataLst>
                      <p:tags r:id="rId289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8" name="Line 163"/>
                  <p:cNvSpPr>
                    <a:spLocks noChangeAspect="1" noChangeShapeType="1"/>
                  </p:cNvSpPr>
                  <p:nvPr>
                    <p:custDataLst>
                      <p:tags r:id="rId290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9" name="Line 164"/>
                  <p:cNvSpPr>
                    <a:spLocks noChangeAspect="1" noChangeShapeType="1"/>
                  </p:cNvSpPr>
                  <p:nvPr>
                    <p:custDataLst>
                      <p:tags r:id="rId291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62" name="AutoShape 165"/>
                <p:cNvSpPr>
                  <a:spLocks noChangeAspect="1" noChangeArrowheads="1"/>
                </p:cNvSpPr>
                <p:nvPr>
                  <p:custDataLst>
                    <p:tags r:id="rId274"/>
                  </p:custDataLst>
                </p:nvPr>
              </p:nvSpPr>
              <p:spPr bwMode="auto">
                <a:xfrm>
                  <a:off x="1889" y="2720"/>
                  <a:ext cx="57" cy="17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63" name="Group 166"/>
                <p:cNvGrpSpPr>
                  <a:grpSpLocks noChangeAspect="1"/>
                </p:cNvGrpSpPr>
                <p:nvPr>
                  <p:custDataLst>
                    <p:tags r:id="rId275"/>
                  </p:custDataLst>
                </p:nvPr>
              </p:nvGrpSpPr>
              <p:grpSpPr>
                <a:xfrm>
                  <a:off x="1889" y="1347"/>
                  <a:ext cx="57" cy="113"/>
                  <a:chOff x="3580" y="935"/>
                  <a:chExt cx="57" cy="113"/>
                </a:xfrm>
              </p:grpSpPr>
              <p:sp>
                <p:nvSpPr>
                  <p:cNvPr id="270" name="Rectangle 167"/>
                  <p:cNvSpPr>
                    <a:spLocks noChangeAspect="1" noChangeArrowheads="1"/>
                  </p:cNvSpPr>
                  <p:nvPr>
                    <p:custDataLst>
                      <p:tags r:id="rId282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1" name="Line 168"/>
                  <p:cNvSpPr>
                    <a:spLocks noChangeAspect="1" noChangeShapeType="1"/>
                  </p:cNvSpPr>
                  <p:nvPr>
                    <p:custDataLst>
                      <p:tags r:id="rId283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2" name="Line 169"/>
                  <p:cNvSpPr>
                    <a:spLocks noChangeAspect="1" noChangeShapeType="1"/>
                  </p:cNvSpPr>
                  <p:nvPr>
                    <p:custDataLst>
                      <p:tags r:id="rId284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3" name="Line 170"/>
                  <p:cNvSpPr>
                    <a:spLocks noChangeAspect="1" noChangeShapeType="1"/>
                  </p:cNvSpPr>
                  <p:nvPr>
                    <p:custDataLst>
                      <p:tags r:id="rId285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74" name="Line 171"/>
                  <p:cNvSpPr>
                    <a:spLocks noChangeAspect="1" noChangeShapeType="1"/>
                  </p:cNvSpPr>
                  <p:nvPr>
                    <p:custDataLst>
                      <p:tags r:id="rId286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4" name="Group 172"/>
                <p:cNvGrpSpPr>
                  <a:grpSpLocks noChangeAspect="1"/>
                </p:cNvGrpSpPr>
                <p:nvPr>
                  <p:custDataLst>
                    <p:tags r:id="rId276"/>
                  </p:custDataLst>
                </p:nvPr>
              </p:nvGrpSpPr>
              <p:grpSpPr>
                <a:xfrm>
                  <a:off x="1889" y="1236"/>
                  <a:ext cx="57" cy="113"/>
                  <a:chOff x="3580" y="935"/>
                  <a:chExt cx="57" cy="113"/>
                </a:xfrm>
              </p:grpSpPr>
              <p:sp>
                <p:nvSpPr>
                  <p:cNvPr id="265" name="Rectangle 173"/>
                  <p:cNvSpPr>
                    <a:spLocks noChangeAspect="1" noChangeArrowheads="1"/>
                  </p:cNvSpPr>
                  <p:nvPr>
                    <p:custDataLst>
                      <p:tags r:id="rId277"/>
                    </p:custDataLst>
                  </p:nvPr>
                </p:nvSpPr>
                <p:spPr bwMode="auto">
                  <a:xfrm>
                    <a:off x="3580" y="935"/>
                    <a:ext cx="57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" name="Line 174"/>
                  <p:cNvSpPr>
                    <a:spLocks noChangeAspect="1" noChangeShapeType="1"/>
                  </p:cNvSpPr>
                  <p:nvPr>
                    <p:custDataLst>
                      <p:tags r:id="rId278"/>
                    </p:custDataLst>
                  </p:nvPr>
                </p:nvSpPr>
                <p:spPr bwMode="auto">
                  <a:xfrm>
                    <a:off x="3582" y="984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7" name="Line 175"/>
                  <p:cNvSpPr>
                    <a:spLocks noChangeAspect="1" noChangeShapeType="1"/>
                  </p:cNvSpPr>
                  <p:nvPr>
                    <p:custDataLst>
                      <p:tags r:id="rId279"/>
                    </p:custDataLst>
                  </p:nvPr>
                </p:nvSpPr>
                <p:spPr bwMode="auto">
                  <a:xfrm>
                    <a:off x="3582" y="1005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8" name="Line 176"/>
                  <p:cNvSpPr>
                    <a:spLocks noChangeAspect="1" noChangeShapeType="1"/>
                  </p:cNvSpPr>
                  <p:nvPr>
                    <p:custDataLst>
                      <p:tags r:id="rId280"/>
                    </p:custDataLst>
                  </p:nvPr>
                </p:nvSpPr>
                <p:spPr bwMode="auto">
                  <a:xfrm>
                    <a:off x="3582" y="963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9" name="Line 177"/>
                  <p:cNvSpPr>
                    <a:spLocks noChangeAspect="1" noChangeShapeType="1"/>
                  </p:cNvSpPr>
                  <p:nvPr>
                    <p:custDataLst>
                      <p:tags r:id="rId281"/>
                    </p:custDataLst>
                  </p:nvPr>
                </p:nvSpPr>
                <p:spPr bwMode="auto">
                  <a:xfrm>
                    <a:off x="3582" y="1026"/>
                    <a:ext cx="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252" name="Line 178"/>
              <p:cNvSpPr>
                <a:spLocks noChangeAspect="1"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H="1" flipV="1">
                <a:off x="3762" y="3402"/>
                <a:ext cx="0" cy="62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" name="Group 179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1461" y="1404"/>
              <a:ext cx="169" cy="149"/>
              <a:chOff x="8796" y="954"/>
              <a:chExt cx="247" cy="212"/>
            </a:xfrm>
          </p:grpSpPr>
          <p:grpSp>
            <p:nvGrpSpPr>
              <p:cNvPr id="235" name="Group 180"/>
              <p:cNvGrpSpPr>
                <a:grpSpLocks noChangeAspect="1"/>
              </p:cNvGrpSpPr>
              <p:nvPr>
                <p:custDataLst>
                  <p:tags r:id="rId247"/>
                </p:custDataLst>
              </p:nvPr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237" name="AutoShape 181"/>
                <p:cNvSpPr>
                  <a:spLocks noChangeAspect="1" noChangeArrowheads="1"/>
                </p:cNvSpPr>
                <p:nvPr>
                  <p:custDataLst>
                    <p:tags r:id="rId249"/>
                  </p:custDataLst>
                </p:nvPr>
              </p:nvSpPr>
              <p:spPr bwMode="auto">
                <a:xfrm>
                  <a:off x="7314" y="2313"/>
                  <a:ext cx="245" cy="243"/>
                </a:xfrm>
                <a:custGeom>
                  <a:avLst/>
                  <a:gdLst>
                    <a:gd name="G0" fmla="+- 1851 0 0"/>
                    <a:gd name="G1" fmla="+- 21600 0 1851"/>
                    <a:gd name="G2" fmla="*/ 1851 1 2"/>
                    <a:gd name="G3" fmla="+- 21600 0 G2"/>
                    <a:gd name="G4" fmla="+/ 1851 21600 2"/>
                    <a:gd name="G5" fmla="+/ G1 0 2"/>
                    <a:gd name="G6" fmla="*/ 21600 21600 1851"/>
                    <a:gd name="G7" fmla="*/ G6 1 2"/>
                    <a:gd name="G8" fmla="+- 21600 0 G7"/>
                    <a:gd name="G9" fmla="*/ 21600 1 2"/>
                    <a:gd name="G10" fmla="+- 1851 0 G9"/>
                    <a:gd name="G11" fmla="?: G10 G8 0"/>
                    <a:gd name="G12" fmla="?: G10 G7 21600"/>
                    <a:gd name="T0" fmla="*/ 20674 w 21600"/>
                    <a:gd name="T1" fmla="*/ 10800 h 21600"/>
                    <a:gd name="T2" fmla="*/ 10800 w 21600"/>
                    <a:gd name="T3" fmla="*/ 21600 h 21600"/>
                    <a:gd name="T4" fmla="*/ 926 w 21600"/>
                    <a:gd name="T5" fmla="*/ 10800 h 21600"/>
                    <a:gd name="T6" fmla="*/ 10800 w 21600"/>
                    <a:gd name="T7" fmla="*/ 0 h 21600"/>
                    <a:gd name="T8" fmla="*/ 2726 w 21600"/>
                    <a:gd name="T9" fmla="*/ 2726 h 21600"/>
                    <a:gd name="T10" fmla="*/ 18874 w 21600"/>
                    <a:gd name="T11" fmla="*/ 1887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8" name="Line 182"/>
                <p:cNvSpPr>
                  <a:spLocks noChangeAspect="1" noChangeShapeType="1"/>
                </p:cNvSpPr>
                <p:nvPr>
                  <p:custDataLst>
                    <p:tags r:id="rId250"/>
                  </p:custDataLst>
                </p:nvPr>
              </p:nvSpPr>
              <p:spPr bwMode="auto">
                <a:xfrm rot="1800000">
                  <a:off x="7341" y="2367"/>
                  <a:ext cx="22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9" name="Line 183"/>
                <p:cNvSpPr>
                  <a:spLocks noChangeAspect="1" noChangeShapeType="1"/>
                </p:cNvSpPr>
                <p:nvPr>
                  <p:custDataLst>
                    <p:tags r:id="rId251"/>
                  </p:custDataLst>
                </p:nvPr>
              </p:nvSpPr>
              <p:spPr bwMode="auto">
                <a:xfrm rot="1800000">
                  <a:off x="7299" y="2378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0" name="Line 184"/>
                <p:cNvSpPr>
                  <a:spLocks noChangeAspect="1" noChangeShapeType="1"/>
                </p:cNvSpPr>
                <p:nvPr>
                  <p:custDataLst>
                    <p:tags r:id="rId252"/>
                  </p:custDataLst>
                </p:nvPr>
              </p:nvSpPr>
              <p:spPr bwMode="auto">
                <a:xfrm rot="1800000">
                  <a:off x="7293" y="2401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1" name="Line 185"/>
                <p:cNvSpPr>
                  <a:spLocks noChangeAspect="1" noChangeShapeType="1"/>
                </p:cNvSpPr>
                <p:nvPr>
                  <p:custDataLst>
                    <p:tags r:id="rId253"/>
                  </p:custDataLst>
                </p:nvPr>
              </p:nvSpPr>
              <p:spPr bwMode="auto">
                <a:xfrm rot="1800000">
                  <a:off x="7299" y="2429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2" name="Line 186"/>
                <p:cNvSpPr>
                  <a:spLocks noChangeAspect="1" noChangeShapeType="1"/>
                </p:cNvSpPr>
                <p:nvPr>
                  <p:custDataLst>
                    <p:tags r:id="rId254"/>
                  </p:custDataLst>
                </p:nvPr>
              </p:nvSpPr>
              <p:spPr bwMode="auto">
                <a:xfrm rot="1800000">
                  <a:off x="7302" y="2451"/>
                  <a:ext cx="25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3" name="Line 187"/>
                <p:cNvSpPr>
                  <a:spLocks noChangeAspect="1" noChangeShapeType="1"/>
                </p:cNvSpPr>
                <p:nvPr>
                  <p:custDataLst>
                    <p:tags r:id="rId255"/>
                  </p:custDataLst>
                </p:nvPr>
              </p:nvSpPr>
              <p:spPr bwMode="auto">
                <a:xfrm rot="1800000">
                  <a:off x="7303" y="2475"/>
                  <a:ext cx="24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4" name="Line 188"/>
                <p:cNvSpPr>
                  <a:spLocks noChangeAspect="1" noChangeShapeType="1"/>
                </p:cNvSpPr>
                <p:nvPr>
                  <p:custDataLst>
                    <p:tags r:id="rId256"/>
                  </p:custDataLst>
                </p:nvPr>
              </p:nvSpPr>
              <p:spPr bwMode="auto">
                <a:xfrm rot="1800000">
                  <a:off x="7306" y="2498"/>
                  <a:ext cx="2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" name="Line 189"/>
                <p:cNvSpPr>
                  <a:spLocks noChangeAspect="1" noChangeShapeType="1"/>
                </p:cNvSpPr>
                <p:nvPr>
                  <p:custDataLst>
                    <p:tags r:id="rId257"/>
                  </p:custDataLst>
                </p:nvPr>
              </p:nvSpPr>
              <p:spPr bwMode="auto">
                <a:xfrm rot="1800000">
                  <a:off x="7311" y="2510"/>
                  <a:ext cx="19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6" name="Line 190"/>
                <p:cNvSpPr>
                  <a:spLocks noChangeAspect="1" noChangeShapeType="1"/>
                </p:cNvSpPr>
                <p:nvPr>
                  <p:custDataLst>
                    <p:tags r:id="rId258"/>
                  </p:custDataLst>
                </p:nvPr>
              </p:nvSpPr>
              <p:spPr bwMode="auto">
                <a:xfrm rot="1800000">
                  <a:off x="7322" y="2522"/>
                  <a:ext cx="11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7" name="Line 191"/>
                <p:cNvSpPr>
                  <a:spLocks noChangeAspect="1" noChangeShapeType="1"/>
                </p:cNvSpPr>
                <p:nvPr>
                  <p:custDataLst>
                    <p:tags r:id="rId259"/>
                  </p:custDataLst>
                </p:nvPr>
              </p:nvSpPr>
              <p:spPr bwMode="auto"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8" name="Line 192"/>
                <p:cNvSpPr>
                  <a:spLocks noChangeAspect="1" noChangeShapeType="1"/>
                </p:cNvSpPr>
                <p:nvPr>
                  <p:custDataLst>
                    <p:tags r:id="rId260"/>
                  </p:custDataLst>
                </p:nvPr>
              </p:nvSpPr>
              <p:spPr bwMode="auto"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9" name="Line 193"/>
                <p:cNvSpPr>
                  <a:spLocks noChangeAspect="1" noChangeShapeType="1"/>
                </p:cNvSpPr>
                <p:nvPr>
                  <p:custDataLst>
                    <p:tags r:id="rId261"/>
                  </p:custDataLst>
                </p:nvPr>
              </p:nvSpPr>
              <p:spPr bwMode="auto"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0" name="Line 194"/>
                <p:cNvSpPr>
                  <a:spLocks noChangeAspect="1" noChangeShapeType="1"/>
                </p:cNvSpPr>
                <p:nvPr>
                  <p:custDataLst>
                    <p:tags r:id="rId262"/>
                  </p:custDataLst>
                </p:nvPr>
              </p:nvSpPr>
              <p:spPr bwMode="auto">
                <a:xfrm rot="1800000">
                  <a:off x="7394" y="2356"/>
                  <a:ext cx="17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36" name="AutoShape 195"/>
              <p:cNvSpPr>
                <a:spLocks noChangeAspect="1"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" name="Group 196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 rot="17100000">
              <a:off x="2097" y="1928"/>
              <a:ext cx="173" cy="144"/>
              <a:chOff x="8796" y="954"/>
              <a:chExt cx="247" cy="212"/>
            </a:xfrm>
          </p:grpSpPr>
          <p:grpSp>
            <p:nvGrpSpPr>
              <p:cNvPr id="219" name="Group 197"/>
              <p:cNvGrpSpPr>
                <a:grpSpLocks noChangeAspect="1"/>
              </p:cNvGrpSpPr>
              <p:nvPr>
                <p:custDataLst>
                  <p:tags r:id="rId231"/>
                </p:custDataLst>
              </p:nvPr>
            </p:nvGrpSpPr>
            <p:grpSpPr>
              <a:xfrm>
                <a:off x="8796" y="954"/>
                <a:ext cx="240" cy="212"/>
                <a:chOff x="7293" y="2313"/>
                <a:chExt cx="275" cy="243"/>
              </a:xfrm>
            </p:grpSpPr>
            <p:sp>
              <p:nvSpPr>
                <p:cNvPr id="221" name="AutoShape 198"/>
                <p:cNvSpPr>
                  <a:spLocks noChangeAspect="1" noChangeArrowheads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7314" y="2313"/>
                  <a:ext cx="245" cy="243"/>
                </a:xfrm>
                <a:custGeom>
                  <a:avLst/>
                  <a:gdLst>
                    <a:gd name="G0" fmla="+- 1851 0 0"/>
                    <a:gd name="G1" fmla="+- 21600 0 1851"/>
                    <a:gd name="G2" fmla="*/ 1851 1 2"/>
                    <a:gd name="G3" fmla="+- 21600 0 G2"/>
                    <a:gd name="G4" fmla="+/ 1851 21600 2"/>
                    <a:gd name="G5" fmla="+/ G1 0 2"/>
                    <a:gd name="G6" fmla="*/ 21600 21600 1851"/>
                    <a:gd name="G7" fmla="*/ G6 1 2"/>
                    <a:gd name="G8" fmla="+- 21600 0 G7"/>
                    <a:gd name="G9" fmla="*/ 21600 1 2"/>
                    <a:gd name="G10" fmla="+- 1851 0 G9"/>
                    <a:gd name="G11" fmla="?: G10 G8 0"/>
                    <a:gd name="G12" fmla="?: G10 G7 21600"/>
                    <a:gd name="T0" fmla="*/ 20674 w 21600"/>
                    <a:gd name="T1" fmla="*/ 10800 h 21600"/>
                    <a:gd name="T2" fmla="*/ 10800 w 21600"/>
                    <a:gd name="T3" fmla="*/ 21600 h 21600"/>
                    <a:gd name="T4" fmla="*/ 926 w 21600"/>
                    <a:gd name="T5" fmla="*/ 10800 h 21600"/>
                    <a:gd name="T6" fmla="*/ 10800 w 21600"/>
                    <a:gd name="T7" fmla="*/ 0 h 21600"/>
                    <a:gd name="T8" fmla="*/ 2726 w 21600"/>
                    <a:gd name="T9" fmla="*/ 2726 h 21600"/>
                    <a:gd name="T10" fmla="*/ 18874 w 21600"/>
                    <a:gd name="T11" fmla="*/ 1887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851" y="21600"/>
                      </a:lnTo>
                      <a:lnTo>
                        <a:pt x="1974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" name="Line 199"/>
                <p:cNvSpPr>
                  <a:spLocks noChangeAspect="1" noChangeShapeType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 rot="1800000">
                  <a:off x="7341" y="2367"/>
                  <a:ext cx="22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" name="Line 200"/>
                <p:cNvSpPr>
                  <a:spLocks noChangeAspect="1" noChangeShapeType="1"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 rot="1800000">
                  <a:off x="7299" y="2378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" name="Line 201"/>
                <p:cNvSpPr>
                  <a:spLocks noChangeAspect="1" noChangeShapeType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 rot="1800000">
                  <a:off x="7293" y="2401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" name="Line 202"/>
                <p:cNvSpPr>
                  <a:spLocks noChangeAspect="1" noChangeShapeType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 rot="1800000">
                  <a:off x="7299" y="2429"/>
                  <a:ext cx="26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6" name="Line 203"/>
                <p:cNvSpPr>
                  <a:spLocks noChangeAspect="1" noChangeShapeType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 rot="1800000">
                  <a:off x="7302" y="2451"/>
                  <a:ext cx="25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7" name="Line 204"/>
                <p:cNvSpPr>
                  <a:spLocks noChangeAspect="1" noChangeShapeType="1"/>
                </p:cNvSpPr>
                <p:nvPr>
                  <p:custDataLst>
                    <p:tags r:id="rId239"/>
                  </p:custDataLst>
                </p:nvPr>
              </p:nvSpPr>
              <p:spPr bwMode="auto">
                <a:xfrm rot="1800000">
                  <a:off x="7303" y="2475"/>
                  <a:ext cx="24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8" name="Line 205"/>
                <p:cNvSpPr>
                  <a:spLocks noChangeAspect="1" noChangeShapeType="1"/>
                </p:cNvSpPr>
                <p:nvPr>
                  <p:custDataLst>
                    <p:tags r:id="rId240"/>
                  </p:custDataLst>
                </p:nvPr>
              </p:nvSpPr>
              <p:spPr bwMode="auto">
                <a:xfrm rot="1800000">
                  <a:off x="7306" y="2498"/>
                  <a:ext cx="2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9" name="Line 206"/>
                <p:cNvSpPr>
                  <a:spLocks noChangeAspect="1" noChangeShapeType="1"/>
                </p:cNvSpPr>
                <p:nvPr>
                  <p:custDataLst>
                    <p:tags r:id="rId241"/>
                  </p:custDataLst>
                </p:nvPr>
              </p:nvSpPr>
              <p:spPr bwMode="auto">
                <a:xfrm rot="1800000">
                  <a:off x="7311" y="2510"/>
                  <a:ext cx="19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0" name="Line 207"/>
                <p:cNvSpPr>
                  <a:spLocks noChangeAspect="1" noChangeShapeType="1"/>
                </p:cNvSpPr>
                <p:nvPr>
                  <p:custDataLst>
                    <p:tags r:id="rId242"/>
                  </p:custDataLst>
                </p:nvPr>
              </p:nvSpPr>
              <p:spPr bwMode="auto">
                <a:xfrm rot="1800000">
                  <a:off x="7322" y="2522"/>
                  <a:ext cx="11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1" name="Line 208"/>
                <p:cNvSpPr>
                  <a:spLocks noChangeAspect="1" noChangeShapeType="1"/>
                </p:cNvSpPr>
                <p:nvPr>
                  <p:custDataLst>
                    <p:tags r:id="rId243"/>
                  </p:custDataLst>
                </p:nvPr>
              </p:nvSpPr>
              <p:spPr bwMode="auto">
                <a:xfrm rot="1800000" flipV="1">
                  <a:off x="7330" y="2539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2" name="Line 209"/>
                <p:cNvSpPr>
                  <a:spLocks noChangeAspect="1" noChangeShapeType="1"/>
                </p:cNvSpPr>
                <p:nvPr>
                  <p:custDataLst>
                    <p:tags r:id="rId244"/>
                  </p:custDataLst>
                </p:nvPr>
              </p:nvSpPr>
              <p:spPr bwMode="auto">
                <a:xfrm rot="1800000" flipV="1">
                  <a:off x="7440" y="2343"/>
                  <a:ext cx="119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3" name="Line 210"/>
                <p:cNvSpPr>
                  <a:spLocks noChangeAspect="1" noChangeShapeType="1"/>
                </p:cNvSpPr>
                <p:nvPr>
                  <p:custDataLst>
                    <p:tags r:id="rId245"/>
                  </p:custDataLst>
                </p:nvPr>
              </p:nvSpPr>
              <p:spPr bwMode="auto">
                <a:xfrm rot="1800000" flipV="1">
                  <a:off x="7486" y="2329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4" name="Line 211"/>
                <p:cNvSpPr>
                  <a:spLocks noChangeAspect="1" noChangeShapeType="1"/>
                </p:cNvSpPr>
                <p:nvPr>
                  <p:custDataLst>
                    <p:tags r:id="rId246"/>
                  </p:custDataLst>
                </p:nvPr>
              </p:nvSpPr>
              <p:spPr bwMode="auto">
                <a:xfrm rot="1800000">
                  <a:off x="7394" y="2356"/>
                  <a:ext cx="17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0" name="AutoShape 212"/>
              <p:cNvSpPr>
                <a:spLocks noChangeAspect="1"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8805" y="1051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Group 21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1322" y="2581"/>
              <a:ext cx="455" cy="147"/>
              <a:chOff x="2586" y="4806"/>
              <a:chExt cx="666" cy="208"/>
            </a:xfrm>
          </p:grpSpPr>
          <p:grpSp>
            <p:nvGrpSpPr>
              <p:cNvPr id="194" name="Group 214"/>
              <p:cNvGrpSpPr>
                <a:grpSpLocks noChangeAspect="1"/>
              </p:cNvGrpSpPr>
              <p:nvPr>
                <p:custDataLst>
                  <p:tags r:id="rId206"/>
                </p:custDataLst>
              </p:nvPr>
            </p:nvGrpSpPr>
            <p:grpSpPr>
              <a:xfrm>
                <a:off x="2586" y="4806"/>
                <a:ext cx="666" cy="9"/>
                <a:chOff x="2586" y="4806"/>
                <a:chExt cx="666" cy="9"/>
              </a:xfrm>
            </p:grpSpPr>
            <p:sp>
              <p:nvSpPr>
                <p:cNvPr id="216" name="Line 215"/>
                <p:cNvSpPr>
                  <a:spLocks noChangeAspect="1" noChangeShapeType="1"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2610" y="4812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" name="Freeform 216"/>
                <p:cNvSpPr>
                  <a:spLocks noChangeAspect="1"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3216" y="4806"/>
                  <a:ext cx="36" cy="6"/>
                </a:xfrm>
                <a:custGeom>
                  <a:avLst/>
                  <a:gdLst>
                    <a:gd name="T0" fmla="*/ 0 w 36"/>
                    <a:gd name="T1" fmla="*/ 6 h 6"/>
                    <a:gd name="T2" fmla="*/ 36 w 36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6" h="6">
                      <a:moveTo>
                        <a:pt x="0" y="6"/>
                      </a:moveTo>
                      <a:cubicBezTo>
                        <a:pt x="0" y="6"/>
                        <a:pt x="18" y="3"/>
                        <a:pt x="3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" name="Freeform 217"/>
                <p:cNvSpPr>
                  <a:spLocks noChangeAspect="1"/>
                </p:cNvSpPr>
                <p:nvPr>
                  <p:custDataLst>
                    <p:tags r:id="rId230"/>
                  </p:custDataLst>
                </p:nvPr>
              </p:nvSpPr>
              <p:spPr bwMode="auto">
                <a:xfrm flipH="1">
                  <a:off x="2586" y="4809"/>
                  <a:ext cx="36" cy="6"/>
                </a:xfrm>
                <a:custGeom>
                  <a:avLst/>
                  <a:gdLst>
                    <a:gd name="T0" fmla="*/ 0 w 36"/>
                    <a:gd name="T1" fmla="*/ 6 h 6"/>
                    <a:gd name="T2" fmla="*/ 36 w 36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6" h="6">
                      <a:moveTo>
                        <a:pt x="0" y="6"/>
                      </a:moveTo>
                      <a:cubicBezTo>
                        <a:pt x="0" y="6"/>
                        <a:pt x="18" y="3"/>
                        <a:pt x="3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5" name="Line 218"/>
              <p:cNvSpPr>
                <a:spLocks noChangeAspect="1"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2697" y="485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Line 219"/>
              <p:cNvSpPr>
                <a:spLocks noChangeAspect="1"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767" y="4851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7" name="Line 220"/>
              <p:cNvSpPr>
                <a:spLocks noChangeAspect="1"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857" y="4851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Line 221"/>
              <p:cNvSpPr>
                <a:spLocks noChangeAspect="1"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932" y="4851"/>
                <a:ext cx="13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9" name="Line 222"/>
              <p:cNvSpPr>
                <a:spLocks noChangeAspect="1"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092" y="4851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Line 223"/>
              <p:cNvSpPr>
                <a:spLocks noChangeAspect="1"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729" y="4892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1" name="Line 224"/>
              <p:cNvSpPr>
                <a:spLocks noChangeAspect="1"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flipV="1">
                <a:off x="2851" y="4892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Line 225"/>
              <p:cNvSpPr>
                <a:spLocks noChangeAspect="1"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2998" y="4892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3" name="Line 226"/>
              <p:cNvSpPr>
                <a:spLocks noChangeAspect="1"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3068" y="4892"/>
                <a:ext cx="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Line 227"/>
              <p:cNvSpPr>
                <a:spLocks noChangeAspect="1"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2695" y="4937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5" name="Line 228"/>
              <p:cNvSpPr>
                <a:spLocks noChangeAspect="1"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2776" y="4937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Line 229"/>
              <p:cNvSpPr>
                <a:spLocks noChangeAspect="1"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2887" y="4937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7" name="Line 230"/>
              <p:cNvSpPr>
                <a:spLocks noChangeAspect="1"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3049" y="4937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Line 231"/>
              <p:cNvSpPr>
                <a:spLocks noChangeAspect="1"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2647" y="4869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9" name="Line 232"/>
              <p:cNvSpPr>
                <a:spLocks noChangeAspect="1"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169" y="4847"/>
                <a:ext cx="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Line 233"/>
              <p:cNvSpPr>
                <a:spLocks noChangeAspect="1"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039" y="498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1" name="Line 234"/>
              <p:cNvSpPr>
                <a:spLocks noChangeAspect="1"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777" y="498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Line 235"/>
              <p:cNvSpPr>
                <a:spLocks noChangeAspect="1"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2876" y="498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3" name="Line 236"/>
              <p:cNvSpPr>
                <a:spLocks noChangeAspect="1"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2945" y="498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Oval 237"/>
              <p:cNvSpPr>
                <a:spLocks noChangeAspect="1"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2933" y="4986"/>
                <a:ext cx="28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5" name="Oval 238"/>
              <p:cNvSpPr>
                <a:spLocks noChangeAspect="1"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2899" y="4984"/>
                <a:ext cx="28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 sz="1867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Group 239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543" y="482"/>
              <a:ext cx="1347" cy="3409"/>
              <a:chOff x="1448" y="1829"/>
              <a:chExt cx="1970" cy="4835"/>
            </a:xfrm>
          </p:grpSpPr>
          <p:grpSp>
            <p:nvGrpSpPr>
              <p:cNvPr id="13" name="Group 240"/>
              <p:cNvGrpSpPr>
                <a:grpSpLocks noChangeAspect="1"/>
              </p:cNvGrpSpPr>
              <p:nvPr>
                <p:custDataLst>
                  <p:tags r:id="rId25"/>
                </p:custDataLst>
              </p:nvPr>
            </p:nvGrpSpPr>
            <p:grpSpPr>
              <a:xfrm>
                <a:off x="1715" y="1829"/>
                <a:ext cx="1703" cy="4835"/>
                <a:chOff x="1074" y="2300"/>
                <a:chExt cx="1703" cy="4835"/>
              </a:xfrm>
            </p:grpSpPr>
            <p:grpSp>
              <p:nvGrpSpPr>
                <p:cNvPr id="183" name="Group 241"/>
                <p:cNvGrpSpPr>
                  <a:grpSpLocks noChangeAspect="1"/>
                </p:cNvGrpSpPr>
                <p:nvPr>
                  <p:custDataLst>
                    <p:tags r:id="rId195"/>
                  </p:custDataLst>
                </p:nvPr>
              </p:nvGrpSpPr>
              <p:grpSpPr>
                <a:xfrm>
                  <a:off x="1074" y="6865"/>
                  <a:ext cx="1703" cy="270"/>
                  <a:chOff x="2000" y="3423"/>
                  <a:chExt cx="1703" cy="270"/>
                </a:xfrm>
              </p:grpSpPr>
              <p:grpSp>
                <p:nvGrpSpPr>
                  <p:cNvPr id="187" name="Group 242"/>
                  <p:cNvGrpSpPr>
                    <a:grpSpLocks noChangeAspect="1"/>
                  </p:cNvGrpSpPr>
                  <p:nvPr>
                    <p:custDataLst>
                      <p:tags r:id="rId199"/>
                    </p:custDataLst>
                  </p:nvPr>
                </p:nvGrpSpPr>
                <p:grpSpPr>
                  <a:xfrm>
                    <a:off x="2002" y="3450"/>
                    <a:ext cx="1701" cy="243"/>
                    <a:chOff x="2139" y="3129"/>
                    <a:chExt cx="1701" cy="243"/>
                  </a:xfrm>
                </p:grpSpPr>
                <p:sp>
                  <p:nvSpPr>
                    <p:cNvPr id="189" name="Rectangle 243"/>
                    <p:cNvSpPr>
                      <a:spLocks noChangeAspect="1" noChangeArrowheads="1"/>
                    </p:cNvSpPr>
                    <p:nvPr>
                      <p:custDataLst>
                        <p:tags r:id="rId201"/>
                      </p:custDataLst>
                    </p:nvPr>
                  </p:nvSpPr>
                  <p:spPr bwMode="auto">
                    <a:xfrm>
                      <a:off x="2139" y="3129"/>
                      <a:ext cx="1701" cy="2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0" name="AutoShape 244"/>
                    <p:cNvSpPr>
                      <a:spLocks noChangeAspect="1" noChangeArrowheads="1"/>
                    </p:cNvSpPr>
                    <p:nvPr>
                      <p:custDataLst>
                        <p:tags r:id="rId202"/>
                      </p:custDataLst>
                    </p:nvPr>
                  </p:nvSpPr>
                  <p:spPr bwMode="auto">
                    <a:xfrm flipV="1">
                      <a:off x="2366" y="3298"/>
                      <a:ext cx="1247" cy="57"/>
                    </a:xfrm>
                    <a:custGeom>
                      <a:avLst/>
                      <a:gdLst>
                        <a:gd name="G0" fmla="+- 1021 0 0"/>
                        <a:gd name="G1" fmla="+- 21600 0 1021"/>
                        <a:gd name="G2" fmla="*/ 1021 1 2"/>
                        <a:gd name="G3" fmla="+- 21600 0 G2"/>
                        <a:gd name="G4" fmla="+/ 1021 21600 2"/>
                        <a:gd name="G5" fmla="+/ G1 0 2"/>
                        <a:gd name="G6" fmla="*/ 21600 21600 1021"/>
                        <a:gd name="G7" fmla="*/ G6 1 2"/>
                        <a:gd name="G8" fmla="+- 21600 0 G7"/>
                        <a:gd name="G9" fmla="*/ 21600 1 2"/>
                        <a:gd name="G10" fmla="+- 1021 0 G9"/>
                        <a:gd name="G11" fmla="?: G10 G8 0"/>
                        <a:gd name="G12" fmla="?: G10 G7 21600"/>
                        <a:gd name="T0" fmla="*/ 21089 w 21600"/>
                        <a:gd name="T1" fmla="*/ 10800 h 21600"/>
                        <a:gd name="T2" fmla="*/ 10800 w 21600"/>
                        <a:gd name="T3" fmla="*/ 21600 h 21600"/>
                        <a:gd name="T4" fmla="*/ 511 w 21600"/>
                        <a:gd name="T5" fmla="*/ 10800 h 21600"/>
                        <a:gd name="T6" fmla="*/ 10800 w 21600"/>
                        <a:gd name="T7" fmla="*/ 0 h 21600"/>
                        <a:gd name="T8" fmla="*/ 2311 w 21600"/>
                        <a:gd name="T9" fmla="*/ 2311 h 21600"/>
                        <a:gd name="T10" fmla="*/ 19289 w 21600"/>
                        <a:gd name="T11" fmla="*/ 19289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1021" y="21600"/>
                          </a:lnTo>
                          <a:lnTo>
                            <a:pt x="20579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1" name="Rectangle 245"/>
                    <p:cNvSpPr>
                      <a:spLocks noChangeAspect="1" noChangeArrowheads="1"/>
                    </p:cNvSpPr>
                    <p:nvPr>
                      <p:custDataLst>
                        <p:tags r:id="rId203"/>
                      </p:custDataLst>
                    </p:nvPr>
                  </p:nvSpPr>
                  <p:spPr bwMode="auto">
                    <a:xfrm>
                      <a:off x="2366" y="3338"/>
                      <a:ext cx="1247" cy="3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2" name="Line 246"/>
                    <p:cNvSpPr>
                      <a:spLocks noChangeAspect="1" noChangeShapeType="1"/>
                    </p:cNvSpPr>
                    <p:nvPr>
                      <p:custDataLst>
                        <p:tags r:id="rId204"/>
                      </p:custDataLst>
                    </p:nvPr>
                  </p:nvSpPr>
                  <p:spPr bwMode="auto">
                    <a:xfrm flipH="1">
                      <a:off x="2364" y="3324"/>
                      <a:ext cx="33" cy="3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3" name="Line 247"/>
                    <p:cNvSpPr>
                      <a:spLocks noChangeAspect="1" noChangeShapeType="1"/>
                    </p:cNvSpPr>
                    <p:nvPr>
                      <p:custDataLst>
                        <p:tags r:id="rId205"/>
                      </p:custDataLst>
                    </p:nvPr>
                  </p:nvSpPr>
                  <p:spPr bwMode="auto">
                    <a:xfrm>
                      <a:off x="3582" y="3324"/>
                      <a:ext cx="33" cy="3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88" name="AutoShape 248"/>
                  <p:cNvSpPr>
                    <a:spLocks noChangeAspect="1" noChangeArrowheads="1"/>
                  </p:cNvSpPr>
                  <p:nvPr>
                    <p:custDataLst>
                      <p:tags r:id="rId200"/>
                    </p:custDataLst>
                  </p:nvPr>
                </p:nvSpPr>
                <p:spPr bwMode="auto">
                  <a:xfrm flipV="1">
                    <a:off x="2000" y="3423"/>
                    <a:ext cx="1701" cy="28"/>
                  </a:xfrm>
                  <a:custGeom>
                    <a:avLst/>
                    <a:gdLst>
                      <a:gd name="G0" fmla="+- 241 0 0"/>
                      <a:gd name="G1" fmla="+- 21600 0 241"/>
                      <a:gd name="G2" fmla="*/ 241 1 2"/>
                      <a:gd name="G3" fmla="+- 21600 0 G2"/>
                      <a:gd name="G4" fmla="+/ 241 21600 2"/>
                      <a:gd name="G5" fmla="+/ G1 0 2"/>
                      <a:gd name="G6" fmla="*/ 21600 21600 241"/>
                      <a:gd name="G7" fmla="*/ G6 1 2"/>
                      <a:gd name="G8" fmla="+- 21600 0 G7"/>
                      <a:gd name="G9" fmla="*/ 21600 1 2"/>
                      <a:gd name="G10" fmla="+- 241 0 G9"/>
                      <a:gd name="G11" fmla="?: G10 G8 0"/>
                      <a:gd name="G12" fmla="?: G10 G7 21600"/>
                      <a:gd name="T0" fmla="*/ 21479 w 21600"/>
                      <a:gd name="T1" fmla="*/ 10800 h 21600"/>
                      <a:gd name="T2" fmla="*/ 10800 w 21600"/>
                      <a:gd name="T3" fmla="*/ 21600 h 21600"/>
                      <a:gd name="T4" fmla="*/ 121 w 21600"/>
                      <a:gd name="T5" fmla="*/ 10800 h 21600"/>
                      <a:gd name="T6" fmla="*/ 10800 w 21600"/>
                      <a:gd name="T7" fmla="*/ 0 h 21600"/>
                      <a:gd name="T8" fmla="*/ 1921 w 21600"/>
                      <a:gd name="T9" fmla="*/ 1921 h 21600"/>
                      <a:gd name="T10" fmla="*/ 19679 w 21600"/>
                      <a:gd name="T11" fmla="*/ 1967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41" y="21600"/>
                        </a:lnTo>
                        <a:lnTo>
                          <a:pt x="2135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84" name="Group 249"/>
                <p:cNvGrpSpPr>
                  <a:grpSpLocks noChangeAspect="1"/>
                </p:cNvGrpSpPr>
                <p:nvPr>
                  <p:custDataLst>
                    <p:tags r:id="rId196"/>
                  </p:custDataLst>
                </p:nvPr>
              </p:nvGrpSpPr>
              <p:grpSpPr>
                <a:xfrm>
                  <a:off x="1295" y="2300"/>
                  <a:ext cx="113" cy="4565"/>
                  <a:chOff x="1295" y="2300"/>
                  <a:chExt cx="113" cy="4565"/>
                </a:xfrm>
              </p:grpSpPr>
              <p:sp>
                <p:nvSpPr>
                  <p:cNvPr id="185" name="AutoShape 250"/>
                  <p:cNvSpPr>
                    <a:spLocks noChangeAspect="1" noChangeArrowheads="1"/>
                  </p:cNvSpPr>
                  <p:nvPr>
                    <p:custDataLst>
                      <p:tags r:id="rId197"/>
                    </p:custDataLst>
                  </p:nvPr>
                </p:nvSpPr>
                <p:spPr bwMode="auto">
                  <a:xfrm>
                    <a:off x="1314" y="2300"/>
                    <a:ext cx="74" cy="4535"/>
                  </a:xfrm>
                  <a:prstGeom prst="roundRect">
                    <a:avLst>
                      <a:gd name="adj" fmla="val 36486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6" name="Rectangle 251"/>
                  <p:cNvSpPr>
                    <a:spLocks noChangeAspect="1" noChangeArrowheads="1"/>
                  </p:cNvSpPr>
                  <p:nvPr>
                    <p:custDataLst>
                      <p:tags r:id="rId198"/>
                    </p:custDataLst>
                  </p:nvPr>
                </p:nvSpPr>
                <p:spPr bwMode="auto">
                  <a:xfrm>
                    <a:off x="1295" y="6825"/>
                    <a:ext cx="113" cy="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4" name="Group 252"/>
              <p:cNvGrpSpPr>
                <a:grpSpLocks noChangeAspect="1"/>
              </p:cNvGrpSpPr>
              <p:nvPr>
                <p:custDataLst>
                  <p:tags r:id="rId26"/>
                </p:custDataLst>
              </p:nvPr>
            </p:nvGrpSpPr>
            <p:grpSpPr>
              <a:xfrm>
                <a:off x="1762" y="5033"/>
                <a:ext cx="1620" cy="132"/>
                <a:chOff x="1762" y="5033"/>
                <a:chExt cx="1620" cy="132"/>
              </a:xfrm>
            </p:grpSpPr>
            <p:grpSp>
              <p:nvGrpSpPr>
                <p:cNvPr id="132" name="Group 253"/>
                <p:cNvGrpSpPr>
                  <a:grpSpLocks noChangeAspect="1"/>
                </p:cNvGrpSpPr>
                <p:nvPr>
                  <p:custDataLst>
                    <p:tags r:id="rId144"/>
                  </p:custDataLst>
                </p:nvPr>
              </p:nvGrpSpPr>
              <p:grpSpPr>
                <a:xfrm>
                  <a:off x="1762" y="5040"/>
                  <a:ext cx="1552" cy="125"/>
                  <a:chOff x="3442" y="10401"/>
                  <a:chExt cx="1552" cy="125"/>
                </a:xfrm>
              </p:grpSpPr>
              <p:grpSp>
                <p:nvGrpSpPr>
                  <p:cNvPr id="172" name="Group 254"/>
                  <p:cNvGrpSpPr>
                    <a:grpSpLocks noChangeAspect="1"/>
                  </p:cNvGrpSpPr>
                  <p:nvPr>
                    <p:custDataLst>
                      <p:tags r:id="rId184"/>
                    </p:custDataLst>
                  </p:nvPr>
                </p:nvGrpSpPr>
                <p:grpSpPr>
                  <a:xfrm>
                    <a:off x="3442" y="10402"/>
                    <a:ext cx="149" cy="124"/>
                    <a:chOff x="1174" y="5748"/>
                    <a:chExt cx="149" cy="124"/>
                  </a:xfrm>
                </p:grpSpPr>
                <p:sp>
                  <p:nvSpPr>
                    <p:cNvPr id="178" name="Oval 255"/>
                    <p:cNvSpPr>
                      <a:spLocks noChangeAspect="1" noChangeArrowheads="1"/>
                    </p:cNvSpPr>
                    <p:nvPr>
                      <p:custDataLst>
                        <p:tags r:id="rId190"/>
                      </p:custDataLst>
                    </p:nvPr>
                  </p:nvSpPr>
                  <p:spPr bwMode="auto">
                    <a:xfrm>
                      <a:off x="1174" y="5748"/>
                      <a:ext cx="85" cy="1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79" name="Rectangle 256"/>
                    <p:cNvSpPr>
                      <a:spLocks noChangeAspect="1" noChangeArrowheads="1"/>
                    </p:cNvSpPr>
                    <p:nvPr>
                      <p:custDataLst>
                        <p:tags r:id="rId191"/>
                      </p:custDataLst>
                    </p:nvPr>
                  </p:nvSpPr>
                  <p:spPr bwMode="auto">
                    <a:xfrm>
                      <a:off x="1266" y="5790"/>
                      <a:ext cx="57" cy="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80" name="Rectangle 257"/>
                    <p:cNvSpPr>
                      <a:spLocks noChangeAspect="1" noChangeArrowheads="1"/>
                    </p:cNvSpPr>
                    <p:nvPr>
                      <p:custDataLst>
                        <p:tags r:id="rId192"/>
                      </p:custDataLst>
                    </p:nvPr>
                  </p:nvSpPr>
                  <p:spPr bwMode="auto">
                    <a:xfrm>
                      <a:off x="1221" y="5782"/>
                      <a:ext cx="57" cy="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81" name="Freeform 258"/>
                    <p:cNvSpPr>
                      <a:spLocks noChangeAspect="1"/>
                    </p:cNvSpPr>
                    <p:nvPr>
                      <p:custDataLst>
                        <p:tags r:id="rId193"/>
                      </p:custDataLst>
                    </p:nvPr>
                  </p:nvSpPr>
                  <p:spPr bwMode="auto">
                    <a:xfrm>
                      <a:off x="1245" y="5766"/>
                      <a:ext cx="45" cy="24"/>
                    </a:xfrm>
                    <a:custGeom>
                      <a:avLst/>
                      <a:gdLst>
                        <a:gd name="T0" fmla="*/ 0 w 45"/>
                        <a:gd name="T1" fmla="*/ 0 h 24"/>
                        <a:gd name="T2" fmla="*/ 15 w 45"/>
                        <a:gd name="T3" fmla="*/ 15 h 24"/>
                        <a:gd name="T4" fmla="*/ 45 w 45"/>
                        <a:gd name="T5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24">
                          <a:moveTo>
                            <a:pt x="0" y="0"/>
                          </a:moveTo>
                          <a:cubicBezTo>
                            <a:pt x="4" y="5"/>
                            <a:pt x="8" y="11"/>
                            <a:pt x="15" y="15"/>
                          </a:cubicBezTo>
                          <a:cubicBezTo>
                            <a:pt x="22" y="19"/>
                            <a:pt x="33" y="21"/>
                            <a:pt x="45" y="2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82" name="Freeform 259"/>
                    <p:cNvSpPr>
                      <a:spLocks noChangeAspect="1"/>
                    </p:cNvSpPr>
                    <p:nvPr>
                      <p:custDataLst>
                        <p:tags r:id="rId194"/>
                      </p:custDataLst>
                    </p:nvPr>
                  </p:nvSpPr>
                  <p:spPr bwMode="auto">
                    <a:xfrm flipV="1">
                      <a:off x="1245" y="5826"/>
                      <a:ext cx="45" cy="24"/>
                    </a:xfrm>
                    <a:custGeom>
                      <a:avLst/>
                      <a:gdLst>
                        <a:gd name="T0" fmla="*/ 0 w 45"/>
                        <a:gd name="T1" fmla="*/ 0 h 24"/>
                        <a:gd name="T2" fmla="*/ 15 w 45"/>
                        <a:gd name="T3" fmla="*/ 15 h 24"/>
                        <a:gd name="T4" fmla="*/ 45 w 45"/>
                        <a:gd name="T5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5" h="24">
                          <a:moveTo>
                            <a:pt x="0" y="0"/>
                          </a:moveTo>
                          <a:cubicBezTo>
                            <a:pt x="4" y="5"/>
                            <a:pt x="8" y="11"/>
                            <a:pt x="15" y="15"/>
                          </a:cubicBezTo>
                          <a:cubicBezTo>
                            <a:pt x="22" y="19"/>
                            <a:pt x="33" y="21"/>
                            <a:pt x="45" y="2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73" name="AutoShape 260"/>
                  <p:cNvSpPr>
                    <a:spLocks noChangeAspect="1" noChangeArrowheads="1"/>
                  </p:cNvSpPr>
                  <p:nvPr>
                    <p:custDataLst>
                      <p:tags r:id="rId185"/>
                    </p:custDataLst>
                  </p:nvPr>
                </p:nvSpPr>
                <p:spPr bwMode="auto">
                  <a:xfrm>
                    <a:off x="3552" y="10436"/>
                    <a:ext cx="680" cy="57"/>
                  </a:xfrm>
                  <a:prstGeom prst="roundRect">
                    <a:avLst>
                      <a:gd name="adj" fmla="val 3684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74" name="AutoShape 261"/>
                  <p:cNvSpPr>
                    <a:spLocks noChangeAspect="1" noChangeArrowheads="1"/>
                  </p:cNvSpPr>
                  <p:nvPr>
                    <p:custDataLst>
                      <p:tags r:id="rId186"/>
                    </p:custDataLst>
                  </p:nvPr>
                </p:nvSpPr>
                <p:spPr bwMode="auto">
                  <a:xfrm>
                    <a:off x="4200" y="10427"/>
                    <a:ext cx="794" cy="74"/>
                  </a:xfrm>
                  <a:prstGeom prst="roundRect">
                    <a:avLst>
                      <a:gd name="adj" fmla="val 43245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75" name="Rectangle 262"/>
                  <p:cNvSpPr>
                    <a:spLocks noChangeAspect="1" noChangeArrowheads="1"/>
                  </p:cNvSpPr>
                  <p:nvPr>
                    <p:custDataLst>
                      <p:tags r:id="rId187"/>
                    </p:custDataLst>
                  </p:nvPr>
                </p:nvSpPr>
                <p:spPr bwMode="auto">
                  <a:xfrm>
                    <a:off x="3626" y="10401"/>
                    <a:ext cx="116" cy="1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76" name="AutoShape 263"/>
                  <p:cNvSpPr>
                    <a:spLocks noChangeAspect="1" noChangeArrowheads="1"/>
                  </p:cNvSpPr>
                  <p:nvPr>
                    <p:custDataLst>
                      <p:tags r:id="rId188"/>
                    </p:custDataLst>
                  </p:nvPr>
                </p:nvSpPr>
                <p:spPr bwMode="auto">
                  <a:xfrm rot="-16200000">
                    <a:off x="3539" y="10435"/>
                    <a:ext cx="125" cy="57"/>
                  </a:xfrm>
                  <a:custGeom>
                    <a:avLst/>
                    <a:gdLst>
                      <a:gd name="G0" fmla="+- 6047 0 0"/>
                      <a:gd name="G1" fmla="+- 21600 0 6047"/>
                      <a:gd name="G2" fmla="*/ 6047 1 2"/>
                      <a:gd name="G3" fmla="+- 21600 0 G2"/>
                      <a:gd name="G4" fmla="+/ 6047 21600 2"/>
                      <a:gd name="G5" fmla="+/ G1 0 2"/>
                      <a:gd name="G6" fmla="*/ 21600 21600 6047"/>
                      <a:gd name="G7" fmla="*/ G6 1 2"/>
                      <a:gd name="G8" fmla="+- 21600 0 G7"/>
                      <a:gd name="G9" fmla="*/ 21600 1 2"/>
                      <a:gd name="G10" fmla="+- 6047 0 G9"/>
                      <a:gd name="G11" fmla="?: G10 G8 0"/>
                      <a:gd name="G12" fmla="?: G10 G7 21600"/>
                      <a:gd name="T0" fmla="*/ 18576 w 21600"/>
                      <a:gd name="T1" fmla="*/ 10800 h 21600"/>
                      <a:gd name="T2" fmla="*/ 10800 w 21600"/>
                      <a:gd name="T3" fmla="*/ 21600 h 21600"/>
                      <a:gd name="T4" fmla="*/ 3024 w 21600"/>
                      <a:gd name="T5" fmla="*/ 10800 h 21600"/>
                      <a:gd name="T6" fmla="*/ 10800 w 21600"/>
                      <a:gd name="T7" fmla="*/ 0 h 21600"/>
                      <a:gd name="T8" fmla="*/ 4824 w 21600"/>
                      <a:gd name="T9" fmla="*/ 4824 h 21600"/>
                      <a:gd name="T10" fmla="*/ 16776 w 21600"/>
                      <a:gd name="T11" fmla="*/ 16776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6047" y="21600"/>
                        </a:lnTo>
                        <a:lnTo>
                          <a:pt x="15553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77" name="AutoShape 264"/>
                  <p:cNvSpPr>
                    <a:spLocks noChangeAspect="1" noChangeArrowheads="1"/>
                  </p:cNvSpPr>
                  <p:nvPr>
                    <p:custDataLst>
                      <p:tags r:id="rId189"/>
                    </p:custDataLst>
                  </p:nvPr>
                </p:nvSpPr>
                <p:spPr bwMode="auto">
                  <a:xfrm>
                    <a:off x="3588" y="10450"/>
                    <a:ext cx="153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33" name="Group 265"/>
                <p:cNvGrpSpPr>
                  <a:grpSpLocks noChangeAspect="1"/>
                </p:cNvGrpSpPr>
                <p:nvPr>
                  <p:custDataLst>
                    <p:tags r:id="rId145"/>
                  </p:custDataLst>
                </p:nvPr>
              </p:nvGrpSpPr>
              <p:grpSpPr>
                <a:xfrm>
                  <a:off x="2476" y="5033"/>
                  <a:ext cx="906" cy="15"/>
                  <a:chOff x="1275" y="5493"/>
                  <a:chExt cx="906" cy="15"/>
                </a:xfrm>
              </p:grpSpPr>
              <p:grpSp>
                <p:nvGrpSpPr>
                  <p:cNvPr id="134" name="Group 266"/>
                  <p:cNvGrpSpPr>
                    <a:grpSpLocks noChangeAspect="1"/>
                  </p:cNvGrpSpPr>
                  <p:nvPr>
                    <p:custDataLst>
                      <p:tags r:id="rId146"/>
                    </p:custDataLst>
                  </p:nvPr>
                </p:nvGrpSpPr>
                <p:grpSpPr>
                  <a:xfrm>
                    <a:off x="1653" y="5493"/>
                    <a:ext cx="69" cy="15"/>
                    <a:chOff x="1425" y="5493"/>
                    <a:chExt cx="69" cy="15"/>
                  </a:xfrm>
                </p:grpSpPr>
                <p:sp>
                  <p:nvSpPr>
                    <p:cNvPr id="170" name="Line 267"/>
                    <p:cNvSpPr>
                      <a:spLocks noChangeAspect="1" noChangeShapeType="1"/>
                    </p:cNvSpPr>
                    <p:nvPr>
                      <p:custDataLst>
                        <p:tags r:id="rId182"/>
                      </p:custDataLst>
                    </p:nvPr>
                  </p:nvSpPr>
                  <p:spPr bwMode="auto">
                    <a:xfrm flipV="1">
                      <a:off x="1425" y="5493"/>
                      <a:ext cx="33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71" name="Line 268"/>
                    <p:cNvSpPr>
                      <a:spLocks noChangeAspect="1" noChangeShapeType="1"/>
                    </p:cNvSpPr>
                    <p:nvPr>
                      <p:custDataLst>
                        <p:tags r:id="rId183"/>
                      </p:custDataLst>
                    </p:nvPr>
                  </p:nvSpPr>
                  <p:spPr bwMode="auto">
                    <a:xfrm flipH="1" flipV="1">
                      <a:off x="1461" y="5493"/>
                      <a:ext cx="33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5" name="Group 269"/>
                  <p:cNvGrpSpPr>
                    <a:grpSpLocks noChangeAspect="1"/>
                  </p:cNvGrpSpPr>
                  <p:nvPr>
                    <p:custDataLst>
                      <p:tags r:id="rId147"/>
                    </p:custDataLst>
                  </p:nvPr>
                </p:nvGrpSpPr>
                <p:grpSpPr>
                  <a:xfrm>
                    <a:off x="1275" y="5493"/>
                    <a:ext cx="369" cy="15"/>
                    <a:chOff x="1425" y="5493"/>
                    <a:chExt cx="369" cy="15"/>
                  </a:xfrm>
                </p:grpSpPr>
                <p:grpSp>
                  <p:nvGrpSpPr>
                    <p:cNvPr id="155" name="Group 270"/>
                    <p:cNvGrpSpPr>
                      <a:grpSpLocks noChangeAspect="1"/>
                    </p:cNvGrpSpPr>
                    <p:nvPr>
                      <p:custDataLst>
                        <p:tags r:id="rId167"/>
                      </p:custDataLst>
                    </p:nvPr>
                  </p:nvGrpSpPr>
                  <p:grpSpPr>
                    <a:xfrm>
                      <a:off x="142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68" name="Line 271"/>
                      <p:cNvSpPr>
                        <a:spLocks noChangeAspect="1" noChangeShapeType="1"/>
                      </p:cNvSpPr>
                      <p:nvPr>
                        <p:custDataLst>
                          <p:tags r:id="rId180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9" name="Line 272"/>
                      <p:cNvSpPr>
                        <a:spLocks noChangeAspect="1" noChangeShapeType="1"/>
                      </p:cNvSpPr>
                      <p:nvPr>
                        <p:custDataLst>
                          <p:tags r:id="rId181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56" name="Group 273"/>
                    <p:cNvGrpSpPr>
                      <a:grpSpLocks noChangeAspect="1"/>
                    </p:cNvGrpSpPr>
                    <p:nvPr>
                      <p:custDataLst>
                        <p:tags r:id="rId168"/>
                      </p:custDataLst>
                    </p:nvPr>
                  </p:nvGrpSpPr>
                  <p:grpSpPr>
                    <a:xfrm>
                      <a:off x="1497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66" name="Line 274"/>
                      <p:cNvSpPr>
                        <a:spLocks noChangeAspect="1" noChangeShapeType="1"/>
                      </p:cNvSpPr>
                      <p:nvPr>
                        <p:custDataLst>
                          <p:tags r:id="rId178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7" name="Line 275"/>
                      <p:cNvSpPr>
                        <a:spLocks noChangeAspect="1" noChangeShapeType="1"/>
                      </p:cNvSpPr>
                      <p:nvPr>
                        <p:custDataLst>
                          <p:tags r:id="rId179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57" name="Group 276"/>
                    <p:cNvGrpSpPr>
                      <a:grpSpLocks noChangeAspect="1"/>
                    </p:cNvGrpSpPr>
                    <p:nvPr>
                      <p:custDataLst>
                        <p:tags r:id="rId169"/>
                      </p:custDataLst>
                    </p:nvPr>
                  </p:nvGrpSpPr>
                  <p:grpSpPr>
                    <a:xfrm>
                      <a:off x="1647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64" name="Line 277"/>
                      <p:cNvSpPr>
                        <a:spLocks noChangeAspect="1" noChangeShapeType="1"/>
                      </p:cNvSpPr>
                      <p:nvPr>
                        <p:custDataLst>
                          <p:tags r:id="rId176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5" name="Line 278"/>
                      <p:cNvSpPr>
                        <a:spLocks noChangeAspect="1" noChangeShapeType="1"/>
                      </p:cNvSpPr>
                      <p:nvPr>
                        <p:custDataLst>
                          <p:tags r:id="rId177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58" name="Group 279"/>
                    <p:cNvGrpSpPr>
                      <a:grpSpLocks noChangeAspect="1"/>
                    </p:cNvGrpSpPr>
                    <p:nvPr>
                      <p:custDataLst>
                        <p:tags r:id="rId170"/>
                      </p:custDataLst>
                    </p:nvPr>
                  </p:nvGrpSpPr>
                  <p:grpSpPr>
                    <a:xfrm>
                      <a:off x="172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62" name="Line 280"/>
                      <p:cNvSpPr>
                        <a:spLocks noChangeAspect="1" noChangeShapeType="1"/>
                      </p:cNvSpPr>
                      <p:nvPr>
                        <p:custDataLst>
                          <p:tags r:id="rId174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3" name="Line 281"/>
                      <p:cNvSpPr>
                        <a:spLocks noChangeAspect="1" noChangeShapeType="1"/>
                      </p:cNvSpPr>
                      <p:nvPr>
                        <p:custDataLst>
                          <p:tags r:id="rId175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59" name="Group 282"/>
                    <p:cNvGrpSpPr>
                      <a:grpSpLocks noChangeAspect="1"/>
                    </p:cNvGrpSpPr>
                    <p:nvPr>
                      <p:custDataLst>
                        <p:tags r:id="rId171"/>
                      </p:custDataLst>
                    </p:nvPr>
                  </p:nvGrpSpPr>
                  <p:grpSpPr>
                    <a:xfrm>
                      <a:off x="157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60" name="Line 283"/>
                      <p:cNvSpPr>
                        <a:spLocks noChangeAspect="1" noChangeShapeType="1"/>
                      </p:cNvSpPr>
                      <p:nvPr>
                        <p:custDataLst>
                          <p:tags r:id="rId172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1" name="Line 284"/>
                      <p:cNvSpPr>
                        <a:spLocks noChangeAspect="1" noChangeShapeType="1"/>
                      </p:cNvSpPr>
                      <p:nvPr>
                        <p:custDataLst>
                          <p:tags r:id="rId173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6" name="Group 285"/>
                  <p:cNvGrpSpPr>
                    <a:grpSpLocks noChangeAspect="1"/>
                  </p:cNvGrpSpPr>
                  <p:nvPr>
                    <p:custDataLst>
                      <p:tags r:id="rId148"/>
                    </p:custDataLst>
                  </p:nvPr>
                </p:nvGrpSpPr>
                <p:grpSpPr>
                  <a:xfrm>
                    <a:off x="1734" y="5493"/>
                    <a:ext cx="69" cy="15"/>
                    <a:chOff x="1425" y="5493"/>
                    <a:chExt cx="69" cy="15"/>
                  </a:xfrm>
                </p:grpSpPr>
                <p:sp>
                  <p:nvSpPr>
                    <p:cNvPr id="153" name="Line 286"/>
                    <p:cNvSpPr>
                      <a:spLocks noChangeAspect="1" noChangeShapeType="1"/>
                    </p:cNvSpPr>
                    <p:nvPr>
                      <p:custDataLst>
                        <p:tags r:id="rId165"/>
                      </p:custDataLst>
                    </p:nvPr>
                  </p:nvSpPr>
                  <p:spPr bwMode="auto">
                    <a:xfrm flipV="1">
                      <a:off x="1425" y="5493"/>
                      <a:ext cx="33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4" name="Line 287"/>
                    <p:cNvSpPr>
                      <a:spLocks noChangeAspect="1" noChangeShapeType="1"/>
                    </p:cNvSpPr>
                    <p:nvPr>
                      <p:custDataLst>
                        <p:tags r:id="rId166"/>
                      </p:custDataLst>
                    </p:nvPr>
                  </p:nvSpPr>
                  <p:spPr bwMode="auto">
                    <a:xfrm flipH="1" flipV="1">
                      <a:off x="1461" y="5493"/>
                      <a:ext cx="33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7" name="Group 288"/>
                  <p:cNvGrpSpPr>
                    <a:grpSpLocks noChangeAspect="1"/>
                  </p:cNvGrpSpPr>
                  <p:nvPr>
                    <p:custDataLst>
                      <p:tags r:id="rId149"/>
                    </p:custDataLst>
                  </p:nvPr>
                </p:nvGrpSpPr>
                <p:grpSpPr>
                  <a:xfrm>
                    <a:off x="1812" y="5493"/>
                    <a:ext cx="369" cy="15"/>
                    <a:chOff x="1425" y="5493"/>
                    <a:chExt cx="369" cy="15"/>
                  </a:xfrm>
                </p:grpSpPr>
                <p:grpSp>
                  <p:nvGrpSpPr>
                    <p:cNvPr id="138" name="Group 289"/>
                    <p:cNvGrpSpPr>
                      <a:grpSpLocks noChangeAspect="1"/>
                    </p:cNvGrpSpPr>
                    <p:nvPr>
                      <p:custDataLst>
                        <p:tags r:id="rId150"/>
                      </p:custDataLst>
                    </p:nvPr>
                  </p:nvGrpSpPr>
                  <p:grpSpPr>
                    <a:xfrm>
                      <a:off x="142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51" name="Line 290"/>
                      <p:cNvSpPr>
                        <a:spLocks noChangeAspect="1" noChangeShapeType="1"/>
                      </p:cNvSpPr>
                      <p:nvPr>
                        <p:custDataLst>
                          <p:tags r:id="rId163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52" name="Line 291"/>
                      <p:cNvSpPr>
                        <a:spLocks noChangeAspect="1" noChangeShapeType="1"/>
                      </p:cNvSpPr>
                      <p:nvPr>
                        <p:custDataLst>
                          <p:tags r:id="rId164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9" name="Group 292"/>
                    <p:cNvGrpSpPr>
                      <a:grpSpLocks noChangeAspect="1"/>
                    </p:cNvGrpSpPr>
                    <p:nvPr>
                      <p:custDataLst>
                        <p:tags r:id="rId151"/>
                      </p:custDataLst>
                    </p:nvPr>
                  </p:nvGrpSpPr>
                  <p:grpSpPr>
                    <a:xfrm>
                      <a:off x="1497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49" name="Line 293"/>
                      <p:cNvSpPr>
                        <a:spLocks noChangeAspect="1" noChangeShapeType="1"/>
                      </p:cNvSpPr>
                      <p:nvPr>
                        <p:custDataLst>
                          <p:tags r:id="rId161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50" name="Line 294"/>
                      <p:cNvSpPr>
                        <a:spLocks noChangeAspect="1" noChangeShapeType="1"/>
                      </p:cNvSpPr>
                      <p:nvPr>
                        <p:custDataLst>
                          <p:tags r:id="rId162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0" name="Group 295"/>
                    <p:cNvGrpSpPr>
                      <a:grpSpLocks noChangeAspect="1"/>
                    </p:cNvGrpSpPr>
                    <p:nvPr>
                      <p:custDataLst>
                        <p:tags r:id="rId152"/>
                      </p:custDataLst>
                    </p:nvPr>
                  </p:nvGrpSpPr>
                  <p:grpSpPr>
                    <a:xfrm>
                      <a:off x="1647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47" name="Line 296"/>
                      <p:cNvSpPr>
                        <a:spLocks noChangeAspect="1" noChangeShapeType="1"/>
                      </p:cNvSpPr>
                      <p:nvPr>
                        <p:custDataLst>
                          <p:tags r:id="rId159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8" name="Line 297"/>
                      <p:cNvSpPr>
                        <a:spLocks noChangeAspect="1" noChangeShapeType="1"/>
                      </p:cNvSpPr>
                      <p:nvPr>
                        <p:custDataLst>
                          <p:tags r:id="rId160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1" name="Group 298"/>
                    <p:cNvGrpSpPr>
                      <a:grpSpLocks noChangeAspect="1"/>
                    </p:cNvGrpSpPr>
                    <p:nvPr>
                      <p:custDataLst>
                        <p:tags r:id="rId153"/>
                      </p:custDataLst>
                    </p:nvPr>
                  </p:nvGrpSpPr>
                  <p:grpSpPr>
                    <a:xfrm>
                      <a:off x="172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45" name="Line 299"/>
                      <p:cNvSpPr>
                        <a:spLocks noChangeAspect="1" noChangeShapeType="1"/>
                      </p:cNvSpPr>
                      <p:nvPr>
                        <p:custDataLst>
                          <p:tags r:id="rId157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6" name="Line 300"/>
                      <p:cNvSpPr>
                        <a:spLocks noChangeAspect="1" noChangeShapeType="1"/>
                      </p:cNvSpPr>
                      <p:nvPr>
                        <p:custDataLst>
                          <p:tags r:id="rId158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2" name="Group 301"/>
                    <p:cNvGrpSpPr>
                      <a:grpSpLocks noChangeAspect="1"/>
                    </p:cNvGrpSpPr>
                    <p:nvPr>
                      <p:custDataLst>
                        <p:tags r:id="rId154"/>
                      </p:custDataLst>
                    </p:nvPr>
                  </p:nvGrpSpPr>
                  <p:grpSpPr>
                    <a:xfrm>
                      <a:off x="1575" y="5493"/>
                      <a:ext cx="69" cy="15"/>
                      <a:chOff x="1425" y="5493"/>
                      <a:chExt cx="69" cy="15"/>
                    </a:xfrm>
                  </p:grpSpPr>
                  <p:sp>
                    <p:nvSpPr>
                      <p:cNvPr id="143" name="Line 302"/>
                      <p:cNvSpPr>
                        <a:spLocks noChangeAspect="1" noChangeShapeType="1"/>
                      </p:cNvSpPr>
                      <p:nvPr>
                        <p:custDataLst>
                          <p:tags r:id="rId155"/>
                        </p:custDataLst>
                      </p:nvPr>
                    </p:nvSpPr>
                    <p:spPr bwMode="auto">
                      <a:xfrm flipV="1">
                        <a:off x="1425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4" name="Line 303"/>
                      <p:cNvSpPr>
                        <a:spLocks noChangeAspect="1" noChangeShapeType="1"/>
                      </p:cNvSpPr>
                      <p:nvPr>
                        <p:custDataLst>
                          <p:tags r:id="rId156"/>
                        </p:custDataLst>
                      </p:nvPr>
                    </p:nvSpPr>
                    <p:spPr bwMode="auto">
                      <a:xfrm flipH="1" flipV="1">
                        <a:off x="1461" y="5493"/>
                        <a:ext cx="33" cy="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5" name="Group 304"/>
              <p:cNvGrpSpPr>
                <a:grpSpLocks noChangeAspect="1"/>
              </p:cNvGrpSpPr>
              <p:nvPr>
                <p:custDataLst>
                  <p:tags r:id="rId27"/>
                </p:custDataLst>
              </p:nvPr>
            </p:nvGrpSpPr>
            <p:grpSpPr>
              <a:xfrm>
                <a:off x="1448" y="3437"/>
                <a:ext cx="1588" cy="170"/>
                <a:chOff x="3143" y="8879"/>
                <a:chExt cx="1588" cy="170"/>
              </a:xfrm>
            </p:grpSpPr>
            <p:sp>
              <p:nvSpPr>
                <p:cNvPr id="110" name="AutoShape 305"/>
                <p:cNvSpPr>
                  <a:spLocks noChangeAspect="1" noChangeArrowheads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3143" y="8935"/>
                  <a:ext cx="1020" cy="5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defTabSz="914377">
                    <a:defRPr/>
                  </a:pPr>
                  <a:endParaRPr lang="zh-CN" altLang="en-US" sz="1867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11" name="Group 306"/>
                <p:cNvGrpSpPr>
                  <a:grpSpLocks noChangeAspect="1"/>
                </p:cNvGrpSpPr>
                <p:nvPr>
                  <p:custDataLst>
                    <p:tags r:id="rId123"/>
                  </p:custDataLst>
                </p:nvPr>
              </p:nvGrpSpPr>
              <p:grpSpPr>
                <a:xfrm>
                  <a:off x="4064" y="8879"/>
                  <a:ext cx="667" cy="170"/>
                  <a:chOff x="1263" y="4389"/>
                  <a:chExt cx="667" cy="170"/>
                </a:xfrm>
              </p:grpSpPr>
              <p:grpSp>
                <p:nvGrpSpPr>
                  <p:cNvPr id="120" name="Group 307"/>
                  <p:cNvGrpSpPr>
                    <a:grpSpLocks noChangeAspect="1"/>
                  </p:cNvGrpSpPr>
                  <p:nvPr>
                    <p:custDataLst>
                      <p:tags r:id="rId132"/>
                    </p:custDataLst>
                  </p:nvPr>
                </p:nvGrpSpPr>
                <p:grpSpPr>
                  <a:xfrm>
                    <a:off x="1263" y="4389"/>
                    <a:ext cx="667" cy="170"/>
                    <a:chOff x="1410" y="4320"/>
                    <a:chExt cx="667" cy="170"/>
                  </a:xfrm>
                </p:grpSpPr>
                <p:sp>
                  <p:nvSpPr>
                    <p:cNvPr id="126" name="AutoShape 308"/>
                    <p:cNvSpPr>
                      <a:spLocks noChangeAspect="1" noChangeArrowheads="1"/>
                    </p:cNvSpPr>
                    <p:nvPr>
                      <p:custDataLst>
                        <p:tags r:id="rId138"/>
                      </p:custDataLst>
                    </p:nvPr>
                  </p:nvSpPr>
                  <p:spPr bwMode="auto">
                    <a:xfrm>
                      <a:off x="1410" y="4368"/>
                      <a:ext cx="369" cy="74"/>
                    </a:xfrm>
                    <a:prstGeom prst="roundRect">
                      <a:avLst>
                        <a:gd name="adj" fmla="val 48648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27" name="Rectangle 309"/>
                    <p:cNvSpPr>
                      <a:spLocks noChangeAspect="1" noChangeArrowheads="1"/>
                    </p:cNvSpPr>
                    <p:nvPr>
                      <p:custDataLst>
                        <p:tags r:id="rId139"/>
                      </p:custDataLst>
                    </p:nvPr>
                  </p:nvSpPr>
                  <p:spPr bwMode="auto">
                    <a:xfrm>
                      <a:off x="1506" y="4320"/>
                      <a:ext cx="200" cy="15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28" name="AutoShape 310"/>
                    <p:cNvSpPr>
                      <a:spLocks noChangeAspect="1" noChangeArrowheads="1"/>
                    </p:cNvSpPr>
                    <p:nvPr>
                      <p:custDataLst>
                        <p:tags r:id="rId140"/>
                      </p:custDataLst>
                    </p:nvPr>
                  </p:nvSpPr>
                  <p:spPr bwMode="auto">
                    <a:xfrm>
                      <a:off x="1794" y="4333"/>
                      <a:ext cx="283" cy="143"/>
                    </a:xfrm>
                    <a:prstGeom prst="roundRect">
                      <a:avLst>
                        <a:gd name="adj" fmla="val 6292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29" name="Rectangle 311"/>
                    <p:cNvSpPr>
                      <a:spLocks noChangeAspect="1" noChangeArrowheads="1"/>
                    </p:cNvSpPr>
                    <p:nvPr>
                      <p:custDataLst>
                        <p:tags r:id="rId141"/>
                      </p:custDataLst>
                    </p:nvPr>
                  </p:nvSpPr>
                  <p:spPr bwMode="auto">
                    <a:xfrm>
                      <a:off x="1737" y="4320"/>
                      <a:ext cx="71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0" name="Freeform 312"/>
                    <p:cNvSpPr>
                      <a:spLocks noChangeAspect="1"/>
                    </p:cNvSpPr>
                    <p:nvPr>
                      <p:custDataLst>
                        <p:tags r:id="rId142"/>
                      </p:custDataLst>
                    </p:nvPr>
                  </p:nvSpPr>
                  <p:spPr bwMode="auto">
                    <a:xfrm>
                      <a:off x="1479" y="4332"/>
                      <a:ext cx="339" cy="38"/>
                    </a:xfrm>
                    <a:custGeom>
                      <a:avLst/>
                      <a:gdLst>
                        <a:gd name="T0" fmla="*/ 339 w 339"/>
                        <a:gd name="T1" fmla="*/ 0 h 38"/>
                        <a:gd name="T2" fmla="*/ 288 w 339"/>
                        <a:gd name="T3" fmla="*/ 15 h 38"/>
                        <a:gd name="T4" fmla="*/ 267 w 339"/>
                        <a:gd name="T5" fmla="*/ 30 h 38"/>
                        <a:gd name="T6" fmla="*/ 234 w 339"/>
                        <a:gd name="T7" fmla="*/ 36 h 38"/>
                        <a:gd name="T8" fmla="*/ 204 w 339"/>
                        <a:gd name="T9" fmla="*/ 36 h 38"/>
                        <a:gd name="T10" fmla="*/ 177 w 339"/>
                        <a:gd name="T11" fmla="*/ 24 h 38"/>
                        <a:gd name="T12" fmla="*/ 141 w 339"/>
                        <a:gd name="T13" fmla="*/ 9 h 38"/>
                        <a:gd name="T14" fmla="*/ 102 w 339"/>
                        <a:gd name="T15" fmla="*/ 12 h 38"/>
                        <a:gd name="T16" fmla="*/ 69 w 339"/>
                        <a:gd name="T17" fmla="*/ 24 h 38"/>
                        <a:gd name="T18" fmla="*/ 51 w 339"/>
                        <a:gd name="T19" fmla="*/ 30 h 38"/>
                        <a:gd name="T20" fmla="*/ 0 w 339"/>
                        <a:gd name="T21" fmla="*/ 3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39" h="38">
                          <a:moveTo>
                            <a:pt x="339" y="0"/>
                          </a:moveTo>
                          <a:cubicBezTo>
                            <a:pt x="319" y="5"/>
                            <a:pt x="300" y="10"/>
                            <a:pt x="288" y="15"/>
                          </a:cubicBezTo>
                          <a:cubicBezTo>
                            <a:pt x="276" y="20"/>
                            <a:pt x="276" y="26"/>
                            <a:pt x="267" y="30"/>
                          </a:cubicBezTo>
                          <a:cubicBezTo>
                            <a:pt x="258" y="34"/>
                            <a:pt x="244" y="35"/>
                            <a:pt x="234" y="36"/>
                          </a:cubicBezTo>
                          <a:cubicBezTo>
                            <a:pt x="224" y="37"/>
                            <a:pt x="213" y="38"/>
                            <a:pt x="204" y="36"/>
                          </a:cubicBezTo>
                          <a:cubicBezTo>
                            <a:pt x="195" y="34"/>
                            <a:pt x="187" y="29"/>
                            <a:pt x="177" y="24"/>
                          </a:cubicBezTo>
                          <a:cubicBezTo>
                            <a:pt x="167" y="19"/>
                            <a:pt x="153" y="11"/>
                            <a:pt x="141" y="9"/>
                          </a:cubicBezTo>
                          <a:cubicBezTo>
                            <a:pt x="129" y="7"/>
                            <a:pt x="114" y="10"/>
                            <a:pt x="102" y="12"/>
                          </a:cubicBezTo>
                          <a:cubicBezTo>
                            <a:pt x="90" y="14"/>
                            <a:pt x="77" y="21"/>
                            <a:pt x="69" y="24"/>
                          </a:cubicBezTo>
                          <a:cubicBezTo>
                            <a:pt x="61" y="27"/>
                            <a:pt x="62" y="28"/>
                            <a:pt x="51" y="30"/>
                          </a:cubicBezTo>
                          <a:cubicBezTo>
                            <a:pt x="40" y="32"/>
                            <a:pt x="19" y="34"/>
                            <a:pt x="0" y="3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1" name="Freeform 313"/>
                    <p:cNvSpPr>
                      <a:spLocks noChangeAspect="1"/>
                    </p:cNvSpPr>
                    <p:nvPr>
                      <p:custDataLst>
                        <p:tags r:id="rId143"/>
                      </p:custDataLst>
                    </p:nvPr>
                  </p:nvSpPr>
                  <p:spPr bwMode="auto">
                    <a:xfrm flipV="1">
                      <a:off x="1479" y="4437"/>
                      <a:ext cx="339" cy="38"/>
                    </a:xfrm>
                    <a:custGeom>
                      <a:avLst/>
                      <a:gdLst>
                        <a:gd name="T0" fmla="*/ 339 w 339"/>
                        <a:gd name="T1" fmla="*/ 0 h 38"/>
                        <a:gd name="T2" fmla="*/ 288 w 339"/>
                        <a:gd name="T3" fmla="*/ 15 h 38"/>
                        <a:gd name="T4" fmla="*/ 267 w 339"/>
                        <a:gd name="T5" fmla="*/ 30 h 38"/>
                        <a:gd name="T6" fmla="*/ 234 w 339"/>
                        <a:gd name="T7" fmla="*/ 36 h 38"/>
                        <a:gd name="T8" fmla="*/ 204 w 339"/>
                        <a:gd name="T9" fmla="*/ 36 h 38"/>
                        <a:gd name="T10" fmla="*/ 177 w 339"/>
                        <a:gd name="T11" fmla="*/ 24 h 38"/>
                        <a:gd name="T12" fmla="*/ 141 w 339"/>
                        <a:gd name="T13" fmla="*/ 9 h 38"/>
                        <a:gd name="T14" fmla="*/ 102 w 339"/>
                        <a:gd name="T15" fmla="*/ 12 h 38"/>
                        <a:gd name="T16" fmla="*/ 69 w 339"/>
                        <a:gd name="T17" fmla="*/ 24 h 38"/>
                        <a:gd name="T18" fmla="*/ 51 w 339"/>
                        <a:gd name="T19" fmla="*/ 30 h 38"/>
                        <a:gd name="T20" fmla="*/ 0 w 339"/>
                        <a:gd name="T21" fmla="*/ 3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39" h="38">
                          <a:moveTo>
                            <a:pt x="339" y="0"/>
                          </a:moveTo>
                          <a:cubicBezTo>
                            <a:pt x="319" y="5"/>
                            <a:pt x="300" y="10"/>
                            <a:pt x="288" y="15"/>
                          </a:cubicBezTo>
                          <a:cubicBezTo>
                            <a:pt x="276" y="20"/>
                            <a:pt x="276" y="26"/>
                            <a:pt x="267" y="30"/>
                          </a:cubicBezTo>
                          <a:cubicBezTo>
                            <a:pt x="258" y="34"/>
                            <a:pt x="244" y="35"/>
                            <a:pt x="234" y="36"/>
                          </a:cubicBezTo>
                          <a:cubicBezTo>
                            <a:pt x="224" y="37"/>
                            <a:pt x="213" y="38"/>
                            <a:pt x="204" y="36"/>
                          </a:cubicBezTo>
                          <a:cubicBezTo>
                            <a:pt x="195" y="34"/>
                            <a:pt x="187" y="29"/>
                            <a:pt x="177" y="24"/>
                          </a:cubicBezTo>
                          <a:cubicBezTo>
                            <a:pt x="167" y="19"/>
                            <a:pt x="153" y="11"/>
                            <a:pt x="141" y="9"/>
                          </a:cubicBezTo>
                          <a:cubicBezTo>
                            <a:pt x="129" y="7"/>
                            <a:pt x="114" y="10"/>
                            <a:pt x="102" y="12"/>
                          </a:cubicBezTo>
                          <a:cubicBezTo>
                            <a:pt x="90" y="14"/>
                            <a:pt x="77" y="21"/>
                            <a:pt x="69" y="24"/>
                          </a:cubicBezTo>
                          <a:cubicBezTo>
                            <a:pt x="61" y="27"/>
                            <a:pt x="62" y="28"/>
                            <a:pt x="51" y="30"/>
                          </a:cubicBezTo>
                          <a:cubicBezTo>
                            <a:pt x="40" y="32"/>
                            <a:pt x="19" y="34"/>
                            <a:pt x="0" y="3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21" name="Group 314"/>
                  <p:cNvGrpSpPr>
                    <a:grpSpLocks noChangeAspect="1"/>
                  </p:cNvGrpSpPr>
                  <p:nvPr>
                    <p:custDataLst>
                      <p:tags r:id="rId133"/>
                    </p:custDataLst>
                  </p:nvPr>
                </p:nvGrpSpPr>
                <p:grpSpPr>
                  <a:xfrm>
                    <a:off x="1388" y="4431"/>
                    <a:ext cx="143" cy="85"/>
                    <a:chOff x="1535" y="4362"/>
                    <a:chExt cx="143" cy="85"/>
                  </a:xfrm>
                </p:grpSpPr>
                <p:sp>
                  <p:nvSpPr>
                    <p:cNvPr id="122" name="Oval 315"/>
                    <p:cNvSpPr>
                      <a:spLocks noChangeAspect="1" noChangeArrowheads="1"/>
                    </p:cNvSpPr>
                    <p:nvPr>
                      <p:custDataLst>
                        <p:tags r:id="rId134"/>
                      </p:custDataLst>
                    </p:nvPr>
                  </p:nvSpPr>
                  <p:spPr bwMode="auto">
                    <a:xfrm>
                      <a:off x="1563" y="4362"/>
                      <a:ext cx="85" cy="8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123" name="Group 316"/>
                    <p:cNvGrpSpPr>
                      <a:grpSpLocks noChangeAspect="1"/>
                    </p:cNvGrpSpPr>
                    <p:nvPr>
                      <p:custDataLst>
                        <p:tags r:id="rId135"/>
                      </p:custDataLst>
                    </p:nvPr>
                  </p:nvGrpSpPr>
                  <p:grpSpPr>
                    <a:xfrm>
                      <a:off x="1535" y="4382"/>
                      <a:ext cx="143" cy="45"/>
                      <a:chOff x="1535" y="4382"/>
                      <a:chExt cx="143" cy="45"/>
                    </a:xfrm>
                  </p:grpSpPr>
                  <p:sp>
                    <p:nvSpPr>
                      <p:cNvPr id="124" name="AutoShape 317"/>
                      <p:cNvSpPr>
                        <a:spLocks noChangeAspect="1" noChangeArrowheads="1"/>
                      </p:cNvSpPr>
                      <p:nvPr>
                        <p:custDataLst>
                          <p:tags r:id="rId136"/>
                        </p:custDataLst>
                      </p:nvPr>
                    </p:nvSpPr>
                    <p:spPr bwMode="auto">
                      <a:xfrm rot="20400000">
                        <a:off x="1535" y="4396"/>
                        <a:ext cx="143" cy="2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25" name="Oval 318"/>
                      <p:cNvSpPr>
                        <a:spLocks noChangeAspect="1" noChangeArrowheads="1"/>
                      </p:cNvSpPr>
                      <p:nvPr>
                        <p:custDataLst>
                          <p:tags r:id="rId137"/>
                        </p:custDataLst>
                      </p:nvPr>
                    </p:nvSpPr>
                    <p:spPr bwMode="auto">
                      <a:xfrm>
                        <a:off x="1583" y="4382"/>
                        <a:ext cx="45" cy="4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2" name="Group 319"/>
                <p:cNvGrpSpPr>
                  <a:grpSpLocks noChangeAspect="1"/>
                </p:cNvGrpSpPr>
                <p:nvPr>
                  <p:custDataLst>
                    <p:tags r:id="rId124"/>
                  </p:custDataLst>
                </p:nvPr>
              </p:nvGrpSpPr>
              <p:grpSpPr>
                <a:xfrm>
                  <a:off x="3503" y="8901"/>
                  <a:ext cx="250" cy="125"/>
                  <a:chOff x="2298" y="5163"/>
                  <a:chExt cx="250" cy="125"/>
                </a:xfrm>
              </p:grpSpPr>
              <p:sp>
                <p:nvSpPr>
                  <p:cNvPr id="113" name="Rectangle 320"/>
                  <p:cNvSpPr>
                    <a:spLocks noChangeAspect="1" noChangeArrowheads="1"/>
                  </p:cNvSpPr>
                  <p:nvPr>
                    <p:custDataLst>
                      <p:tags r:id="rId125"/>
                    </p:custDataLst>
                  </p:nvPr>
                </p:nvSpPr>
                <p:spPr bwMode="auto">
                  <a:xfrm>
                    <a:off x="2420" y="5163"/>
                    <a:ext cx="116" cy="1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4" name="AutoShape 321"/>
                  <p:cNvSpPr>
                    <a:spLocks noChangeAspect="1" noChangeArrowheads="1"/>
                  </p:cNvSpPr>
                  <p:nvPr>
                    <p:custDataLst>
                      <p:tags r:id="rId126"/>
                    </p:custDataLst>
                  </p:nvPr>
                </p:nvSpPr>
                <p:spPr bwMode="auto">
                  <a:xfrm>
                    <a:off x="2319" y="5183"/>
                    <a:ext cx="198" cy="8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5" name="AutoShape 322"/>
                  <p:cNvSpPr>
                    <a:spLocks noChangeAspect="1" noChangeArrowheads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2298" y="5212"/>
                    <a:ext cx="153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116" name="Group 323"/>
                  <p:cNvGrpSpPr>
                    <a:grpSpLocks noChangeAspect="1"/>
                  </p:cNvGrpSpPr>
                  <p:nvPr>
                    <p:custDataLst>
                      <p:tags r:id="rId128"/>
                    </p:custDataLst>
                  </p:nvPr>
                </p:nvGrpSpPr>
                <p:grpSpPr>
                  <a:xfrm>
                    <a:off x="2405" y="5183"/>
                    <a:ext cx="143" cy="85"/>
                    <a:chOff x="989" y="4437"/>
                    <a:chExt cx="143" cy="85"/>
                  </a:xfrm>
                </p:grpSpPr>
                <p:sp>
                  <p:nvSpPr>
                    <p:cNvPr id="117" name="Oval 324"/>
                    <p:cNvSpPr>
                      <a:spLocks noChangeAspect="1" noChangeArrowheads="1"/>
                    </p:cNvSpPr>
                    <p:nvPr>
                      <p:custDataLst>
                        <p:tags r:id="rId129"/>
                      </p:custDataLst>
                    </p:nvPr>
                  </p:nvSpPr>
                  <p:spPr bwMode="auto">
                    <a:xfrm>
                      <a:off x="1017" y="4437"/>
                      <a:ext cx="85" cy="8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8" name="AutoShape 325"/>
                    <p:cNvSpPr>
                      <a:spLocks noChangeAspect="1" noChangeArrowheads="1"/>
                    </p:cNvSpPr>
                    <p:nvPr>
                      <p:custDataLst>
                        <p:tags r:id="rId130"/>
                      </p:custDataLst>
                    </p:nvPr>
                  </p:nvSpPr>
                  <p:spPr bwMode="auto">
                    <a:xfrm rot="1800000">
                      <a:off x="989" y="4468"/>
                      <a:ext cx="143" cy="2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9" name="Oval 326"/>
                    <p:cNvSpPr>
                      <a:spLocks noChangeAspect="1" noChangeArrowheads="1"/>
                    </p:cNvSpPr>
                    <p:nvPr>
                      <p:custDataLst>
                        <p:tags r:id="rId131"/>
                      </p:custDataLst>
                    </p:nvPr>
                  </p:nvSpPr>
                  <p:spPr bwMode="auto">
                    <a:xfrm>
                      <a:off x="1037" y="4457"/>
                      <a:ext cx="45" cy="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6" name="Group 327"/>
              <p:cNvGrpSpPr>
                <a:grpSpLocks noChangeAspect="1"/>
              </p:cNvGrpSpPr>
              <p:nvPr>
                <p:custDataLst>
                  <p:tags r:id="rId28"/>
                </p:custDataLst>
              </p:nvPr>
            </p:nvGrpSpPr>
            <p:grpSpPr>
              <a:xfrm>
                <a:off x="2542" y="5160"/>
                <a:ext cx="815" cy="1228"/>
                <a:chOff x="1753" y="1698"/>
                <a:chExt cx="815" cy="1228"/>
              </a:xfrm>
            </p:grpSpPr>
            <p:grpSp>
              <p:nvGrpSpPr>
                <p:cNvPr id="17" name="Group 328"/>
                <p:cNvGrpSpPr>
                  <a:grpSpLocks noChangeAspect="1"/>
                </p:cNvGrpSpPr>
                <p:nvPr>
                  <p:custDataLst>
                    <p:tags r:id="rId29"/>
                  </p:custDataLst>
                </p:nvPr>
              </p:nvGrpSpPr>
              <p:grpSpPr>
                <a:xfrm>
                  <a:off x="1753" y="1875"/>
                  <a:ext cx="815" cy="1051"/>
                  <a:chOff x="2771" y="2490"/>
                  <a:chExt cx="815" cy="1051"/>
                </a:xfrm>
              </p:grpSpPr>
              <p:sp>
                <p:nvSpPr>
                  <p:cNvPr id="35" name="AutoShape 329"/>
                  <p:cNvSpPr>
                    <a:spLocks noChangeAspect="1" noChangeArrowheads="1"/>
                  </p:cNvSpPr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2939" y="3484"/>
                    <a:ext cx="480" cy="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defTabSz="914377">
                      <a:defRPr/>
                    </a:pPr>
                    <a:endParaRPr lang="zh-CN" altLang="en-US" sz="1867">
                      <a:solidFill>
                        <a:prstClr val="black"/>
                      </a:solidFill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6" name="Group 330"/>
                  <p:cNvGrpSpPr>
                    <a:grpSpLocks noChangeAspect="1"/>
                  </p:cNvGrpSpPr>
                  <p:nvPr>
                    <p:custDataLst>
                      <p:tags r:id="rId48"/>
                    </p:custDataLst>
                  </p:nvPr>
                </p:nvGrpSpPr>
                <p:grpSpPr>
                  <a:xfrm>
                    <a:off x="2771" y="2490"/>
                    <a:ext cx="815" cy="997"/>
                    <a:chOff x="2771" y="2490"/>
                    <a:chExt cx="815" cy="997"/>
                  </a:xfrm>
                </p:grpSpPr>
                <p:grpSp>
                  <p:nvGrpSpPr>
                    <p:cNvPr id="37" name="Group 331"/>
                    <p:cNvGrpSpPr>
                      <a:grpSpLocks noChangeAspect="1"/>
                    </p:cNvGrpSpPr>
                    <p:nvPr>
                      <p:custDataLst>
                        <p:tags r:id="rId49"/>
                      </p:custDataLst>
                    </p:nvPr>
                  </p:nvGrpSpPr>
                  <p:grpSpPr>
                    <a:xfrm>
                      <a:off x="3051" y="2598"/>
                      <a:ext cx="255" cy="292"/>
                      <a:chOff x="2735" y="2160"/>
                      <a:chExt cx="255" cy="292"/>
                    </a:xfrm>
                  </p:grpSpPr>
                  <p:sp>
                    <p:nvSpPr>
                      <p:cNvPr id="108" name="AutoShape 332"/>
                      <p:cNvSpPr>
                        <a:spLocks noChangeAspect="1" noChangeArrowheads="1"/>
                      </p:cNvSpPr>
                      <p:nvPr>
                        <p:custDataLst>
                          <p:tags r:id="rId120"/>
                        </p:custDataLst>
                      </p:nvPr>
                    </p:nvSpPr>
                    <p:spPr bwMode="auto">
                      <a:xfrm>
                        <a:off x="2755" y="2160"/>
                        <a:ext cx="215" cy="183"/>
                      </a:xfrm>
                      <a:prstGeom prst="roundRect">
                        <a:avLst>
                          <a:gd name="adj" fmla="val 36065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09" name="AutoShape 333"/>
                      <p:cNvSpPr>
                        <a:spLocks noChangeAspect="1" noChangeArrowheads="1"/>
                      </p:cNvSpPr>
                      <p:nvPr>
                        <p:custDataLst>
                          <p:tags r:id="rId121"/>
                        </p:custDataLst>
                      </p:nvPr>
                    </p:nvSpPr>
                    <p:spPr bwMode="auto">
                      <a:xfrm flipV="1">
                        <a:off x="2735" y="2225"/>
                        <a:ext cx="255" cy="227"/>
                      </a:xfrm>
                      <a:custGeom>
                        <a:avLst/>
                        <a:gdLst>
                          <a:gd name="G0" fmla="+- 2287 0 0"/>
                          <a:gd name="G1" fmla="+- 21600 0 2287"/>
                          <a:gd name="G2" fmla="*/ 2287 1 2"/>
                          <a:gd name="G3" fmla="+- 21600 0 G2"/>
                          <a:gd name="G4" fmla="+/ 2287 21600 2"/>
                          <a:gd name="G5" fmla="+/ G1 0 2"/>
                          <a:gd name="G6" fmla="*/ 21600 21600 2287"/>
                          <a:gd name="G7" fmla="*/ G6 1 2"/>
                          <a:gd name="G8" fmla="+- 21600 0 G7"/>
                          <a:gd name="G9" fmla="*/ 21600 1 2"/>
                          <a:gd name="G10" fmla="+- 2287 0 G9"/>
                          <a:gd name="G11" fmla="?: G10 G8 0"/>
                          <a:gd name="G12" fmla="?: G10 G7 21600"/>
                          <a:gd name="T0" fmla="*/ 20456 w 21600"/>
                          <a:gd name="T1" fmla="*/ 10800 h 21600"/>
                          <a:gd name="T2" fmla="*/ 10800 w 21600"/>
                          <a:gd name="T3" fmla="*/ 21600 h 21600"/>
                          <a:gd name="T4" fmla="*/ 1144 w 21600"/>
                          <a:gd name="T5" fmla="*/ 10800 h 21600"/>
                          <a:gd name="T6" fmla="*/ 10800 w 21600"/>
                          <a:gd name="T7" fmla="*/ 0 h 21600"/>
                          <a:gd name="T8" fmla="*/ 2944 w 21600"/>
                          <a:gd name="T9" fmla="*/ 2944 h 21600"/>
                          <a:gd name="T10" fmla="*/ 18656 w 21600"/>
                          <a:gd name="T11" fmla="*/ 18656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2287" y="21600"/>
                            </a:lnTo>
                            <a:lnTo>
                              <a:pt x="19313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38" name="Rectangle 334"/>
                    <p:cNvSpPr>
                      <a:spLocks noChangeAspect="1" noChangeArrowheads="1"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>
                      <a:off x="3051" y="2888"/>
                      <a:ext cx="255" cy="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9" name="AutoShape 335"/>
                    <p:cNvSpPr>
                      <a:spLocks noChangeAspect="1" noChangeArrowheads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 flipV="1">
                      <a:off x="2810" y="2957"/>
                      <a:ext cx="737" cy="81"/>
                    </a:xfrm>
                    <a:custGeom>
                      <a:avLst/>
                      <a:gdLst>
                        <a:gd name="G0" fmla="+- 6799 0 0"/>
                        <a:gd name="G1" fmla="+- 21600 0 6799"/>
                        <a:gd name="G2" fmla="*/ 6799 1 2"/>
                        <a:gd name="G3" fmla="+- 21600 0 G2"/>
                        <a:gd name="G4" fmla="+/ 6799 21600 2"/>
                        <a:gd name="G5" fmla="+/ G1 0 2"/>
                        <a:gd name="G6" fmla="*/ 21600 21600 6799"/>
                        <a:gd name="G7" fmla="*/ G6 1 2"/>
                        <a:gd name="G8" fmla="+- 21600 0 G7"/>
                        <a:gd name="G9" fmla="*/ 21600 1 2"/>
                        <a:gd name="G10" fmla="+- 6799 0 G9"/>
                        <a:gd name="G11" fmla="?: G10 G8 0"/>
                        <a:gd name="G12" fmla="?: G10 G7 21600"/>
                        <a:gd name="T0" fmla="*/ 18200 w 21600"/>
                        <a:gd name="T1" fmla="*/ 10800 h 21600"/>
                        <a:gd name="T2" fmla="*/ 10800 w 21600"/>
                        <a:gd name="T3" fmla="*/ 21600 h 21600"/>
                        <a:gd name="T4" fmla="*/ 3400 w 21600"/>
                        <a:gd name="T5" fmla="*/ 10800 h 21600"/>
                        <a:gd name="T6" fmla="*/ 10800 w 21600"/>
                        <a:gd name="T7" fmla="*/ 0 h 21600"/>
                        <a:gd name="T8" fmla="*/ 5200 w 21600"/>
                        <a:gd name="T9" fmla="*/ 5200 h 21600"/>
                        <a:gd name="T10" fmla="*/ 16400 w 21600"/>
                        <a:gd name="T11" fmla="*/ 164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6799" y="21600"/>
                          </a:lnTo>
                          <a:lnTo>
                            <a:pt x="1480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0" name="AutoShape 336"/>
                    <p:cNvSpPr>
                      <a:spLocks noChangeAspect="1" noChangeArrowheads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2804" y="3112"/>
                      <a:ext cx="750" cy="375"/>
                    </a:xfrm>
                    <a:custGeom>
                      <a:avLst/>
                      <a:gdLst>
                        <a:gd name="G0" fmla="+- 4349 0 0"/>
                        <a:gd name="G1" fmla="+- 21600 0 4349"/>
                        <a:gd name="G2" fmla="*/ 4349 1 2"/>
                        <a:gd name="G3" fmla="+- 21600 0 G2"/>
                        <a:gd name="G4" fmla="+/ 4349 21600 2"/>
                        <a:gd name="G5" fmla="+/ G1 0 2"/>
                        <a:gd name="G6" fmla="*/ 21600 21600 4349"/>
                        <a:gd name="G7" fmla="*/ G6 1 2"/>
                        <a:gd name="G8" fmla="+- 21600 0 G7"/>
                        <a:gd name="G9" fmla="*/ 21600 1 2"/>
                        <a:gd name="G10" fmla="+- 4349 0 G9"/>
                        <a:gd name="G11" fmla="?: G10 G8 0"/>
                        <a:gd name="G12" fmla="?: G10 G7 21600"/>
                        <a:gd name="T0" fmla="*/ 19425 w 21600"/>
                        <a:gd name="T1" fmla="*/ 10800 h 21600"/>
                        <a:gd name="T2" fmla="*/ 10800 w 21600"/>
                        <a:gd name="T3" fmla="*/ 21600 h 21600"/>
                        <a:gd name="T4" fmla="*/ 2175 w 21600"/>
                        <a:gd name="T5" fmla="*/ 10800 h 21600"/>
                        <a:gd name="T6" fmla="*/ 10800 w 21600"/>
                        <a:gd name="T7" fmla="*/ 0 h 21600"/>
                        <a:gd name="T8" fmla="*/ 3975 w 21600"/>
                        <a:gd name="T9" fmla="*/ 3975 h 21600"/>
                        <a:gd name="T10" fmla="*/ 17625 w 21600"/>
                        <a:gd name="T11" fmla="*/ 1762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4349" y="21600"/>
                          </a:lnTo>
                          <a:lnTo>
                            <a:pt x="17251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1" name="Line 337"/>
                    <p:cNvSpPr>
                      <a:spLocks noChangeAspect="1" noChangeShapeType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>
                      <a:off x="2858" y="3160"/>
                      <a:ext cx="6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2" name="Rectangle 338"/>
                    <p:cNvSpPr>
                      <a:spLocks noChangeAspect="1" noChangeArrowheads="1"/>
                    </p:cNvSpPr>
                    <p:nvPr>
                      <p:custDataLst>
                        <p:tags r:id="rId54"/>
                      </p:custDataLst>
                    </p:nvPr>
                  </p:nvSpPr>
                  <p:spPr bwMode="auto">
                    <a:xfrm>
                      <a:off x="2771" y="3022"/>
                      <a:ext cx="815" cy="10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3" name="Freeform 339"/>
                    <p:cNvSpPr>
                      <a:spLocks noChangeAspect="1"/>
                    </p:cNvSpPr>
                    <p:nvPr>
                      <p:custDataLst>
                        <p:tags r:id="rId55"/>
                      </p:custDataLst>
                    </p:nvPr>
                  </p:nvSpPr>
                  <p:spPr bwMode="auto">
                    <a:xfrm>
                      <a:off x="3458" y="3007"/>
                      <a:ext cx="101" cy="145"/>
                    </a:xfrm>
                    <a:custGeom>
                      <a:avLst/>
                      <a:gdLst>
                        <a:gd name="T0" fmla="*/ 0 w 101"/>
                        <a:gd name="T1" fmla="*/ 0 h 145"/>
                        <a:gd name="T2" fmla="*/ 80 w 101"/>
                        <a:gd name="T3" fmla="*/ 30 h 145"/>
                        <a:gd name="T4" fmla="*/ 100 w 101"/>
                        <a:gd name="T5" fmla="*/ 75 h 145"/>
                        <a:gd name="T6" fmla="*/ 85 w 101"/>
                        <a:gd name="T7" fmla="*/ 145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00" h="145">
                          <a:moveTo>
                            <a:pt x="0" y="0"/>
                          </a:moveTo>
                          <a:cubicBezTo>
                            <a:pt x="13" y="6"/>
                            <a:pt x="63" y="17"/>
                            <a:pt x="80" y="30"/>
                          </a:cubicBezTo>
                          <a:cubicBezTo>
                            <a:pt x="97" y="43"/>
                            <a:pt x="99" y="56"/>
                            <a:pt x="100" y="75"/>
                          </a:cubicBezTo>
                          <a:cubicBezTo>
                            <a:pt x="101" y="94"/>
                            <a:pt x="87" y="133"/>
                            <a:pt x="85" y="14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4" name="Freeform 340"/>
                    <p:cNvSpPr>
                      <a:spLocks noChangeAspect="1"/>
                    </p:cNvSpPr>
                    <p:nvPr>
                      <p:custDataLst>
                        <p:tags r:id="rId56"/>
                      </p:custDataLst>
                    </p:nvPr>
                  </p:nvSpPr>
                  <p:spPr bwMode="auto">
                    <a:xfrm flipH="1">
                      <a:off x="2803" y="3007"/>
                      <a:ext cx="101" cy="145"/>
                    </a:xfrm>
                    <a:custGeom>
                      <a:avLst/>
                      <a:gdLst>
                        <a:gd name="T0" fmla="*/ 0 w 101"/>
                        <a:gd name="T1" fmla="*/ 0 h 145"/>
                        <a:gd name="T2" fmla="*/ 80 w 101"/>
                        <a:gd name="T3" fmla="*/ 30 h 145"/>
                        <a:gd name="T4" fmla="*/ 100 w 101"/>
                        <a:gd name="T5" fmla="*/ 75 h 145"/>
                        <a:gd name="T6" fmla="*/ 85 w 101"/>
                        <a:gd name="T7" fmla="*/ 145 h 1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00" h="145">
                          <a:moveTo>
                            <a:pt x="0" y="0"/>
                          </a:moveTo>
                          <a:cubicBezTo>
                            <a:pt x="13" y="6"/>
                            <a:pt x="63" y="17"/>
                            <a:pt x="80" y="30"/>
                          </a:cubicBezTo>
                          <a:cubicBezTo>
                            <a:pt x="97" y="43"/>
                            <a:pt x="99" y="56"/>
                            <a:pt x="100" y="75"/>
                          </a:cubicBezTo>
                          <a:cubicBezTo>
                            <a:pt x="101" y="94"/>
                            <a:pt x="87" y="133"/>
                            <a:pt x="85" y="14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45" name="Group 341"/>
                    <p:cNvGrpSpPr>
                      <a:grpSpLocks noChangeAspect="1"/>
                    </p:cNvGrpSpPr>
                    <p:nvPr>
                      <p:custDataLst>
                        <p:tags r:id="rId57"/>
                      </p:custDataLst>
                    </p:nvPr>
                  </p:nvGrpSpPr>
                  <p:grpSpPr>
                    <a:xfrm>
                      <a:off x="3046" y="2840"/>
                      <a:ext cx="294" cy="625"/>
                      <a:chOff x="2317" y="2891"/>
                      <a:chExt cx="294" cy="625"/>
                    </a:xfrm>
                  </p:grpSpPr>
                  <p:sp>
                    <p:nvSpPr>
                      <p:cNvPr id="71" name="Line 342"/>
                      <p:cNvSpPr>
                        <a:spLocks noChangeAspect="1" noChangeShapeType="1"/>
                      </p:cNvSpPr>
                      <p:nvPr>
                        <p:custDataLst>
                          <p:tags r:id="rId83"/>
                        </p:custDataLst>
                      </p:nvPr>
                    </p:nvSpPr>
                    <p:spPr bwMode="auto">
                      <a:xfrm>
                        <a:off x="2499" y="3174"/>
                        <a:ext cx="42" cy="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72" name="Line 343"/>
                      <p:cNvSpPr>
                        <a:spLocks noChangeAspect="1" noChangeShapeType="1"/>
                      </p:cNvSpPr>
                      <p:nvPr>
                        <p:custDataLst>
                          <p:tags r:id="rId84"/>
                        </p:custDataLst>
                      </p:nvPr>
                    </p:nvSpPr>
                    <p:spPr bwMode="auto">
                      <a:xfrm>
                        <a:off x="2517" y="3336"/>
                        <a:ext cx="42" cy="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grpSp>
                    <p:nvGrpSpPr>
                      <p:cNvPr id="73" name="Group 344"/>
                      <p:cNvGrpSpPr>
                        <a:grpSpLocks noChangeAspect="1"/>
                      </p:cNvGrpSpPr>
                      <p:nvPr>
                        <p:custDataLst>
                          <p:tags r:id="rId85"/>
                        </p:custDataLst>
                      </p:nvPr>
                    </p:nvGrpSpPr>
                    <p:grpSpPr>
                      <a:xfrm>
                        <a:off x="2317" y="2891"/>
                        <a:ext cx="294" cy="625"/>
                        <a:chOff x="2317" y="2891"/>
                        <a:chExt cx="294" cy="625"/>
                      </a:xfrm>
                    </p:grpSpPr>
                    <p:grpSp>
                      <p:nvGrpSpPr>
                        <p:cNvPr id="74" name="Group 345"/>
                        <p:cNvGrpSpPr>
                          <a:grpSpLocks noChangeAspect="1"/>
                        </p:cNvGrpSpPr>
                        <p:nvPr>
                          <p:custDataLst>
                            <p:tags r:id="rId86"/>
                          </p:custDataLst>
                        </p:nvPr>
                      </p:nvGrpSpPr>
                      <p:grpSpPr>
                        <a:xfrm>
                          <a:off x="2317" y="2891"/>
                          <a:ext cx="294" cy="625"/>
                          <a:chOff x="3046" y="2840"/>
                          <a:chExt cx="294" cy="625"/>
                        </a:xfrm>
                      </p:grpSpPr>
                      <p:sp>
                        <p:nvSpPr>
                          <p:cNvPr id="106" name="Freeform 346"/>
                          <p:cNvSpPr>
                            <a:spLocks noChangeAspect="1"/>
                          </p:cNvSpPr>
                          <p:nvPr>
                            <p:custDataLst>
                              <p:tags r:id="rId118"/>
                            </p:custDataLst>
                          </p:nvPr>
                        </p:nvSpPr>
                        <p:spPr bwMode="auto">
                          <a:xfrm>
                            <a:off x="3046" y="2840"/>
                            <a:ext cx="290" cy="625"/>
                          </a:xfrm>
                          <a:custGeom>
                            <a:avLst/>
                            <a:gdLst>
                              <a:gd name="T0" fmla="*/ 111 w 290"/>
                              <a:gd name="T1" fmla="*/ 0 h 625"/>
                              <a:gd name="T2" fmla="*/ 124 w 290"/>
                              <a:gd name="T3" fmla="*/ 180 h 625"/>
                              <a:gd name="T4" fmla="*/ 189 w 290"/>
                              <a:gd name="T5" fmla="*/ 300 h 625"/>
                              <a:gd name="T6" fmla="*/ 209 w 290"/>
                              <a:gd name="T7" fmla="*/ 445 h 625"/>
                              <a:gd name="T8" fmla="*/ 89 w 290"/>
                              <a:gd name="T9" fmla="*/ 495 h 625"/>
                              <a:gd name="T10" fmla="*/ 11 w 290"/>
                              <a:gd name="T11" fmla="*/ 529 h 625"/>
                              <a:gd name="T12" fmla="*/ 29 w 290"/>
                              <a:gd name="T13" fmla="*/ 604 h 625"/>
                              <a:gd name="T14" fmla="*/ 185 w 290"/>
                              <a:gd name="T15" fmla="*/ 604 h 625"/>
                              <a:gd name="T16" fmla="*/ 269 w 290"/>
                              <a:gd name="T17" fmla="*/ 625 h 625"/>
                              <a:gd name="T18" fmla="*/ 290 w 290"/>
                              <a:gd name="T19" fmla="*/ 604 h 6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290" h="625">
                                <a:moveTo>
                                  <a:pt x="111" y="0"/>
                                </a:moveTo>
                                <a:cubicBezTo>
                                  <a:pt x="113" y="30"/>
                                  <a:pt x="111" y="130"/>
                                  <a:pt x="124" y="180"/>
                                </a:cubicBezTo>
                                <a:cubicBezTo>
                                  <a:pt x="137" y="230"/>
                                  <a:pt x="175" y="256"/>
                                  <a:pt x="189" y="300"/>
                                </a:cubicBezTo>
                                <a:cubicBezTo>
                                  <a:pt x="203" y="344"/>
                                  <a:pt x="226" y="412"/>
                                  <a:pt x="209" y="445"/>
                                </a:cubicBezTo>
                                <a:cubicBezTo>
                                  <a:pt x="192" y="478"/>
                                  <a:pt x="122" y="481"/>
                                  <a:pt x="89" y="495"/>
                                </a:cubicBezTo>
                                <a:cubicBezTo>
                                  <a:pt x="56" y="509"/>
                                  <a:pt x="21" y="511"/>
                                  <a:pt x="11" y="529"/>
                                </a:cubicBezTo>
                                <a:cubicBezTo>
                                  <a:pt x="1" y="547"/>
                                  <a:pt x="0" y="592"/>
                                  <a:pt x="29" y="604"/>
                                </a:cubicBezTo>
                                <a:cubicBezTo>
                                  <a:pt x="58" y="616"/>
                                  <a:pt x="145" y="601"/>
                                  <a:pt x="185" y="604"/>
                                </a:cubicBezTo>
                                <a:cubicBezTo>
                                  <a:pt x="225" y="607"/>
                                  <a:pt x="252" y="625"/>
                                  <a:pt x="269" y="625"/>
                                </a:cubicBezTo>
                                <a:cubicBezTo>
                                  <a:pt x="286" y="625"/>
                                  <a:pt x="286" y="608"/>
                                  <a:pt x="290" y="604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914377">
                              <a:defRPr/>
                            </a:pPr>
                            <a:endParaRPr lang="zh-CN" altLang="en-US" sz="1867">
                              <a:solidFill>
                                <a:prstClr val="black"/>
                              </a:solidFill>
                              <a:latin typeface="Calibri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07" name="Freeform 347"/>
                          <p:cNvSpPr>
                            <a:spLocks noChangeAspect="1"/>
                          </p:cNvSpPr>
                          <p:nvPr>
                            <p:custDataLst>
                              <p:tags r:id="rId119"/>
                            </p:custDataLst>
                          </p:nvPr>
                        </p:nvSpPr>
                        <p:spPr bwMode="auto">
                          <a:xfrm>
                            <a:off x="3083" y="2840"/>
                            <a:ext cx="257" cy="600"/>
                          </a:xfrm>
                          <a:custGeom>
                            <a:avLst/>
                            <a:gdLst>
                              <a:gd name="T0" fmla="*/ 114 w 257"/>
                              <a:gd name="T1" fmla="*/ 0 h 600"/>
                              <a:gd name="T2" fmla="*/ 127 w 257"/>
                              <a:gd name="T3" fmla="*/ 180 h 600"/>
                              <a:gd name="T4" fmla="*/ 192 w 257"/>
                              <a:gd name="T5" fmla="*/ 300 h 600"/>
                              <a:gd name="T6" fmla="*/ 214 w 257"/>
                              <a:gd name="T7" fmla="*/ 451 h 600"/>
                              <a:gd name="T8" fmla="*/ 142 w 257"/>
                              <a:gd name="T9" fmla="*/ 505 h 600"/>
                              <a:gd name="T10" fmla="*/ 22 w 257"/>
                              <a:gd name="T11" fmla="*/ 538 h 600"/>
                              <a:gd name="T12" fmla="*/ 7 w 257"/>
                              <a:gd name="T13" fmla="*/ 565 h 600"/>
                              <a:gd name="T14" fmla="*/ 34 w 257"/>
                              <a:gd name="T15" fmla="*/ 580 h 600"/>
                              <a:gd name="T16" fmla="*/ 163 w 257"/>
                              <a:gd name="T17" fmla="*/ 571 h 600"/>
                              <a:gd name="T18" fmla="*/ 257 w 257"/>
                              <a:gd name="T19" fmla="*/ 600 h 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257" h="600">
                                <a:moveTo>
                                  <a:pt x="114" y="0"/>
                                </a:moveTo>
                                <a:cubicBezTo>
                                  <a:pt x="116" y="30"/>
                                  <a:pt x="114" y="130"/>
                                  <a:pt x="127" y="180"/>
                                </a:cubicBezTo>
                                <a:cubicBezTo>
                                  <a:pt x="140" y="230"/>
                                  <a:pt x="177" y="255"/>
                                  <a:pt x="192" y="300"/>
                                </a:cubicBezTo>
                                <a:cubicBezTo>
                                  <a:pt x="207" y="345"/>
                                  <a:pt x="222" y="417"/>
                                  <a:pt x="214" y="451"/>
                                </a:cubicBezTo>
                                <a:cubicBezTo>
                                  <a:pt x="206" y="485"/>
                                  <a:pt x="174" y="491"/>
                                  <a:pt x="142" y="505"/>
                                </a:cubicBezTo>
                                <a:cubicBezTo>
                                  <a:pt x="110" y="519"/>
                                  <a:pt x="44" y="528"/>
                                  <a:pt x="22" y="538"/>
                                </a:cubicBezTo>
                                <a:cubicBezTo>
                                  <a:pt x="0" y="548"/>
                                  <a:pt x="5" y="558"/>
                                  <a:pt x="7" y="565"/>
                                </a:cubicBezTo>
                                <a:cubicBezTo>
                                  <a:pt x="9" y="572"/>
                                  <a:pt x="8" y="579"/>
                                  <a:pt x="34" y="580"/>
                                </a:cubicBezTo>
                                <a:cubicBezTo>
                                  <a:pt x="60" y="581"/>
                                  <a:pt x="126" y="568"/>
                                  <a:pt x="163" y="571"/>
                                </a:cubicBezTo>
                                <a:cubicBezTo>
                                  <a:pt x="200" y="574"/>
                                  <a:pt x="241" y="595"/>
                                  <a:pt x="257" y="600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914377">
                              <a:defRPr/>
                            </a:pPr>
                            <a:endParaRPr lang="zh-CN" altLang="en-US" sz="1867">
                              <a:solidFill>
                                <a:prstClr val="black"/>
                              </a:solidFill>
                              <a:latin typeface="Calibri"/>
                              <a:ea typeface="宋体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75" name="Line 348"/>
                        <p:cNvSpPr>
                          <a:spLocks noChangeAspect="1" noChangeShapeType="1"/>
                        </p:cNvSpPr>
                        <p:nvPr>
                          <p:custDataLst>
                            <p:tags r:id="rId87"/>
                          </p:custDataLst>
                        </p:nvPr>
                      </p:nvSpPr>
                      <p:spPr bwMode="auto">
                        <a:xfrm>
                          <a:off x="2427" y="2895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6" name="Line 349"/>
                        <p:cNvSpPr>
                          <a:spLocks noChangeAspect="1" noChangeShapeType="1"/>
                        </p:cNvSpPr>
                        <p:nvPr>
                          <p:custDataLst>
                            <p:tags r:id="rId88"/>
                          </p:custDataLst>
                        </p:nvPr>
                      </p:nvSpPr>
                      <p:spPr bwMode="auto">
                        <a:xfrm>
                          <a:off x="2427" y="2919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7" name="Line 350"/>
                        <p:cNvSpPr>
                          <a:spLocks noChangeAspect="1" noChangeShapeType="1"/>
                        </p:cNvSpPr>
                        <p:nvPr>
                          <p:custDataLst>
                            <p:tags r:id="rId89"/>
                          </p:custDataLst>
                        </p:nvPr>
                      </p:nvSpPr>
                      <p:spPr bwMode="auto">
                        <a:xfrm>
                          <a:off x="2427" y="2970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8" name="Line 351"/>
                        <p:cNvSpPr>
                          <a:spLocks noChangeAspect="1" noChangeShapeType="1"/>
                        </p:cNvSpPr>
                        <p:nvPr>
                          <p:custDataLst>
                            <p:tags r:id="rId90"/>
                          </p:custDataLst>
                        </p:nvPr>
                      </p:nvSpPr>
                      <p:spPr bwMode="auto">
                        <a:xfrm>
                          <a:off x="2424" y="2943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79" name="Line 352"/>
                        <p:cNvSpPr>
                          <a:spLocks noChangeAspect="1" noChangeShapeType="1"/>
                        </p:cNvSpPr>
                        <p:nvPr>
                          <p:custDataLst>
                            <p:tags r:id="rId91"/>
                          </p:custDataLst>
                        </p:nvPr>
                      </p:nvSpPr>
                      <p:spPr bwMode="auto">
                        <a:xfrm>
                          <a:off x="2433" y="3024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0" name="Line 353"/>
                        <p:cNvSpPr>
                          <a:spLocks noChangeAspect="1" noChangeShapeType="1"/>
                        </p:cNvSpPr>
                        <p:nvPr>
                          <p:custDataLst>
                            <p:tags r:id="rId92"/>
                          </p:custDataLst>
                        </p:nvPr>
                      </p:nvSpPr>
                      <p:spPr bwMode="auto">
                        <a:xfrm>
                          <a:off x="2448" y="3084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1" name="Line 354"/>
                        <p:cNvSpPr>
                          <a:spLocks noChangeAspect="1" noChangeShapeType="1"/>
                        </p:cNvSpPr>
                        <p:nvPr>
                          <p:custDataLst>
                            <p:tags r:id="rId93"/>
                          </p:custDataLst>
                        </p:nvPr>
                      </p:nvSpPr>
                      <p:spPr bwMode="auto">
                        <a:xfrm>
                          <a:off x="2430" y="2997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2" name="Line 355"/>
                        <p:cNvSpPr>
                          <a:spLocks noChangeAspect="1" noChangeShapeType="1"/>
                        </p:cNvSpPr>
                        <p:nvPr>
                          <p:custDataLst>
                            <p:tags r:id="rId94"/>
                          </p:custDataLst>
                        </p:nvPr>
                      </p:nvSpPr>
                      <p:spPr bwMode="auto">
                        <a:xfrm>
                          <a:off x="2436" y="305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3" name="Line 356"/>
                        <p:cNvSpPr>
                          <a:spLocks noChangeAspect="1" noChangeShapeType="1"/>
                        </p:cNvSpPr>
                        <p:nvPr>
                          <p:custDataLst>
                            <p:tags r:id="rId95"/>
                          </p:custDataLst>
                        </p:nvPr>
                      </p:nvSpPr>
                      <p:spPr bwMode="auto">
                        <a:xfrm>
                          <a:off x="2469" y="3117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4" name="Line 357"/>
                        <p:cNvSpPr>
                          <a:spLocks noChangeAspect="1" noChangeShapeType="1"/>
                        </p:cNvSpPr>
                        <p:nvPr>
                          <p:custDataLst>
                            <p:tags r:id="rId96"/>
                          </p:custDataLst>
                        </p:nvPr>
                      </p:nvSpPr>
                      <p:spPr bwMode="auto">
                        <a:xfrm>
                          <a:off x="2487" y="3147"/>
                          <a:ext cx="42" cy="2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5" name="Line 358"/>
                        <p:cNvSpPr>
                          <a:spLocks noChangeAspect="1" noChangeShapeType="1"/>
                        </p:cNvSpPr>
                        <p:nvPr>
                          <p:custDataLst>
                            <p:tags r:id="rId97"/>
                          </p:custDataLst>
                        </p:nvPr>
                      </p:nvSpPr>
                      <p:spPr bwMode="auto">
                        <a:xfrm>
                          <a:off x="2514" y="3207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6" name="Line 359"/>
                        <p:cNvSpPr>
                          <a:spLocks noChangeAspect="1" noChangeShapeType="1"/>
                        </p:cNvSpPr>
                        <p:nvPr>
                          <p:custDataLst>
                            <p:tags r:id="rId98"/>
                          </p:custDataLst>
                        </p:nvPr>
                      </p:nvSpPr>
                      <p:spPr bwMode="auto">
                        <a:xfrm>
                          <a:off x="2520" y="3237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7" name="Line 360"/>
                        <p:cNvSpPr>
                          <a:spLocks noChangeAspect="1" noChangeShapeType="1"/>
                        </p:cNvSpPr>
                        <p:nvPr>
                          <p:custDataLst>
                            <p:tags r:id="rId99"/>
                          </p:custDataLst>
                        </p:nvPr>
                      </p:nvSpPr>
                      <p:spPr bwMode="auto">
                        <a:xfrm>
                          <a:off x="2523" y="3264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8" name="Line 361"/>
                        <p:cNvSpPr>
                          <a:spLocks noChangeAspect="1" noChangeShapeType="1"/>
                        </p:cNvSpPr>
                        <p:nvPr>
                          <p:custDataLst>
                            <p:tags r:id="rId100"/>
                          </p:custDataLst>
                        </p:nvPr>
                      </p:nvSpPr>
                      <p:spPr bwMode="auto">
                        <a:xfrm>
                          <a:off x="2526" y="329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89" name="Line 362"/>
                        <p:cNvSpPr>
                          <a:spLocks noChangeAspect="1" noChangeShapeType="1"/>
                        </p:cNvSpPr>
                        <p:nvPr>
                          <p:custDataLst>
                            <p:tags r:id="rId101"/>
                          </p:custDataLst>
                        </p:nvPr>
                      </p:nvSpPr>
                      <p:spPr bwMode="auto">
                        <a:xfrm>
                          <a:off x="2526" y="3315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0" name="Line 363"/>
                        <p:cNvSpPr>
                          <a:spLocks noChangeAspect="1" noChangeShapeType="1"/>
                        </p:cNvSpPr>
                        <p:nvPr>
                          <p:custDataLst>
                            <p:tags r:id="rId102"/>
                          </p:custDataLst>
                        </p:nvPr>
                      </p:nvSpPr>
                      <p:spPr bwMode="auto">
                        <a:xfrm>
                          <a:off x="2505" y="3354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1" name="Line 364"/>
                        <p:cNvSpPr>
                          <a:spLocks noChangeAspect="1" noChangeShapeType="1"/>
                        </p:cNvSpPr>
                        <p:nvPr>
                          <p:custDataLst>
                            <p:tags r:id="rId103"/>
                          </p:custDataLst>
                        </p:nvPr>
                      </p:nvSpPr>
                      <p:spPr bwMode="auto">
                        <a:xfrm>
                          <a:off x="2481" y="3363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2" name="Line 365"/>
                        <p:cNvSpPr>
                          <a:spLocks noChangeAspect="1" noChangeShapeType="1"/>
                        </p:cNvSpPr>
                        <p:nvPr>
                          <p:custDataLst>
                            <p:tags r:id="rId104"/>
                          </p:custDataLst>
                        </p:nvPr>
                      </p:nvSpPr>
                      <p:spPr bwMode="auto">
                        <a:xfrm>
                          <a:off x="2454" y="3372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3" name="Line 366"/>
                        <p:cNvSpPr>
                          <a:spLocks noChangeAspect="1" noChangeShapeType="1"/>
                        </p:cNvSpPr>
                        <p:nvPr>
                          <p:custDataLst>
                            <p:tags r:id="rId105"/>
                          </p:custDataLst>
                        </p:nvPr>
                      </p:nvSpPr>
                      <p:spPr bwMode="auto">
                        <a:xfrm>
                          <a:off x="2427" y="338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4" name="Line 367"/>
                        <p:cNvSpPr>
                          <a:spLocks noChangeAspect="1" noChangeShapeType="1"/>
                        </p:cNvSpPr>
                        <p:nvPr>
                          <p:custDataLst>
                            <p:tags r:id="rId106"/>
                          </p:custDataLst>
                        </p:nvPr>
                      </p:nvSpPr>
                      <p:spPr bwMode="auto">
                        <a:xfrm>
                          <a:off x="2397" y="3390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5" name="Line 368"/>
                        <p:cNvSpPr>
                          <a:spLocks noChangeAspect="1" noChangeShapeType="1"/>
                        </p:cNvSpPr>
                        <p:nvPr>
                          <p:custDataLst>
                            <p:tags r:id="rId107"/>
                          </p:custDataLst>
                        </p:nvPr>
                      </p:nvSpPr>
                      <p:spPr bwMode="auto">
                        <a:xfrm>
                          <a:off x="2364" y="3396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6" name="Line 369"/>
                        <p:cNvSpPr>
                          <a:spLocks noChangeAspect="1" noChangeShapeType="1"/>
                        </p:cNvSpPr>
                        <p:nvPr>
                          <p:custDataLst>
                            <p:tags r:id="rId108"/>
                          </p:custDataLst>
                        </p:nvPr>
                      </p:nvSpPr>
                      <p:spPr bwMode="auto">
                        <a:xfrm>
                          <a:off x="2337" y="3405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7" name="Line 370"/>
                        <p:cNvSpPr>
                          <a:spLocks noChangeAspect="1" noChangeShapeType="1"/>
                        </p:cNvSpPr>
                        <p:nvPr>
                          <p:custDataLst>
                            <p:tags r:id="rId109"/>
                          </p:custDataLst>
                        </p:nvPr>
                      </p:nvSpPr>
                      <p:spPr bwMode="auto">
                        <a:xfrm>
                          <a:off x="2322" y="3423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8" name="Line 371"/>
                        <p:cNvSpPr>
                          <a:spLocks noChangeAspect="1" noChangeShapeType="1"/>
                        </p:cNvSpPr>
                        <p:nvPr>
                          <p:custDataLst>
                            <p:tags r:id="rId110"/>
                          </p:custDataLst>
                        </p:nvPr>
                      </p:nvSpPr>
                      <p:spPr bwMode="auto">
                        <a:xfrm>
                          <a:off x="2322" y="3450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9" name="Line 372"/>
                        <p:cNvSpPr>
                          <a:spLocks noChangeAspect="1" noChangeShapeType="1"/>
                        </p:cNvSpPr>
                        <p:nvPr>
                          <p:custDataLst>
                            <p:tags r:id="rId111"/>
                          </p:custDataLst>
                        </p:nvPr>
                      </p:nvSpPr>
                      <p:spPr bwMode="auto">
                        <a:xfrm>
                          <a:off x="2322" y="347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0" name="Line 373"/>
                        <p:cNvSpPr>
                          <a:spLocks noChangeAspect="1" noChangeShapeType="1"/>
                        </p:cNvSpPr>
                        <p:nvPr>
                          <p:custDataLst>
                            <p:tags r:id="rId112"/>
                          </p:custDataLst>
                        </p:nvPr>
                      </p:nvSpPr>
                      <p:spPr bwMode="auto">
                        <a:xfrm>
                          <a:off x="2361" y="347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1" name="Line 374"/>
                        <p:cNvSpPr>
                          <a:spLocks noChangeAspect="1" noChangeShapeType="1"/>
                        </p:cNvSpPr>
                        <p:nvPr>
                          <p:custDataLst>
                            <p:tags r:id="rId113"/>
                          </p:custDataLst>
                        </p:nvPr>
                      </p:nvSpPr>
                      <p:spPr bwMode="auto">
                        <a:xfrm>
                          <a:off x="2400" y="3471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2" name="Line 375"/>
                        <p:cNvSpPr>
                          <a:spLocks noChangeAspect="1" noChangeShapeType="1"/>
                        </p:cNvSpPr>
                        <p:nvPr>
                          <p:custDataLst>
                            <p:tags r:id="rId114"/>
                          </p:custDataLst>
                        </p:nvPr>
                      </p:nvSpPr>
                      <p:spPr bwMode="auto">
                        <a:xfrm>
                          <a:off x="2439" y="3468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3" name="Line 376"/>
                        <p:cNvSpPr>
                          <a:spLocks noChangeAspect="1" noChangeShapeType="1"/>
                        </p:cNvSpPr>
                        <p:nvPr>
                          <p:custDataLst>
                            <p:tags r:id="rId115"/>
                          </p:custDataLst>
                        </p:nvPr>
                      </p:nvSpPr>
                      <p:spPr bwMode="auto">
                        <a:xfrm>
                          <a:off x="2481" y="3468"/>
                          <a:ext cx="42" cy="24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4" name="Line 377"/>
                        <p:cNvSpPr>
                          <a:spLocks noChangeAspect="1" noChangeShapeType="1"/>
                        </p:cNvSpPr>
                        <p:nvPr>
                          <p:custDataLst>
                            <p:tags r:id="rId116"/>
                          </p:custDataLst>
                        </p:nvPr>
                      </p:nvSpPr>
                      <p:spPr bwMode="auto">
                        <a:xfrm>
                          <a:off x="2511" y="3465"/>
                          <a:ext cx="66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05" name="Line 378"/>
                        <p:cNvSpPr>
                          <a:spLocks noChangeAspect="1" noChangeShapeType="1"/>
                        </p:cNvSpPr>
                        <p:nvPr>
                          <p:custDataLst>
                            <p:tags r:id="rId117"/>
                          </p:custDataLst>
                        </p:nvPr>
                      </p:nvSpPr>
                      <p:spPr bwMode="auto">
                        <a:xfrm>
                          <a:off x="2553" y="3474"/>
                          <a:ext cx="39" cy="36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914377">
                            <a:defRPr/>
                          </a:pPr>
                          <a:endParaRPr lang="zh-CN" altLang="en-US" sz="1867">
                            <a:solidFill>
                              <a:prstClr val="black"/>
                            </a:solidFill>
                            <a:latin typeface="Calibri"/>
                            <a:ea typeface="宋体" panose="02010600030101010101" pitchFamily="2" charset="-122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6" name="AutoShape 379"/>
                    <p:cNvSpPr>
                      <a:spLocks noChangeAspect="1" noChangeArrowheads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3134" y="2667"/>
                      <a:ext cx="88" cy="185"/>
                    </a:xfrm>
                    <a:custGeom>
                      <a:avLst/>
                      <a:gdLst>
                        <a:gd name="G0" fmla="+- 1227 0 0"/>
                        <a:gd name="G1" fmla="+- 21600 0 1227"/>
                        <a:gd name="G2" fmla="*/ 1227 1 2"/>
                        <a:gd name="G3" fmla="+- 21600 0 G2"/>
                        <a:gd name="G4" fmla="+/ 1227 21600 2"/>
                        <a:gd name="G5" fmla="+/ G1 0 2"/>
                        <a:gd name="G6" fmla="*/ 21600 21600 1227"/>
                        <a:gd name="G7" fmla="*/ G6 1 2"/>
                        <a:gd name="G8" fmla="+- 21600 0 G7"/>
                        <a:gd name="G9" fmla="*/ 21600 1 2"/>
                        <a:gd name="G10" fmla="+- 1227 0 G9"/>
                        <a:gd name="G11" fmla="?: G10 G8 0"/>
                        <a:gd name="G12" fmla="?: G10 G7 21600"/>
                        <a:gd name="T0" fmla="*/ 20986 w 21600"/>
                        <a:gd name="T1" fmla="*/ 10800 h 21600"/>
                        <a:gd name="T2" fmla="*/ 10800 w 21600"/>
                        <a:gd name="T3" fmla="*/ 21600 h 21600"/>
                        <a:gd name="T4" fmla="*/ 614 w 21600"/>
                        <a:gd name="T5" fmla="*/ 10800 h 21600"/>
                        <a:gd name="T6" fmla="*/ 10800 w 21600"/>
                        <a:gd name="T7" fmla="*/ 0 h 21600"/>
                        <a:gd name="T8" fmla="*/ 2414 w 21600"/>
                        <a:gd name="T9" fmla="*/ 2414 h 21600"/>
                        <a:gd name="T10" fmla="*/ 19186 w 21600"/>
                        <a:gd name="T11" fmla="*/ 191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1227" y="21600"/>
                          </a:lnTo>
                          <a:lnTo>
                            <a:pt x="20373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7" name="Freeform 380"/>
                    <p:cNvSpPr>
                      <a:spLocks noChangeAspect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>
                      <a:off x="3498" y="3141"/>
                      <a:ext cx="45" cy="18"/>
                    </a:xfrm>
                    <a:custGeom>
                      <a:avLst/>
                      <a:gdLst>
                        <a:gd name="T0" fmla="*/ 0 w 45"/>
                        <a:gd name="T1" fmla="*/ 18 h 18"/>
                        <a:gd name="T2" fmla="*/ 45 w 45"/>
                        <a:gd name="T3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5" h="18">
                          <a:moveTo>
                            <a:pt x="0" y="18"/>
                          </a:moveTo>
                          <a:cubicBezTo>
                            <a:pt x="19" y="10"/>
                            <a:pt x="38" y="3"/>
                            <a:pt x="4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8" name="Freeform 381"/>
                    <p:cNvSpPr>
                      <a:spLocks noChangeAspect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 flipH="1">
                      <a:off x="2817" y="3141"/>
                      <a:ext cx="45" cy="18"/>
                    </a:xfrm>
                    <a:custGeom>
                      <a:avLst/>
                      <a:gdLst>
                        <a:gd name="T0" fmla="*/ 0 w 45"/>
                        <a:gd name="T1" fmla="*/ 18 h 18"/>
                        <a:gd name="T2" fmla="*/ 45 w 45"/>
                        <a:gd name="T3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5" h="18">
                          <a:moveTo>
                            <a:pt x="0" y="18"/>
                          </a:moveTo>
                          <a:cubicBezTo>
                            <a:pt x="19" y="10"/>
                            <a:pt x="38" y="3"/>
                            <a:pt x="4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9" name="Line 382"/>
                    <p:cNvSpPr>
                      <a:spLocks noChangeAspect="1" noChangeShapeType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2892" y="3192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0" name="Line 383"/>
                    <p:cNvSpPr>
                      <a:spLocks noChangeAspect="1" noChangeShapeType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2991" y="3192"/>
                      <a:ext cx="8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1" name="Line 384"/>
                    <p:cNvSpPr>
                      <a:spLocks noChangeAspect="1" noChangeShapeType="1"/>
                    </p:cNvSpPr>
                    <p:nvPr>
                      <p:custDataLst>
                        <p:tags r:id="rId63"/>
                      </p:custDataLst>
                    </p:nvPr>
                  </p:nvSpPr>
                  <p:spPr bwMode="auto">
                    <a:xfrm>
                      <a:off x="3117" y="3192"/>
                      <a:ext cx="3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2" name="Line 385"/>
                    <p:cNvSpPr>
                      <a:spLocks noChangeAspect="1" noChangeShapeType="1"/>
                    </p:cNvSpPr>
                    <p:nvPr>
                      <p:custDataLst>
                        <p:tags r:id="rId64"/>
                      </p:custDataLst>
                    </p:nvPr>
                  </p:nvSpPr>
                  <p:spPr bwMode="auto">
                    <a:xfrm>
                      <a:off x="3222" y="3192"/>
                      <a:ext cx="19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3" name="Line 386"/>
                    <p:cNvSpPr>
                      <a:spLocks noChangeAspect="1" noChangeShapeType="1"/>
                    </p:cNvSpPr>
                    <p:nvPr>
                      <p:custDataLst>
                        <p:tags r:id="rId65"/>
                      </p:custDataLst>
                    </p:nvPr>
                  </p:nvSpPr>
                  <p:spPr bwMode="auto">
                    <a:xfrm>
                      <a:off x="3447" y="3192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4" name="Line 387"/>
                    <p:cNvSpPr>
                      <a:spLocks noChangeAspect="1" noChangeShapeType="1"/>
                    </p:cNvSpPr>
                    <p:nvPr>
                      <p:custDataLst>
                        <p:tags r:id="rId66"/>
                      </p:custDataLst>
                    </p:nvPr>
                  </p:nvSpPr>
                  <p:spPr bwMode="auto">
                    <a:xfrm>
                      <a:off x="2937" y="3243"/>
                      <a:ext cx="7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5" name="Line 388"/>
                    <p:cNvSpPr>
                      <a:spLocks noChangeAspect="1" noChangeShapeType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 flipV="1">
                      <a:off x="3108" y="3243"/>
                      <a:ext cx="11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6" name="Line 389"/>
                    <p:cNvSpPr>
                      <a:spLocks noChangeAspect="1" noChangeShapeType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>
                      <a:off x="3315" y="3243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7" name="Line 390"/>
                    <p:cNvSpPr>
                      <a:spLocks noChangeAspect="1" noChangeShapeType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>
                      <a:off x="3414" y="3243"/>
                      <a:ext cx="4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8" name="Line 391"/>
                    <p:cNvSpPr>
                      <a:spLocks noChangeAspect="1" noChangeShapeType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>
                      <a:off x="2889" y="3300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9" name="Line 392"/>
                    <p:cNvSpPr>
                      <a:spLocks noChangeAspect="1" noChangeShapeType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>
                      <a:off x="3003" y="3300"/>
                      <a:ext cx="8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0" name="Line 393"/>
                    <p:cNvSpPr>
                      <a:spLocks noChangeAspect="1" noChangeShapeType="1"/>
                    </p:cNvSpPr>
                    <p:nvPr>
                      <p:custDataLst>
                        <p:tags r:id="rId72"/>
                      </p:custDataLst>
                    </p:nvPr>
                  </p:nvSpPr>
                  <p:spPr bwMode="auto">
                    <a:xfrm>
                      <a:off x="3159" y="3300"/>
                      <a:ext cx="18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1" name="Line 394"/>
                    <p:cNvSpPr>
                      <a:spLocks noChangeAspect="1" noChangeShapeType="1"/>
                    </p:cNvSpPr>
                    <p:nvPr>
                      <p:custDataLst>
                        <p:tags r:id="rId73"/>
                      </p:custDataLst>
                    </p:nvPr>
                  </p:nvSpPr>
                  <p:spPr bwMode="auto">
                    <a:xfrm>
                      <a:off x="3387" y="3300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2" name="Line 395"/>
                    <p:cNvSpPr>
                      <a:spLocks noChangeAspect="1" noChangeShapeType="1"/>
                    </p:cNvSpPr>
                    <p:nvPr>
                      <p:custDataLst>
                        <p:tags r:id="rId74"/>
                      </p:custDataLst>
                    </p:nvPr>
                  </p:nvSpPr>
                  <p:spPr bwMode="auto">
                    <a:xfrm>
                      <a:off x="2955" y="3363"/>
                      <a:ext cx="8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3" name="Line 396"/>
                    <p:cNvSpPr>
                      <a:spLocks noChangeAspect="1" noChangeShapeType="1"/>
                    </p:cNvSpPr>
                    <p:nvPr>
                      <p:custDataLst>
                        <p:tags r:id="rId75"/>
                      </p:custDataLst>
                    </p:nvPr>
                  </p:nvSpPr>
                  <p:spPr bwMode="auto">
                    <a:xfrm>
                      <a:off x="3147" y="3369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4" name="Line 397"/>
                    <p:cNvSpPr>
                      <a:spLocks noChangeAspect="1" noChangeShapeType="1"/>
                    </p:cNvSpPr>
                    <p:nvPr>
                      <p:custDataLst>
                        <p:tags r:id="rId76"/>
                      </p:custDataLst>
                    </p:nvPr>
                  </p:nvSpPr>
                  <p:spPr bwMode="auto">
                    <a:xfrm>
                      <a:off x="3246" y="3363"/>
                      <a:ext cx="3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5" name="Line 398"/>
                    <p:cNvSpPr>
                      <a:spLocks noChangeAspect="1" noChangeShapeType="1"/>
                    </p:cNvSpPr>
                    <p:nvPr>
                      <p:custDataLst>
                        <p:tags r:id="rId77"/>
                      </p:custDataLst>
                    </p:nvPr>
                  </p:nvSpPr>
                  <p:spPr bwMode="auto">
                    <a:xfrm>
                      <a:off x="3324" y="3360"/>
                      <a:ext cx="8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6" name="Line 399"/>
                    <p:cNvSpPr>
                      <a:spLocks noChangeAspect="1" noChangeShapeType="1"/>
                    </p:cNvSpPr>
                    <p:nvPr>
                      <p:custDataLst>
                        <p:tags r:id="rId78"/>
                      </p:custDataLst>
                    </p:nvPr>
                  </p:nvSpPr>
                  <p:spPr bwMode="auto">
                    <a:xfrm>
                      <a:off x="2976" y="3414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7" name="Line 400"/>
                    <p:cNvSpPr>
                      <a:spLocks noChangeAspect="1" noChangeShapeType="1"/>
                    </p:cNvSpPr>
                    <p:nvPr>
                      <p:custDataLst>
                        <p:tags r:id="rId79"/>
                      </p:custDataLst>
                    </p:nvPr>
                  </p:nvSpPr>
                  <p:spPr bwMode="auto">
                    <a:xfrm>
                      <a:off x="3297" y="3414"/>
                      <a:ext cx="3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8" name="Line 401"/>
                    <p:cNvSpPr>
                      <a:spLocks noChangeAspect="1" noChangeShapeType="1"/>
                    </p:cNvSpPr>
                    <p:nvPr>
                      <p:custDataLst>
                        <p:tags r:id="rId80"/>
                      </p:custDataLst>
                    </p:nvPr>
                  </p:nvSpPr>
                  <p:spPr bwMode="auto">
                    <a:xfrm>
                      <a:off x="3360" y="3414"/>
                      <a:ext cx="54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69" name="Freeform 402"/>
                    <p:cNvSpPr>
                      <a:spLocks noChangeAspect="1"/>
                    </p:cNvSpPr>
                    <p:nvPr>
                      <p:custDataLst>
                        <p:tags r:id="rId81"/>
                      </p:custDataLst>
                    </p:nvPr>
                  </p:nvSpPr>
                  <p:spPr bwMode="auto">
                    <a:xfrm>
                      <a:off x="3111" y="2505"/>
                      <a:ext cx="30" cy="90"/>
                    </a:xfrm>
                    <a:custGeom>
                      <a:avLst/>
                      <a:gdLst>
                        <a:gd name="T0" fmla="*/ 30 w 30"/>
                        <a:gd name="T1" fmla="*/ 90 h 90"/>
                        <a:gd name="T2" fmla="*/ 9 w 30"/>
                        <a:gd name="T3" fmla="*/ 42 h 90"/>
                        <a:gd name="T4" fmla="*/ 0 w 30"/>
                        <a:gd name="T5" fmla="*/ 0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" h="90">
                          <a:moveTo>
                            <a:pt x="30" y="90"/>
                          </a:moveTo>
                          <a:cubicBezTo>
                            <a:pt x="22" y="73"/>
                            <a:pt x="14" y="57"/>
                            <a:pt x="9" y="42"/>
                          </a:cubicBezTo>
                          <a:cubicBezTo>
                            <a:pt x="4" y="27"/>
                            <a:pt x="2" y="13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70" name="Freeform 403"/>
                    <p:cNvSpPr>
                      <a:spLocks noChangeAspect="1"/>
                    </p:cNvSpPr>
                    <p:nvPr>
                      <p:custDataLst>
                        <p:tags r:id="rId82"/>
                      </p:custDataLst>
                    </p:nvPr>
                  </p:nvSpPr>
                  <p:spPr bwMode="auto">
                    <a:xfrm>
                      <a:off x="3219" y="2490"/>
                      <a:ext cx="15" cy="105"/>
                    </a:xfrm>
                    <a:custGeom>
                      <a:avLst/>
                      <a:gdLst>
                        <a:gd name="T0" fmla="*/ 0 w 15"/>
                        <a:gd name="T1" fmla="*/ 105 h 105"/>
                        <a:gd name="T2" fmla="*/ 12 w 15"/>
                        <a:gd name="T3" fmla="*/ 54 h 105"/>
                        <a:gd name="T4" fmla="*/ 15 w 15"/>
                        <a:gd name="T5" fmla="*/ 0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" h="105">
                          <a:moveTo>
                            <a:pt x="0" y="105"/>
                          </a:moveTo>
                          <a:cubicBezTo>
                            <a:pt x="5" y="88"/>
                            <a:pt x="10" y="71"/>
                            <a:pt x="12" y="54"/>
                          </a:cubicBezTo>
                          <a:cubicBezTo>
                            <a:pt x="14" y="37"/>
                            <a:pt x="14" y="18"/>
                            <a:pt x="1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8" name="Group 404"/>
                <p:cNvGrpSpPr>
                  <a:grpSpLocks noChangeAspect="1"/>
                </p:cNvGrpSpPr>
                <p:nvPr>
                  <p:custDataLst>
                    <p:tags r:id="rId30"/>
                  </p:custDataLst>
                </p:nvPr>
              </p:nvGrpSpPr>
              <p:grpSpPr>
                <a:xfrm>
                  <a:off x="1908" y="1698"/>
                  <a:ext cx="475" cy="287"/>
                  <a:chOff x="2155" y="1740"/>
                  <a:chExt cx="475" cy="287"/>
                </a:xfrm>
              </p:grpSpPr>
              <p:grpSp>
                <p:nvGrpSpPr>
                  <p:cNvPr id="19" name="Group 405"/>
                  <p:cNvGrpSpPr>
                    <a:grpSpLocks noChangeAspect="1"/>
                  </p:cNvGrpSpPr>
                  <p:nvPr>
                    <p:custDataLst>
                      <p:tags r:id="rId31"/>
                    </p:custDataLst>
                  </p:nvPr>
                </p:nvGrpSpPr>
                <p:grpSpPr>
                  <a:xfrm>
                    <a:off x="2373" y="1982"/>
                    <a:ext cx="57" cy="45"/>
                    <a:chOff x="2370" y="1970"/>
                    <a:chExt cx="66" cy="53"/>
                  </a:xfrm>
                </p:grpSpPr>
                <p:sp>
                  <p:nvSpPr>
                    <p:cNvPr id="31" name="Freeform 406"/>
                    <p:cNvSpPr>
                      <a:spLocks noChangeAspect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2370" y="1970"/>
                      <a:ext cx="15" cy="50"/>
                    </a:xfrm>
                    <a:custGeom>
                      <a:avLst/>
                      <a:gdLst>
                        <a:gd name="T0" fmla="*/ 15 w 15"/>
                        <a:gd name="T1" fmla="*/ 50 h 50"/>
                        <a:gd name="T2" fmla="*/ 0 w 15"/>
                        <a:gd name="T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5" h="50">
                          <a:moveTo>
                            <a:pt x="15" y="50"/>
                          </a:moveTo>
                          <a:cubicBezTo>
                            <a:pt x="8" y="30"/>
                            <a:pt x="2" y="10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2" name="Freeform 407"/>
                    <p:cNvSpPr>
                      <a:spLocks noChangeAspect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>
                      <a:off x="2395" y="1973"/>
                      <a:ext cx="1" cy="50"/>
                    </a:xfrm>
                    <a:custGeom>
                      <a:avLst/>
                      <a:gdLst>
                        <a:gd name="T0" fmla="*/ 0 w 1"/>
                        <a:gd name="T1" fmla="*/ 50 h 50"/>
                        <a:gd name="T2" fmla="*/ 0 w 1"/>
                        <a:gd name="T3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50">
                          <a:moveTo>
                            <a:pt x="0" y="50"/>
                          </a:moveTo>
                          <a:cubicBezTo>
                            <a:pt x="0" y="29"/>
                            <a:pt x="0" y="8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3" name="Freeform 408"/>
                    <p:cNvSpPr>
                      <a:spLocks noChangeAspect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2415" y="1975"/>
                      <a:ext cx="1" cy="40"/>
                    </a:xfrm>
                    <a:custGeom>
                      <a:avLst/>
                      <a:gdLst>
                        <a:gd name="T0" fmla="*/ 0 w 1"/>
                        <a:gd name="T1" fmla="*/ 40 h 40"/>
                        <a:gd name="T2" fmla="*/ 0 w 1"/>
                        <a:gd name="T3" fmla="*/ 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40">
                          <a:moveTo>
                            <a:pt x="0" y="40"/>
                          </a:moveTo>
                          <a:cubicBezTo>
                            <a:pt x="0" y="40"/>
                            <a:pt x="0" y="20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4" name="Freeform 409"/>
                    <p:cNvSpPr>
                      <a:spLocks noChangeAspect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2435" y="1980"/>
                      <a:ext cx="1" cy="40"/>
                    </a:xfrm>
                    <a:custGeom>
                      <a:avLst/>
                      <a:gdLst>
                        <a:gd name="T0" fmla="*/ 0 w 1"/>
                        <a:gd name="T1" fmla="*/ 40 h 40"/>
                        <a:gd name="T2" fmla="*/ 0 w 1"/>
                        <a:gd name="T3" fmla="*/ 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40">
                          <a:moveTo>
                            <a:pt x="0" y="40"/>
                          </a:moveTo>
                          <a:cubicBezTo>
                            <a:pt x="0" y="23"/>
                            <a:pt x="0" y="7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0" name="Group 410"/>
                  <p:cNvGrpSpPr>
                    <a:grpSpLocks noChangeAspect="1"/>
                  </p:cNvGrpSpPr>
                  <p:nvPr>
                    <p:custDataLst>
                      <p:tags r:id="rId32"/>
                    </p:custDataLst>
                  </p:nvPr>
                </p:nvGrpSpPr>
                <p:grpSpPr>
                  <a:xfrm>
                    <a:off x="2155" y="1740"/>
                    <a:ext cx="475" cy="242"/>
                    <a:chOff x="2155" y="1740"/>
                    <a:chExt cx="475" cy="242"/>
                  </a:xfrm>
                </p:grpSpPr>
                <p:sp>
                  <p:nvSpPr>
                    <p:cNvPr id="21" name="Freeform 411"/>
                    <p:cNvSpPr>
                      <a:spLocks noChangeAspect="1"/>
                    </p:cNvSpPr>
                    <p:nvPr>
                      <p:custDataLst>
                        <p:tags r:id="rId33"/>
                      </p:custDataLst>
                    </p:nvPr>
                  </p:nvSpPr>
                  <p:spPr bwMode="auto">
                    <a:xfrm>
                      <a:off x="2155" y="1740"/>
                      <a:ext cx="185" cy="195"/>
                    </a:xfrm>
                    <a:custGeom>
                      <a:avLst/>
                      <a:gdLst>
                        <a:gd name="T0" fmla="*/ 185 w 185"/>
                        <a:gd name="T1" fmla="*/ 195 h 195"/>
                        <a:gd name="T2" fmla="*/ 155 w 185"/>
                        <a:gd name="T3" fmla="*/ 80 h 195"/>
                        <a:gd name="T4" fmla="*/ 40 w 185"/>
                        <a:gd name="T5" fmla="*/ 15 h 195"/>
                        <a:gd name="T6" fmla="*/ 0 w 185"/>
                        <a:gd name="T7" fmla="*/ 0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85" h="195">
                          <a:moveTo>
                            <a:pt x="185" y="195"/>
                          </a:moveTo>
                          <a:cubicBezTo>
                            <a:pt x="182" y="152"/>
                            <a:pt x="179" y="110"/>
                            <a:pt x="155" y="80"/>
                          </a:cubicBezTo>
                          <a:cubicBezTo>
                            <a:pt x="131" y="50"/>
                            <a:pt x="66" y="28"/>
                            <a:pt x="40" y="15"/>
                          </a:cubicBezTo>
                          <a:cubicBezTo>
                            <a:pt x="14" y="2"/>
                            <a:pt x="7" y="1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" name="Freeform 412"/>
                    <p:cNvSpPr>
                      <a:spLocks noChangeAspect="1"/>
                    </p:cNvSpPr>
                    <p:nvPr>
                      <p:custDataLst>
                        <p:tags r:id="rId34"/>
                      </p:custDataLst>
                    </p:nvPr>
                  </p:nvSpPr>
                  <p:spPr bwMode="auto">
                    <a:xfrm>
                      <a:off x="2460" y="1745"/>
                      <a:ext cx="170" cy="185"/>
                    </a:xfrm>
                    <a:custGeom>
                      <a:avLst/>
                      <a:gdLst>
                        <a:gd name="T0" fmla="*/ 0 w 170"/>
                        <a:gd name="T1" fmla="*/ 185 h 185"/>
                        <a:gd name="T2" fmla="*/ 20 w 170"/>
                        <a:gd name="T3" fmla="*/ 85 h 185"/>
                        <a:gd name="T4" fmla="*/ 105 w 170"/>
                        <a:gd name="T5" fmla="*/ 20 h 185"/>
                        <a:gd name="T6" fmla="*/ 170 w 170"/>
                        <a:gd name="T7" fmla="*/ 0 h 1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0" h="185">
                          <a:moveTo>
                            <a:pt x="0" y="185"/>
                          </a:moveTo>
                          <a:cubicBezTo>
                            <a:pt x="1" y="149"/>
                            <a:pt x="2" y="113"/>
                            <a:pt x="20" y="85"/>
                          </a:cubicBezTo>
                          <a:cubicBezTo>
                            <a:pt x="38" y="57"/>
                            <a:pt x="80" y="34"/>
                            <a:pt x="105" y="20"/>
                          </a:cubicBezTo>
                          <a:cubicBezTo>
                            <a:pt x="130" y="6"/>
                            <a:pt x="156" y="4"/>
                            <a:pt x="17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3" name="Freeform 413"/>
                    <p:cNvSpPr>
                      <a:spLocks noChangeAspect="1"/>
                    </p:cNvSpPr>
                    <p:nvPr>
                      <p:custDataLst>
                        <p:tags r:id="rId35"/>
                      </p:custDataLst>
                    </p:nvPr>
                  </p:nvSpPr>
                  <p:spPr bwMode="auto">
                    <a:xfrm>
                      <a:off x="2437" y="1760"/>
                      <a:ext cx="70" cy="210"/>
                    </a:xfrm>
                    <a:custGeom>
                      <a:avLst/>
                      <a:gdLst>
                        <a:gd name="T0" fmla="*/ 0 w 70"/>
                        <a:gd name="T1" fmla="*/ 210 h 210"/>
                        <a:gd name="T2" fmla="*/ 5 w 70"/>
                        <a:gd name="T3" fmla="*/ 120 h 210"/>
                        <a:gd name="T4" fmla="*/ 15 w 70"/>
                        <a:gd name="T5" fmla="*/ 35 h 210"/>
                        <a:gd name="T6" fmla="*/ 70 w 70"/>
                        <a:gd name="T7" fmla="*/ 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0" h="210">
                          <a:moveTo>
                            <a:pt x="0" y="210"/>
                          </a:moveTo>
                          <a:cubicBezTo>
                            <a:pt x="1" y="179"/>
                            <a:pt x="3" y="149"/>
                            <a:pt x="5" y="120"/>
                          </a:cubicBezTo>
                          <a:cubicBezTo>
                            <a:pt x="7" y="91"/>
                            <a:pt x="4" y="55"/>
                            <a:pt x="15" y="35"/>
                          </a:cubicBezTo>
                          <a:cubicBezTo>
                            <a:pt x="26" y="15"/>
                            <a:pt x="48" y="7"/>
                            <a:pt x="7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4" name="Freeform 414"/>
                    <p:cNvSpPr>
                      <a:spLocks noChangeAspect="1"/>
                    </p:cNvSpPr>
                    <p:nvPr>
                      <p:custDataLst>
                        <p:tags r:id="rId36"/>
                      </p:custDataLst>
                    </p:nvPr>
                  </p:nvSpPr>
                  <p:spPr bwMode="auto">
                    <a:xfrm>
                      <a:off x="2280" y="1762"/>
                      <a:ext cx="105" cy="210"/>
                    </a:xfrm>
                    <a:custGeom>
                      <a:avLst/>
                      <a:gdLst>
                        <a:gd name="T0" fmla="*/ 105 w 105"/>
                        <a:gd name="T1" fmla="*/ 210 h 210"/>
                        <a:gd name="T2" fmla="*/ 80 w 105"/>
                        <a:gd name="T3" fmla="*/ 175 h 210"/>
                        <a:gd name="T4" fmla="*/ 75 w 105"/>
                        <a:gd name="T5" fmla="*/ 100 h 210"/>
                        <a:gd name="T6" fmla="*/ 60 w 105"/>
                        <a:gd name="T7" fmla="*/ 40 h 210"/>
                        <a:gd name="T8" fmla="*/ 0 w 105"/>
                        <a:gd name="T9" fmla="*/ 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5" h="210">
                          <a:moveTo>
                            <a:pt x="105" y="210"/>
                          </a:moveTo>
                          <a:cubicBezTo>
                            <a:pt x="95" y="201"/>
                            <a:pt x="85" y="193"/>
                            <a:pt x="80" y="175"/>
                          </a:cubicBezTo>
                          <a:cubicBezTo>
                            <a:pt x="75" y="157"/>
                            <a:pt x="78" y="122"/>
                            <a:pt x="75" y="100"/>
                          </a:cubicBezTo>
                          <a:cubicBezTo>
                            <a:pt x="72" y="78"/>
                            <a:pt x="72" y="57"/>
                            <a:pt x="60" y="40"/>
                          </a:cubicBezTo>
                          <a:cubicBezTo>
                            <a:pt x="48" y="23"/>
                            <a:pt x="13" y="8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zh-CN" altLang="en-US" sz="1867">
                        <a:solidFill>
                          <a:prstClr val="black"/>
                        </a:solidFill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25" name="Group 415"/>
                    <p:cNvGrpSpPr>
                      <a:grpSpLocks noChangeAspect="1"/>
                    </p:cNvGrpSpPr>
                    <p:nvPr>
                      <p:custDataLst>
                        <p:tags r:id="rId37"/>
                      </p:custDataLst>
                    </p:nvPr>
                  </p:nvGrpSpPr>
                  <p:grpSpPr>
                    <a:xfrm>
                      <a:off x="2325" y="1758"/>
                      <a:ext cx="115" cy="224"/>
                      <a:chOff x="2325" y="1758"/>
                      <a:chExt cx="115" cy="224"/>
                    </a:xfrm>
                  </p:grpSpPr>
                  <p:sp>
                    <p:nvSpPr>
                      <p:cNvPr id="26" name="Freeform 416"/>
                      <p:cNvSpPr>
                        <a:spLocks noChangeAspect="1"/>
                      </p:cNvSpPr>
                      <p:nvPr>
                        <p:custDataLst>
                          <p:tags r:id="rId38"/>
                        </p:custDataLst>
                      </p:nvPr>
                    </p:nvSpPr>
                    <p:spPr bwMode="auto">
                      <a:xfrm>
                        <a:off x="2370" y="1842"/>
                        <a:ext cx="22" cy="135"/>
                      </a:xfrm>
                      <a:custGeom>
                        <a:avLst/>
                        <a:gdLst>
                          <a:gd name="T0" fmla="*/ 22 w 22"/>
                          <a:gd name="T1" fmla="*/ 135 h 135"/>
                          <a:gd name="T2" fmla="*/ 2 w 22"/>
                          <a:gd name="T3" fmla="*/ 85 h 135"/>
                          <a:gd name="T4" fmla="*/ 7 w 22"/>
                          <a:gd name="T5" fmla="*/ 30 h 135"/>
                          <a:gd name="T6" fmla="*/ 17 w 22"/>
                          <a:gd name="T7" fmla="*/ 0 h 1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2" h="135">
                            <a:moveTo>
                              <a:pt x="22" y="135"/>
                            </a:moveTo>
                            <a:cubicBezTo>
                              <a:pt x="19" y="127"/>
                              <a:pt x="4" y="102"/>
                              <a:pt x="2" y="85"/>
                            </a:cubicBezTo>
                            <a:cubicBezTo>
                              <a:pt x="0" y="68"/>
                              <a:pt x="5" y="44"/>
                              <a:pt x="7" y="30"/>
                            </a:cubicBezTo>
                            <a:cubicBezTo>
                              <a:pt x="9" y="16"/>
                              <a:pt x="15" y="6"/>
                              <a:pt x="17" y="0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7" name="Freeform 417"/>
                      <p:cNvSpPr>
                        <a:spLocks noChangeAspect="1"/>
                      </p:cNvSpPr>
                      <p:nvPr>
                        <p:custDataLst>
                          <p:tags r:id="rId39"/>
                        </p:custDataLst>
                      </p:nvPr>
                    </p:nvSpPr>
                    <p:spPr bwMode="auto">
                      <a:xfrm>
                        <a:off x="2387" y="1847"/>
                        <a:ext cx="42" cy="135"/>
                      </a:xfrm>
                      <a:custGeom>
                        <a:avLst/>
                        <a:gdLst>
                          <a:gd name="T0" fmla="*/ 0 w 42"/>
                          <a:gd name="T1" fmla="*/ 0 h 135"/>
                          <a:gd name="T2" fmla="*/ 20 w 42"/>
                          <a:gd name="T3" fmla="*/ 45 h 135"/>
                          <a:gd name="T4" fmla="*/ 40 w 42"/>
                          <a:gd name="T5" fmla="*/ 90 h 135"/>
                          <a:gd name="T6" fmla="*/ 30 w 42"/>
                          <a:gd name="T7" fmla="*/ 135 h 1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2" h="135">
                            <a:moveTo>
                              <a:pt x="0" y="0"/>
                            </a:moveTo>
                            <a:cubicBezTo>
                              <a:pt x="3" y="7"/>
                              <a:pt x="13" y="30"/>
                              <a:pt x="20" y="45"/>
                            </a:cubicBezTo>
                            <a:cubicBezTo>
                              <a:pt x="27" y="60"/>
                              <a:pt x="38" y="75"/>
                              <a:pt x="40" y="90"/>
                            </a:cubicBezTo>
                            <a:cubicBezTo>
                              <a:pt x="42" y="105"/>
                              <a:pt x="36" y="119"/>
                              <a:pt x="30" y="135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8" name="Freeform 418"/>
                      <p:cNvSpPr>
                        <a:spLocks noChangeAspect="1"/>
                      </p:cNvSpPr>
                      <p:nvPr>
                        <p:custDataLst>
                          <p:tags r:id="rId40"/>
                        </p:custDataLst>
                      </p:nvPr>
                    </p:nvSpPr>
                    <p:spPr bwMode="auto">
                      <a:xfrm>
                        <a:off x="2325" y="1758"/>
                        <a:ext cx="50" cy="65"/>
                      </a:xfrm>
                      <a:custGeom>
                        <a:avLst/>
                        <a:gdLst>
                          <a:gd name="T0" fmla="*/ 50 w 50"/>
                          <a:gd name="T1" fmla="*/ 65 h 65"/>
                          <a:gd name="T2" fmla="*/ 25 w 50"/>
                          <a:gd name="T3" fmla="*/ 20 h 65"/>
                          <a:gd name="T4" fmla="*/ 0 w 50"/>
                          <a:gd name="T5" fmla="*/ 0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50" h="65">
                            <a:moveTo>
                              <a:pt x="50" y="65"/>
                            </a:moveTo>
                            <a:cubicBezTo>
                              <a:pt x="41" y="48"/>
                              <a:pt x="33" y="31"/>
                              <a:pt x="25" y="20"/>
                            </a:cubicBezTo>
                            <a:cubicBezTo>
                              <a:pt x="17" y="9"/>
                              <a:pt x="8" y="4"/>
                              <a:pt x="0" y="0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9" name="Freeform 419"/>
                      <p:cNvSpPr>
                        <a:spLocks noChangeAspect="1"/>
                      </p:cNvSpPr>
                      <p:nvPr>
                        <p:custDataLst>
                          <p:tags r:id="rId41"/>
                        </p:custDataLst>
                      </p:nvPr>
                    </p:nvSpPr>
                    <p:spPr bwMode="auto">
                      <a:xfrm>
                        <a:off x="2400" y="1758"/>
                        <a:ext cx="40" cy="75"/>
                      </a:xfrm>
                      <a:custGeom>
                        <a:avLst/>
                        <a:gdLst>
                          <a:gd name="T0" fmla="*/ 0 w 40"/>
                          <a:gd name="T1" fmla="*/ 75 h 75"/>
                          <a:gd name="T2" fmla="*/ 10 w 40"/>
                          <a:gd name="T3" fmla="*/ 30 h 75"/>
                          <a:gd name="T4" fmla="*/ 40 w 40"/>
                          <a:gd name="T5" fmla="*/ 0 h 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0" h="75">
                            <a:moveTo>
                              <a:pt x="0" y="75"/>
                            </a:moveTo>
                            <a:cubicBezTo>
                              <a:pt x="1" y="58"/>
                              <a:pt x="3" y="42"/>
                              <a:pt x="10" y="30"/>
                            </a:cubicBezTo>
                            <a:cubicBezTo>
                              <a:pt x="17" y="18"/>
                              <a:pt x="28" y="9"/>
                              <a:pt x="40" y="0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0" name="Freeform 420"/>
                      <p:cNvSpPr>
                        <a:spLocks noChangeAspect="1"/>
                      </p:cNvSpPr>
                      <p:nvPr>
                        <p:custDataLst>
                          <p:tags r:id="rId42"/>
                        </p:custDataLst>
                      </p:nvPr>
                    </p:nvSpPr>
                    <p:spPr bwMode="auto">
                      <a:xfrm>
                        <a:off x="2388" y="1899"/>
                        <a:ext cx="18" cy="69"/>
                      </a:xfrm>
                      <a:custGeom>
                        <a:avLst/>
                        <a:gdLst>
                          <a:gd name="T0" fmla="*/ 18 w 18"/>
                          <a:gd name="T1" fmla="*/ 69 h 69"/>
                          <a:gd name="T2" fmla="*/ 15 w 18"/>
                          <a:gd name="T3" fmla="*/ 33 h 69"/>
                          <a:gd name="T4" fmla="*/ 0 w 18"/>
                          <a:gd name="T5" fmla="*/ 0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8" h="69">
                            <a:moveTo>
                              <a:pt x="18" y="69"/>
                            </a:moveTo>
                            <a:cubicBezTo>
                              <a:pt x="18" y="56"/>
                              <a:pt x="18" y="44"/>
                              <a:pt x="15" y="33"/>
                            </a:cubicBezTo>
                            <a:cubicBezTo>
                              <a:pt x="12" y="22"/>
                              <a:pt x="6" y="11"/>
                              <a:pt x="0" y="0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4377">
                          <a:defRPr/>
                        </a:pPr>
                        <a:endParaRPr lang="zh-CN" altLang="en-US" sz="1867">
                          <a:solidFill>
                            <a:prstClr val="black"/>
                          </a:solidFill>
                          <a:latin typeface="Calibri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2" name="Line 421"/>
            <p:cNvSpPr>
              <a:spLocks noChangeAspect="1"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76" y="3890"/>
              <a:ext cx="49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cxnSp>
        <p:nvCxnSpPr>
          <p:cNvPr id="418" name="直接箭头连接符 417"/>
          <p:cNvCxnSpPr/>
          <p:nvPr>
            <p:custDataLst>
              <p:tags r:id="rId2"/>
            </p:custDataLst>
          </p:nvPr>
        </p:nvCxnSpPr>
        <p:spPr>
          <a:xfrm>
            <a:off x="2321388" y="4346335"/>
            <a:ext cx="1483299" cy="46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ctangle 4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7537" y="4071870"/>
            <a:ext cx="15698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defRPr/>
            </a:pPr>
            <a:r>
              <a:rPr lang="en-US" altLang="zh-CN" sz="28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1/3</a:t>
            </a:r>
            <a:r>
              <a:rPr lang="zh-CN" altLang="en-US" sz="28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2/3</a:t>
            </a:r>
          </a:p>
        </p:txBody>
      </p:sp>
      <p:sp>
        <p:nvSpPr>
          <p:cNvPr id="421" name="Rectangle 4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4602" y="4481188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000000"/>
                </a:solidFill>
                <a:latin typeface="Calibri"/>
                <a:ea typeface="黑体" panose="02010609060101010101" pitchFamily="49" charset="-122"/>
              </a:rPr>
              <a:t>加碎瓷片</a:t>
            </a:r>
            <a:endParaRPr lang="zh-CN" altLang="en-US" sz="2800" b="1">
              <a:solidFill>
                <a:srgbClr val="FF3300"/>
              </a:solidFill>
              <a:latin typeface="Calibri"/>
              <a:ea typeface="黑体" panose="02010609060101010101" pitchFamily="49" charset="-122"/>
            </a:endParaRPr>
          </a:p>
        </p:txBody>
      </p:sp>
      <p:sp>
        <p:nvSpPr>
          <p:cNvPr id="422" name="Rectangle 4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777" y="4863776"/>
            <a:ext cx="2555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000000"/>
                </a:solidFill>
                <a:latin typeface="Calibri"/>
                <a:ea typeface="黑体" panose="02010609060101010101" pitchFamily="49" charset="-122"/>
              </a:rPr>
              <a:t>防止液体</a:t>
            </a:r>
            <a:r>
              <a:rPr lang="zh-CN" altLang="en-US" sz="2800" b="1">
                <a:solidFill>
                  <a:srgbClr val="FF3300"/>
                </a:solidFill>
                <a:latin typeface="Calibri"/>
                <a:ea typeface="黑体" panose="02010609060101010101" pitchFamily="49" charset="-122"/>
              </a:rPr>
              <a:t>暴沸</a:t>
            </a:r>
          </a:p>
        </p:txBody>
      </p:sp>
      <p:sp>
        <p:nvSpPr>
          <p:cNvPr id="423" name="Oval 42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939758" y="2861492"/>
            <a:ext cx="322263" cy="2889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defTabSz="914377">
              <a:defRPr/>
            </a:pPr>
            <a:endParaRPr lang="zh-CN" altLang="en-US" sz="1867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24" name="直接箭头连接符 423"/>
          <p:cNvCxnSpPr/>
          <p:nvPr>
            <p:custDataLst>
              <p:tags r:id="rId7"/>
            </p:custDataLst>
          </p:nvPr>
        </p:nvCxnSpPr>
        <p:spPr>
          <a:xfrm flipH="1">
            <a:off x="4202391" y="2241025"/>
            <a:ext cx="576064" cy="79208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Rectangle 4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34506" y="1747964"/>
            <a:ext cx="550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2800" b="1">
                <a:solidFill>
                  <a:srgbClr val="FF0000"/>
                </a:solidFill>
                <a:latin typeface="Calibri"/>
                <a:ea typeface="黑体" panose="02010609060101010101" pitchFamily="49" charset="-122"/>
              </a:rPr>
              <a:t>水银球</a:t>
            </a:r>
            <a:r>
              <a:rPr lang="zh-CN" altLang="en-US" sz="2800" b="1">
                <a:solidFill>
                  <a:prstClr val="black"/>
                </a:solidFill>
                <a:latin typeface="Calibri"/>
                <a:ea typeface="黑体" panose="02010609060101010101" pitchFamily="49" charset="-122"/>
              </a:rPr>
              <a:t>位于蒸馏烧瓶</a:t>
            </a:r>
            <a:r>
              <a:rPr lang="zh-CN" altLang="en-US" sz="2800" b="1">
                <a:solidFill>
                  <a:srgbClr val="FF0000"/>
                </a:solidFill>
                <a:latin typeface="Calibri"/>
                <a:ea typeface="黑体" panose="02010609060101010101" pitchFamily="49" charset="-122"/>
              </a:rPr>
              <a:t>支管口处</a:t>
            </a:r>
          </a:p>
        </p:txBody>
      </p:sp>
      <p:sp>
        <p:nvSpPr>
          <p:cNvPr id="426" name="Rectangle 4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50681" y="2175322"/>
            <a:ext cx="381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2400" b="1">
                <a:solidFill>
                  <a:prstClr val="black"/>
                </a:solidFill>
                <a:latin typeface="Calibri"/>
                <a:ea typeface="黑体" panose="02010609060101010101" pitchFamily="49" charset="-122"/>
              </a:rPr>
              <a:t>（测出口</a:t>
            </a:r>
            <a:r>
              <a:rPr lang="zh-CN" altLang="en-US" sz="2400" b="1">
                <a:solidFill>
                  <a:srgbClr val="0000FF"/>
                </a:solidFill>
                <a:latin typeface="Calibri"/>
                <a:ea typeface="黑体" panose="02010609060101010101" pitchFamily="49" charset="-122"/>
              </a:rPr>
              <a:t>馏分</a:t>
            </a:r>
            <a:r>
              <a:rPr lang="zh-CN" altLang="en-US" sz="2400" b="1">
                <a:solidFill>
                  <a:srgbClr val="FF3300"/>
                </a:solidFill>
                <a:latin typeface="Calibri"/>
                <a:ea typeface="黑体" panose="02010609060101010101" pitchFamily="49" charset="-122"/>
              </a:rPr>
              <a:t>蒸气</a:t>
            </a:r>
            <a:r>
              <a:rPr lang="zh-CN" altLang="en-US" sz="2400" b="1">
                <a:solidFill>
                  <a:prstClr val="black"/>
                </a:solidFill>
                <a:latin typeface="Calibri"/>
                <a:ea typeface="黑体" panose="02010609060101010101" pitchFamily="49" charset="-122"/>
              </a:rPr>
              <a:t>的温度）</a:t>
            </a:r>
          </a:p>
        </p:txBody>
      </p:sp>
      <p:sp>
        <p:nvSpPr>
          <p:cNvPr id="427" name="Freeform 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 rot="12419872">
            <a:off x="7988281" y="4654907"/>
            <a:ext cx="521697" cy="283680"/>
          </a:xfrm>
          <a:custGeom>
            <a:avLst/>
            <a:gdLst>
              <a:gd name="T0" fmla="*/ 0 w 398"/>
              <a:gd name="T1" fmla="*/ 97 h 112"/>
              <a:gd name="T2" fmla="*/ 53 w 398"/>
              <a:gd name="T3" fmla="*/ 22 h 112"/>
              <a:gd name="T4" fmla="*/ 203 w 398"/>
              <a:gd name="T5" fmla="*/ 15 h 112"/>
              <a:gd name="T6" fmla="*/ 398 w 398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112">
                <a:moveTo>
                  <a:pt x="0" y="97"/>
                </a:moveTo>
                <a:cubicBezTo>
                  <a:pt x="9" y="66"/>
                  <a:pt x="19" y="36"/>
                  <a:pt x="53" y="22"/>
                </a:cubicBezTo>
                <a:cubicBezTo>
                  <a:pt x="87" y="8"/>
                  <a:pt x="146" y="0"/>
                  <a:pt x="203" y="15"/>
                </a:cubicBezTo>
                <a:cubicBezTo>
                  <a:pt x="260" y="30"/>
                  <a:pt x="329" y="71"/>
                  <a:pt x="398" y="11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defTabSz="914377">
              <a:defRPr/>
            </a:pPr>
            <a:endParaRPr lang="zh-CN" altLang="en-US" sz="1867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8" name="Freeform 422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 rot="6300284">
            <a:off x="6097067" y="2869983"/>
            <a:ext cx="307975" cy="381000"/>
          </a:xfrm>
          <a:custGeom>
            <a:avLst/>
            <a:gdLst>
              <a:gd name="T0" fmla="*/ 307 w 307"/>
              <a:gd name="T1" fmla="*/ 472 h 472"/>
              <a:gd name="T2" fmla="*/ 67 w 307"/>
              <a:gd name="T3" fmla="*/ 322 h 472"/>
              <a:gd name="T4" fmla="*/ 0 w 307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472">
                <a:moveTo>
                  <a:pt x="307" y="472"/>
                </a:moveTo>
                <a:cubicBezTo>
                  <a:pt x="267" y="447"/>
                  <a:pt x="118" y="401"/>
                  <a:pt x="67" y="322"/>
                </a:cubicBezTo>
                <a:cubicBezTo>
                  <a:pt x="16" y="243"/>
                  <a:pt x="8" y="121"/>
                  <a:pt x="0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defTabSz="914377">
              <a:defRPr/>
            </a:pPr>
            <a:endParaRPr lang="zh-CN" altLang="en-US" sz="1867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9" name="Text Box 43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4607" y="4266326"/>
            <a:ext cx="276918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28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下口进  上口出</a:t>
            </a:r>
          </a:p>
        </p:txBody>
      </p:sp>
      <p:sp>
        <p:nvSpPr>
          <p:cNvPr id="430" name="Text Box 43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39019" y="5169138"/>
            <a:ext cx="23029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分馏出来的各种成分叫</a:t>
            </a:r>
            <a:r>
              <a:rPr kumimoji="1" lang="zh-CN" altLang="en-US" sz="24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馏分</a:t>
            </a:r>
            <a:endParaRPr kumimoji="1" lang="zh-CN" altLang="en-US" sz="32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1" name="矩形 430"/>
          <p:cNvSpPr/>
          <p:nvPr>
            <p:custDataLst>
              <p:tags r:id="rId14"/>
            </p:custDataLst>
          </p:nvPr>
        </p:nvSpPr>
        <p:spPr>
          <a:xfrm>
            <a:off x="4571943" y="-17678"/>
            <a:ext cx="3157240" cy="6667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733" b="1" spc="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石油的蒸馏</a:t>
            </a:r>
          </a:p>
        </p:txBody>
      </p:sp>
      <p:sp>
        <p:nvSpPr>
          <p:cNvPr id="432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236273" y="4781601"/>
            <a:ext cx="17765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每一种馏分仍然是多种烃的</a:t>
            </a:r>
            <a:r>
              <a: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混合物</a:t>
            </a:r>
            <a:endParaRPr kumimoji="1" lang="zh-CN" altLang="en-US" sz="24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  <p:bldP spid="421" grpId="0"/>
      <p:bldP spid="422" grpId="0"/>
      <p:bldP spid="425" grpId="0"/>
      <p:bldP spid="426" grpId="0"/>
      <p:bldP spid="429" grpId="0" animBg="1"/>
      <p:bldP spid="430" grpId="0"/>
      <p:bldP spid="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958" y="1148342"/>
            <a:ext cx="209232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7656" y="213305"/>
            <a:ext cx="6516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00CC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石油的常压蒸馏</a:t>
            </a:r>
            <a:endParaRPr lang="zh-CN" altLang="en-US" sz="4000" b="1">
              <a:solidFill>
                <a:srgbClr val="000099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788822" y="1005468"/>
          <a:ext cx="12985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7" imgW="1298575" imgH="567055" progId="ACD.ChemSketch.20">
                  <p:embed/>
                </p:oleObj>
              </mc:Choice>
              <mc:Fallback>
                <p:oleObj name="ChemSketch" r:id="rId17" imgW="1298575" imgH="567055" progId="ACD.ChemSketch.20">
                  <p:embed/>
                  <p:pic>
                    <p:nvPicPr>
                      <p:cNvPr id="110598" name="Object 6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88822" y="1005468"/>
                        <a:ext cx="12985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365081" y="1869068"/>
          <a:ext cx="121285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9" imgW="1212850" imgH="567055" progId="ACD.ChemSketch.20">
                  <p:embed/>
                </p:oleObj>
              </mc:Choice>
              <mc:Fallback>
                <p:oleObj name="ChemSketch" r:id="rId19" imgW="1212850" imgH="567055" progId="ACD.ChemSketch.20">
                  <p:embed/>
                  <p:pic>
                    <p:nvPicPr>
                      <p:cNvPr id="110599" name="Object 7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65081" y="1869068"/>
                        <a:ext cx="1212851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293645" y="2588201"/>
          <a:ext cx="881063" cy="56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1" imgW="880745" imgH="567055" progId="ACD.ChemSketch.20">
                  <p:embed/>
                </p:oleObj>
              </mc:Choice>
              <mc:Fallback>
                <p:oleObj name="ChemSketch" r:id="rId21" imgW="880745" imgH="567055" progId="ACD.ChemSketch.20">
                  <p:embed/>
                  <p:pic>
                    <p:nvPicPr>
                      <p:cNvPr id="110600" name="Object 8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93645" y="2588201"/>
                        <a:ext cx="881063" cy="56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365083" y="3297817"/>
          <a:ext cx="8810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3" imgW="880745" imgH="567055" progId="ACD.ChemSketch.20">
                  <p:embed/>
                </p:oleObj>
              </mc:Choice>
              <mc:Fallback>
                <p:oleObj name="ChemSketch" r:id="rId23" imgW="880745" imgH="567055" progId="ACD.ChemSketch.20">
                  <p:embed/>
                  <p:pic>
                    <p:nvPicPr>
                      <p:cNvPr id="110601" name="Object 9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65083" y="3297817"/>
                        <a:ext cx="8810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60319" y="3858201"/>
          <a:ext cx="881063" cy="56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5" imgW="880745" imgH="567055" progId="ACD.ChemSketch.20">
                  <p:embed/>
                </p:oleObj>
              </mc:Choice>
              <mc:Fallback>
                <p:oleObj name="ChemSketch" r:id="rId25" imgW="880745" imgH="567055" progId="ACD.ChemSketch.20">
                  <p:embed/>
                  <p:pic>
                    <p:nvPicPr>
                      <p:cNvPr id="110602" name="Object 10"/>
                      <p:cNvPicPr/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60319" y="3858201"/>
                        <a:ext cx="881063" cy="56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4920" y="5663191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defTabSz="914377">
              <a:defRPr/>
            </a:pPr>
            <a:endParaRPr lang="zh-CN" altLang="en-US" sz="1867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947194" y="5336168"/>
          <a:ext cx="8810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7" imgW="880745" imgH="567055" progId="ACD.ChemSketch.20">
                  <p:embed/>
                </p:oleObj>
              </mc:Choice>
              <mc:Fallback>
                <p:oleObj name="ChemSketch" r:id="rId27" imgW="880745" imgH="567055" progId="ACD.ChemSketch.20">
                  <p:embed/>
                  <p:pic>
                    <p:nvPicPr>
                      <p:cNvPr id="110604" name="Object 12"/>
                      <p:cNvPicPr/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47194" y="5336168"/>
                        <a:ext cx="8810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277519" y="6171193"/>
          <a:ext cx="8810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9" imgW="880745" imgH="567055" progId="ACD.ChemSketch.20">
                  <p:embed/>
                </p:oleObj>
              </mc:Choice>
              <mc:Fallback>
                <p:oleObj name="ChemSketch" r:id="rId29" imgW="880745" imgH="567055" progId="ACD.ChemSketch.20">
                  <p:embed/>
                  <p:pic>
                    <p:nvPicPr>
                      <p:cNvPr id="110606" name="Object 14"/>
                      <p:cNvPicPr/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77519" y="6171193"/>
                        <a:ext cx="8810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9" name="Picture 17" descr="u=299928094,817754196&amp;fm=23&amp;gp=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22667" r="5499" b="16888"/>
          <a:stretch>
            <a:fillRect/>
          </a:stretch>
        </p:blipFill>
        <p:spPr bwMode="auto">
          <a:xfrm>
            <a:off x="7157246" y="2445330"/>
            <a:ext cx="11525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2" name="Picture 20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0270" y="3093027"/>
            <a:ext cx="2303463" cy="7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4" name="Picture 22" descr="9f510fb30f2442a70ee6cfb5db43ad4bd113023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15584" b="5516"/>
          <a:stretch>
            <a:fillRect/>
          </a:stretch>
        </p:blipFill>
        <p:spPr bwMode="auto">
          <a:xfrm>
            <a:off x="7230271" y="3813753"/>
            <a:ext cx="1584325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5" name="Picture 2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745" y="5263142"/>
            <a:ext cx="2160587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950" y="29915"/>
            <a:ext cx="4173265" cy="6667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 dirty="0">
                <a:sym typeface="+mn-ea"/>
              </a:rPr>
              <a:t>② 石油的催化裂化</a:t>
            </a:r>
          </a:p>
        </p:txBody>
      </p:sp>
      <p:sp>
        <p:nvSpPr>
          <p:cNvPr id="4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4502" y="1196721"/>
            <a:ext cx="809351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含碳原子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较多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、沸点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较高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的烃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断裂为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含碳原子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较少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、沸点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较低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的汽油的过程</a:t>
            </a:r>
          </a:p>
        </p:txBody>
      </p:sp>
      <p:sp>
        <p:nvSpPr>
          <p:cNvPr id="12" name="Rectangle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463" y="2854280"/>
            <a:ext cx="3954472" cy="574453"/>
          </a:xfrm>
          <a:prstGeom prst="rect">
            <a:avLst/>
          </a:prstGeom>
          <a:solidFill>
            <a:srgbClr val="E18A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裂化的目的：</a:t>
            </a:r>
          </a:p>
        </p:txBody>
      </p:sp>
      <p:sp>
        <p:nvSpPr>
          <p:cNvPr id="13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79045" y="2809771"/>
            <a:ext cx="4873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提高轻质液体燃料的产量。</a:t>
            </a: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08903" y="3440745"/>
            <a:ext cx="276903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34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 →</a:t>
            </a:r>
            <a:endParaRPr lang="en-US" altLang="zh-CN" sz="3733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46274" y="3486343"/>
            <a:ext cx="313523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+C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en-US" altLang="zh-CN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2149" y="4169157"/>
            <a:ext cx="210942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3733" b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3300"/>
                </a:solidFill>
                <a:latin typeface="Times New Roman" panose="02020603050405020304" pitchFamily="18" charset="0"/>
              </a:rPr>
              <a:t>18</a:t>
            </a:r>
            <a:r>
              <a:rPr lang="en-US" altLang="zh-CN" sz="3733" b="1">
                <a:solidFill>
                  <a:srgbClr val="FF3300"/>
                </a:solidFill>
                <a:latin typeface="Times New Roman" panose="02020603050405020304" pitchFamily="18" charset="0"/>
              </a:rPr>
              <a:t>→ </a:t>
            </a:r>
            <a:endParaRPr lang="en-US" altLang="zh-CN" sz="3733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8845" y="4248797"/>
            <a:ext cx="309332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+ C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zh-CN" sz="3733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68510" y="4988160"/>
            <a:ext cx="210942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 →</a:t>
            </a:r>
            <a:endParaRPr lang="en-US" altLang="zh-CN" sz="3733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19737" y="5083720"/>
            <a:ext cx="280432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+C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zh-CN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87714" y="5807163"/>
            <a:ext cx="22329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3733" b="1">
                <a:solidFill>
                  <a:srgbClr val="FF3300"/>
                </a:solidFill>
                <a:latin typeface="Times New Roman" panose="02020603050405020304" pitchFamily="18" charset="0"/>
              </a:rPr>
              <a:t> →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46726" y="5886802"/>
            <a:ext cx="263887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733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+C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3733" b="1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endParaRPr lang="en-US" altLang="zh-CN" sz="3733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815" y="548681"/>
            <a:ext cx="3360373" cy="66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/>
              <a:t>③石油的裂解</a:t>
            </a: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9669" y="1240589"/>
            <a:ext cx="406977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裂解</a:t>
            </a:r>
            <a:r>
              <a:rPr lang="en-US" altLang="zh-CN" sz="3733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en-US" altLang="zh-CN" sz="3733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733" b="1">
                <a:latin typeface="微软雅黑" panose="020B0503020204020204" charset="-122"/>
                <a:ea typeface="微软雅黑" panose="020B0503020204020204" charset="-122"/>
              </a:rPr>
              <a:t>深度的裂化。</a:t>
            </a: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1189" y="1938215"/>
            <a:ext cx="805131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获得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乙烯、丙烯、甲烷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等重要化工基本原料</a:t>
            </a: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815" y="2852937"/>
            <a:ext cx="4224469" cy="66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/>
              <a:t>④ 石油结构的重整</a:t>
            </a:r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254" y="3573836"/>
            <a:ext cx="11760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在加热和催化剂的作用下，通过结构的重新调整，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使链状烃转化为环状烃，如苯或甲苯等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3805323" y="554450"/>
            <a:ext cx="2208245" cy="66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>
                <a:solidFill>
                  <a:srgbClr val="C00000"/>
                </a:solidFill>
                <a:sym typeface="+mn-ea"/>
              </a:rPr>
              <a:t>化学变化</a:t>
            </a:r>
            <a:endParaRPr lang="zh-CN" altLang="en-US" sz="3733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431371" y="1938215"/>
            <a:ext cx="2880320" cy="574453"/>
          </a:xfrm>
          <a:prstGeom prst="rect">
            <a:avLst/>
          </a:prstGeom>
          <a:solidFill>
            <a:srgbClr val="E18A8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3"/>
              <a:t>裂解的目的</a:t>
            </a:r>
            <a:r>
              <a:rPr lang="en-US" altLang="zh-CN" sz="3733"/>
              <a:t>:</a:t>
            </a:r>
            <a:endParaRPr lang="zh-CN" altLang="en-US" sz="373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 animBg="1"/>
      <p:bldP spid="2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话气泡: 圆角矩形 2"/>
          <p:cNvSpPr/>
          <p:nvPr>
            <p:custDataLst>
              <p:tags r:id="rId1"/>
            </p:custDataLst>
          </p:nvPr>
        </p:nvSpPr>
        <p:spPr>
          <a:xfrm flipH="1">
            <a:off x="335359" y="548681"/>
            <a:ext cx="11617291" cy="1256945"/>
          </a:xfrm>
          <a:custGeom>
            <a:avLst/>
            <a:gdLst>
              <a:gd name="connsiteX0" fmla="*/ 0 w 3669835"/>
              <a:gd name="connsiteY0" fmla="*/ 192764 h 1384260"/>
              <a:gd name="connsiteX1" fmla="*/ 192764 w 3669835"/>
              <a:gd name="connsiteY1" fmla="*/ 0 h 1384260"/>
              <a:gd name="connsiteX2" fmla="*/ 611639 w 3669835"/>
              <a:gd name="connsiteY2" fmla="*/ 0 h 1384260"/>
              <a:gd name="connsiteX3" fmla="*/ 611639 w 3669835"/>
              <a:gd name="connsiteY3" fmla="*/ 0 h 1384260"/>
              <a:gd name="connsiteX4" fmla="*/ 1529098 w 3669835"/>
              <a:gd name="connsiteY4" fmla="*/ 0 h 1384260"/>
              <a:gd name="connsiteX5" fmla="*/ 3477071 w 3669835"/>
              <a:gd name="connsiteY5" fmla="*/ 0 h 1384260"/>
              <a:gd name="connsiteX6" fmla="*/ 3669835 w 3669835"/>
              <a:gd name="connsiteY6" fmla="*/ 192764 h 1384260"/>
              <a:gd name="connsiteX7" fmla="*/ 3669835 w 3669835"/>
              <a:gd name="connsiteY7" fmla="*/ 674662 h 1384260"/>
              <a:gd name="connsiteX8" fmla="*/ 3669835 w 3669835"/>
              <a:gd name="connsiteY8" fmla="*/ 674662 h 1384260"/>
              <a:gd name="connsiteX9" fmla="*/ 3669835 w 3669835"/>
              <a:gd name="connsiteY9" fmla="*/ 963803 h 1384260"/>
              <a:gd name="connsiteX10" fmla="*/ 3669835 w 3669835"/>
              <a:gd name="connsiteY10" fmla="*/ 963799 h 1384260"/>
              <a:gd name="connsiteX11" fmla="*/ 3477071 w 3669835"/>
              <a:gd name="connsiteY11" fmla="*/ 1156563 h 1384260"/>
              <a:gd name="connsiteX12" fmla="*/ 3187487 w 3669835"/>
              <a:gd name="connsiteY12" fmla="*/ 1169032 h 1384260"/>
              <a:gd name="connsiteX13" fmla="*/ 3273253 w 3669835"/>
              <a:gd name="connsiteY13" fmla="*/ 1384260 h 1384260"/>
              <a:gd name="connsiteX14" fmla="*/ 2838064 w 3669835"/>
              <a:gd name="connsiteY14" fmla="*/ 1174573 h 1384260"/>
              <a:gd name="connsiteX15" fmla="*/ 192764 w 3669835"/>
              <a:gd name="connsiteY15" fmla="*/ 1156563 h 1384260"/>
              <a:gd name="connsiteX16" fmla="*/ 0 w 3669835"/>
              <a:gd name="connsiteY16" fmla="*/ 963799 h 1384260"/>
              <a:gd name="connsiteX17" fmla="*/ 0 w 3669835"/>
              <a:gd name="connsiteY17" fmla="*/ 963803 h 1384260"/>
              <a:gd name="connsiteX18" fmla="*/ 0 w 3669835"/>
              <a:gd name="connsiteY18" fmla="*/ 674662 h 1384260"/>
              <a:gd name="connsiteX19" fmla="*/ 0 w 3669835"/>
              <a:gd name="connsiteY19" fmla="*/ 674662 h 1384260"/>
              <a:gd name="connsiteX20" fmla="*/ 0 w 3669835"/>
              <a:gd name="connsiteY20" fmla="*/ 192764 h 138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9834" h="1384260">
                <a:moveTo>
                  <a:pt x="0" y="192764"/>
                </a:moveTo>
                <a:cubicBezTo>
                  <a:pt x="0" y="86303"/>
                  <a:pt x="86303" y="0"/>
                  <a:pt x="192764" y="0"/>
                </a:cubicBezTo>
                <a:lnTo>
                  <a:pt x="611639" y="0"/>
                </a:lnTo>
                <a:lnTo>
                  <a:pt x="611639" y="0"/>
                </a:lnTo>
                <a:lnTo>
                  <a:pt x="1529098" y="0"/>
                </a:lnTo>
                <a:lnTo>
                  <a:pt x="3477071" y="0"/>
                </a:lnTo>
                <a:cubicBezTo>
                  <a:pt x="3583532" y="0"/>
                  <a:pt x="3669835" y="86303"/>
                  <a:pt x="3669835" y="192764"/>
                </a:cubicBezTo>
                <a:lnTo>
                  <a:pt x="3669835" y="674662"/>
                </a:lnTo>
                <a:lnTo>
                  <a:pt x="3669835" y="674662"/>
                </a:lnTo>
                <a:lnTo>
                  <a:pt x="3669835" y="963803"/>
                </a:lnTo>
                <a:lnTo>
                  <a:pt x="3669835" y="963799"/>
                </a:lnTo>
                <a:cubicBezTo>
                  <a:pt x="3669835" y="1070260"/>
                  <a:pt x="3583532" y="1156563"/>
                  <a:pt x="3477071" y="1156563"/>
                </a:cubicBezTo>
                <a:lnTo>
                  <a:pt x="3187487" y="1169032"/>
                </a:lnTo>
                <a:lnTo>
                  <a:pt x="3273253" y="1384260"/>
                </a:lnTo>
                <a:lnTo>
                  <a:pt x="2838064" y="1174573"/>
                </a:lnTo>
                <a:lnTo>
                  <a:pt x="192764" y="1156563"/>
                </a:lnTo>
                <a:cubicBezTo>
                  <a:pt x="86303" y="1156563"/>
                  <a:pt x="0" y="1070260"/>
                  <a:pt x="0" y="963799"/>
                </a:cubicBezTo>
                <a:lnTo>
                  <a:pt x="0" y="963803"/>
                </a:lnTo>
                <a:lnTo>
                  <a:pt x="0" y="674662"/>
                </a:lnTo>
                <a:lnTo>
                  <a:pt x="0" y="674662"/>
                </a:lnTo>
                <a:lnTo>
                  <a:pt x="0" y="192764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、石油的分馏、裂化、裂解、催化重整属于物理变化还是化学变化？ 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18027" y="1675019"/>
            <a:ext cx="11041228" cy="557578"/>
          </a:xfrm>
          <a:prstGeom prst="rect">
            <a:avLst/>
          </a:prstGeom>
          <a:noFill/>
        </p:spPr>
        <p:txBody>
          <a:bodyPr wrap="square" lIns="64508" tIns="32253" rIns="64508" bIns="32253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分馏属于物理变化，裂化、裂解、催化重整属于化学变化</a:t>
            </a:r>
            <a:endParaRPr lang="zh-CN" altLang="en-US" sz="4267" b="1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8" name="对话气泡: 圆角矩形 2"/>
          <p:cNvSpPr/>
          <p:nvPr>
            <p:custDataLst>
              <p:tags r:id="rId3"/>
            </p:custDataLst>
          </p:nvPr>
        </p:nvSpPr>
        <p:spPr>
          <a:xfrm flipH="1">
            <a:off x="330113" y="2276873"/>
            <a:ext cx="8646207" cy="739071"/>
          </a:xfrm>
          <a:custGeom>
            <a:avLst/>
            <a:gdLst>
              <a:gd name="connsiteX0" fmla="*/ 0 w 3669835"/>
              <a:gd name="connsiteY0" fmla="*/ 192764 h 1384260"/>
              <a:gd name="connsiteX1" fmla="*/ 192764 w 3669835"/>
              <a:gd name="connsiteY1" fmla="*/ 0 h 1384260"/>
              <a:gd name="connsiteX2" fmla="*/ 611639 w 3669835"/>
              <a:gd name="connsiteY2" fmla="*/ 0 h 1384260"/>
              <a:gd name="connsiteX3" fmla="*/ 611639 w 3669835"/>
              <a:gd name="connsiteY3" fmla="*/ 0 h 1384260"/>
              <a:gd name="connsiteX4" fmla="*/ 1529098 w 3669835"/>
              <a:gd name="connsiteY4" fmla="*/ 0 h 1384260"/>
              <a:gd name="connsiteX5" fmla="*/ 3477071 w 3669835"/>
              <a:gd name="connsiteY5" fmla="*/ 0 h 1384260"/>
              <a:gd name="connsiteX6" fmla="*/ 3669835 w 3669835"/>
              <a:gd name="connsiteY6" fmla="*/ 192764 h 1384260"/>
              <a:gd name="connsiteX7" fmla="*/ 3669835 w 3669835"/>
              <a:gd name="connsiteY7" fmla="*/ 674662 h 1384260"/>
              <a:gd name="connsiteX8" fmla="*/ 3669835 w 3669835"/>
              <a:gd name="connsiteY8" fmla="*/ 674662 h 1384260"/>
              <a:gd name="connsiteX9" fmla="*/ 3669835 w 3669835"/>
              <a:gd name="connsiteY9" fmla="*/ 963803 h 1384260"/>
              <a:gd name="connsiteX10" fmla="*/ 3669835 w 3669835"/>
              <a:gd name="connsiteY10" fmla="*/ 963799 h 1384260"/>
              <a:gd name="connsiteX11" fmla="*/ 3477071 w 3669835"/>
              <a:gd name="connsiteY11" fmla="*/ 1156563 h 1384260"/>
              <a:gd name="connsiteX12" fmla="*/ 3187487 w 3669835"/>
              <a:gd name="connsiteY12" fmla="*/ 1169032 h 1384260"/>
              <a:gd name="connsiteX13" fmla="*/ 3273253 w 3669835"/>
              <a:gd name="connsiteY13" fmla="*/ 1384260 h 1384260"/>
              <a:gd name="connsiteX14" fmla="*/ 2838064 w 3669835"/>
              <a:gd name="connsiteY14" fmla="*/ 1174573 h 1384260"/>
              <a:gd name="connsiteX15" fmla="*/ 192764 w 3669835"/>
              <a:gd name="connsiteY15" fmla="*/ 1156563 h 1384260"/>
              <a:gd name="connsiteX16" fmla="*/ 0 w 3669835"/>
              <a:gd name="connsiteY16" fmla="*/ 963799 h 1384260"/>
              <a:gd name="connsiteX17" fmla="*/ 0 w 3669835"/>
              <a:gd name="connsiteY17" fmla="*/ 963803 h 1384260"/>
              <a:gd name="connsiteX18" fmla="*/ 0 w 3669835"/>
              <a:gd name="connsiteY18" fmla="*/ 674662 h 1384260"/>
              <a:gd name="connsiteX19" fmla="*/ 0 w 3669835"/>
              <a:gd name="connsiteY19" fmla="*/ 674662 h 1384260"/>
              <a:gd name="connsiteX20" fmla="*/ 0 w 3669835"/>
              <a:gd name="connsiteY20" fmla="*/ 192764 h 138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9834" h="1384260">
                <a:moveTo>
                  <a:pt x="0" y="192764"/>
                </a:moveTo>
                <a:cubicBezTo>
                  <a:pt x="0" y="86303"/>
                  <a:pt x="86303" y="0"/>
                  <a:pt x="192764" y="0"/>
                </a:cubicBezTo>
                <a:lnTo>
                  <a:pt x="611639" y="0"/>
                </a:lnTo>
                <a:lnTo>
                  <a:pt x="611639" y="0"/>
                </a:lnTo>
                <a:lnTo>
                  <a:pt x="1529098" y="0"/>
                </a:lnTo>
                <a:lnTo>
                  <a:pt x="3477071" y="0"/>
                </a:lnTo>
                <a:cubicBezTo>
                  <a:pt x="3583532" y="0"/>
                  <a:pt x="3669835" y="86303"/>
                  <a:pt x="3669835" y="192764"/>
                </a:cubicBezTo>
                <a:lnTo>
                  <a:pt x="3669835" y="674662"/>
                </a:lnTo>
                <a:lnTo>
                  <a:pt x="3669835" y="674662"/>
                </a:lnTo>
                <a:lnTo>
                  <a:pt x="3669835" y="963803"/>
                </a:lnTo>
                <a:lnTo>
                  <a:pt x="3669835" y="963799"/>
                </a:lnTo>
                <a:cubicBezTo>
                  <a:pt x="3669835" y="1070260"/>
                  <a:pt x="3583532" y="1156563"/>
                  <a:pt x="3477071" y="1156563"/>
                </a:cubicBezTo>
                <a:lnTo>
                  <a:pt x="3187487" y="1169032"/>
                </a:lnTo>
                <a:lnTo>
                  <a:pt x="3273253" y="1384260"/>
                </a:lnTo>
                <a:lnTo>
                  <a:pt x="2838064" y="1174573"/>
                </a:lnTo>
                <a:lnTo>
                  <a:pt x="192764" y="1156563"/>
                </a:lnTo>
                <a:cubicBezTo>
                  <a:pt x="86303" y="1156563"/>
                  <a:pt x="0" y="1070260"/>
                  <a:pt x="0" y="963799"/>
                </a:cubicBezTo>
                <a:lnTo>
                  <a:pt x="0" y="963803"/>
                </a:lnTo>
                <a:lnTo>
                  <a:pt x="0" y="674662"/>
                </a:lnTo>
                <a:lnTo>
                  <a:pt x="0" y="674662"/>
                </a:lnTo>
                <a:lnTo>
                  <a:pt x="0" y="192764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、直馏汽油是纯净物吗？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35358" y="3031635"/>
            <a:ext cx="11137239" cy="1050021"/>
          </a:xfrm>
          <a:prstGeom prst="rect">
            <a:avLst/>
          </a:prstGeom>
          <a:noFill/>
        </p:spPr>
        <p:txBody>
          <a:bodyPr wrap="square" lIns="64508" tIns="32253" rIns="64508" bIns="3225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由于石油中有些物质的沸点很接近，所以每种石油的馏分仍然是多种烃的混合物</a:t>
            </a:r>
            <a:endParaRPr lang="zh-CN" altLang="en-US" sz="4267" b="1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2" name="对话气泡: 圆角矩形 2"/>
          <p:cNvSpPr/>
          <p:nvPr>
            <p:custDataLst>
              <p:tags r:id="rId5"/>
            </p:custDataLst>
          </p:nvPr>
        </p:nvSpPr>
        <p:spPr>
          <a:xfrm flipH="1">
            <a:off x="143337" y="4005064"/>
            <a:ext cx="12048663" cy="853963"/>
          </a:xfrm>
          <a:custGeom>
            <a:avLst/>
            <a:gdLst>
              <a:gd name="connsiteX0" fmla="*/ 0 w 3669835"/>
              <a:gd name="connsiteY0" fmla="*/ 192764 h 1384260"/>
              <a:gd name="connsiteX1" fmla="*/ 192764 w 3669835"/>
              <a:gd name="connsiteY1" fmla="*/ 0 h 1384260"/>
              <a:gd name="connsiteX2" fmla="*/ 611639 w 3669835"/>
              <a:gd name="connsiteY2" fmla="*/ 0 h 1384260"/>
              <a:gd name="connsiteX3" fmla="*/ 611639 w 3669835"/>
              <a:gd name="connsiteY3" fmla="*/ 0 h 1384260"/>
              <a:gd name="connsiteX4" fmla="*/ 1529098 w 3669835"/>
              <a:gd name="connsiteY4" fmla="*/ 0 h 1384260"/>
              <a:gd name="connsiteX5" fmla="*/ 3477071 w 3669835"/>
              <a:gd name="connsiteY5" fmla="*/ 0 h 1384260"/>
              <a:gd name="connsiteX6" fmla="*/ 3669835 w 3669835"/>
              <a:gd name="connsiteY6" fmla="*/ 192764 h 1384260"/>
              <a:gd name="connsiteX7" fmla="*/ 3669835 w 3669835"/>
              <a:gd name="connsiteY7" fmla="*/ 674662 h 1384260"/>
              <a:gd name="connsiteX8" fmla="*/ 3669835 w 3669835"/>
              <a:gd name="connsiteY8" fmla="*/ 674662 h 1384260"/>
              <a:gd name="connsiteX9" fmla="*/ 3669835 w 3669835"/>
              <a:gd name="connsiteY9" fmla="*/ 963803 h 1384260"/>
              <a:gd name="connsiteX10" fmla="*/ 3669835 w 3669835"/>
              <a:gd name="connsiteY10" fmla="*/ 963799 h 1384260"/>
              <a:gd name="connsiteX11" fmla="*/ 3477071 w 3669835"/>
              <a:gd name="connsiteY11" fmla="*/ 1156563 h 1384260"/>
              <a:gd name="connsiteX12" fmla="*/ 3187487 w 3669835"/>
              <a:gd name="connsiteY12" fmla="*/ 1169032 h 1384260"/>
              <a:gd name="connsiteX13" fmla="*/ 3273253 w 3669835"/>
              <a:gd name="connsiteY13" fmla="*/ 1384260 h 1384260"/>
              <a:gd name="connsiteX14" fmla="*/ 2838064 w 3669835"/>
              <a:gd name="connsiteY14" fmla="*/ 1174573 h 1384260"/>
              <a:gd name="connsiteX15" fmla="*/ 192764 w 3669835"/>
              <a:gd name="connsiteY15" fmla="*/ 1156563 h 1384260"/>
              <a:gd name="connsiteX16" fmla="*/ 0 w 3669835"/>
              <a:gd name="connsiteY16" fmla="*/ 963799 h 1384260"/>
              <a:gd name="connsiteX17" fmla="*/ 0 w 3669835"/>
              <a:gd name="connsiteY17" fmla="*/ 963803 h 1384260"/>
              <a:gd name="connsiteX18" fmla="*/ 0 w 3669835"/>
              <a:gd name="connsiteY18" fmla="*/ 674662 h 1384260"/>
              <a:gd name="connsiteX19" fmla="*/ 0 w 3669835"/>
              <a:gd name="connsiteY19" fmla="*/ 674662 h 1384260"/>
              <a:gd name="connsiteX20" fmla="*/ 0 w 3669835"/>
              <a:gd name="connsiteY20" fmla="*/ 192764 h 138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69834" h="1384260">
                <a:moveTo>
                  <a:pt x="0" y="192764"/>
                </a:moveTo>
                <a:cubicBezTo>
                  <a:pt x="0" y="86303"/>
                  <a:pt x="86303" y="0"/>
                  <a:pt x="192764" y="0"/>
                </a:cubicBezTo>
                <a:lnTo>
                  <a:pt x="611639" y="0"/>
                </a:lnTo>
                <a:lnTo>
                  <a:pt x="611639" y="0"/>
                </a:lnTo>
                <a:lnTo>
                  <a:pt x="1529098" y="0"/>
                </a:lnTo>
                <a:lnTo>
                  <a:pt x="3477071" y="0"/>
                </a:lnTo>
                <a:cubicBezTo>
                  <a:pt x="3583532" y="0"/>
                  <a:pt x="3669835" y="86303"/>
                  <a:pt x="3669835" y="192764"/>
                </a:cubicBezTo>
                <a:lnTo>
                  <a:pt x="3669835" y="674662"/>
                </a:lnTo>
                <a:lnTo>
                  <a:pt x="3669835" y="674662"/>
                </a:lnTo>
                <a:lnTo>
                  <a:pt x="3669835" y="963803"/>
                </a:lnTo>
                <a:lnTo>
                  <a:pt x="3669835" y="963799"/>
                </a:lnTo>
                <a:cubicBezTo>
                  <a:pt x="3669835" y="1070260"/>
                  <a:pt x="3583532" y="1156563"/>
                  <a:pt x="3477071" y="1156563"/>
                </a:cubicBezTo>
                <a:lnTo>
                  <a:pt x="3187487" y="1169032"/>
                </a:lnTo>
                <a:lnTo>
                  <a:pt x="3273253" y="1384260"/>
                </a:lnTo>
                <a:lnTo>
                  <a:pt x="2838064" y="1174573"/>
                </a:lnTo>
                <a:lnTo>
                  <a:pt x="192764" y="1156563"/>
                </a:lnTo>
                <a:cubicBezTo>
                  <a:pt x="86303" y="1156563"/>
                  <a:pt x="0" y="1070260"/>
                  <a:pt x="0" y="963799"/>
                </a:cubicBezTo>
                <a:lnTo>
                  <a:pt x="0" y="963803"/>
                </a:lnTo>
                <a:lnTo>
                  <a:pt x="0" y="674662"/>
                </a:lnTo>
                <a:lnTo>
                  <a:pt x="0" y="674662"/>
                </a:lnTo>
                <a:lnTo>
                  <a:pt x="0" y="192764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、直馏汽油、裂化汽油能否使溴水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酸性高锰酸钾溶液褪色？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413238" y="4859025"/>
            <a:ext cx="11059356" cy="1542463"/>
          </a:xfrm>
          <a:prstGeom prst="rect">
            <a:avLst/>
          </a:prstGeom>
          <a:noFill/>
        </p:spPr>
        <p:txBody>
          <a:bodyPr wrap="square" lIns="64508" tIns="32253" rIns="64508" bIns="3225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直馏汽油的成分为饱和烃，裂化汽油为饱和烃和不饱和烃的混合物，故裂化汽油可以发生加成反应，可使酸性高锰酸钾溶液和溴水褪色</a:t>
            </a:r>
            <a:endParaRPr lang="zh-CN" altLang="en-US" sz="4267" b="1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431371" y="644691"/>
            <a:ext cx="10898717" cy="41677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三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、天然气的组成及其综合利用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．天然气的组成：天然气的主要成分是甲烷，还含有少量乙烷、丁烷、戊烷、二氧化碳、一氧化碳、硫化氢等。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．天然气的综合利用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）天然气是一种清洁的化石燃料，可以直接用作燃料；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）重要的化工原料，主要用于合成氨和生产甲醇。</a:t>
            </a:r>
          </a:p>
          <a:p>
            <a:pPr algn="just">
              <a:tabLst>
                <a:tab pos="1692444" algn="l"/>
              </a:tabLst>
            </a:pPr>
            <a:endParaRPr lang="zh-CN" altLang="zh-CN" sz="2133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New picture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65200" y="16510000"/>
            <a:ext cx="491067" cy="355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335360" y="1028734"/>
            <a:ext cx="7104789" cy="57445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zh-CN" sz="3733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3733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煤的种类与组成</a:t>
            </a:r>
          </a:p>
        </p:txBody>
      </p:sp>
      <p:sp>
        <p:nvSpPr>
          <p:cNvPr id="28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121" y="1659283"/>
            <a:ext cx="9221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组成元素：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</a:p>
        </p:txBody>
      </p:sp>
      <p:sp>
        <p:nvSpPr>
          <p:cNvPr id="29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714" y="2274837"/>
            <a:ext cx="10484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多种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有机物和无机物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所组成的复杂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混合物</a:t>
            </a:r>
          </a:p>
        </p:txBody>
      </p:sp>
      <p:grpSp>
        <p:nvGrpSpPr>
          <p:cNvPr id="30" name="Group 24"/>
          <p:cNvGrpSpPr/>
          <p:nvPr>
            <p:custDataLst>
              <p:tags r:id="rId4"/>
            </p:custDataLst>
          </p:nvPr>
        </p:nvGrpSpPr>
        <p:grpSpPr>
          <a:xfrm>
            <a:off x="1420615" y="3393845"/>
            <a:ext cx="8686800" cy="3043384"/>
            <a:chOff x="144" y="1727"/>
            <a:chExt cx="5472" cy="1917"/>
          </a:xfrm>
        </p:grpSpPr>
        <p:grpSp>
          <p:nvGrpSpPr>
            <p:cNvPr id="31" name="Group 25"/>
            <p:cNvGrpSpPr/>
            <p:nvPr>
              <p:custDataLst>
                <p:tags r:id="rId6"/>
              </p:custDataLst>
            </p:nvPr>
          </p:nvGrpSpPr>
          <p:grpSpPr>
            <a:xfrm>
              <a:off x="144" y="1728"/>
              <a:ext cx="2256" cy="1912"/>
              <a:chOff x="322" y="1634"/>
              <a:chExt cx="2102" cy="1912"/>
            </a:xfrm>
          </p:grpSpPr>
          <p:pic>
            <p:nvPicPr>
              <p:cNvPr id="38" name="Picture 26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2" y="1634"/>
                <a:ext cx="2102" cy="1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27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20" y="3216"/>
                <a:ext cx="96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无烟煤</a:t>
                </a:r>
              </a:p>
            </p:txBody>
          </p:sp>
        </p:grpSp>
        <p:grpSp>
          <p:nvGrpSpPr>
            <p:cNvPr id="32" name="Group 28"/>
            <p:cNvGrpSpPr/>
            <p:nvPr>
              <p:custDataLst>
                <p:tags r:id="rId7"/>
              </p:custDataLst>
            </p:nvPr>
          </p:nvGrpSpPr>
          <p:grpSpPr>
            <a:xfrm>
              <a:off x="2475" y="1727"/>
              <a:ext cx="1536" cy="1917"/>
              <a:chOff x="2567" y="2112"/>
              <a:chExt cx="1296" cy="1756"/>
            </a:xfrm>
          </p:grpSpPr>
          <p:pic>
            <p:nvPicPr>
              <p:cNvPr id="36" name="Picture 29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7" r:link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67" y="2112"/>
                <a:ext cx="1296" cy="1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 Box 30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87" y="3566"/>
                <a:ext cx="768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泥煤</a:t>
                </a:r>
              </a:p>
            </p:txBody>
          </p:sp>
        </p:grpSp>
        <p:grpSp>
          <p:nvGrpSpPr>
            <p:cNvPr id="33" name="Group 31"/>
            <p:cNvGrpSpPr/>
            <p:nvPr>
              <p:custDataLst>
                <p:tags r:id="rId8"/>
              </p:custDataLst>
            </p:nvPr>
          </p:nvGrpSpPr>
          <p:grpSpPr>
            <a:xfrm>
              <a:off x="4128" y="1728"/>
              <a:ext cx="1488" cy="1897"/>
              <a:chOff x="3984" y="1920"/>
              <a:chExt cx="1296" cy="1754"/>
            </a:xfrm>
          </p:grpSpPr>
          <p:pic>
            <p:nvPicPr>
              <p:cNvPr id="34" name="Picture 32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9" r:link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84" y="1920"/>
                <a:ext cx="1296" cy="1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 Box 33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68" y="3369"/>
                <a:ext cx="624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褐煤</a:t>
                </a:r>
              </a:p>
            </p:txBody>
          </p:sp>
        </p:grpSp>
      </p:grp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933777" y="-61873"/>
            <a:ext cx="377284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3" b="1" dirty="0">
                <a:latin typeface="微软雅黑" panose="020B0503020204020204" charset="-122"/>
                <a:ea typeface="微软雅黑" panose="020B0503020204020204" charset="-122"/>
              </a:rPr>
              <a:t>一、煤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>
            <p:custDataLst>
              <p:tags r:id="rId1"/>
            </p:custDataLst>
          </p:nvPr>
        </p:nvSpPr>
        <p:spPr>
          <a:xfrm>
            <a:off x="895267" y="69591"/>
            <a:ext cx="3744416" cy="602231"/>
          </a:xfrm>
          <a:prstGeom prst="roundRect">
            <a:avLst>
              <a:gd name="adj" fmla="val 935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733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3733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煤的综合利用</a:t>
            </a:r>
            <a:endParaRPr lang="zh-HK" altLang="en-US" sz="3733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967" y="1155851"/>
            <a:ext cx="11381944" cy="107721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煤的干馏、煤的液化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气化，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获得洁净的燃料和多种化工原料。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355" y="2262341"/>
            <a:ext cx="24581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煤的干馏</a:t>
            </a: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1877" y="2262341"/>
            <a:ext cx="9632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原理：把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煤隔绝空气加强热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使它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分解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的过程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爆炸形 2 4"/>
          <p:cNvSpPr/>
          <p:nvPr>
            <p:custDataLst>
              <p:tags r:id="rId5"/>
            </p:custDataLst>
          </p:nvPr>
        </p:nvSpPr>
        <p:spPr>
          <a:xfrm>
            <a:off x="7556380" y="3397896"/>
            <a:ext cx="4662805" cy="27146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化学变化</a:t>
            </a:r>
          </a:p>
        </p:txBody>
      </p:sp>
      <p:pic>
        <p:nvPicPr>
          <p:cNvPr id="14" name="Picture 6" descr="实验0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8661" r="2734"/>
          <a:stretch>
            <a:fillRect/>
          </a:stretch>
        </p:blipFill>
        <p:spPr bwMode="auto">
          <a:xfrm>
            <a:off x="895267" y="2877895"/>
            <a:ext cx="6881251" cy="36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01813" y="1124438"/>
            <a:ext cx="1728358" cy="70788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煤干馏</a:t>
            </a:r>
            <a:endParaRPr lang="zh-CN" altLang="en-US" sz="400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7" name="AutoShape 373"/>
          <p:cNvSpPr/>
          <p:nvPr>
            <p:custDataLst>
              <p:tags r:id="rId2"/>
            </p:custDataLst>
          </p:nvPr>
        </p:nvSpPr>
        <p:spPr bwMode="auto">
          <a:xfrm>
            <a:off x="2330173" y="757656"/>
            <a:ext cx="144463" cy="1441451"/>
          </a:xfrm>
          <a:prstGeom prst="leftBrace">
            <a:avLst>
              <a:gd name="adj1" fmla="val 83150"/>
              <a:gd name="adj2" fmla="val 50000"/>
            </a:avLst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defTabSz="914377" eaLnBrk="1" hangingPunct="1">
              <a:spcBef>
                <a:spcPct val="0"/>
              </a:spcBef>
              <a:buNone/>
              <a:defRPr/>
            </a:pPr>
            <a:endParaRPr lang="zh-CN" altLang="en-US" sz="1867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474634" y="434491"/>
            <a:ext cx="1111202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焦炭</a:t>
            </a:r>
            <a:endParaRPr lang="zh-CN" altLang="en-US" sz="160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474634" y="1155216"/>
            <a:ext cx="1111202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煤气</a:t>
            </a:r>
            <a:endParaRPr lang="zh-CN" altLang="en-US" sz="320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402403" y="2337607"/>
            <a:ext cx="6255239" cy="37965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1867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同时却生成一种黑糊糊，粘乎乎有特殊臭味的油状液体！ </a:t>
            </a:r>
            <a:endParaRPr lang="zh-CN" altLang="en-US" sz="1867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703" r="15823"/>
          <a:stretch>
            <a:fillRect/>
          </a:stretch>
        </p:blipFill>
        <p:spPr bwMode="auto">
          <a:xfrm rot="60000">
            <a:off x="-833065" y="4263063"/>
            <a:ext cx="627065" cy="12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474635" y="1907443"/>
          <a:ext cx="1384300" cy="51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664335" imgH="615950" progId="ACD.ChemSketch.20">
                  <p:embed/>
                </p:oleObj>
              </mc:Choice>
              <mc:Fallback>
                <p:oleObj name="ChemSketch" r:id="rId16" imgW="1664335" imgH="615950" progId="ACD.ChemSketch.20">
                  <p:embed/>
                  <p:pic>
                    <p:nvPicPr>
                      <p:cNvPr id="23" name="Object 7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74635" y="1907443"/>
                        <a:ext cx="1384300" cy="512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728" r="3900" b="3800"/>
          <a:stretch>
            <a:fillRect/>
          </a:stretch>
        </p:blipFill>
        <p:spPr>
          <a:xfrm>
            <a:off x="9701401" y="3067385"/>
            <a:ext cx="1967035" cy="2532409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3935532" y="3887614"/>
            <a:ext cx="2906531" cy="6669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1867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分离出了以</a:t>
            </a:r>
            <a:r>
              <a:rPr lang="zh-CN" altLang="en-US" sz="1867" b="1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芳香烃</a:t>
            </a:r>
            <a:r>
              <a:rPr lang="zh-CN" altLang="en-US" sz="1867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为主的多种重要芳香族化合物</a:t>
            </a:r>
            <a:endParaRPr lang="zh-CN" altLang="en-US" sz="1867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8" name="虚尾箭头 103"/>
          <p:cNvSpPr/>
          <p:nvPr>
            <p:custDataLst>
              <p:tags r:id="rId10"/>
            </p:custDataLst>
          </p:nvPr>
        </p:nvSpPr>
        <p:spPr>
          <a:xfrm>
            <a:off x="3858934" y="4257682"/>
            <a:ext cx="2655639" cy="552527"/>
          </a:xfrm>
          <a:prstGeom prst="stripedRightArrow">
            <a:avLst/>
          </a:prstGeom>
          <a:blipFill dpi="0" rotWithShape="1">
            <a:blip r:embed="rId19"/>
            <a:tile tx="38100" ty="0" sx="100000" sy="100000" flip="none" algn="tl"/>
          </a:blip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>
              <a:rot lat="17400000" lon="0" rev="0"/>
            </a:camera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zh-CN" altLang="en-US" sz="1867">
              <a:solidFill>
                <a:srgbClr val="FFFFFF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6575357" y="4056892"/>
            <a:ext cx="3065263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>
              <a:defRPr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</a:rPr>
              <a:t>合成了多种染料、药品、香料、炸药</a:t>
            </a:r>
            <a:endParaRPr lang="zh-CN" altLang="en-US" sz="2800">
              <a:solidFill>
                <a:srgbClr val="000000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6" name="矩形: 圆角 15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985200" y="146235"/>
            <a:ext cx="1518602" cy="288000"/>
          </a:xfrm>
          <a:prstGeom prst="roundRect">
            <a:avLst>
              <a:gd name="adj" fmla="val 50000"/>
            </a:avLst>
          </a:prstGeom>
          <a:solidFill>
            <a:srgbClr val="21FF85"/>
          </a:solidFill>
          <a:ln w="28575" cap="flat">
            <a:gradFill>
              <a:gsLst>
                <a:gs pos="22000">
                  <a:srgbClr val="4BFF9C"/>
                </a:gs>
                <a:gs pos="92000">
                  <a:srgbClr val="65FFAB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4" tIns="34283" rIns="68564" bIns="34283" numCol="1" anchor="ctr" anchorCtr="0" compatLnSpc="1"/>
          <a:lstStyle/>
          <a:p>
            <a:pPr algn="ctr" font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回顾历史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703" r="15823"/>
          <a:stretch>
            <a:fillRect/>
          </a:stretch>
        </p:blipFill>
        <p:spPr bwMode="auto">
          <a:xfrm rot="60000">
            <a:off x="1981661" y="2875194"/>
            <a:ext cx="1593851" cy="306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4" grpId="0"/>
      <p:bldP spid="5" grpId="0"/>
      <p:bldP spid="6" grpId="0"/>
      <p:bldP spid="9" grpId="0"/>
      <p:bldP spid="2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1006005" y="1936425"/>
            <a:ext cx="425960" cy="42751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00AE4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377">
              <a:defRPr/>
            </a:pPr>
            <a:endParaRPr lang="zh-CN" altLang="en-US" sz="1867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1" y="2117438"/>
            <a:ext cx="4544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焦炉气、粗氨水、粗苯</a:t>
            </a:r>
          </a:p>
        </p:txBody>
      </p:sp>
      <p:sp>
        <p:nvSpPr>
          <p:cNvPr id="37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6887" y="2973637"/>
            <a:ext cx="491795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苯、甲苯、二甲苯</a:t>
            </a:r>
          </a:p>
        </p:txBody>
      </p:sp>
      <p:sp>
        <p:nvSpPr>
          <p:cNvPr id="4" name="矩形: 圆角 3"/>
          <p:cNvSpPr/>
          <p:nvPr>
            <p:custDataLst>
              <p:tags r:id="rId4"/>
            </p:custDataLst>
          </p:nvPr>
        </p:nvSpPr>
        <p:spPr>
          <a:xfrm>
            <a:off x="841377" y="3493107"/>
            <a:ext cx="622299" cy="579437"/>
          </a:xfrm>
          <a:prstGeom prst="roundRect">
            <a:avLst>
              <a:gd name="adj" fmla="val 246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3733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煤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1403360" y="3266026"/>
            <a:ext cx="1524289" cy="502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zh-CN" altLang="en-US" sz="2667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干馏</a:t>
            </a:r>
            <a:endParaRPr lang="zh-CN" altLang="en-US" sz="2667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115719" y="2213448"/>
            <a:ext cx="2152484" cy="558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出炉煤气</a:t>
            </a:r>
          </a:p>
        </p:txBody>
      </p: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3115719" y="3514371"/>
            <a:ext cx="2152484" cy="558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煤焦油</a:t>
            </a:r>
          </a:p>
        </p:txBody>
      </p: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1383328" y="2455176"/>
            <a:ext cx="1692000" cy="2448000"/>
            <a:chOff x="1549088" y="1222106"/>
            <a:chExt cx="1269000" cy="1836000"/>
          </a:xfrm>
        </p:grpSpPr>
        <p:sp>
          <p:nvSpPr>
            <p:cNvPr id="24" name="Line 34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549088" y="2211710"/>
              <a:ext cx="675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41" name="Line 34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16200000">
              <a:off x="1306088" y="2140106"/>
              <a:ext cx="183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42" name="Line 27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224088" y="1222106"/>
              <a:ext cx="59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43" name="Line 27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224088" y="2194846"/>
              <a:ext cx="59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45" name="Line 2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208695" y="3058106"/>
              <a:ext cx="59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</p:grpSp>
      <p:sp>
        <p:nvSpPr>
          <p:cNvPr id="46" name="矩形 45"/>
          <p:cNvSpPr/>
          <p:nvPr>
            <p:custDataLst>
              <p:tags r:id="rId9"/>
            </p:custDataLst>
          </p:nvPr>
        </p:nvSpPr>
        <p:spPr>
          <a:xfrm>
            <a:off x="3095197" y="4665384"/>
            <a:ext cx="2152484" cy="558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焦炭</a:t>
            </a:r>
          </a:p>
        </p:txBody>
      </p:sp>
      <p:sp>
        <p:nvSpPr>
          <p:cNvPr id="47" name="Line 27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15957" y="2446740"/>
            <a:ext cx="79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49" name="文本框 48"/>
          <p:cNvSpPr txBox="1"/>
          <p:nvPr>
            <p:custDataLst>
              <p:tags r:id="rId11"/>
            </p:custDataLst>
          </p:nvPr>
        </p:nvSpPr>
        <p:spPr>
          <a:xfrm>
            <a:off x="5083023" y="2929071"/>
            <a:ext cx="819295" cy="913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zh-CN" altLang="en-US" sz="2667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分馏</a:t>
            </a:r>
            <a:endParaRPr lang="zh-CN" altLang="en-US" sz="2667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36887" y="3558413"/>
            <a:ext cx="302462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酚类、萘</a:t>
            </a:r>
          </a:p>
        </p:txBody>
      </p:sp>
      <p:sp>
        <p:nvSpPr>
          <p:cNvPr id="52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4830" y="4203719"/>
            <a:ext cx="17387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kumimoji="1"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沥青</a:t>
            </a:r>
          </a:p>
        </p:txBody>
      </p:sp>
      <p:sp>
        <p:nvSpPr>
          <p:cNvPr id="8" name="左大括号 7"/>
          <p:cNvSpPr/>
          <p:nvPr>
            <p:custDataLst>
              <p:tags r:id="rId14"/>
            </p:custDataLst>
          </p:nvPr>
        </p:nvSpPr>
        <p:spPr>
          <a:xfrm>
            <a:off x="5492670" y="3249732"/>
            <a:ext cx="544217" cy="118481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689034" y="132087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煤干馏的主要产品：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  <p:cond evt="onBegin" delay="0">
                          <p:tn val="75"/>
                        </p:cond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37" grpId="0"/>
      <p:bldP spid="4" grpId="0"/>
      <p:bldP spid="26" grpId="0"/>
      <p:bldP spid="6" grpId="0" animBg="1"/>
      <p:bldP spid="44" grpId="0" animBg="1"/>
      <p:bldP spid="46" grpId="0" animBg="1"/>
      <p:bldP spid="47" grpId="0" animBg="1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4397967" y="911955"/>
            <a:ext cx="41992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煤干馏的主要产品和用途</a:t>
            </a:r>
          </a:p>
        </p:txBody>
      </p:sp>
      <p:graphicFrame>
        <p:nvGraphicFramePr>
          <p:cNvPr id="9" name="Group 4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26274" y="1631697"/>
          <a:ext cx="10742645" cy="41772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6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90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干馏产品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   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 要 成 分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   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 要 用 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出炉煤气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焦炉气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氢气、甲烷、乙烯、一氧化碳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气体燃料、化工原料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粗氨水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      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氨、铵盐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               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氮肥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6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粗  苯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苯、甲苯、二甲苯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炸药、染料、医药、农药、             合成材料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7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煤焦油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苯、甲苯、二甲苯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5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    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酚类、萘类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染料、医药、农药、合成材料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沥青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筑路材料、制碳素电极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  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 炭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                 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炭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冶金、合成氨造气、电石、燃料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49" y="644691"/>
            <a:ext cx="24581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煤的干馏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330" y="723520"/>
            <a:ext cx="249089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 煤的气化</a:t>
            </a:r>
          </a:p>
        </p:txBody>
      </p:sp>
      <p:sp>
        <p:nvSpPr>
          <p:cNvPr id="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5697" y="756080"/>
            <a:ext cx="5922327" cy="5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将煤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转化为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可燃性气体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</a:t>
            </a:r>
          </a:p>
        </p:txBody>
      </p:sp>
      <p:sp>
        <p:nvSpPr>
          <p:cNvPr id="1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3392" y="1620187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(s)+H</a:t>
            </a:r>
            <a:r>
              <a:rPr lang="en-US" altLang="zh-CN" sz="3200" b="1" baseline="-30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O(g)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63" y="1613471"/>
            <a:ext cx="4152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CO(g)+H</a:t>
            </a:r>
            <a:r>
              <a:rPr lang="en-US" altLang="zh-CN" sz="3200" b="1" baseline="-300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(g)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035697" y="1604797"/>
          <a:ext cx="1277937" cy="52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532765" imgH="215900" progId="Equation.3">
                  <p:embed/>
                </p:oleObj>
              </mc:Choice>
              <mc:Fallback>
                <p:oleObj r:id="rId20" imgW="532765" imgH="215900" progId="Equation.3">
                  <p:embed/>
                  <p:pic>
                    <p:nvPicPr>
                      <p:cNvPr id="17" name="Object 11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35697" y="1604797"/>
                        <a:ext cx="1277937" cy="5270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9571" y="3012360"/>
            <a:ext cx="249089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 煤的液化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20145" y="3618876"/>
            <a:ext cx="87622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在高温、高压和催化剂条件下，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使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煤与氢气作用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生成液体燃料</a:t>
            </a: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42312" y="4831313"/>
            <a:ext cx="9313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将煤转化为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3200" b="1" baseline="-25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在催化剂作用下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合成甲醇等。</a:t>
            </a:r>
          </a:p>
        </p:txBody>
      </p:sp>
      <p:sp>
        <p:nvSpPr>
          <p:cNvPr id="22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9571" y="4815924"/>
            <a:ext cx="2071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间接液化：</a:t>
            </a: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3713" y="2239402"/>
            <a:ext cx="6662743" cy="61353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污染物：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煤渣、</a:t>
            </a:r>
            <a:r>
              <a:rPr lang="en-US" altLang="zh-CN" sz="28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altLang="zh-CN" sz="2800" b="1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NO</a:t>
            </a:r>
            <a:r>
              <a:rPr lang="en-US" altLang="zh-CN" sz="2800" b="1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SO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等烟尘</a:t>
            </a:r>
          </a:p>
        </p:txBody>
      </p:sp>
      <p:grpSp>
        <p:nvGrpSpPr>
          <p:cNvPr id="24" name="Group 8"/>
          <p:cNvGrpSpPr/>
          <p:nvPr>
            <p:custDataLst>
              <p:tags r:id="rId11"/>
            </p:custDataLst>
          </p:nvPr>
        </p:nvGrpSpPr>
        <p:grpSpPr>
          <a:xfrm>
            <a:off x="3743412" y="5588723"/>
            <a:ext cx="6440609" cy="652126"/>
            <a:chOff x="1473" y="1949"/>
            <a:chExt cx="3629" cy="815"/>
          </a:xfrm>
        </p:grpSpPr>
        <p:sp>
          <p:nvSpPr>
            <p:cNvPr id="26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73" y="2033"/>
              <a:ext cx="3629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/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CO + 2H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                       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OH</a:t>
              </a:r>
              <a:endParaRPr lang="en-US" altLang="zh-CN" sz="32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34" y="1949"/>
              <a:ext cx="77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</a:p>
          </p:txBody>
        </p:sp>
        <p:sp>
          <p:nvSpPr>
            <p:cNvPr id="2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040" y="2490"/>
              <a:ext cx="9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5" name="双波形 4"/>
          <p:cNvSpPr/>
          <p:nvPr>
            <p:custDataLst>
              <p:tags r:id="rId12"/>
            </p:custDataLst>
          </p:nvPr>
        </p:nvSpPr>
        <p:spPr>
          <a:xfrm>
            <a:off x="8945400" y="2721999"/>
            <a:ext cx="3128645" cy="885191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都属于化学变化</a:t>
            </a: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309332" y="3607189"/>
            <a:ext cx="2029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直接液化：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2" name="圆角矩形 1"/>
          <p:cNvSpPr/>
          <p:nvPr>
            <p:custDataLst>
              <p:tags r:id="rId14"/>
            </p:custDataLst>
          </p:nvPr>
        </p:nvSpPr>
        <p:spPr>
          <a:xfrm>
            <a:off x="4430200" y="1368590"/>
            <a:ext cx="3000939" cy="870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文本框 17"/>
          <p:cNvSpPr txBox="1"/>
          <p:nvPr>
            <p:custDataLst>
              <p:tags r:id="rId15"/>
            </p:custDataLst>
          </p:nvPr>
        </p:nvSpPr>
        <p:spPr>
          <a:xfrm>
            <a:off x="7543195" y="1573161"/>
            <a:ext cx="2105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水煤气</a:t>
            </a:r>
            <a:endParaRPr lang="zh-CN" altLang="en-US" sz="32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18" grpId="0" animBg="1"/>
      <p:bldP spid="20" grpId="0"/>
      <p:bldP spid="21" grpId="0"/>
      <p:bldP spid="22" grpId="0"/>
      <p:bldP spid="23" grpId="0"/>
      <p:bldP spid="5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6552" y="1054286"/>
            <a:ext cx="6025459" cy="6667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defTabSz="914377" eaLnBrk="1" hangingPunct="1">
              <a:spcBef>
                <a:spcPct val="0"/>
              </a:spcBef>
              <a:buNone/>
              <a:defRPr/>
            </a:pPr>
            <a:r>
              <a:rPr kumimoji="1" lang="en-US" altLang="zh-CN" sz="3733" b="1" spc="3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1" lang="zh-CN" altLang="en-US" sz="3733" b="1" spc="300">
                <a:latin typeface="微软雅黑" panose="020B0503020204020204" charset="-122"/>
                <a:ea typeface="微软雅黑" panose="020B0503020204020204" charset="-122"/>
              </a:rPr>
              <a:t>、组成和</a:t>
            </a:r>
            <a:r>
              <a:rPr kumimoji="1" lang="zh-CN" altLang="en-US" sz="3733" b="1">
                <a:latin typeface="微软雅黑" panose="020B0503020204020204" charset="-122"/>
                <a:ea typeface="微软雅黑" panose="020B0503020204020204" charset="-122"/>
              </a:rPr>
              <a:t>成分</a:t>
            </a:r>
          </a:p>
        </p:txBody>
      </p:sp>
      <p:sp>
        <p:nvSpPr>
          <p:cNvPr id="15" name="Freeform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1006005" y="1135753"/>
            <a:ext cx="425960" cy="42751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00AE4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377"/>
            <a:endParaRPr lang="zh-CN" altLang="en-US" sz="1867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344507" y="1819042"/>
            <a:ext cx="2298041" cy="615543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组成元素：</a:t>
            </a:r>
          </a:p>
        </p:txBody>
      </p:sp>
      <p:sp>
        <p:nvSpPr>
          <p:cNvPr id="23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8608" y="1806121"/>
            <a:ext cx="4798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（主）</a:t>
            </a:r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4302" y="2395363"/>
            <a:ext cx="5563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（次）</a:t>
            </a:r>
          </a:p>
        </p:txBody>
      </p:sp>
      <p:sp>
        <p:nvSpPr>
          <p:cNvPr id="25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1519" y="1768641"/>
            <a:ext cx="3845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>
            <a:spAutoFit/>
          </a:bodyPr>
          <a:lstStyle/>
          <a:p>
            <a:pPr defTabSz="914377">
              <a:defRPr/>
            </a:pPr>
            <a:r>
              <a:rPr lang="zh-CN" altLang="en-US" sz="3200" b="1">
                <a:solidFill>
                  <a:srgbClr val="0563C1"/>
                </a:solidFill>
                <a:latin typeface="微软雅黑" panose="020B0503020204020204" charset="-122"/>
                <a:ea typeface="微软雅黑" panose="020B0503020204020204" charset="-122"/>
              </a:rPr>
              <a:t>总量达</a:t>
            </a:r>
            <a:r>
              <a:rPr lang="en-US" altLang="zh-CN" sz="3200" b="1">
                <a:solidFill>
                  <a:srgbClr val="0563C1"/>
                </a:solidFill>
                <a:latin typeface="微软雅黑" panose="020B0503020204020204" charset="-122"/>
                <a:ea typeface="微软雅黑" panose="020B0503020204020204" charset="-122"/>
              </a:rPr>
              <a:t>95%</a:t>
            </a:r>
            <a:r>
              <a:rPr lang="zh-CN" altLang="en-US" sz="3200" b="1">
                <a:solidFill>
                  <a:srgbClr val="0563C1"/>
                </a:solidFill>
                <a:latin typeface="微软雅黑" panose="020B0503020204020204" charset="-122"/>
                <a:ea typeface="微软雅黑" panose="020B0503020204020204" charset="-122"/>
              </a:rPr>
              <a:t>～</a:t>
            </a:r>
            <a:r>
              <a:rPr lang="en-US" altLang="zh-CN" sz="3200" b="1">
                <a:solidFill>
                  <a:srgbClr val="0563C1"/>
                </a:solidFill>
                <a:latin typeface="微软雅黑" panose="020B0503020204020204" charset="-122"/>
                <a:ea typeface="微软雅黑" panose="020B0503020204020204" charset="-122"/>
              </a:rPr>
              <a:t>99%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405834" y="3258456"/>
            <a:ext cx="2298041" cy="615543"/>
          </a:xfrm>
          <a:prstGeom prst="rect">
            <a:avLst/>
          </a:prstGeom>
        </p:spPr>
        <p:txBody>
          <a:bodyPr wrap="none" lIns="121908" tIns="60955" rIns="121908" bIns="60955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组成物质：</a:t>
            </a:r>
          </a:p>
        </p:txBody>
      </p:sp>
      <p:sp>
        <p:nvSpPr>
          <p:cNvPr id="30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6155" y="3331552"/>
            <a:ext cx="4271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烷烃</a:t>
            </a:r>
          </a:p>
        </p:txBody>
      </p:sp>
      <p:sp>
        <p:nvSpPr>
          <p:cNvPr id="3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08055" y="3263787"/>
            <a:ext cx="2391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（主）</a:t>
            </a:r>
          </a:p>
        </p:txBody>
      </p:sp>
      <p:sp>
        <p:nvSpPr>
          <p:cNvPr id="34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31890" y="3909053"/>
            <a:ext cx="2664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环烷烃</a:t>
            </a:r>
          </a:p>
        </p:txBody>
      </p:sp>
      <p:sp>
        <p:nvSpPr>
          <p:cNvPr id="35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43606" y="4581128"/>
            <a:ext cx="2664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芳香烃</a:t>
            </a:r>
          </a:p>
        </p:txBody>
      </p:sp>
      <p:sp>
        <p:nvSpPr>
          <p:cNvPr id="39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1234" y="4088835"/>
            <a:ext cx="6337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00CC00"/>
                </a:solidFill>
                <a:latin typeface="微软雅黑" panose="020B0503020204020204" charset="-122"/>
                <a:ea typeface="微软雅黑" panose="020B0503020204020204" charset="-122"/>
              </a:rPr>
              <a:t>烃类化合物超过</a:t>
            </a:r>
            <a:r>
              <a:rPr lang="en-US" altLang="zh-CN" sz="3200" b="1">
                <a:solidFill>
                  <a:srgbClr val="00CC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425</a:t>
            </a:r>
            <a:r>
              <a:rPr lang="zh-CN" altLang="en-US" sz="3200" b="1">
                <a:solidFill>
                  <a:srgbClr val="00CC00"/>
                </a:solidFill>
                <a:latin typeface="微软雅黑" panose="020B0503020204020204" charset="-122"/>
                <a:ea typeface="微软雅黑" panose="020B0503020204020204" charset="-122"/>
              </a:rPr>
              <a:t>种</a:t>
            </a:r>
            <a:endParaRPr lang="zh-CN" altLang="en-US" sz="3200" b="1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83316" y="3621021"/>
            <a:ext cx="2318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混合物</a:t>
            </a:r>
          </a:p>
        </p:txBody>
      </p:sp>
      <p:sp>
        <p:nvSpPr>
          <p:cNvPr id="31" name="AutoShape 17"/>
          <p:cNvSpPr/>
          <p:nvPr>
            <p:custDataLst>
              <p:tags r:id="rId14"/>
            </p:custDataLst>
          </p:nvPr>
        </p:nvSpPr>
        <p:spPr bwMode="auto">
          <a:xfrm>
            <a:off x="5196838" y="3236979"/>
            <a:ext cx="419108" cy="1772872"/>
          </a:xfrm>
          <a:prstGeom prst="rightBrace">
            <a:avLst>
              <a:gd name="adj1" fmla="val 72365"/>
              <a:gd name="adj2" fmla="val 50000"/>
            </a:avLst>
          </a:prstGeom>
          <a:noFill/>
          <a:ln w="539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/>
          <a:p>
            <a:pPr algn="ctr" defTabSz="914377">
              <a:defRPr/>
            </a:pPr>
            <a:endParaRPr lang="zh-CN" altLang="zh-CN" sz="360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15"/>
            </p:custDataLst>
          </p:nvPr>
        </p:nvSpPr>
        <p:spPr>
          <a:xfrm>
            <a:off x="1024469" y="55100"/>
            <a:ext cx="21018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3" b="1" dirty="0">
                <a:latin typeface="微软雅黑" panose="020B0503020204020204" charset="-122"/>
                <a:ea typeface="微软雅黑" panose="020B0503020204020204" charset="-122"/>
              </a:rPr>
              <a:t>二、石油</a:t>
            </a:r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405833" y="5262933"/>
            <a:ext cx="11251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石油是一种黑褐色的粘稠状物质，有特殊气味，比水轻，不溶于水，没有固定沸点。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7" grpId="0"/>
      <p:bldP spid="23" grpId="0"/>
      <p:bldP spid="24" grpId="0"/>
      <p:bldP spid="25" grpId="0"/>
      <p:bldP spid="28" grpId="0"/>
      <p:bldP spid="30" grpId="0"/>
      <p:bldP spid="33" grpId="0"/>
      <p:bldP spid="34" grpId="0"/>
      <p:bldP spid="35" grpId="0"/>
      <p:bldP spid="39" grpId="0"/>
      <p:bldP spid="29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34" name="Group 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419" y="1644943"/>
          <a:ext cx="12127344" cy="2150048"/>
        </p:xfrm>
        <a:graphic>
          <a:graphicData uri="http://schemas.openxmlformats.org/drawingml/2006/table">
            <a:tbl>
              <a:tblPr/>
              <a:tblGrid>
                <a:gridCol w="14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3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成分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汽油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煤油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柴油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重油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润滑油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渣油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沸点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/℃</a:t>
                      </a:r>
                      <a:r>
                        <a:rPr kumimoji="0" lang="en-US" altLang="zh-CN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190</a:t>
                      </a: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260</a:t>
                      </a: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320</a:t>
                      </a: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360</a:t>
                      </a: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＞</a:t>
                      </a:r>
                      <a:r>
                        <a:rPr kumimoji="0" lang="en-US" altLang="zh-CN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035" name="Text Box 4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821" y="4163291"/>
            <a:ext cx="7850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zh-CN" altLang="en-US" sz="40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采用什么操作，</a:t>
            </a:r>
            <a:r>
              <a:rPr lang="zh-CN" altLang="en-US" sz="4000" b="1">
                <a:solidFill>
                  <a:srgbClr val="00CC00"/>
                </a:solidFill>
                <a:latin typeface="微软雅黑" panose="020B0503020204020204" charset="-122"/>
                <a:ea typeface="微软雅黑" panose="020B0503020204020204" charset="-122"/>
              </a:rPr>
              <a:t>可将各成分分离？</a:t>
            </a:r>
            <a:endParaRPr lang="zh-CN" altLang="en-US" sz="4000" b="1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745227" y="703762"/>
            <a:ext cx="4498347" cy="66678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zh-CN" altLang="en-US" sz="3733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石油主要成分及沸点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ljNWRhMDAxYjE3MzdiNTA1YmZjNDYwMDViYTA0Zj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  <p:tag name="KSO_WM_UNIT_TABLE_BEAUTIFY" val="smartTable{0541fa87-860c-4f82-888e-26c38649fa0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943</Words>
  <Application>Microsoft Office PowerPoint</Application>
  <PresentationFormat>宽屏</PresentationFormat>
  <Paragraphs>164</Paragraphs>
  <Slides>17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黑体</vt:lpstr>
      <vt:lpstr>微软雅黑</vt:lpstr>
      <vt:lpstr>Arial</vt:lpstr>
      <vt:lpstr>Calibri</vt:lpstr>
      <vt:lpstr>Times New Roman</vt:lpstr>
      <vt:lpstr>Wingdings</vt:lpstr>
      <vt:lpstr>Office 主题​​</vt:lpstr>
      <vt:lpstr>ChemSketch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167</cp:revision>
  <dcterms:created xsi:type="dcterms:W3CDTF">2019-06-19T02:08:00Z</dcterms:created>
  <dcterms:modified xsi:type="dcterms:W3CDTF">2023-01-30T08:16:51Z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0E556855C42E4432A87928260E546C60</vt:lpwstr>
  </property>
</Properties>
</file>