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510" r:id="rId3"/>
    <p:sldId id="494" r:id="rId4"/>
    <p:sldId id="519" r:id="rId6"/>
    <p:sldId id="520" r:id="rId7"/>
    <p:sldId id="495" r:id="rId8"/>
    <p:sldId id="496" r:id="rId9"/>
    <p:sldId id="497" r:id="rId10"/>
    <p:sldId id="498" r:id="rId11"/>
    <p:sldId id="499" r:id="rId12"/>
    <p:sldId id="500" r:id="rId13"/>
    <p:sldId id="501" r:id="rId14"/>
    <p:sldId id="502" r:id="rId15"/>
    <p:sldId id="503" r:id="rId16"/>
    <p:sldId id="504" r:id="rId17"/>
    <p:sldId id="505" r:id="rId18"/>
    <p:sldId id="506" r:id="rId19"/>
    <p:sldId id="507" r:id="rId20"/>
    <p:sldId id="508" r:id="rId21"/>
    <p:sldId id="509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585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5.wmf"/><Relationship Id="rId8" Type="http://schemas.openxmlformats.org/officeDocument/2006/relationships/image" Target="../media/image14.wmf"/><Relationship Id="rId7" Type="http://schemas.openxmlformats.org/officeDocument/2006/relationships/image" Target="../media/image13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4C017-05C1-4337-A61F-7B6C83E990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E5857-C059-4067-A17F-2590A613F96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4" Type="http://schemas.openxmlformats.org/officeDocument/2006/relationships/tags" Target="../tags/tag554.xml"/><Relationship Id="rId3" Type="http://schemas.openxmlformats.org/officeDocument/2006/relationships/tags" Target="../tags/tag55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5" Type="http://schemas.openxmlformats.org/officeDocument/2006/relationships/tags" Target="../tags/tag570.xml"/><Relationship Id="rId4" Type="http://schemas.openxmlformats.org/officeDocument/2006/relationships/tags" Target="../tags/tag569.xml"/><Relationship Id="rId3" Type="http://schemas.openxmlformats.org/officeDocument/2006/relationships/tags" Target="../tags/tag56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5" Type="http://schemas.openxmlformats.org/officeDocument/2006/relationships/tags" Target="../tags/tag584.xml"/><Relationship Id="rId4" Type="http://schemas.openxmlformats.org/officeDocument/2006/relationships/tags" Target="../tags/tag583.xml"/><Relationship Id="rId3" Type="http://schemas.openxmlformats.org/officeDocument/2006/relationships/tags" Target="../tags/tag58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3" Type="http://schemas.openxmlformats.org/officeDocument/2006/relationships/tags" Target="../tags/tag17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5" Type="http://schemas.openxmlformats.org/officeDocument/2006/relationships/tags" Target="../tags/tag313.xml"/><Relationship Id="rId4" Type="http://schemas.openxmlformats.org/officeDocument/2006/relationships/tags" Target="../tags/tag312.xml"/><Relationship Id="rId3" Type="http://schemas.openxmlformats.org/officeDocument/2006/relationships/tags" Target="../tags/tag31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5" Type="http://schemas.openxmlformats.org/officeDocument/2006/relationships/tags" Target="../tags/tag373.xml"/><Relationship Id="rId4" Type="http://schemas.openxmlformats.org/officeDocument/2006/relationships/tags" Target="../tags/tag372.xml"/><Relationship Id="rId3" Type="http://schemas.openxmlformats.org/officeDocument/2006/relationships/tags" Target="../tags/tag37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5" Type="http://schemas.openxmlformats.org/officeDocument/2006/relationships/tags" Target="../tags/tag440.xml"/><Relationship Id="rId4" Type="http://schemas.openxmlformats.org/officeDocument/2006/relationships/tags" Target="../tags/tag439.xml"/><Relationship Id="rId3" Type="http://schemas.openxmlformats.org/officeDocument/2006/relationships/tags" Target="../tags/tag43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5" Type="http://schemas.openxmlformats.org/officeDocument/2006/relationships/tags" Target="../tags/tag486.xml"/><Relationship Id="rId4" Type="http://schemas.openxmlformats.org/officeDocument/2006/relationships/tags" Target="../tags/tag485.xml"/><Relationship Id="rId3" Type="http://schemas.openxmlformats.org/officeDocument/2006/relationships/tags" Target="../tags/tag48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5" Type="http://schemas.openxmlformats.org/officeDocument/2006/relationships/tags" Target="../tags/tag499.xml"/><Relationship Id="rId4" Type="http://schemas.openxmlformats.org/officeDocument/2006/relationships/tags" Target="../tags/tag498.xml"/><Relationship Id="rId3" Type="http://schemas.openxmlformats.org/officeDocument/2006/relationships/tags" Target="../tags/tag49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 idx="4294967295"/>
            <p:custDataLst>
              <p:tags r:id="rId3"/>
            </p:custDataLst>
          </p:nvPr>
        </p:nvSpPr>
        <p:spPr bwMode="auto">
          <a:xfrm>
            <a:off x="481013" y="1279525"/>
            <a:ext cx="6140450" cy="3454400"/>
          </a:xfrm>
          <a:ln>
            <a:solidFill>
              <a:srgbClr val="000000"/>
            </a:solidFill>
            <a:miter lim="800000"/>
          </a:ln>
        </p:spPr>
      </p:sp>
      <p:sp>
        <p:nvSpPr>
          <p:cNvPr id="25603" name="备注占位符 2"/>
          <p:cNvSpPr>
            <a:spLocks noGrp="1" noChangeArrowheads="1"/>
          </p:cNvSpPr>
          <p:nvPr>
            <p:ph type="body" idx="6"/>
            <p:custDataLst>
              <p:tags r:id="rId4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25604" name="灯片编号占位符 3"/>
          <p:cNvSpPr>
            <a:spLocks noGrp="1" noChangeArrowheads="1"/>
          </p:cNvSpPr>
          <p:nvPr>
            <p:ph type="sldNum" sz="quarter" idx="5"/>
            <p:custDataLst>
              <p:tags r:id="rId5"/>
            </p:custDataLst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E0F6A17-7D42-4B9E-9C6B-5616A53D0D64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104866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zh-CN" sz="1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价电子（或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外围电子</a:t>
            </a:r>
            <a:r>
              <a:rPr lang="zh-CN" altLang="zh-CN" sz="1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）是原子在参与化学反应时能够用于形成化学键的电子，是与</a:t>
            </a:r>
            <a:r>
              <a:rPr lang="zh-CN" altLang="zh-CN" sz="1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元素化合价有关</a:t>
            </a:r>
            <a:r>
              <a:rPr lang="zh-CN" altLang="zh-CN" sz="1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的电子。表示价电子的式子称为价电子排布式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E189B372-CA37-4F9F-B75E-4F04F8179A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zh-CN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540E3B-F9C0-48B6-A129-4D327DD306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zh-CN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540E3B-F9C0-48B6-A129-4D327DD306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b="1">
                <a:solidFill>
                  <a:srgbClr val="FF0066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1200" b="1">
                <a:solidFill>
                  <a:srgbClr val="FF0066"/>
                </a:solidFill>
                <a:latin typeface="楷体" panose="02010609060101010101" charset="-122"/>
                <a:ea typeface="楷体" panose="02010609060101010101" charset="-122"/>
              </a:rPr>
              <a:t>又称能量最低原理</a:t>
            </a:r>
            <a:r>
              <a:rPr lang="en-US" altLang="zh-CN" sz="1200" b="1">
                <a:solidFill>
                  <a:srgbClr val="FF0066"/>
                </a:solidFill>
                <a:latin typeface="楷体" panose="02010609060101010101" charset="-122"/>
                <a:ea typeface="楷体" panose="02010609060101010101" charset="-122"/>
              </a:rPr>
              <a:t>)</a:t>
            </a:r>
            <a:r>
              <a:rPr lang="zh-CN" altLang="en-US" sz="11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在多电子原子中，</a:t>
            </a:r>
            <a:r>
              <a:rPr lang="zh-CN" altLang="en-US" sz="1200" b="1">
                <a:latin typeface="Arial" panose="020B0604020202020204" pitchFamily="34" charset="0"/>
                <a:ea typeface="楷体" panose="02010609060101010101" charset="-122"/>
              </a:rPr>
              <a:t>原子核外电子</a:t>
            </a:r>
            <a:r>
              <a:rPr lang="zh-CN" altLang="en-US" sz="1200" b="1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charset="-122"/>
              </a:rPr>
              <a:t>优</a:t>
            </a:r>
            <a:r>
              <a:rPr lang="zh-CN" altLang="en-US" sz="1200" b="1">
                <a:solidFill>
                  <a:srgbClr val="FF0066"/>
                </a:solidFill>
                <a:latin typeface="Arial" panose="020B0604020202020204" pitchFamily="34" charset="0"/>
                <a:ea typeface="楷体" panose="02010609060101010101" charset="-122"/>
              </a:rPr>
              <a:t>先占据能量最低的能级</a:t>
            </a:r>
            <a:r>
              <a:rPr lang="zh-CN" altLang="en-US" sz="1200" b="1">
                <a:latin typeface="Arial" panose="020B0604020202020204" pitchFamily="34" charset="0"/>
                <a:ea typeface="楷体" panose="02010609060101010101" charset="-122"/>
              </a:rPr>
              <a:t>，然</a:t>
            </a:r>
            <a:r>
              <a:rPr lang="zh-CN" altLang="en-US" sz="1200" b="1">
                <a:solidFill>
                  <a:srgbClr val="FF0066"/>
                </a:solidFill>
                <a:latin typeface="Arial" panose="020B0604020202020204" pitchFamily="34" charset="0"/>
                <a:ea typeface="楷体" panose="02010609060101010101" charset="-122"/>
              </a:rPr>
              <a:t>后依次进入能量较高的能级</a:t>
            </a:r>
            <a:r>
              <a:rPr lang="zh-CN" altLang="en-US" sz="1200" b="1">
                <a:latin typeface="Arial" panose="020B0604020202020204" pitchFamily="34" charset="0"/>
                <a:ea typeface="楷体" panose="02010609060101010101" charset="-122"/>
              </a:rPr>
              <a:t>，使</a:t>
            </a:r>
            <a:r>
              <a:rPr lang="zh-CN" altLang="en-US" sz="1200" b="1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charset="-122"/>
              </a:rPr>
              <a:t>整个原子处于能量最低</a:t>
            </a:r>
            <a:r>
              <a:rPr lang="zh-CN" altLang="en-US" sz="1200" b="1">
                <a:latin typeface="Arial" panose="020B0604020202020204" pitchFamily="34" charset="0"/>
                <a:ea typeface="楷体" panose="02010609060101010101" charset="-122"/>
              </a:rPr>
              <a:t>状态。</a:t>
            </a:r>
            <a:endParaRPr lang="zh-CN" altLang="en-US" sz="1200" b="1">
              <a:solidFill>
                <a:srgbClr val="0066FF"/>
              </a:solidFill>
              <a:effectLst>
                <a:outerShdw blurRad="38100" dist="38100" dir="2700000">
                  <a:srgbClr val="C0C0C0"/>
                </a:outerShdw>
              </a:effectLst>
              <a:latin typeface="华文中宋" panose="02010600040101010101" pitchFamily="2" charset="-122"/>
              <a:ea typeface="楷体" panose="020106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E189B372-CA37-4F9F-B75E-4F04F8179A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 sz="1200" b="1"/>
              <a:t>特别提示：最外层电子在原子轨道填充时，才出现先填</a:t>
            </a:r>
            <a:r>
              <a:rPr lang="en-US" altLang="zh-CN" sz="1200" b="1"/>
              <a:t>ns</a:t>
            </a:r>
            <a:r>
              <a:rPr lang="zh-CN" altLang="en-US" sz="1200" b="1"/>
              <a:t>，轨道再填</a:t>
            </a:r>
            <a:r>
              <a:rPr lang="en-US" altLang="zh-CN" sz="1200" b="1"/>
              <a:t>(n-1)d</a:t>
            </a:r>
            <a:r>
              <a:rPr lang="zh-CN" altLang="en-US" sz="1200" b="1"/>
              <a:t>轨道。</a:t>
            </a:r>
            <a:endParaRPr lang="en-US" altLang="zh-CN" sz="1200" b="1"/>
          </a:p>
          <a:p>
            <a:r>
              <a:rPr lang="zh-CN" altLang="en-US" sz="1200" b="1"/>
              <a:t>但这一顺序并不代表填充后，在原子中各原子轨道的能级高低顺序。</a:t>
            </a:r>
            <a:endParaRPr lang="en-US" altLang="zh-CN" sz="1200" b="1"/>
          </a:p>
          <a:p>
            <a:r>
              <a:rPr lang="zh-CN" altLang="en-US" sz="1200" b="1"/>
              <a:t>例如，对于</a:t>
            </a:r>
            <a:r>
              <a:rPr lang="en-US" altLang="zh-CN" sz="1200" b="1"/>
              <a:t>ns</a:t>
            </a:r>
            <a:r>
              <a:rPr lang="zh-CN" altLang="en-US" sz="1200" b="1"/>
              <a:t>和</a:t>
            </a:r>
            <a:r>
              <a:rPr lang="en-US" altLang="zh-CN" sz="1200" b="1">
                <a:solidFill>
                  <a:prstClr val="black"/>
                </a:solidFill>
              </a:rPr>
              <a:t>(n-1)d</a:t>
            </a:r>
            <a:r>
              <a:rPr lang="zh-CN" altLang="en-US" sz="1200" b="1">
                <a:solidFill>
                  <a:prstClr val="black"/>
                </a:solidFill>
              </a:rPr>
              <a:t>轨道都填有电子的原子，在许多情况下</a:t>
            </a:r>
            <a:r>
              <a:rPr lang="en-US" altLang="zh-CN" sz="1200" b="1">
                <a:solidFill>
                  <a:prstClr val="black"/>
                </a:solidFill>
              </a:rPr>
              <a:t> (n-1)d</a:t>
            </a:r>
            <a:r>
              <a:rPr lang="zh-CN" altLang="en-US" sz="1200" b="1">
                <a:solidFill>
                  <a:prstClr val="black"/>
                </a:solidFill>
              </a:rPr>
              <a:t>轨道的电子能量更低。</a:t>
            </a:r>
            <a:endParaRPr lang="zh-CN" altLang="en-US" sz="1200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E189B372-CA37-4F9F-B75E-4F04F8179A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方括号：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内层电子排布用</a:t>
            </a:r>
            <a:r>
              <a:rPr lang="zh-CN" alt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前一个周期的</a:t>
            </a:r>
            <a:r>
              <a:rPr lang="zh-CN" altLang="en-US" sz="1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稀有气体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代替，用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 ]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括起来，其余电子补充在外。</a:t>
            </a:r>
            <a:endParaRPr lang="zh-CN" altLang="en-US" sz="1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E189B372-CA37-4F9F-B75E-4F04F8179A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zh-CN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540E3B-F9C0-48B6-A129-4D327DD306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24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Cr 1s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4s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kumimoji="0" lang="en-US" altLang="zh-CN" sz="24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29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Cu 1s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4s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E189B372-CA37-4F9F-B75E-4F04F8179A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zh-CN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540E3B-F9C0-48B6-A129-4D327DD306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zh-CN" sz="1200" b="1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24</a:t>
            </a:r>
            <a:r>
              <a:rPr lang="en-US" altLang="zh-CN" sz="1200" b="1" kern="1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Cr</a:t>
            </a:r>
            <a:r>
              <a:rPr lang="zh-CN" altLang="zh-CN" sz="1200" b="1" kern="1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1200" b="1" kern="1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1s</a:t>
            </a:r>
            <a:r>
              <a:rPr lang="en-US" altLang="zh-CN" sz="12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1200" b="1" kern="1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2s</a:t>
            </a:r>
            <a:r>
              <a:rPr lang="en-US" altLang="zh-CN" sz="12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1200" b="1" kern="1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2p</a:t>
            </a:r>
            <a:r>
              <a:rPr lang="en-US" altLang="zh-CN" sz="12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en-US" altLang="zh-CN" sz="1200" b="1" kern="1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3s</a:t>
            </a:r>
            <a:r>
              <a:rPr lang="en-US" altLang="zh-CN" sz="12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1200" b="1" kern="1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3p</a:t>
            </a:r>
            <a:r>
              <a:rPr lang="en-US" altLang="zh-CN" sz="12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en-US" altLang="zh-CN" sz="1200" b="1" kern="1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3d</a:t>
            </a:r>
            <a:r>
              <a:rPr lang="en-US" altLang="zh-CN" sz="12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sz="1200" b="1" kern="1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4s</a:t>
            </a:r>
            <a:r>
              <a:rPr lang="en-US" altLang="zh-CN" sz="12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1200" b="1" kern="1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1200" b="1" kern="1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[Ar]3d</a:t>
            </a:r>
            <a:r>
              <a:rPr lang="en-US" altLang="zh-CN" sz="12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sz="1200" b="1" kern="1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4s</a:t>
            </a:r>
            <a:r>
              <a:rPr lang="en-US" altLang="zh-CN" sz="12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           </a:t>
            </a:r>
            <a:r>
              <a:rPr kumimoji="0" lang="en-US" altLang="zh-CN" sz="2800" b="1" i="0" u="none" strike="noStrike" kern="100" cap="none" spc="0" normalizeH="0" baseline="-25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29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Cu</a:t>
            </a:r>
            <a:r>
              <a:rPr kumimoji="0" lang="zh-CN" altLang="zh-CN" sz="28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1s</a:t>
            </a:r>
            <a:r>
              <a:rPr kumimoji="0" lang="en-US" altLang="zh-CN" sz="2800" b="1" i="0" u="none" strike="noStrike" kern="1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2s</a:t>
            </a:r>
            <a:r>
              <a:rPr kumimoji="0" lang="en-US" altLang="zh-CN" sz="2800" b="1" i="0" u="none" strike="noStrike" kern="1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2p</a:t>
            </a:r>
            <a:r>
              <a:rPr kumimoji="0" lang="en-US" altLang="zh-CN" sz="2800" b="1" i="0" u="none" strike="noStrike" kern="1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3s</a:t>
            </a:r>
            <a:r>
              <a:rPr kumimoji="0" lang="en-US" altLang="zh-CN" sz="2800" b="1" i="0" u="none" strike="noStrike" kern="1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3p</a:t>
            </a:r>
            <a:r>
              <a:rPr kumimoji="0" lang="en-US" altLang="zh-CN" sz="2800" b="1" i="0" u="none" strike="noStrike" kern="1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3d</a:t>
            </a:r>
            <a:r>
              <a:rPr kumimoji="0" lang="en-US" altLang="zh-CN" sz="2800" b="1" i="0" u="none" strike="noStrike" kern="1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4s</a:t>
            </a:r>
            <a:r>
              <a:rPr kumimoji="0" lang="en-US" altLang="zh-CN" sz="2800" b="1" i="0" u="none" strike="noStrike" kern="1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kumimoji="0" lang="zh-CN" altLang="zh-CN" sz="28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[Ar]3d</a:t>
            </a:r>
            <a:r>
              <a:rPr kumimoji="0" lang="en-US" altLang="zh-CN" sz="2800" b="1" i="0" u="none" strike="noStrike" kern="1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4s</a:t>
            </a:r>
            <a:r>
              <a:rPr kumimoji="0" lang="en-US" altLang="zh-CN" sz="2800" b="1" i="0" u="none" strike="noStrike" kern="1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E189B372-CA37-4F9F-B75E-4F04F8179A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tags" Target="../tags/tag62.xml"/><Relationship Id="rId20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</p:spTree>
    <p:custDataLst>
      <p:tags r:id="rId2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64.xml"/><Relationship Id="rId5" Type="http://schemas.openxmlformats.org/officeDocument/2006/relationships/image" Target="../media/image5.png"/><Relationship Id="rId4" Type="http://schemas.openxmlformats.org/officeDocument/2006/relationships/tags" Target="../tags/tag6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96.xml"/><Relationship Id="rId8" Type="http://schemas.openxmlformats.org/officeDocument/2006/relationships/tags" Target="../tags/tag295.xml"/><Relationship Id="rId7" Type="http://schemas.openxmlformats.org/officeDocument/2006/relationships/tags" Target="../tags/tag294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4" Type="http://schemas.openxmlformats.org/officeDocument/2006/relationships/tags" Target="../tags/tag291.xml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0" Type="http://schemas.openxmlformats.org/officeDocument/2006/relationships/slideLayout" Target="../slideLayouts/slideLayout13.xml"/><Relationship Id="rId1" Type="http://schemas.openxmlformats.org/officeDocument/2006/relationships/tags" Target="../tags/tag28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05.xml"/><Relationship Id="rId8" Type="http://schemas.openxmlformats.org/officeDocument/2006/relationships/tags" Target="../tags/tag304.xml"/><Relationship Id="rId7" Type="http://schemas.openxmlformats.org/officeDocument/2006/relationships/tags" Target="../tags/tag303.xml"/><Relationship Id="rId6" Type="http://schemas.openxmlformats.org/officeDocument/2006/relationships/tags" Target="../tags/tag302.xml"/><Relationship Id="rId5" Type="http://schemas.openxmlformats.org/officeDocument/2006/relationships/tags" Target="../tags/tag301.xml"/><Relationship Id="rId4" Type="http://schemas.openxmlformats.org/officeDocument/2006/relationships/tags" Target="../tags/tag300.xml"/><Relationship Id="rId3" Type="http://schemas.openxmlformats.org/officeDocument/2006/relationships/tags" Target="../tags/tag299.xml"/><Relationship Id="rId2" Type="http://schemas.openxmlformats.org/officeDocument/2006/relationships/tags" Target="../tags/tag298.xml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310.xml"/><Relationship Id="rId13" Type="http://schemas.openxmlformats.org/officeDocument/2006/relationships/tags" Target="../tags/tag309.xml"/><Relationship Id="rId12" Type="http://schemas.openxmlformats.org/officeDocument/2006/relationships/tags" Target="../tags/tag308.xml"/><Relationship Id="rId11" Type="http://schemas.openxmlformats.org/officeDocument/2006/relationships/tags" Target="../tags/tag307.xml"/><Relationship Id="rId10" Type="http://schemas.openxmlformats.org/officeDocument/2006/relationships/tags" Target="../tags/tag306.xml"/><Relationship Id="rId1" Type="http://schemas.openxmlformats.org/officeDocument/2006/relationships/tags" Target="../tags/tag29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22.xml"/><Relationship Id="rId8" Type="http://schemas.openxmlformats.org/officeDocument/2006/relationships/tags" Target="../tags/tag321.xml"/><Relationship Id="rId7" Type="http://schemas.openxmlformats.org/officeDocument/2006/relationships/tags" Target="../tags/tag320.xml"/><Relationship Id="rId6" Type="http://schemas.openxmlformats.org/officeDocument/2006/relationships/tags" Target="../tags/tag319.xml"/><Relationship Id="rId5" Type="http://schemas.openxmlformats.org/officeDocument/2006/relationships/tags" Target="../tags/tag318.xml"/><Relationship Id="rId43" Type="http://schemas.openxmlformats.org/officeDocument/2006/relationships/slideLayout" Target="../slideLayouts/slideLayout7.xml"/><Relationship Id="rId42" Type="http://schemas.openxmlformats.org/officeDocument/2006/relationships/tags" Target="../tags/tag355.xml"/><Relationship Id="rId41" Type="http://schemas.openxmlformats.org/officeDocument/2006/relationships/tags" Target="../tags/tag354.xml"/><Relationship Id="rId40" Type="http://schemas.openxmlformats.org/officeDocument/2006/relationships/tags" Target="../tags/tag353.xml"/><Relationship Id="rId4" Type="http://schemas.openxmlformats.org/officeDocument/2006/relationships/tags" Target="../tags/tag317.xml"/><Relationship Id="rId39" Type="http://schemas.openxmlformats.org/officeDocument/2006/relationships/tags" Target="../tags/tag352.xml"/><Relationship Id="rId38" Type="http://schemas.openxmlformats.org/officeDocument/2006/relationships/tags" Target="../tags/tag351.xml"/><Relationship Id="rId37" Type="http://schemas.openxmlformats.org/officeDocument/2006/relationships/tags" Target="../tags/tag350.xml"/><Relationship Id="rId36" Type="http://schemas.openxmlformats.org/officeDocument/2006/relationships/tags" Target="../tags/tag349.xml"/><Relationship Id="rId35" Type="http://schemas.openxmlformats.org/officeDocument/2006/relationships/tags" Target="../tags/tag348.xml"/><Relationship Id="rId34" Type="http://schemas.openxmlformats.org/officeDocument/2006/relationships/tags" Target="../tags/tag347.xml"/><Relationship Id="rId33" Type="http://schemas.openxmlformats.org/officeDocument/2006/relationships/tags" Target="../tags/tag346.xml"/><Relationship Id="rId32" Type="http://schemas.openxmlformats.org/officeDocument/2006/relationships/tags" Target="../tags/tag345.xml"/><Relationship Id="rId31" Type="http://schemas.openxmlformats.org/officeDocument/2006/relationships/tags" Target="../tags/tag344.xml"/><Relationship Id="rId30" Type="http://schemas.openxmlformats.org/officeDocument/2006/relationships/tags" Target="../tags/tag343.xml"/><Relationship Id="rId3" Type="http://schemas.openxmlformats.org/officeDocument/2006/relationships/tags" Target="../tags/tag316.xml"/><Relationship Id="rId29" Type="http://schemas.openxmlformats.org/officeDocument/2006/relationships/tags" Target="../tags/tag342.xml"/><Relationship Id="rId28" Type="http://schemas.openxmlformats.org/officeDocument/2006/relationships/tags" Target="../tags/tag341.xml"/><Relationship Id="rId27" Type="http://schemas.openxmlformats.org/officeDocument/2006/relationships/tags" Target="../tags/tag340.xml"/><Relationship Id="rId26" Type="http://schemas.openxmlformats.org/officeDocument/2006/relationships/tags" Target="../tags/tag339.xml"/><Relationship Id="rId25" Type="http://schemas.openxmlformats.org/officeDocument/2006/relationships/tags" Target="../tags/tag338.xml"/><Relationship Id="rId24" Type="http://schemas.openxmlformats.org/officeDocument/2006/relationships/tags" Target="../tags/tag337.xml"/><Relationship Id="rId23" Type="http://schemas.openxmlformats.org/officeDocument/2006/relationships/tags" Target="../tags/tag336.xml"/><Relationship Id="rId22" Type="http://schemas.openxmlformats.org/officeDocument/2006/relationships/tags" Target="../tags/tag335.xml"/><Relationship Id="rId21" Type="http://schemas.openxmlformats.org/officeDocument/2006/relationships/tags" Target="../tags/tag334.xml"/><Relationship Id="rId20" Type="http://schemas.openxmlformats.org/officeDocument/2006/relationships/tags" Target="../tags/tag333.xml"/><Relationship Id="rId2" Type="http://schemas.openxmlformats.org/officeDocument/2006/relationships/tags" Target="../tags/tag315.xml"/><Relationship Id="rId19" Type="http://schemas.openxmlformats.org/officeDocument/2006/relationships/tags" Target="../tags/tag332.xml"/><Relationship Id="rId18" Type="http://schemas.openxmlformats.org/officeDocument/2006/relationships/tags" Target="../tags/tag331.xml"/><Relationship Id="rId17" Type="http://schemas.openxmlformats.org/officeDocument/2006/relationships/tags" Target="../tags/tag330.xml"/><Relationship Id="rId16" Type="http://schemas.openxmlformats.org/officeDocument/2006/relationships/tags" Target="../tags/tag329.xml"/><Relationship Id="rId15" Type="http://schemas.openxmlformats.org/officeDocument/2006/relationships/tags" Target="../tags/tag328.xml"/><Relationship Id="rId14" Type="http://schemas.openxmlformats.org/officeDocument/2006/relationships/tags" Target="../tags/tag327.xml"/><Relationship Id="rId13" Type="http://schemas.openxmlformats.org/officeDocument/2006/relationships/tags" Target="../tags/tag326.xml"/><Relationship Id="rId12" Type="http://schemas.openxmlformats.org/officeDocument/2006/relationships/tags" Target="../tags/tag325.xml"/><Relationship Id="rId11" Type="http://schemas.openxmlformats.org/officeDocument/2006/relationships/tags" Target="../tags/tag324.xml"/><Relationship Id="rId10" Type="http://schemas.openxmlformats.org/officeDocument/2006/relationships/tags" Target="../tags/tag323.xml"/><Relationship Id="rId1" Type="http://schemas.openxmlformats.org/officeDocument/2006/relationships/tags" Target="../tags/tag31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64.xml"/><Relationship Id="rId8" Type="http://schemas.openxmlformats.org/officeDocument/2006/relationships/tags" Target="../tags/tag363.xml"/><Relationship Id="rId7" Type="http://schemas.openxmlformats.org/officeDocument/2006/relationships/tags" Target="../tags/tag362.xml"/><Relationship Id="rId6" Type="http://schemas.openxmlformats.org/officeDocument/2006/relationships/tags" Target="../tags/tag361.xml"/><Relationship Id="rId5" Type="http://schemas.openxmlformats.org/officeDocument/2006/relationships/tags" Target="../tags/tag360.xml"/><Relationship Id="rId4" Type="http://schemas.openxmlformats.org/officeDocument/2006/relationships/tags" Target="../tags/tag359.xml"/><Relationship Id="rId3" Type="http://schemas.openxmlformats.org/officeDocument/2006/relationships/tags" Target="../tags/tag358.xml"/><Relationship Id="rId2" Type="http://schemas.openxmlformats.org/officeDocument/2006/relationships/tags" Target="../tags/tag357.xml"/><Relationship Id="rId17" Type="http://schemas.openxmlformats.org/officeDocument/2006/relationships/notesSlide" Target="../notesSlides/notesSlide6.xml"/><Relationship Id="rId16" Type="http://schemas.openxmlformats.org/officeDocument/2006/relationships/slideLayout" Target="../slideLayouts/slideLayout13.xml"/><Relationship Id="rId15" Type="http://schemas.openxmlformats.org/officeDocument/2006/relationships/tags" Target="../tags/tag370.xml"/><Relationship Id="rId14" Type="http://schemas.openxmlformats.org/officeDocument/2006/relationships/tags" Target="../tags/tag369.xml"/><Relationship Id="rId13" Type="http://schemas.openxmlformats.org/officeDocument/2006/relationships/tags" Target="../tags/tag368.xml"/><Relationship Id="rId12" Type="http://schemas.openxmlformats.org/officeDocument/2006/relationships/tags" Target="../tags/tag367.xml"/><Relationship Id="rId11" Type="http://schemas.openxmlformats.org/officeDocument/2006/relationships/tags" Target="../tags/tag366.xml"/><Relationship Id="rId10" Type="http://schemas.openxmlformats.org/officeDocument/2006/relationships/tags" Target="../tags/tag365.xml"/><Relationship Id="rId1" Type="http://schemas.openxmlformats.org/officeDocument/2006/relationships/tags" Target="../tags/tag35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82.xml"/><Relationship Id="rId8" Type="http://schemas.openxmlformats.org/officeDocument/2006/relationships/tags" Target="../tags/tag381.xml"/><Relationship Id="rId7" Type="http://schemas.openxmlformats.org/officeDocument/2006/relationships/tags" Target="../tags/tag380.xml"/><Relationship Id="rId66" Type="http://schemas.openxmlformats.org/officeDocument/2006/relationships/notesSlide" Target="../notesSlides/notesSlide7.xml"/><Relationship Id="rId65" Type="http://schemas.openxmlformats.org/officeDocument/2006/relationships/slideLayout" Target="../slideLayouts/slideLayout7.xml"/><Relationship Id="rId64" Type="http://schemas.openxmlformats.org/officeDocument/2006/relationships/tags" Target="../tags/tag437.xml"/><Relationship Id="rId63" Type="http://schemas.openxmlformats.org/officeDocument/2006/relationships/tags" Target="../tags/tag436.xml"/><Relationship Id="rId62" Type="http://schemas.openxmlformats.org/officeDocument/2006/relationships/tags" Target="../tags/tag435.xml"/><Relationship Id="rId61" Type="http://schemas.openxmlformats.org/officeDocument/2006/relationships/tags" Target="../tags/tag434.xml"/><Relationship Id="rId60" Type="http://schemas.openxmlformats.org/officeDocument/2006/relationships/tags" Target="../tags/tag433.xml"/><Relationship Id="rId6" Type="http://schemas.openxmlformats.org/officeDocument/2006/relationships/tags" Target="../tags/tag379.xml"/><Relationship Id="rId59" Type="http://schemas.openxmlformats.org/officeDocument/2006/relationships/tags" Target="../tags/tag432.xml"/><Relationship Id="rId58" Type="http://schemas.openxmlformats.org/officeDocument/2006/relationships/tags" Target="../tags/tag431.xml"/><Relationship Id="rId57" Type="http://schemas.openxmlformats.org/officeDocument/2006/relationships/tags" Target="../tags/tag430.xml"/><Relationship Id="rId56" Type="http://schemas.openxmlformats.org/officeDocument/2006/relationships/tags" Target="../tags/tag429.xml"/><Relationship Id="rId55" Type="http://schemas.openxmlformats.org/officeDocument/2006/relationships/tags" Target="../tags/tag428.xml"/><Relationship Id="rId54" Type="http://schemas.openxmlformats.org/officeDocument/2006/relationships/tags" Target="../tags/tag427.xml"/><Relationship Id="rId53" Type="http://schemas.openxmlformats.org/officeDocument/2006/relationships/tags" Target="../tags/tag426.xml"/><Relationship Id="rId52" Type="http://schemas.openxmlformats.org/officeDocument/2006/relationships/tags" Target="../tags/tag425.xml"/><Relationship Id="rId51" Type="http://schemas.openxmlformats.org/officeDocument/2006/relationships/tags" Target="../tags/tag424.xml"/><Relationship Id="rId50" Type="http://schemas.openxmlformats.org/officeDocument/2006/relationships/tags" Target="../tags/tag423.xml"/><Relationship Id="rId5" Type="http://schemas.openxmlformats.org/officeDocument/2006/relationships/tags" Target="../tags/tag378.xml"/><Relationship Id="rId49" Type="http://schemas.openxmlformats.org/officeDocument/2006/relationships/tags" Target="../tags/tag422.xml"/><Relationship Id="rId48" Type="http://schemas.openxmlformats.org/officeDocument/2006/relationships/tags" Target="../tags/tag421.xml"/><Relationship Id="rId47" Type="http://schemas.openxmlformats.org/officeDocument/2006/relationships/tags" Target="../tags/tag420.xml"/><Relationship Id="rId46" Type="http://schemas.openxmlformats.org/officeDocument/2006/relationships/tags" Target="../tags/tag419.xml"/><Relationship Id="rId45" Type="http://schemas.openxmlformats.org/officeDocument/2006/relationships/tags" Target="../tags/tag418.xml"/><Relationship Id="rId44" Type="http://schemas.openxmlformats.org/officeDocument/2006/relationships/tags" Target="../tags/tag417.xml"/><Relationship Id="rId43" Type="http://schemas.openxmlformats.org/officeDocument/2006/relationships/tags" Target="../tags/tag416.xml"/><Relationship Id="rId42" Type="http://schemas.openxmlformats.org/officeDocument/2006/relationships/tags" Target="../tags/tag415.xml"/><Relationship Id="rId41" Type="http://schemas.openxmlformats.org/officeDocument/2006/relationships/tags" Target="../tags/tag414.xml"/><Relationship Id="rId40" Type="http://schemas.openxmlformats.org/officeDocument/2006/relationships/tags" Target="../tags/tag413.xml"/><Relationship Id="rId4" Type="http://schemas.openxmlformats.org/officeDocument/2006/relationships/tags" Target="../tags/tag377.xml"/><Relationship Id="rId39" Type="http://schemas.openxmlformats.org/officeDocument/2006/relationships/tags" Target="../tags/tag412.xml"/><Relationship Id="rId38" Type="http://schemas.openxmlformats.org/officeDocument/2006/relationships/tags" Target="../tags/tag411.xml"/><Relationship Id="rId37" Type="http://schemas.openxmlformats.org/officeDocument/2006/relationships/tags" Target="../tags/tag410.xml"/><Relationship Id="rId36" Type="http://schemas.openxmlformats.org/officeDocument/2006/relationships/tags" Target="../tags/tag409.xml"/><Relationship Id="rId35" Type="http://schemas.openxmlformats.org/officeDocument/2006/relationships/tags" Target="../tags/tag408.xml"/><Relationship Id="rId34" Type="http://schemas.openxmlformats.org/officeDocument/2006/relationships/tags" Target="../tags/tag407.xml"/><Relationship Id="rId33" Type="http://schemas.openxmlformats.org/officeDocument/2006/relationships/tags" Target="../tags/tag406.xml"/><Relationship Id="rId32" Type="http://schemas.openxmlformats.org/officeDocument/2006/relationships/tags" Target="../tags/tag405.xml"/><Relationship Id="rId31" Type="http://schemas.openxmlformats.org/officeDocument/2006/relationships/tags" Target="../tags/tag404.xml"/><Relationship Id="rId30" Type="http://schemas.openxmlformats.org/officeDocument/2006/relationships/tags" Target="../tags/tag403.xml"/><Relationship Id="rId3" Type="http://schemas.openxmlformats.org/officeDocument/2006/relationships/tags" Target="../tags/tag376.xml"/><Relationship Id="rId29" Type="http://schemas.openxmlformats.org/officeDocument/2006/relationships/tags" Target="../tags/tag402.xml"/><Relationship Id="rId28" Type="http://schemas.openxmlformats.org/officeDocument/2006/relationships/tags" Target="../tags/tag401.xml"/><Relationship Id="rId27" Type="http://schemas.openxmlformats.org/officeDocument/2006/relationships/tags" Target="../tags/tag400.xml"/><Relationship Id="rId26" Type="http://schemas.openxmlformats.org/officeDocument/2006/relationships/tags" Target="../tags/tag399.xml"/><Relationship Id="rId25" Type="http://schemas.openxmlformats.org/officeDocument/2006/relationships/tags" Target="../tags/tag398.xml"/><Relationship Id="rId24" Type="http://schemas.openxmlformats.org/officeDocument/2006/relationships/tags" Target="../tags/tag397.xml"/><Relationship Id="rId23" Type="http://schemas.openxmlformats.org/officeDocument/2006/relationships/tags" Target="../tags/tag396.xml"/><Relationship Id="rId22" Type="http://schemas.openxmlformats.org/officeDocument/2006/relationships/tags" Target="../tags/tag395.xml"/><Relationship Id="rId21" Type="http://schemas.openxmlformats.org/officeDocument/2006/relationships/tags" Target="../tags/tag394.xml"/><Relationship Id="rId20" Type="http://schemas.openxmlformats.org/officeDocument/2006/relationships/tags" Target="../tags/tag393.xml"/><Relationship Id="rId2" Type="http://schemas.openxmlformats.org/officeDocument/2006/relationships/tags" Target="../tags/tag375.xml"/><Relationship Id="rId19" Type="http://schemas.openxmlformats.org/officeDocument/2006/relationships/tags" Target="../tags/tag392.xml"/><Relationship Id="rId18" Type="http://schemas.openxmlformats.org/officeDocument/2006/relationships/tags" Target="../tags/tag391.xml"/><Relationship Id="rId17" Type="http://schemas.openxmlformats.org/officeDocument/2006/relationships/tags" Target="../tags/tag390.xml"/><Relationship Id="rId16" Type="http://schemas.openxmlformats.org/officeDocument/2006/relationships/tags" Target="../tags/tag389.xml"/><Relationship Id="rId15" Type="http://schemas.openxmlformats.org/officeDocument/2006/relationships/tags" Target="../tags/tag388.xml"/><Relationship Id="rId14" Type="http://schemas.openxmlformats.org/officeDocument/2006/relationships/tags" Target="../tags/tag387.xml"/><Relationship Id="rId13" Type="http://schemas.openxmlformats.org/officeDocument/2006/relationships/tags" Target="../tags/tag386.xml"/><Relationship Id="rId12" Type="http://schemas.openxmlformats.org/officeDocument/2006/relationships/tags" Target="../tags/tag385.xml"/><Relationship Id="rId11" Type="http://schemas.openxmlformats.org/officeDocument/2006/relationships/tags" Target="../tags/tag384.xml"/><Relationship Id="rId10" Type="http://schemas.openxmlformats.org/officeDocument/2006/relationships/tags" Target="../tags/tag383.xml"/><Relationship Id="rId1" Type="http://schemas.openxmlformats.org/officeDocument/2006/relationships/tags" Target="../tags/tag37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49.xml"/><Relationship Id="rId8" Type="http://schemas.openxmlformats.org/officeDocument/2006/relationships/tags" Target="../tags/tag448.xml"/><Relationship Id="rId7" Type="http://schemas.openxmlformats.org/officeDocument/2006/relationships/tags" Target="../tags/tag447.xml"/><Relationship Id="rId6" Type="http://schemas.openxmlformats.org/officeDocument/2006/relationships/tags" Target="../tags/tag446.xml"/><Relationship Id="rId5" Type="http://schemas.openxmlformats.org/officeDocument/2006/relationships/tags" Target="../tags/tag445.xml"/><Relationship Id="rId45" Type="http://schemas.openxmlformats.org/officeDocument/2006/relationships/notesSlide" Target="../notesSlides/notesSlide8.xml"/><Relationship Id="rId44" Type="http://schemas.openxmlformats.org/officeDocument/2006/relationships/slideLayout" Target="../slideLayouts/slideLayout13.xml"/><Relationship Id="rId43" Type="http://schemas.openxmlformats.org/officeDocument/2006/relationships/tags" Target="../tags/tag483.xml"/><Relationship Id="rId42" Type="http://schemas.openxmlformats.org/officeDocument/2006/relationships/tags" Target="../tags/tag482.xml"/><Relationship Id="rId41" Type="http://schemas.openxmlformats.org/officeDocument/2006/relationships/tags" Target="../tags/tag481.xml"/><Relationship Id="rId40" Type="http://schemas.openxmlformats.org/officeDocument/2006/relationships/tags" Target="../tags/tag480.xml"/><Relationship Id="rId4" Type="http://schemas.openxmlformats.org/officeDocument/2006/relationships/tags" Target="../tags/tag444.xml"/><Relationship Id="rId39" Type="http://schemas.openxmlformats.org/officeDocument/2006/relationships/tags" Target="../tags/tag479.xml"/><Relationship Id="rId38" Type="http://schemas.openxmlformats.org/officeDocument/2006/relationships/tags" Target="../tags/tag478.xml"/><Relationship Id="rId37" Type="http://schemas.openxmlformats.org/officeDocument/2006/relationships/tags" Target="../tags/tag477.xml"/><Relationship Id="rId36" Type="http://schemas.openxmlformats.org/officeDocument/2006/relationships/tags" Target="../tags/tag476.xml"/><Relationship Id="rId35" Type="http://schemas.openxmlformats.org/officeDocument/2006/relationships/tags" Target="../tags/tag475.xml"/><Relationship Id="rId34" Type="http://schemas.openxmlformats.org/officeDocument/2006/relationships/tags" Target="../tags/tag474.xml"/><Relationship Id="rId33" Type="http://schemas.openxmlformats.org/officeDocument/2006/relationships/tags" Target="../tags/tag473.xml"/><Relationship Id="rId32" Type="http://schemas.openxmlformats.org/officeDocument/2006/relationships/tags" Target="../tags/tag472.xml"/><Relationship Id="rId31" Type="http://schemas.openxmlformats.org/officeDocument/2006/relationships/tags" Target="../tags/tag471.xml"/><Relationship Id="rId30" Type="http://schemas.openxmlformats.org/officeDocument/2006/relationships/tags" Target="../tags/tag470.xml"/><Relationship Id="rId3" Type="http://schemas.openxmlformats.org/officeDocument/2006/relationships/tags" Target="../tags/tag443.xml"/><Relationship Id="rId29" Type="http://schemas.openxmlformats.org/officeDocument/2006/relationships/tags" Target="../tags/tag469.xml"/><Relationship Id="rId28" Type="http://schemas.openxmlformats.org/officeDocument/2006/relationships/tags" Target="../tags/tag468.xml"/><Relationship Id="rId27" Type="http://schemas.openxmlformats.org/officeDocument/2006/relationships/tags" Target="../tags/tag467.xml"/><Relationship Id="rId26" Type="http://schemas.openxmlformats.org/officeDocument/2006/relationships/tags" Target="../tags/tag466.xml"/><Relationship Id="rId25" Type="http://schemas.openxmlformats.org/officeDocument/2006/relationships/tags" Target="../tags/tag465.xml"/><Relationship Id="rId24" Type="http://schemas.openxmlformats.org/officeDocument/2006/relationships/tags" Target="../tags/tag464.xml"/><Relationship Id="rId23" Type="http://schemas.openxmlformats.org/officeDocument/2006/relationships/tags" Target="../tags/tag463.xml"/><Relationship Id="rId22" Type="http://schemas.openxmlformats.org/officeDocument/2006/relationships/tags" Target="../tags/tag462.xml"/><Relationship Id="rId21" Type="http://schemas.openxmlformats.org/officeDocument/2006/relationships/tags" Target="../tags/tag461.xml"/><Relationship Id="rId20" Type="http://schemas.openxmlformats.org/officeDocument/2006/relationships/tags" Target="../tags/tag460.xml"/><Relationship Id="rId2" Type="http://schemas.openxmlformats.org/officeDocument/2006/relationships/tags" Target="../tags/tag442.xml"/><Relationship Id="rId19" Type="http://schemas.openxmlformats.org/officeDocument/2006/relationships/tags" Target="../tags/tag459.xml"/><Relationship Id="rId18" Type="http://schemas.openxmlformats.org/officeDocument/2006/relationships/tags" Target="../tags/tag458.xml"/><Relationship Id="rId17" Type="http://schemas.openxmlformats.org/officeDocument/2006/relationships/tags" Target="../tags/tag457.xml"/><Relationship Id="rId16" Type="http://schemas.openxmlformats.org/officeDocument/2006/relationships/tags" Target="../tags/tag456.xml"/><Relationship Id="rId15" Type="http://schemas.openxmlformats.org/officeDocument/2006/relationships/tags" Target="../tags/tag455.xml"/><Relationship Id="rId14" Type="http://schemas.openxmlformats.org/officeDocument/2006/relationships/tags" Target="../tags/tag454.xml"/><Relationship Id="rId13" Type="http://schemas.openxmlformats.org/officeDocument/2006/relationships/tags" Target="../tags/tag453.xml"/><Relationship Id="rId12" Type="http://schemas.openxmlformats.org/officeDocument/2006/relationships/tags" Target="../tags/tag452.xml"/><Relationship Id="rId11" Type="http://schemas.openxmlformats.org/officeDocument/2006/relationships/tags" Target="../tags/tag451.xml"/><Relationship Id="rId10" Type="http://schemas.openxmlformats.org/officeDocument/2006/relationships/tags" Target="../tags/tag450.xml"/><Relationship Id="rId1" Type="http://schemas.openxmlformats.org/officeDocument/2006/relationships/tags" Target="../tags/tag44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95.xml"/><Relationship Id="rId8" Type="http://schemas.openxmlformats.org/officeDocument/2006/relationships/tags" Target="../tags/tag494.xml"/><Relationship Id="rId7" Type="http://schemas.openxmlformats.org/officeDocument/2006/relationships/tags" Target="../tags/tag493.xml"/><Relationship Id="rId6" Type="http://schemas.openxmlformats.org/officeDocument/2006/relationships/tags" Target="../tags/tag492.xml"/><Relationship Id="rId5" Type="http://schemas.openxmlformats.org/officeDocument/2006/relationships/tags" Target="../tags/tag491.xml"/><Relationship Id="rId4" Type="http://schemas.openxmlformats.org/officeDocument/2006/relationships/tags" Target="../tags/tag490.xml"/><Relationship Id="rId3" Type="http://schemas.openxmlformats.org/officeDocument/2006/relationships/tags" Target="../tags/tag489.xml"/><Relationship Id="rId2" Type="http://schemas.openxmlformats.org/officeDocument/2006/relationships/tags" Target="../tags/tag488.xml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496.xml"/><Relationship Id="rId1" Type="http://schemas.openxmlformats.org/officeDocument/2006/relationships/tags" Target="../tags/tag487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506.xml"/><Relationship Id="rId8" Type="http://schemas.openxmlformats.org/officeDocument/2006/relationships/image" Target="../media/image7.wmf"/><Relationship Id="rId76" Type="http://schemas.openxmlformats.org/officeDocument/2006/relationships/notesSlide" Target="../notesSlides/notesSlide10.xml"/><Relationship Id="rId75" Type="http://schemas.openxmlformats.org/officeDocument/2006/relationships/vmlDrawing" Target="../drawings/vmlDrawing1.vml"/><Relationship Id="rId74" Type="http://schemas.openxmlformats.org/officeDocument/2006/relationships/slideLayout" Target="../slideLayouts/slideLayout13.xml"/><Relationship Id="rId73" Type="http://schemas.openxmlformats.org/officeDocument/2006/relationships/tags" Target="../tags/tag552.xml"/><Relationship Id="rId72" Type="http://schemas.openxmlformats.org/officeDocument/2006/relationships/tags" Target="../tags/tag551.xml"/><Relationship Id="rId71" Type="http://schemas.openxmlformats.org/officeDocument/2006/relationships/tags" Target="../tags/tag550.xml"/><Relationship Id="rId70" Type="http://schemas.openxmlformats.org/officeDocument/2006/relationships/tags" Target="../tags/tag549.xml"/><Relationship Id="rId7" Type="http://schemas.openxmlformats.org/officeDocument/2006/relationships/oleObject" Target="../embeddings/oleObject1.bin"/><Relationship Id="rId69" Type="http://schemas.openxmlformats.org/officeDocument/2006/relationships/tags" Target="../tags/tag548.xml"/><Relationship Id="rId68" Type="http://schemas.openxmlformats.org/officeDocument/2006/relationships/oleObject" Target="../embeddings/oleObject11.bin"/><Relationship Id="rId67" Type="http://schemas.openxmlformats.org/officeDocument/2006/relationships/tags" Target="../tags/tag547.xml"/><Relationship Id="rId66" Type="http://schemas.openxmlformats.org/officeDocument/2006/relationships/oleObject" Target="../embeddings/oleObject10.bin"/><Relationship Id="rId65" Type="http://schemas.openxmlformats.org/officeDocument/2006/relationships/tags" Target="../tags/tag546.xml"/><Relationship Id="rId64" Type="http://schemas.openxmlformats.org/officeDocument/2006/relationships/tags" Target="../tags/tag545.xml"/><Relationship Id="rId63" Type="http://schemas.openxmlformats.org/officeDocument/2006/relationships/tags" Target="../tags/tag544.xml"/><Relationship Id="rId62" Type="http://schemas.openxmlformats.org/officeDocument/2006/relationships/tags" Target="../tags/tag543.xml"/><Relationship Id="rId61" Type="http://schemas.openxmlformats.org/officeDocument/2006/relationships/tags" Target="../tags/tag542.xml"/><Relationship Id="rId60" Type="http://schemas.openxmlformats.org/officeDocument/2006/relationships/tags" Target="../tags/tag541.xml"/><Relationship Id="rId6" Type="http://schemas.openxmlformats.org/officeDocument/2006/relationships/tags" Target="../tags/tag505.xml"/><Relationship Id="rId59" Type="http://schemas.openxmlformats.org/officeDocument/2006/relationships/tags" Target="../tags/tag540.xml"/><Relationship Id="rId58" Type="http://schemas.openxmlformats.org/officeDocument/2006/relationships/tags" Target="../tags/tag539.xml"/><Relationship Id="rId57" Type="http://schemas.openxmlformats.org/officeDocument/2006/relationships/tags" Target="../tags/tag538.xml"/><Relationship Id="rId56" Type="http://schemas.openxmlformats.org/officeDocument/2006/relationships/tags" Target="../tags/tag537.xml"/><Relationship Id="rId55" Type="http://schemas.openxmlformats.org/officeDocument/2006/relationships/tags" Target="../tags/tag536.xml"/><Relationship Id="rId54" Type="http://schemas.openxmlformats.org/officeDocument/2006/relationships/tags" Target="../tags/tag535.xml"/><Relationship Id="rId53" Type="http://schemas.openxmlformats.org/officeDocument/2006/relationships/tags" Target="../tags/tag534.xml"/><Relationship Id="rId52" Type="http://schemas.openxmlformats.org/officeDocument/2006/relationships/tags" Target="../tags/tag533.xml"/><Relationship Id="rId51" Type="http://schemas.openxmlformats.org/officeDocument/2006/relationships/tags" Target="../tags/tag532.xml"/><Relationship Id="rId50" Type="http://schemas.openxmlformats.org/officeDocument/2006/relationships/tags" Target="../tags/tag531.xml"/><Relationship Id="rId5" Type="http://schemas.openxmlformats.org/officeDocument/2006/relationships/tags" Target="../tags/tag504.xml"/><Relationship Id="rId49" Type="http://schemas.openxmlformats.org/officeDocument/2006/relationships/tags" Target="../tags/tag530.xml"/><Relationship Id="rId48" Type="http://schemas.openxmlformats.org/officeDocument/2006/relationships/tags" Target="../tags/tag529.xml"/><Relationship Id="rId47" Type="http://schemas.openxmlformats.org/officeDocument/2006/relationships/tags" Target="../tags/tag528.xml"/><Relationship Id="rId46" Type="http://schemas.openxmlformats.org/officeDocument/2006/relationships/tags" Target="../tags/tag527.xml"/><Relationship Id="rId45" Type="http://schemas.openxmlformats.org/officeDocument/2006/relationships/tags" Target="../tags/tag526.xml"/><Relationship Id="rId44" Type="http://schemas.openxmlformats.org/officeDocument/2006/relationships/tags" Target="../tags/tag525.xml"/><Relationship Id="rId43" Type="http://schemas.openxmlformats.org/officeDocument/2006/relationships/tags" Target="../tags/tag524.xml"/><Relationship Id="rId42" Type="http://schemas.openxmlformats.org/officeDocument/2006/relationships/tags" Target="../tags/tag523.xml"/><Relationship Id="rId41" Type="http://schemas.openxmlformats.org/officeDocument/2006/relationships/tags" Target="../tags/tag522.xml"/><Relationship Id="rId40" Type="http://schemas.openxmlformats.org/officeDocument/2006/relationships/tags" Target="../tags/tag521.xml"/><Relationship Id="rId4" Type="http://schemas.openxmlformats.org/officeDocument/2006/relationships/tags" Target="../tags/tag503.xml"/><Relationship Id="rId39" Type="http://schemas.openxmlformats.org/officeDocument/2006/relationships/tags" Target="../tags/tag520.xml"/><Relationship Id="rId38" Type="http://schemas.openxmlformats.org/officeDocument/2006/relationships/image" Target="../media/image15.wmf"/><Relationship Id="rId37" Type="http://schemas.openxmlformats.org/officeDocument/2006/relationships/oleObject" Target="../embeddings/oleObject9.bin"/><Relationship Id="rId36" Type="http://schemas.openxmlformats.org/officeDocument/2006/relationships/tags" Target="../tags/tag519.xml"/><Relationship Id="rId35" Type="http://schemas.openxmlformats.org/officeDocument/2006/relationships/image" Target="../media/image14.wmf"/><Relationship Id="rId34" Type="http://schemas.openxmlformats.org/officeDocument/2006/relationships/oleObject" Target="../embeddings/oleObject8.bin"/><Relationship Id="rId33" Type="http://schemas.openxmlformats.org/officeDocument/2006/relationships/tags" Target="../tags/tag518.xml"/><Relationship Id="rId32" Type="http://schemas.openxmlformats.org/officeDocument/2006/relationships/image" Target="../media/image13.wmf"/><Relationship Id="rId31" Type="http://schemas.openxmlformats.org/officeDocument/2006/relationships/oleObject" Target="../embeddings/oleObject7.bin"/><Relationship Id="rId30" Type="http://schemas.openxmlformats.org/officeDocument/2006/relationships/tags" Target="../tags/tag517.xml"/><Relationship Id="rId3" Type="http://schemas.openxmlformats.org/officeDocument/2006/relationships/tags" Target="../tags/tag502.xml"/><Relationship Id="rId29" Type="http://schemas.openxmlformats.org/officeDocument/2006/relationships/tags" Target="../tags/tag516.xml"/><Relationship Id="rId28" Type="http://schemas.openxmlformats.org/officeDocument/2006/relationships/tags" Target="../tags/tag515.xml"/><Relationship Id="rId27" Type="http://schemas.openxmlformats.org/officeDocument/2006/relationships/tags" Target="../tags/tag514.xml"/><Relationship Id="rId26" Type="http://schemas.openxmlformats.org/officeDocument/2006/relationships/image" Target="../media/image12.wmf"/><Relationship Id="rId25" Type="http://schemas.openxmlformats.org/officeDocument/2006/relationships/oleObject" Target="../embeddings/oleObject6.bin"/><Relationship Id="rId24" Type="http://schemas.openxmlformats.org/officeDocument/2006/relationships/tags" Target="../tags/tag513.xml"/><Relationship Id="rId23" Type="http://schemas.openxmlformats.org/officeDocument/2006/relationships/image" Target="../media/image11.wmf"/><Relationship Id="rId22" Type="http://schemas.openxmlformats.org/officeDocument/2006/relationships/oleObject" Target="../embeddings/oleObject5.bin"/><Relationship Id="rId21" Type="http://schemas.openxmlformats.org/officeDocument/2006/relationships/tags" Target="../tags/tag512.xml"/><Relationship Id="rId20" Type="http://schemas.openxmlformats.org/officeDocument/2006/relationships/image" Target="../media/image10.wmf"/><Relationship Id="rId2" Type="http://schemas.openxmlformats.org/officeDocument/2006/relationships/tags" Target="../tags/tag501.xml"/><Relationship Id="rId19" Type="http://schemas.openxmlformats.org/officeDocument/2006/relationships/oleObject" Target="../embeddings/oleObject4.bin"/><Relationship Id="rId18" Type="http://schemas.openxmlformats.org/officeDocument/2006/relationships/tags" Target="../tags/tag511.xml"/><Relationship Id="rId17" Type="http://schemas.openxmlformats.org/officeDocument/2006/relationships/tags" Target="../tags/tag510.xml"/><Relationship Id="rId16" Type="http://schemas.openxmlformats.org/officeDocument/2006/relationships/tags" Target="../tags/tag509.xml"/><Relationship Id="rId15" Type="http://schemas.openxmlformats.org/officeDocument/2006/relationships/tags" Target="../tags/tag508.xml"/><Relationship Id="rId14" Type="http://schemas.openxmlformats.org/officeDocument/2006/relationships/image" Target="../media/image9.wmf"/><Relationship Id="rId13" Type="http://schemas.openxmlformats.org/officeDocument/2006/relationships/oleObject" Target="../embeddings/oleObject3.bin"/><Relationship Id="rId12" Type="http://schemas.openxmlformats.org/officeDocument/2006/relationships/tags" Target="../tags/tag507.xml"/><Relationship Id="rId11" Type="http://schemas.openxmlformats.org/officeDocument/2006/relationships/image" Target="../media/image8.wmf"/><Relationship Id="rId10" Type="http://schemas.openxmlformats.org/officeDocument/2006/relationships/oleObject" Target="../embeddings/oleObject2.bin"/><Relationship Id="rId1" Type="http://schemas.openxmlformats.org/officeDocument/2006/relationships/tags" Target="../tags/tag500.xml"/></Relationships>
</file>

<file path=ppt/slides/_rels/slide18.xml.rels><?xml version="1.0" encoding="UTF-8" standalone="yes"?>
<Relationships xmlns="http://schemas.openxmlformats.org/package/2006/relationships"><Relationship Id="rId9" Type="http://schemas.microsoft.com/office/2007/relationships/hdphoto" Target="../media/image17.wdp"/><Relationship Id="rId8" Type="http://schemas.openxmlformats.org/officeDocument/2006/relationships/image" Target="../media/image16.png"/><Relationship Id="rId7" Type="http://schemas.openxmlformats.org/officeDocument/2006/relationships/tags" Target="../tags/tag561.xml"/><Relationship Id="rId6" Type="http://schemas.openxmlformats.org/officeDocument/2006/relationships/tags" Target="../tags/tag560.xml"/><Relationship Id="rId5" Type="http://schemas.openxmlformats.org/officeDocument/2006/relationships/tags" Target="../tags/tag559.xml"/><Relationship Id="rId4" Type="http://schemas.openxmlformats.org/officeDocument/2006/relationships/tags" Target="../tags/tag558.xml"/><Relationship Id="rId3" Type="http://schemas.openxmlformats.org/officeDocument/2006/relationships/tags" Target="../tags/tag557.xml"/><Relationship Id="rId2" Type="http://schemas.openxmlformats.org/officeDocument/2006/relationships/tags" Target="../tags/tag556.xml"/><Relationship Id="rId17" Type="http://schemas.openxmlformats.org/officeDocument/2006/relationships/notesSlide" Target="../notesSlides/notesSlide11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567.xml"/><Relationship Id="rId14" Type="http://schemas.openxmlformats.org/officeDocument/2006/relationships/tags" Target="../tags/tag566.xml"/><Relationship Id="rId13" Type="http://schemas.openxmlformats.org/officeDocument/2006/relationships/tags" Target="../tags/tag565.xml"/><Relationship Id="rId12" Type="http://schemas.openxmlformats.org/officeDocument/2006/relationships/tags" Target="../tags/tag564.xml"/><Relationship Id="rId11" Type="http://schemas.openxmlformats.org/officeDocument/2006/relationships/tags" Target="../tags/tag563.xml"/><Relationship Id="rId10" Type="http://schemas.openxmlformats.org/officeDocument/2006/relationships/tags" Target="../tags/tag562.xml"/><Relationship Id="rId1" Type="http://schemas.openxmlformats.org/officeDocument/2006/relationships/tags" Target="../tags/tag555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579.xml"/><Relationship Id="rId8" Type="http://schemas.openxmlformats.org/officeDocument/2006/relationships/tags" Target="../tags/tag578.xml"/><Relationship Id="rId7" Type="http://schemas.openxmlformats.org/officeDocument/2006/relationships/tags" Target="../tags/tag577.xml"/><Relationship Id="rId6" Type="http://schemas.openxmlformats.org/officeDocument/2006/relationships/tags" Target="../tags/tag576.xml"/><Relationship Id="rId5" Type="http://schemas.openxmlformats.org/officeDocument/2006/relationships/tags" Target="../tags/tag575.xml"/><Relationship Id="rId4" Type="http://schemas.openxmlformats.org/officeDocument/2006/relationships/tags" Target="../tags/tag574.xml"/><Relationship Id="rId3" Type="http://schemas.openxmlformats.org/officeDocument/2006/relationships/tags" Target="../tags/tag573.xml"/><Relationship Id="rId2" Type="http://schemas.openxmlformats.org/officeDocument/2006/relationships/tags" Target="../tags/tag572.xml"/><Relationship Id="rId13" Type="http://schemas.openxmlformats.org/officeDocument/2006/relationships/notesSlide" Target="../notesSlides/notesSlide12.xml"/><Relationship Id="rId12" Type="http://schemas.openxmlformats.org/officeDocument/2006/relationships/slideLayout" Target="../slideLayouts/slideLayout13.xml"/><Relationship Id="rId11" Type="http://schemas.openxmlformats.org/officeDocument/2006/relationships/tags" Target="../tags/tag581.xml"/><Relationship Id="rId10" Type="http://schemas.openxmlformats.org/officeDocument/2006/relationships/tags" Target="../tags/tag580.xml"/><Relationship Id="rId1" Type="http://schemas.openxmlformats.org/officeDocument/2006/relationships/tags" Target="../tags/tag57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1" Type="http://schemas.openxmlformats.org/officeDocument/2006/relationships/notesSlide" Target="../notesSlides/notesSlide1.xml"/><Relationship Id="rId40" Type="http://schemas.openxmlformats.org/officeDocument/2006/relationships/slideLayout" Target="../slideLayouts/slideLayout7.xml"/><Relationship Id="rId4" Type="http://schemas.openxmlformats.org/officeDocument/2006/relationships/tags" Target="../tags/tag68.xml"/><Relationship Id="rId39" Type="http://schemas.openxmlformats.org/officeDocument/2006/relationships/tags" Target="../tags/tag103.xml"/><Relationship Id="rId38" Type="http://schemas.openxmlformats.org/officeDocument/2006/relationships/tags" Target="../tags/tag102.xml"/><Relationship Id="rId37" Type="http://schemas.openxmlformats.org/officeDocument/2006/relationships/tags" Target="../tags/tag101.xml"/><Relationship Id="rId36" Type="http://schemas.openxmlformats.org/officeDocument/2006/relationships/tags" Target="../tags/tag100.xml"/><Relationship Id="rId35" Type="http://schemas.openxmlformats.org/officeDocument/2006/relationships/tags" Target="../tags/tag99.xml"/><Relationship Id="rId34" Type="http://schemas.openxmlformats.org/officeDocument/2006/relationships/tags" Target="../tags/tag98.xml"/><Relationship Id="rId33" Type="http://schemas.openxmlformats.org/officeDocument/2006/relationships/tags" Target="../tags/tag97.xml"/><Relationship Id="rId32" Type="http://schemas.openxmlformats.org/officeDocument/2006/relationships/tags" Target="../tags/tag96.xml"/><Relationship Id="rId31" Type="http://schemas.openxmlformats.org/officeDocument/2006/relationships/tags" Target="../tags/tag95.xml"/><Relationship Id="rId30" Type="http://schemas.openxmlformats.org/officeDocument/2006/relationships/tags" Target="../tags/tag94.xml"/><Relationship Id="rId3" Type="http://schemas.openxmlformats.org/officeDocument/2006/relationships/tags" Target="../tags/tag67.xml"/><Relationship Id="rId29" Type="http://schemas.openxmlformats.org/officeDocument/2006/relationships/tags" Target="../tags/tag93.xml"/><Relationship Id="rId28" Type="http://schemas.openxmlformats.org/officeDocument/2006/relationships/tags" Target="../tags/tag92.xml"/><Relationship Id="rId27" Type="http://schemas.openxmlformats.org/officeDocument/2006/relationships/tags" Target="../tags/tag91.xml"/><Relationship Id="rId26" Type="http://schemas.openxmlformats.org/officeDocument/2006/relationships/tags" Target="../tags/tag90.xml"/><Relationship Id="rId25" Type="http://schemas.openxmlformats.org/officeDocument/2006/relationships/tags" Target="../tags/tag89.xml"/><Relationship Id="rId24" Type="http://schemas.openxmlformats.org/officeDocument/2006/relationships/tags" Target="../tags/tag88.xml"/><Relationship Id="rId23" Type="http://schemas.openxmlformats.org/officeDocument/2006/relationships/tags" Target="../tags/tag87.xml"/><Relationship Id="rId22" Type="http://schemas.openxmlformats.org/officeDocument/2006/relationships/tags" Target="../tags/tag86.xml"/><Relationship Id="rId21" Type="http://schemas.openxmlformats.org/officeDocument/2006/relationships/tags" Target="../tags/tag85.xml"/><Relationship Id="rId20" Type="http://schemas.openxmlformats.org/officeDocument/2006/relationships/tags" Target="../tags/tag84.xml"/><Relationship Id="rId2" Type="http://schemas.openxmlformats.org/officeDocument/2006/relationships/tags" Target="../tags/tag66.xml"/><Relationship Id="rId19" Type="http://schemas.openxmlformats.org/officeDocument/2006/relationships/tags" Target="../tags/tag83.xml"/><Relationship Id="rId18" Type="http://schemas.openxmlformats.org/officeDocument/2006/relationships/tags" Target="../tags/tag82.xml"/><Relationship Id="rId17" Type="http://schemas.openxmlformats.org/officeDocument/2006/relationships/tags" Target="../tags/tag81.xml"/><Relationship Id="rId16" Type="http://schemas.openxmlformats.org/officeDocument/2006/relationships/tags" Target="../tags/tag80.xml"/><Relationship Id="rId15" Type="http://schemas.openxmlformats.org/officeDocument/2006/relationships/tags" Target="../tags/tag79.xml"/><Relationship Id="rId14" Type="http://schemas.openxmlformats.org/officeDocument/2006/relationships/tags" Target="../tags/tag78.xml"/><Relationship Id="rId13" Type="http://schemas.openxmlformats.org/officeDocument/2006/relationships/tags" Target="../tags/tag77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123.xml"/><Relationship Id="rId16" Type="http://schemas.openxmlformats.org/officeDocument/2006/relationships/tags" Target="../tags/tag122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tags" Target="../tags/tag10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tags" Target="../tags/tag12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8" Type="http://schemas.openxmlformats.org/officeDocument/2006/relationships/image" Target="../media/image6.png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7" Type="http://schemas.openxmlformats.org/officeDocument/2006/relationships/notesSlide" Target="../notesSlides/notesSlide3.xml"/><Relationship Id="rId26" Type="http://schemas.openxmlformats.org/officeDocument/2006/relationships/slideLayout" Target="../slideLayouts/slideLayout13.xml"/><Relationship Id="rId25" Type="http://schemas.openxmlformats.org/officeDocument/2006/relationships/tags" Target="../tags/tag162.xml"/><Relationship Id="rId24" Type="http://schemas.openxmlformats.org/officeDocument/2006/relationships/tags" Target="../tags/tag161.xml"/><Relationship Id="rId23" Type="http://schemas.openxmlformats.org/officeDocument/2006/relationships/tags" Target="../tags/tag160.xml"/><Relationship Id="rId22" Type="http://schemas.openxmlformats.org/officeDocument/2006/relationships/tags" Target="../tags/tag159.xml"/><Relationship Id="rId21" Type="http://schemas.openxmlformats.org/officeDocument/2006/relationships/tags" Target="../tags/tag158.xml"/><Relationship Id="rId20" Type="http://schemas.openxmlformats.org/officeDocument/2006/relationships/tags" Target="../tags/tag157.xml"/><Relationship Id="rId2" Type="http://schemas.openxmlformats.org/officeDocument/2006/relationships/tags" Target="../tags/tag140.xml"/><Relationship Id="rId19" Type="http://schemas.openxmlformats.org/officeDocument/2006/relationships/tags" Target="../tags/tag156.xml"/><Relationship Id="rId18" Type="http://schemas.openxmlformats.org/officeDocument/2006/relationships/tags" Target="../tags/tag155.xml"/><Relationship Id="rId17" Type="http://schemas.openxmlformats.org/officeDocument/2006/relationships/tags" Target="../tags/tag154.xml"/><Relationship Id="rId16" Type="http://schemas.openxmlformats.org/officeDocument/2006/relationships/tags" Target="../tags/tag153.xml"/><Relationship Id="rId15" Type="http://schemas.openxmlformats.org/officeDocument/2006/relationships/tags" Target="../tags/tag152.xml"/><Relationship Id="rId14" Type="http://schemas.openxmlformats.org/officeDocument/2006/relationships/tags" Target="../tags/tag151.xml"/><Relationship Id="rId13" Type="http://schemas.openxmlformats.org/officeDocument/2006/relationships/tags" Target="../tags/tag150.xml"/><Relationship Id="rId12" Type="http://schemas.openxmlformats.org/officeDocument/2006/relationships/tags" Target="../tags/tag149.xml"/><Relationship Id="rId11" Type="http://schemas.openxmlformats.org/officeDocument/2006/relationships/tags" Target="../tags/tag148.xml"/><Relationship Id="rId10" Type="http://schemas.openxmlformats.org/officeDocument/2006/relationships/tags" Target="../tags/tag147.xml"/><Relationship Id="rId1" Type="http://schemas.openxmlformats.org/officeDocument/2006/relationships/tags" Target="../tags/tag13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77.xml"/><Relationship Id="rId11" Type="http://schemas.openxmlformats.org/officeDocument/2006/relationships/tags" Target="../tags/tag176.xml"/><Relationship Id="rId10" Type="http://schemas.openxmlformats.org/officeDocument/2006/relationships/tags" Target="../tags/tag175.xml"/><Relationship Id="rId1" Type="http://schemas.openxmlformats.org/officeDocument/2006/relationships/tags" Target="../tags/tag16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tags" Target="../tags/tag188.xml"/><Relationship Id="rId7" Type="http://schemas.openxmlformats.org/officeDocument/2006/relationships/tags" Target="../tags/tag187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193.xml"/><Relationship Id="rId12" Type="http://schemas.openxmlformats.org/officeDocument/2006/relationships/tags" Target="../tags/tag192.xml"/><Relationship Id="rId11" Type="http://schemas.openxmlformats.org/officeDocument/2006/relationships/tags" Target="../tags/tag191.xml"/><Relationship Id="rId10" Type="http://schemas.openxmlformats.org/officeDocument/2006/relationships/tags" Target="../tags/tag190.xml"/><Relationship Id="rId1" Type="http://schemas.openxmlformats.org/officeDocument/2006/relationships/tags" Target="../tags/tag18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5" Type="http://schemas.openxmlformats.org/officeDocument/2006/relationships/slideLayout" Target="../slideLayouts/slideLayout14.xml"/><Relationship Id="rId34" Type="http://schemas.openxmlformats.org/officeDocument/2006/relationships/tags" Target="../tags/tag227.xml"/><Relationship Id="rId33" Type="http://schemas.openxmlformats.org/officeDocument/2006/relationships/tags" Target="../tags/tag226.xml"/><Relationship Id="rId32" Type="http://schemas.openxmlformats.org/officeDocument/2006/relationships/tags" Target="../tags/tag225.xml"/><Relationship Id="rId31" Type="http://schemas.openxmlformats.org/officeDocument/2006/relationships/tags" Target="../tags/tag224.xml"/><Relationship Id="rId30" Type="http://schemas.openxmlformats.org/officeDocument/2006/relationships/tags" Target="../tags/tag223.xml"/><Relationship Id="rId3" Type="http://schemas.openxmlformats.org/officeDocument/2006/relationships/tags" Target="../tags/tag196.xml"/><Relationship Id="rId29" Type="http://schemas.openxmlformats.org/officeDocument/2006/relationships/tags" Target="../tags/tag222.xml"/><Relationship Id="rId28" Type="http://schemas.openxmlformats.org/officeDocument/2006/relationships/tags" Target="../tags/tag221.xml"/><Relationship Id="rId27" Type="http://schemas.openxmlformats.org/officeDocument/2006/relationships/tags" Target="../tags/tag220.xml"/><Relationship Id="rId26" Type="http://schemas.openxmlformats.org/officeDocument/2006/relationships/tags" Target="../tags/tag219.xml"/><Relationship Id="rId25" Type="http://schemas.openxmlformats.org/officeDocument/2006/relationships/tags" Target="../tags/tag218.xml"/><Relationship Id="rId24" Type="http://schemas.openxmlformats.org/officeDocument/2006/relationships/tags" Target="../tags/tag217.xml"/><Relationship Id="rId23" Type="http://schemas.openxmlformats.org/officeDocument/2006/relationships/tags" Target="../tags/tag216.xml"/><Relationship Id="rId22" Type="http://schemas.openxmlformats.org/officeDocument/2006/relationships/tags" Target="../tags/tag215.xml"/><Relationship Id="rId21" Type="http://schemas.openxmlformats.org/officeDocument/2006/relationships/tags" Target="../tags/tag214.xml"/><Relationship Id="rId20" Type="http://schemas.openxmlformats.org/officeDocument/2006/relationships/tags" Target="../tags/tag213.xml"/><Relationship Id="rId2" Type="http://schemas.openxmlformats.org/officeDocument/2006/relationships/tags" Target="../tags/tag195.xml"/><Relationship Id="rId19" Type="http://schemas.openxmlformats.org/officeDocument/2006/relationships/tags" Target="../tags/tag212.xml"/><Relationship Id="rId18" Type="http://schemas.openxmlformats.org/officeDocument/2006/relationships/tags" Target="../tags/tag211.xml"/><Relationship Id="rId17" Type="http://schemas.openxmlformats.org/officeDocument/2006/relationships/tags" Target="../tags/tag210.xml"/><Relationship Id="rId16" Type="http://schemas.openxmlformats.org/officeDocument/2006/relationships/tags" Target="../tags/tag209.xml"/><Relationship Id="rId15" Type="http://schemas.openxmlformats.org/officeDocument/2006/relationships/tags" Target="../tags/tag208.xml"/><Relationship Id="rId14" Type="http://schemas.openxmlformats.org/officeDocument/2006/relationships/tags" Target="../tags/tag207.xml"/><Relationship Id="rId13" Type="http://schemas.openxmlformats.org/officeDocument/2006/relationships/tags" Target="../tags/tag206.xml"/><Relationship Id="rId12" Type="http://schemas.openxmlformats.org/officeDocument/2006/relationships/tags" Target="../tags/tag205.xml"/><Relationship Id="rId11" Type="http://schemas.openxmlformats.org/officeDocument/2006/relationships/tags" Target="../tags/tag204.xml"/><Relationship Id="rId10" Type="http://schemas.openxmlformats.org/officeDocument/2006/relationships/tags" Target="../tags/tag203.xml"/><Relationship Id="rId1" Type="http://schemas.openxmlformats.org/officeDocument/2006/relationships/tags" Target="../tags/tag19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36.xml"/><Relationship Id="rId8" Type="http://schemas.openxmlformats.org/officeDocument/2006/relationships/tags" Target="../tags/tag235.xml"/><Relationship Id="rId7" Type="http://schemas.openxmlformats.org/officeDocument/2006/relationships/tags" Target="../tags/tag234.xml"/><Relationship Id="rId61" Type="http://schemas.openxmlformats.org/officeDocument/2006/relationships/slideLayout" Target="../slideLayouts/slideLayout7.xml"/><Relationship Id="rId60" Type="http://schemas.openxmlformats.org/officeDocument/2006/relationships/tags" Target="../tags/tag287.xml"/><Relationship Id="rId6" Type="http://schemas.openxmlformats.org/officeDocument/2006/relationships/tags" Target="../tags/tag233.xml"/><Relationship Id="rId59" Type="http://schemas.openxmlformats.org/officeDocument/2006/relationships/tags" Target="../tags/tag286.xml"/><Relationship Id="rId58" Type="http://schemas.openxmlformats.org/officeDocument/2006/relationships/tags" Target="../tags/tag285.xml"/><Relationship Id="rId57" Type="http://schemas.openxmlformats.org/officeDocument/2006/relationships/tags" Target="../tags/tag284.xml"/><Relationship Id="rId56" Type="http://schemas.openxmlformats.org/officeDocument/2006/relationships/tags" Target="../tags/tag283.xml"/><Relationship Id="rId55" Type="http://schemas.openxmlformats.org/officeDocument/2006/relationships/tags" Target="../tags/tag282.xml"/><Relationship Id="rId54" Type="http://schemas.openxmlformats.org/officeDocument/2006/relationships/tags" Target="../tags/tag281.xml"/><Relationship Id="rId53" Type="http://schemas.openxmlformats.org/officeDocument/2006/relationships/tags" Target="../tags/tag280.xml"/><Relationship Id="rId52" Type="http://schemas.openxmlformats.org/officeDocument/2006/relationships/tags" Target="../tags/tag279.xml"/><Relationship Id="rId51" Type="http://schemas.openxmlformats.org/officeDocument/2006/relationships/tags" Target="../tags/tag278.xml"/><Relationship Id="rId50" Type="http://schemas.openxmlformats.org/officeDocument/2006/relationships/tags" Target="../tags/tag277.xml"/><Relationship Id="rId5" Type="http://schemas.openxmlformats.org/officeDocument/2006/relationships/tags" Target="../tags/tag232.xml"/><Relationship Id="rId49" Type="http://schemas.openxmlformats.org/officeDocument/2006/relationships/tags" Target="../tags/tag276.xml"/><Relationship Id="rId48" Type="http://schemas.openxmlformats.org/officeDocument/2006/relationships/tags" Target="../tags/tag275.xml"/><Relationship Id="rId47" Type="http://schemas.openxmlformats.org/officeDocument/2006/relationships/tags" Target="../tags/tag274.xml"/><Relationship Id="rId46" Type="http://schemas.openxmlformats.org/officeDocument/2006/relationships/tags" Target="../tags/tag273.xml"/><Relationship Id="rId45" Type="http://schemas.openxmlformats.org/officeDocument/2006/relationships/tags" Target="../tags/tag272.xml"/><Relationship Id="rId44" Type="http://schemas.openxmlformats.org/officeDocument/2006/relationships/tags" Target="../tags/tag271.xml"/><Relationship Id="rId43" Type="http://schemas.openxmlformats.org/officeDocument/2006/relationships/tags" Target="../tags/tag270.xml"/><Relationship Id="rId42" Type="http://schemas.openxmlformats.org/officeDocument/2006/relationships/tags" Target="../tags/tag269.xml"/><Relationship Id="rId41" Type="http://schemas.openxmlformats.org/officeDocument/2006/relationships/tags" Target="../tags/tag268.xml"/><Relationship Id="rId40" Type="http://schemas.openxmlformats.org/officeDocument/2006/relationships/tags" Target="../tags/tag267.xml"/><Relationship Id="rId4" Type="http://schemas.openxmlformats.org/officeDocument/2006/relationships/tags" Target="../tags/tag231.xml"/><Relationship Id="rId39" Type="http://schemas.openxmlformats.org/officeDocument/2006/relationships/tags" Target="../tags/tag266.xml"/><Relationship Id="rId38" Type="http://schemas.openxmlformats.org/officeDocument/2006/relationships/tags" Target="../tags/tag265.xml"/><Relationship Id="rId37" Type="http://schemas.openxmlformats.org/officeDocument/2006/relationships/tags" Target="../tags/tag264.xml"/><Relationship Id="rId36" Type="http://schemas.openxmlformats.org/officeDocument/2006/relationships/tags" Target="../tags/tag263.xml"/><Relationship Id="rId35" Type="http://schemas.openxmlformats.org/officeDocument/2006/relationships/tags" Target="../tags/tag262.xml"/><Relationship Id="rId34" Type="http://schemas.openxmlformats.org/officeDocument/2006/relationships/tags" Target="../tags/tag261.xml"/><Relationship Id="rId33" Type="http://schemas.openxmlformats.org/officeDocument/2006/relationships/tags" Target="../tags/tag260.xml"/><Relationship Id="rId32" Type="http://schemas.openxmlformats.org/officeDocument/2006/relationships/tags" Target="../tags/tag259.xml"/><Relationship Id="rId31" Type="http://schemas.openxmlformats.org/officeDocument/2006/relationships/tags" Target="../tags/tag258.xml"/><Relationship Id="rId30" Type="http://schemas.openxmlformats.org/officeDocument/2006/relationships/tags" Target="../tags/tag257.xml"/><Relationship Id="rId3" Type="http://schemas.openxmlformats.org/officeDocument/2006/relationships/tags" Target="../tags/tag230.xml"/><Relationship Id="rId29" Type="http://schemas.openxmlformats.org/officeDocument/2006/relationships/tags" Target="../tags/tag256.xml"/><Relationship Id="rId28" Type="http://schemas.openxmlformats.org/officeDocument/2006/relationships/tags" Target="../tags/tag255.xml"/><Relationship Id="rId27" Type="http://schemas.openxmlformats.org/officeDocument/2006/relationships/tags" Target="../tags/tag254.xml"/><Relationship Id="rId26" Type="http://schemas.openxmlformats.org/officeDocument/2006/relationships/tags" Target="../tags/tag253.xml"/><Relationship Id="rId25" Type="http://schemas.openxmlformats.org/officeDocument/2006/relationships/tags" Target="../tags/tag252.xml"/><Relationship Id="rId24" Type="http://schemas.openxmlformats.org/officeDocument/2006/relationships/tags" Target="../tags/tag251.xml"/><Relationship Id="rId23" Type="http://schemas.openxmlformats.org/officeDocument/2006/relationships/tags" Target="../tags/tag250.xml"/><Relationship Id="rId22" Type="http://schemas.openxmlformats.org/officeDocument/2006/relationships/tags" Target="../tags/tag249.xml"/><Relationship Id="rId21" Type="http://schemas.openxmlformats.org/officeDocument/2006/relationships/tags" Target="../tags/tag248.xml"/><Relationship Id="rId20" Type="http://schemas.openxmlformats.org/officeDocument/2006/relationships/tags" Target="../tags/tag247.xml"/><Relationship Id="rId2" Type="http://schemas.openxmlformats.org/officeDocument/2006/relationships/tags" Target="../tags/tag229.xml"/><Relationship Id="rId19" Type="http://schemas.openxmlformats.org/officeDocument/2006/relationships/tags" Target="../tags/tag246.xml"/><Relationship Id="rId18" Type="http://schemas.openxmlformats.org/officeDocument/2006/relationships/tags" Target="../tags/tag245.xml"/><Relationship Id="rId17" Type="http://schemas.openxmlformats.org/officeDocument/2006/relationships/tags" Target="../tags/tag244.xml"/><Relationship Id="rId16" Type="http://schemas.openxmlformats.org/officeDocument/2006/relationships/tags" Target="../tags/tag243.xml"/><Relationship Id="rId15" Type="http://schemas.openxmlformats.org/officeDocument/2006/relationships/tags" Target="../tags/tag242.xml"/><Relationship Id="rId14" Type="http://schemas.openxmlformats.org/officeDocument/2006/relationships/tags" Target="../tags/tag241.xml"/><Relationship Id="rId13" Type="http://schemas.openxmlformats.org/officeDocument/2006/relationships/tags" Target="../tags/tag240.xml"/><Relationship Id="rId12" Type="http://schemas.openxmlformats.org/officeDocument/2006/relationships/tags" Target="../tags/tag239.xml"/><Relationship Id="rId11" Type="http://schemas.openxmlformats.org/officeDocument/2006/relationships/tags" Target="../tags/tag238.xml"/><Relationship Id="rId10" Type="http://schemas.openxmlformats.org/officeDocument/2006/relationships/tags" Target="../tags/tag237.xml"/><Relationship Id="rId1" Type="http://schemas.openxmlformats.org/officeDocument/2006/relationships/tags" Target="../tags/tag2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21884" y="5507051"/>
            <a:ext cx="616395" cy="616395"/>
            <a:chOff x="3059832" y="3339719"/>
            <a:chExt cx="3607562" cy="3607562"/>
          </a:xfrm>
        </p:grpSpPr>
        <p:sp>
          <p:nvSpPr>
            <p:cNvPr id="24" name="椭圆 2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23791" y="18571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80D7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7233" y="5641679"/>
            <a:ext cx="179386" cy="179386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372991" y="7210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0" y="2201658"/>
            <a:ext cx="12192000" cy="3014630"/>
          </a:xfrm>
          <a:prstGeom prst="rect">
            <a:avLst/>
          </a:prstGeom>
          <a:solidFill>
            <a:srgbClr val="3780D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9732709" y="1484573"/>
            <a:ext cx="616395" cy="616395"/>
            <a:chOff x="3059832" y="3339719"/>
            <a:chExt cx="3607562" cy="3607562"/>
          </a:xfrm>
        </p:grpSpPr>
        <p:sp>
          <p:nvSpPr>
            <p:cNvPr id="54" name="椭圆 5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0" y="2685860"/>
            <a:ext cx="1219200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第一章  原子结构和性质</a:t>
            </a:r>
            <a:endParaRPr lang="zh-CN" altLang="en-US" sz="44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05842" y="3632316"/>
            <a:ext cx="5132885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3600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第一节   原子结构</a:t>
            </a:r>
            <a:endParaRPr lang="zh-CN" altLang="en-US" sz="36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1311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0998" y="146276"/>
            <a:ext cx="1805497" cy="1833354"/>
            <a:chOff x="702328" y="1302545"/>
            <a:chExt cx="1805497" cy="1833354"/>
          </a:xfrm>
        </p:grpSpPr>
        <p:sp>
          <p:nvSpPr>
            <p:cNvPr id="87" name="椭圆 86"/>
            <p:cNvSpPr/>
            <p:nvPr/>
          </p:nvSpPr>
          <p:spPr>
            <a:xfrm>
              <a:off x="1702773" y="1302545"/>
              <a:ext cx="668877" cy="66887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849319" y="2264885"/>
              <a:ext cx="658506" cy="6585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9" name="椭圆 88"/>
            <p:cNvSpPr/>
            <p:nvPr/>
          </p:nvSpPr>
          <p:spPr>
            <a:xfrm>
              <a:off x="857708" y="2337395"/>
              <a:ext cx="798504" cy="7985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90" name="椭圆 89"/>
            <p:cNvSpPr/>
            <p:nvPr/>
          </p:nvSpPr>
          <p:spPr>
            <a:xfrm>
              <a:off x="702328" y="1359500"/>
              <a:ext cx="1482936" cy="14829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9" y="4034233"/>
            <a:ext cx="2901523" cy="18616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49" y="2863966"/>
            <a:ext cx="2901523" cy="24726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33" y="509331"/>
            <a:ext cx="715648" cy="7156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1483" t="494"/>
          <a:stretch>
            <a:fillRect/>
          </a:stretch>
        </p:blipFill>
        <p:spPr>
          <a:xfrm>
            <a:off x="534670" y="387350"/>
            <a:ext cx="1173480" cy="1150620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845539" y="875339"/>
            <a:ext cx="7173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3780D7"/>
                </a:solidFill>
              </a:rPr>
              <a:t>人教版高中化学高二年级选择性必修二</a:t>
            </a:r>
            <a:endParaRPr lang="zh-CN" altLang="en-US" sz="3200" dirty="0">
              <a:solidFill>
                <a:srgbClr val="3780D7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4423035" y="4512475"/>
            <a:ext cx="7173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第三课时    构造原理与电子排布式</a:t>
            </a:r>
            <a:endParaRPr lang="zh-CN" altLang="en-US" sz="36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文本框 141313"/>
          <p:cNvSpPr txBox="1"/>
          <p:nvPr>
            <p:custDataLst>
              <p:tags r:id="rId1"/>
            </p:custDataLst>
          </p:nvPr>
        </p:nvSpPr>
        <p:spPr>
          <a:xfrm>
            <a:off x="2009775" y="1223465"/>
            <a:ext cx="717042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核外电子的</a:t>
            </a:r>
            <a:r>
              <a:rPr lang="zh-CN" altLang="en-US" sz="3200" b="1" dirty="0">
                <a:solidFill>
                  <a:srgbClr val="FF66FF"/>
                </a:solidFill>
                <a:latin typeface="楷体" panose="02010609060101010101" charset="-122"/>
                <a:ea typeface="楷体" panose="02010609060101010101" charset="-122"/>
              </a:rPr>
              <a:t>填充顺序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与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书写顺序的区别？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141315" name="矩形 141314"/>
          <p:cNvSpPr/>
          <p:nvPr>
            <p:custDataLst>
              <p:tags r:id="rId2"/>
            </p:custDataLst>
          </p:nvPr>
        </p:nvSpPr>
        <p:spPr>
          <a:xfrm>
            <a:off x="2003425" y="2144590"/>
            <a:ext cx="156019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填充：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1316" name="矩形 141315"/>
          <p:cNvSpPr/>
          <p:nvPr>
            <p:custDataLst>
              <p:tags r:id="rId3"/>
            </p:custDataLst>
          </p:nvPr>
        </p:nvSpPr>
        <p:spPr>
          <a:xfrm>
            <a:off x="2009775" y="2821500"/>
            <a:ext cx="156019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书写：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1318" name="矩形 141317"/>
          <p:cNvSpPr/>
          <p:nvPr>
            <p:custDataLst>
              <p:tags r:id="rId4"/>
            </p:custDataLst>
          </p:nvPr>
        </p:nvSpPr>
        <p:spPr>
          <a:xfrm>
            <a:off x="3233057" y="2182198"/>
            <a:ext cx="3496453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66"/>
                </a:solidFill>
                <a:latin typeface="楷体" panose="02010609060101010101" charset="-122"/>
                <a:ea typeface="楷体" panose="02010609060101010101" charset="-122"/>
              </a:rPr>
              <a:t>低能级</a:t>
            </a:r>
            <a:r>
              <a:rPr lang="en-US" altLang="zh-CN" sz="3200" b="1" dirty="0">
                <a:solidFill>
                  <a:srgbClr val="FF0066"/>
                </a:solidFill>
                <a:latin typeface="Arial" panose="020B0604020202020204" pitchFamily="34" charset="0"/>
              </a:rPr>
              <a:t>→</a:t>
            </a:r>
            <a:r>
              <a:rPr lang="zh-CN" altLang="en-US" sz="3600" b="1" dirty="0">
                <a:solidFill>
                  <a:srgbClr val="FF0066"/>
                </a:solidFill>
                <a:latin typeface="楷体" panose="02010609060101010101" charset="-122"/>
                <a:ea typeface="楷体" panose="02010609060101010101" charset="-122"/>
              </a:rPr>
              <a:t>高能级</a:t>
            </a:r>
            <a:endParaRPr lang="zh-CN" altLang="en-US" sz="3600" b="1" dirty="0">
              <a:solidFill>
                <a:srgbClr val="FF0066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1319" name="矩形 141318"/>
          <p:cNvSpPr/>
          <p:nvPr>
            <p:custDataLst>
              <p:tags r:id="rId5"/>
            </p:custDataLst>
          </p:nvPr>
        </p:nvSpPr>
        <p:spPr>
          <a:xfrm>
            <a:off x="3233057" y="2877592"/>
            <a:ext cx="2728232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66"/>
                </a:solidFill>
                <a:latin typeface="楷体" panose="02010609060101010101" charset="-122"/>
                <a:ea typeface="楷体" panose="02010609060101010101" charset="-122"/>
              </a:rPr>
              <a:t>内层</a:t>
            </a:r>
            <a:r>
              <a:rPr lang="en-US" altLang="zh-CN" sz="3200" b="1" dirty="0">
                <a:solidFill>
                  <a:srgbClr val="FF0066"/>
                </a:solidFill>
                <a:latin typeface="Arial" panose="020B0604020202020204" pitchFamily="34" charset="0"/>
              </a:rPr>
              <a:t>→</a:t>
            </a:r>
            <a:r>
              <a:rPr lang="zh-CN" altLang="en-US" sz="3600" b="1" dirty="0">
                <a:solidFill>
                  <a:srgbClr val="FF0066"/>
                </a:solidFill>
                <a:latin typeface="楷体" panose="02010609060101010101" charset="-122"/>
                <a:ea typeface="楷体" panose="02010609060101010101" charset="-122"/>
              </a:rPr>
              <a:t>外层</a:t>
            </a:r>
            <a:endParaRPr lang="zh-CN" altLang="en-US" sz="3600" b="1" dirty="0">
              <a:solidFill>
                <a:srgbClr val="FF0066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558061" y="4335937"/>
            <a:ext cx="11461115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构造原理呈现的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核外电子的填充顺序是基于</a:t>
            </a:r>
            <a:r>
              <a:rPr lang="zh-CN" altLang="en-US" sz="2800" b="1" dirty="0">
                <a:solidFill>
                  <a:srgbClr val="FF66FF"/>
                </a:solidFill>
                <a:latin typeface="楷体" panose="02010609060101010101" charset="-122"/>
                <a:ea typeface="楷体" panose="02010609060101010101" charset="-122"/>
              </a:rPr>
              <a:t>光谱学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数据事实，不是任何理论推导的结果。</a:t>
            </a:r>
            <a:endParaRPr lang="zh-CN" altLang="en-US" sz="28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</a:rPr>
              <a:t>         构造原理是一个假想的理论模型，某些原子核外电子的分布可能与理论模型不符也是合理的。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6729510" y="2243168"/>
            <a:ext cx="2573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/>
              <a:t>(</a:t>
            </a:r>
            <a:r>
              <a:rPr lang="zh-CN" altLang="en-US" sz="2800" b="1"/>
              <a:t>遵循构造原理</a:t>
            </a:r>
            <a:r>
              <a:rPr lang="en-US" altLang="zh-CN" sz="2800" b="1"/>
              <a:t>)</a:t>
            </a:r>
            <a:endParaRPr lang="zh-CN" altLang="en-US" sz="2800" b="1"/>
          </a:p>
        </p:txBody>
      </p:sp>
      <p:sp>
        <p:nvSpPr>
          <p:cNvPr id="4" name="矩形 3"/>
          <p:cNvSpPr/>
          <p:nvPr>
            <p:custDataLst>
              <p:tags r:id="rId8"/>
            </p:custDataLst>
          </p:nvPr>
        </p:nvSpPr>
        <p:spPr>
          <a:xfrm>
            <a:off x="304786" y="3521292"/>
            <a:ext cx="1808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【注意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】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矩形 4"/>
          <p:cNvSpPr/>
          <p:nvPr>
            <p:custDataLst>
              <p:tags r:id="rId9"/>
            </p:custDataLst>
          </p:nvPr>
        </p:nvSpPr>
        <p:spPr>
          <a:xfrm>
            <a:off x="304786" y="1220854"/>
            <a:ext cx="1808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【注意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】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/>
      <p:bldP spid="141316" grpId="0"/>
      <p:bldP spid="141318" grpId="0"/>
      <p:bldP spid="141319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6"/>
          <p:cNvSpPr txBox="1"/>
          <p:nvPr>
            <p:custDataLst>
              <p:tags r:id="rId1"/>
            </p:custDataLst>
          </p:nvPr>
        </p:nvSpPr>
        <p:spPr>
          <a:xfrm>
            <a:off x="1462593" y="2625313"/>
            <a:ext cx="80717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[Ne]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表示的是</a:t>
            </a:r>
            <a:r>
              <a:rPr lang="en-US" altLang="zh-CN" sz="28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Ne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的核外电子排布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，也称为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原子实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1021572" y="2015089"/>
            <a:ext cx="3144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Na</a:t>
            </a:r>
            <a:r>
              <a:rPr lang="zh-CN" altLang="en-US" sz="2800" b="1" kern="1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kern="1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1s</a:t>
            </a:r>
            <a:r>
              <a:rPr lang="en-US" altLang="zh-CN" sz="2800" b="1" kern="1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kern="1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2s</a:t>
            </a:r>
            <a:r>
              <a:rPr lang="en-US" altLang="zh-CN" sz="2800" b="1" kern="1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kern="1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2p</a:t>
            </a:r>
            <a:r>
              <a:rPr lang="en-US" altLang="zh-CN" sz="2800" b="1" kern="1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en-US" altLang="zh-CN" sz="2800" b="1" kern="1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3s</a:t>
            </a:r>
            <a:r>
              <a:rPr lang="en-US" altLang="zh-CN" sz="2800" b="1" kern="1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320743" y="822380"/>
            <a:ext cx="32020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250440" algn="l"/>
              </a:tabLst>
            </a:pPr>
            <a:r>
              <a:rPr lang="en-US" altLang="zh-CN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简化电子排布式</a:t>
            </a:r>
            <a:endParaRPr lang="zh-CN" altLang="zh-CN" sz="2800" b="1" kern="1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3341691" y="738494"/>
            <a:ext cx="872854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为了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避免电子排布式书写过繁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，可以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把内层电子达到</a:t>
            </a:r>
            <a:r>
              <a:rPr lang="zh-CN" altLang="en-US" sz="2400" b="1" dirty="0">
                <a:solidFill>
                  <a:srgbClr val="FF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稀有气体结构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的部分写成“原子实”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用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[ ]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括起来，其余电子补充在外。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1021572" y="4986222"/>
            <a:ext cx="5356201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经典超圆简" pitchFamily="49" charset="-122"/>
              </a:rPr>
              <a:t>Ca:</a:t>
            </a:r>
            <a:r>
              <a:rPr lang="en-US" altLang="zh-CN" sz="2800" b="1">
                <a:solidFill>
                  <a:srgbClr val="0066FF"/>
                </a:solidFill>
                <a:latin typeface="Times New Roman" panose="02020603050405020304" pitchFamily="18" charset="0"/>
                <a:ea typeface="经典超圆简" pitchFamily="49" charset="-122"/>
              </a:rPr>
              <a:t> </a:t>
            </a: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经典超圆简" pitchFamily="49" charset="-122"/>
              </a:rPr>
              <a:t>1s</a:t>
            </a:r>
            <a:r>
              <a:rPr lang="en-US" altLang="zh-CN" sz="2800" b="1" baseline="30000">
                <a:solidFill>
                  <a:srgbClr val="FF0066"/>
                </a:solidFill>
                <a:latin typeface="Times New Roman" panose="02020603050405020304" pitchFamily="18" charset="0"/>
                <a:ea typeface="经典超圆简" pitchFamily="49" charset="-122"/>
              </a:rPr>
              <a:t>2</a:t>
            </a: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经典超圆简" pitchFamily="49" charset="-122"/>
              </a:rPr>
              <a:t>2s</a:t>
            </a:r>
            <a:r>
              <a:rPr lang="en-US" altLang="zh-CN" sz="2800" b="1" baseline="30000">
                <a:solidFill>
                  <a:srgbClr val="FF0066"/>
                </a:solidFill>
                <a:latin typeface="Times New Roman" panose="02020603050405020304" pitchFamily="18" charset="0"/>
                <a:ea typeface="经典超圆简" pitchFamily="49" charset="-122"/>
              </a:rPr>
              <a:t>2</a:t>
            </a: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经典超圆简" pitchFamily="49" charset="-122"/>
              </a:rPr>
              <a:t>2p</a:t>
            </a:r>
            <a:r>
              <a:rPr lang="en-US" altLang="zh-CN" sz="2800" b="1" baseline="30000">
                <a:solidFill>
                  <a:srgbClr val="FF0066"/>
                </a:solidFill>
                <a:latin typeface="Times New Roman" panose="02020603050405020304" pitchFamily="18" charset="0"/>
                <a:ea typeface="经典超圆简" pitchFamily="49" charset="-122"/>
              </a:rPr>
              <a:t>6</a:t>
            </a: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经典超圆简" pitchFamily="49" charset="-122"/>
              </a:rPr>
              <a:t>3s</a:t>
            </a:r>
            <a:r>
              <a:rPr lang="en-US" altLang="zh-CN" sz="2800" b="1" baseline="30000">
                <a:solidFill>
                  <a:srgbClr val="FF0066"/>
                </a:solidFill>
                <a:latin typeface="Times New Roman" panose="02020603050405020304" pitchFamily="18" charset="0"/>
                <a:ea typeface="经典超圆简" pitchFamily="49" charset="-122"/>
              </a:rPr>
              <a:t>2</a:t>
            </a: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经典超圆简" pitchFamily="49" charset="-122"/>
              </a:rPr>
              <a:t>3p</a:t>
            </a:r>
            <a:r>
              <a:rPr lang="en-US" altLang="zh-CN" sz="2800" b="1" baseline="30000">
                <a:solidFill>
                  <a:srgbClr val="FF0066"/>
                </a:solidFill>
                <a:latin typeface="Times New Roman" panose="02020603050405020304" pitchFamily="18" charset="0"/>
                <a:ea typeface="经典超圆简" pitchFamily="49" charset="-122"/>
              </a:rPr>
              <a:t>6</a:t>
            </a:r>
            <a:r>
              <a:rPr lang="en-US" altLang="zh-CN" sz="2800" b="1">
                <a:solidFill>
                  <a:srgbClr val="0066FF"/>
                </a:solidFill>
                <a:latin typeface="Times New Roman" panose="02020603050405020304" pitchFamily="18" charset="0"/>
                <a:ea typeface="经典超圆简" pitchFamily="49" charset="-122"/>
              </a:rPr>
              <a:t>4s</a:t>
            </a:r>
            <a:r>
              <a:rPr lang="en-US" altLang="zh-CN" sz="2800" b="1" baseline="30000">
                <a:solidFill>
                  <a:srgbClr val="0066FF"/>
                </a:solidFill>
                <a:latin typeface="Times New Roman" panose="02020603050405020304" pitchFamily="18" charset="0"/>
                <a:ea typeface="经典超圆简" pitchFamily="49" charset="-122"/>
              </a:rPr>
              <a:t>2 </a:t>
            </a:r>
            <a:r>
              <a:rPr lang="zh-CN" altLang="en-US" sz="2800" b="1">
                <a:latin typeface="Times New Roman" panose="02020603050405020304" pitchFamily="18" charset="0"/>
                <a:ea typeface="经典超圆简" pitchFamily="49" charset="-122"/>
              </a:rPr>
              <a:t>或</a:t>
            </a: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经典超圆简" pitchFamily="49" charset="-122"/>
              </a:rPr>
              <a:t>[Ar]</a:t>
            </a:r>
            <a:r>
              <a:rPr lang="en-US" altLang="zh-CN" sz="2800" b="1">
                <a:solidFill>
                  <a:srgbClr val="0066FF"/>
                </a:solidFill>
                <a:latin typeface="Times New Roman" panose="02020603050405020304" pitchFamily="18" charset="0"/>
                <a:ea typeface="经典超圆简" pitchFamily="49" charset="-122"/>
              </a:rPr>
              <a:t>4s</a:t>
            </a:r>
            <a:r>
              <a:rPr lang="en-US" altLang="zh-CN" sz="2800" b="1" baseline="30000">
                <a:solidFill>
                  <a:srgbClr val="0066FF"/>
                </a:solidFill>
                <a:latin typeface="Times New Roman" panose="02020603050405020304" pitchFamily="18" charset="0"/>
                <a:ea typeface="经典超圆简" pitchFamily="49" charset="-122"/>
              </a:rPr>
              <a:t>2</a:t>
            </a:r>
            <a:endParaRPr lang="en-US" altLang="zh-CN" sz="2800" b="1" baseline="30000">
              <a:solidFill>
                <a:srgbClr val="0066FF"/>
              </a:solidFill>
              <a:latin typeface="Times New Roman" panose="02020603050405020304" pitchFamily="18" charset="0"/>
              <a:ea typeface="经典超圆简" pitchFamily="49" charset="-122"/>
            </a:endParaRPr>
          </a:p>
        </p:txBody>
      </p:sp>
      <p:sp>
        <p:nvSpPr>
          <p:cNvPr id="9" name="文本框 16"/>
          <p:cNvSpPr txBox="1"/>
          <p:nvPr>
            <p:custDataLst>
              <p:tags r:id="rId6"/>
            </p:custDataLst>
          </p:nvPr>
        </p:nvSpPr>
        <p:spPr>
          <a:xfrm>
            <a:off x="1391472" y="3283829"/>
            <a:ext cx="8711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原子实表示的电子称为</a:t>
            </a:r>
            <a:r>
              <a:rPr lang="zh-CN" altLang="en-US" sz="28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内层电子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，通常不参与成键。</a:t>
            </a:r>
            <a:endParaRPr lang="en-US" altLang="zh-CN" sz="28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16"/>
          <p:cNvSpPr txBox="1"/>
          <p:nvPr>
            <p:custDataLst>
              <p:tags r:id="rId7"/>
            </p:custDataLst>
          </p:nvPr>
        </p:nvSpPr>
        <p:spPr>
          <a:xfrm>
            <a:off x="1401185" y="3867270"/>
            <a:ext cx="8880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原子实外的电子称为</a:t>
            </a:r>
            <a:r>
              <a:rPr lang="zh-CN" altLang="en-US" sz="28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价层电子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，决定元素的化学性质。</a:t>
            </a:r>
            <a:endParaRPr lang="en-US" altLang="zh-CN" sz="28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7890484" y="6153692"/>
            <a:ext cx="149479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价电子</a:t>
            </a:r>
            <a:r>
              <a:rPr lang="zh-CN" altLang="en-US" sz="2800" b="1">
                <a:latin typeface="Arial" panose="020B0604020202020204" pitchFamily="34" charset="0"/>
              </a:rPr>
              <a:t>      </a:t>
            </a:r>
            <a:r>
              <a:rPr lang="zh-CN" altLang="en-US" sz="3200" b="1">
                <a:latin typeface="Arial" panose="020B0604020202020204" pitchFamily="34" charset="0"/>
              </a:rPr>
              <a:t>  </a:t>
            </a:r>
            <a:endParaRPr lang="en-US" altLang="zh-CN" sz="3200" b="1" baseline="30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直接连接符 11"/>
          <p:cNvSpPr/>
          <p:nvPr>
            <p:custDataLst>
              <p:tags r:id="rId9"/>
            </p:custDataLst>
          </p:nvPr>
        </p:nvSpPr>
        <p:spPr>
          <a:xfrm>
            <a:off x="5820080" y="5425838"/>
            <a:ext cx="557693" cy="287649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6227445" y="5594223"/>
            <a:ext cx="494883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66"/>
                </a:solidFill>
                <a:latin typeface="Arial" panose="020B0604020202020204" pitchFamily="34" charset="0"/>
              </a:rPr>
              <a:t>化学反应中可能变化的电子</a:t>
            </a:r>
            <a:endParaRPr lang="zh-CN" altLang="en-US" sz="28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4" name="直接连接符 13"/>
          <p:cNvSpPr/>
          <p:nvPr>
            <p:custDataLst>
              <p:tags r:id="rId11"/>
            </p:custDataLst>
          </p:nvPr>
        </p:nvSpPr>
        <p:spPr>
          <a:xfrm>
            <a:off x="7705962" y="6109282"/>
            <a:ext cx="239157" cy="308611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566348" y="4402781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再如：</a:t>
            </a:r>
            <a:endParaRPr lang="zh-CN" altLang="en-US" sz="2800" b="1"/>
          </a:p>
        </p:txBody>
      </p:sp>
      <p:sp>
        <p:nvSpPr>
          <p:cNvPr id="15" name="圆角矩形 14"/>
          <p:cNvSpPr/>
          <p:nvPr>
            <p:custDataLst>
              <p:tags r:id="rId13"/>
            </p:custDataLst>
          </p:nvPr>
        </p:nvSpPr>
        <p:spPr>
          <a:xfrm>
            <a:off x="1833041" y="1930136"/>
            <a:ext cx="1452880" cy="66043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14"/>
            </p:custDataLst>
          </p:nvPr>
        </p:nvSpPr>
        <p:spPr>
          <a:xfrm>
            <a:off x="3915082" y="2075310"/>
            <a:ext cx="3237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zh-CN" sz="2800" b="1" kern="1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可简化为</a:t>
            </a:r>
            <a:r>
              <a:rPr lang="en-US" altLang="zh-CN" sz="2800" b="1" kern="1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[Ne]3s</a:t>
            </a:r>
            <a:r>
              <a:rPr lang="en-US" altLang="zh-CN" sz="2800" b="1" kern="1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  <p:bldP spid="11" grpId="0"/>
      <p:bldP spid="13" grpId="0"/>
      <p:bldP spid="16" grpId="0"/>
      <p:bldP spid="15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5920" y="609888"/>
            <a:ext cx="932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练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请根据构造原理</a:t>
            </a:r>
            <a:r>
              <a:rPr lang="en-US" altLang="zh-CN" sz="28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写出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号元素原子的电子排布式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2744895" y="1110106"/>
            <a:ext cx="667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>
                <a:solidFill>
                  <a:srgbClr val="FF66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1s</a:t>
            </a:r>
            <a:r>
              <a:rPr lang="en-US" altLang="zh-CN" sz="2800" b="1" baseline="30000">
                <a:solidFill>
                  <a:srgbClr val="FF66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en-US" altLang="zh-CN" sz="2800" b="1">
              <a:solidFill>
                <a:srgbClr val="FF66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>
            <p:custDataLst>
              <p:tags r:id="rId3"/>
            </p:custDataLst>
          </p:nvPr>
        </p:nvSpPr>
        <p:spPr>
          <a:xfrm>
            <a:off x="2744895" y="1604800"/>
            <a:ext cx="667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>
                <a:solidFill>
                  <a:srgbClr val="FF66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1s</a:t>
            </a:r>
            <a:r>
              <a:rPr lang="en-US" altLang="zh-CN" sz="2800" b="1" baseline="30000">
                <a:solidFill>
                  <a:srgbClr val="FF66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800" b="1" baseline="30000">
              <a:solidFill>
                <a:srgbClr val="FF66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>
            <p:custDataLst>
              <p:tags r:id="rId4"/>
            </p:custDataLst>
          </p:nvPr>
        </p:nvSpPr>
        <p:spPr>
          <a:xfrm>
            <a:off x="2709046" y="2245622"/>
            <a:ext cx="1391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>
                <a:solidFill>
                  <a:srgbClr val="FF66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[He]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800" b="1" baseline="30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>
            <p:custDataLst>
              <p:tags r:id="rId5"/>
            </p:custDataLst>
          </p:nvPr>
        </p:nvSpPr>
        <p:spPr>
          <a:xfrm>
            <a:off x="2724013" y="2826514"/>
            <a:ext cx="1391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>
                <a:solidFill>
                  <a:srgbClr val="FF66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[He]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800" b="1" baseline="30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>
            <p:custDataLst>
              <p:tags r:id="rId6"/>
            </p:custDataLst>
          </p:nvPr>
        </p:nvSpPr>
        <p:spPr>
          <a:xfrm>
            <a:off x="2709046" y="3414699"/>
            <a:ext cx="1874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>
                <a:solidFill>
                  <a:srgbClr val="FF66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[He]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en-US" altLang="zh-CN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>
            <p:custDataLst>
              <p:tags r:id="rId7"/>
            </p:custDataLst>
          </p:nvPr>
        </p:nvSpPr>
        <p:spPr>
          <a:xfrm>
            <a:off x="2709046" y="3992695"/>
            <a:ext cx="1874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>
                <a:solidFill>
                  <a:srgbClr val="FF66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[He]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>
            <p:custDataLst>
              <p:tags r:id="rId8"/>
            </p:custDataLst>
          </p:nvPr>
        </p:nvSpPr>
        <p:spPr>
          <a:xfrm>
            <a:off x="2709045" y="4540570"/>
            <a:ext cx="1874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>
                <a:solidFill>
                  <a:srgbClr val="FF66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[He]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en-US" altLang="zh-CN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>
            <p:custDataLst>
              <p:tags r:id="rId9"/>
            </p:custDataLst>
          </p:nvPr>
        </p:nvSpPr>
        <p:spPr>
          <a:xfrm>
            <a:off x="2709045" y="5174171"/>
            <a:ext cx="1874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>
                <a:solidFill>
                  <a:srgbClr val="FF66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[He]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en-US" altLang="zh-CN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>
            <p:custDataLst>
              <p:tags r:id="rId10"/>
            </p:custDataLst>
          </p:nvPr>
        </p:nvSpPr>
        <p:spPr>
          <a:xfrm>
            <a:off x="2724013" y="5721716"/>
            <a:ext cx="1874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>
                <a:solidFill>
                  <a:srgbClr val="FF66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[He]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endParaRPr lang="en-US" altLang="zh-CN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>
            <p:custDataLst>
              <p:tags r:id="rId11"/>
            </p:custDataLst>
          </p:nvPr>
        </p:nvSpPr>
        <p:spPr>
          <a:xfrm>
            <a:off x="2724012" y="6269261"/>
            <a:ext cx="1874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>
                <a:solidFill>
                  <a:srgbClr val="FF66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[He]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en-US" altLang="zh-CN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>
            <p:custDataLst>
              <p:tags r:id="rId12"/>
            </p:custDataLst>
          </p:nvPr>
        </p:nvSpPr>
        <p:spPr>
          <a:xfrm>
            <a:off x="8531863" y="1208254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[Ne]</a:t>
            </a:r>
            <a:r>
              <a:rPr lang="en-US" altLang="zh-CN" sz="2400" b="1" kern="1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3s</a:t>
            </a:r>
            <a:r>
              <a:rPr lang="en-US" altLang="zh-CN" sz="2400" b="1" kern="1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endParaRPr lang="zh-CN" altLang="en-US" sz="1600"/>
          </a:p>
        </p:txBody>
      </p:sp>
      <p:sp>
        <p:nvSpPr>
          <p:cNvPr id="35" name="矩形 34"/>
          <p:cNvSpPr/>
          <p:nvPr>
            <p:custDataLst>
              <p:tags r:id="rId13"/>
            </p:custDataLst>
          </p:nvPr>
        </p:nvSpPr>
        <p:spPr>
          <a:xfrm>
            <a:off x="8564001" y="2283573"/>
            <a:ext cx="1636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kern="1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[Ne]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en-US" altLang="zh-CN" sz="24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>
            <p:custDataLst>
              <p:tags r:id="rId14"/>
            </p:custDataLst>
          </p:nvPr>
        </p:nvSpPr>
        <p:spPr>
          <a:xfrm>
            <a:off x="8578058" y="2791895"/>
            <a:ext cx="1636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kern="1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[Ne]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4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>
            <p:custDataLst>
              <p:tags r:id="rId15"/>
            </p:custDataLst>
          </p:nvPr>
        </p:nvSpPr>
        <p:spPr>
          <a:xfrm>
            <a:off x="8556505" y="3329523"/>
            <a:ext cx="1636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kern="1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[Ne]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en-US" altLang="zh-CN" sz="24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>
            <p:custDataLst>
              <p:tags r:id="rId16"/>
            </p:custDataLst>
          </p:nvPr>
        </p:nvSpPr>
        <p:spPr>
          <a:xfrm>
            <a:off x="8578058" y="3907454"/>
            <a:ext cx="1636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kern="1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[Ne]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en-US" altLang="zh-CN" sz="24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/>
          <p:nvPr>
            <p:custDataLst>
              <p:tags r:id="rId17"/>
            </p:custDataLst>
          </p:nvPr>
        </p:nvSpPr>
        <p:spPr>
          <a:xfrm>
            <a:off x="8579210" y="4427231"/>
            <a:ext cx="1636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kern="1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[Ne]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endParaRPr lang="en-US" altLang="zh-CN" sz="24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>
            <p:custDataLst>
              <p:tags r:id="rId18"/>
            </p:custDataLst>
          </p:nvPr>
        </p:nvSpPr>
        <p:spPr>
          <a:xfrm>
            <a:off x="8578058" y="4955835"/>
            <a:ext cx="1636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kern="1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[Ne]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en-US" altLang="zh-CN" sz="24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>
            <p:custDataLst>
              <p:tags r:id="rId19"/>
            </p:custDataLst>
          </p:nvPr>
        </p:nvSpPr>
        <p:spPr>
          <a:xfrm>
            <a:off x="8578058" y="1785819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[Ne]</a:t>
            </a:r>
            <a:r>
              <a:rPr lang="en-US" altLang="zh-CN" sz="2400" b="1" kern="1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3s</a:t>
            </a:r>
            <a:r>
              <a:rPr lang="en-US" altLang="zh-CN" sz="2400" b="1" kern="1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endParaRPr lang="zh-CN" altLang="en-US" sz="1600"/>
          </a:p>
        </p:txBody>
      </p:sp>
      <p:sp>
        <p:nvSpPr>
          <p:cNvPr id="42" name="矩形 41"/>
          <p:cNvSpPr/>
          <p:nvPr>
            <p:custDataLst>
              <p:tags r:id="rId20"/>
            </p:custDataLst>
          </p:nvPr>
        </p:nvSpPr>
        <p:spPr>
          <a:xfrm>
            <a:off x="9062590" y="6053543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  <a:ea typeface="经典超圆简" pitchFamily="49" charset="-122"/>
              </a:rPr>
              <a:t>[Ar]</a:t>
            </a: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经典超圆简" pitchFamily="49" charset="-122"/>
              </a:rPr>
              <a:t>4s</a:t>
            </a:r>
            <a:r>
              <a:rPr lang="en-US" altLang="zh-CN" sz="2400" b="1" baseline="30000">
                <a:solidFill>
                  <a:srgbClr val="0066FF"/>
                </a:solidFill>
                <a:latin typeface="Times New Roman" panose="02020603050405020304" pitchFamily="18" charset="0"/>
                <a:ea typeface="经典超圆简" pitchFamily="49" charset="-122"/>
              </a:rPr>
              <a:t>2</a:t>
            </a:r>
            <a:endParaRPr lang="en-US" altLang="zh-CN" sz="2400" b="1" baseline="30000">
              <a:solidFill>
                <a:srgbClr val="0066FF"/>
              </a:solidFill>
              <a:latin typeface="Times New Roman" panose="02020603050405020304" pitchFamily="18" charset="0"/>
              <a:ea typeface="经典超圆简" pitchFamily="49" charset="-122"/>
            </a:endParaRPr>
          </a:p>
        </p:txBody>
      </p:sp>
      <p:sp>
        <p:nvSpPr>
          <p:cNvPr id="43" name="矩形 42"/>
          <p:cNvSpPr/>
          <p:nvPr>
            <p:custDataLst>
              <p:tags r:id="rId21"/>
            </p:custDataLst>
          </p:nvPr>
        </p:nvSpPr>
        <p:spPr>
          <a:xfrm>
            <a:off x="8950830" y="5494374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  <a:ea typeface="经典超圆简" pitchFamily="49" charset="-122"/>
              </a:rPr>
              <a:t>[Ar]</a:t>
            </a: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经典超圆简" pitchFamily="49" charset="-122"/>
              </a:rPr>
              <a:t>4s</a:t>
            </a:r>
            <a:r>
              <a:rPr lang="en-US" altLang="zh-CN" sz="2400" b="1" baseline="30000">
                <a:solidFill>
                  <a:srgbClr val="0066FF"/>
                </a:solidFill>
                <a:latin typeface="Times New Roman" panose="02020603050405020304" pitchFamily="18" charset="0"/>
                <a:ea typeface="经典超圆简" pitchFamily="49" charset="-122"/>
              </a:rPr>
              <a:t>1</a:t>
            </a:r>
            <a:endParaRPr lang="en-US" altLang="zh-CN" sz="2400" b="1" baseline="30000">
              <a:solidFill>
                <a:srgbClr val="0066FF"/>
              </a:solidFill>
              <a:latin typeface="Times New Roman" panose="02020603050405020304" pitchFamily="18" charset="0"/>
              <a:ea typeface="经典超圆简" pitchFamily="49" charset="-122"/>
            </a:endParaRPr>
          </a:p>
        </p:txBody>
      </p:sp>
      <p:sp>
        <p:nvSpPr>
          <p:cNvPr id="48" name="文本框 47"/>
          <p:cNvSpPr txBox="1"/>
          <p:nvPr>
            <p:custDataLst>
              <p:tags r:id="rId22"/>
            </p:custDataLst>
          </p:nvPr>
        </p:nvSpPr>
        <p:spPr>
          <a:xfrm>
            <a:off x="9703952" y="695964"/>
            <a:ext cx="265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</a:rPr>
              <a:t>简化电子排布式？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49" name="文本框 16"/>
          <p:cNvSpPr txBox="1"/>
          <p:nvPr>
            <p:custDataLst>
              <p:tags r:id="rId23"/>
            </p:custDataLst>
          </p:nvPr>
        </p:nvSpPr>
        <p:spPr>
          <a:xfrm>
            <a:off x="297097" y="6196477"/>
            <a:ext cx="332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Ne 1s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en-US" altLang="zh-CN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0" name="文本框 16"/>
          <p:cNvSpPr txBox="1"/>
          <p:nvPr>
            <p:custDataLst>
              <p:tags r:id="rId24"/>
            </p:custDataLst>
          </p:nvPr>
        </p:nvSpPr>
        <p:spPr>
          <a:xfrm>
            <a:off x="384369" y="5710802"/>
            <a:ext cx="332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F  1s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endParaRPr lang="en-US" altLang="zh-CN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1" name="文本框 16"/>
          <p:cNvSpPr txBox="1"/>
          <p:nvPr>
            <p:custDataLst>
              <p:tags r:id="rId25"/>
            </p:custDataLst>
          </p:nvPr>
        </p:nvSpPr>
        <p:spPr>
          <a:xfrm>
            <a:off x="358353" y="5169505"/>
            <a:ext cx="332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O  1s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en-US" altLang="zh-CN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2" name="文本框 16"/>
          <p:cNvSpPr txBox="1"/>
          <p:nvPr>
            <p:custDataLst>
              <p:tags r:id="rId26"/>
            </p:custDataLst>
          </p:nvPr>
        </p:nvSpPr>
        <p:spPr>
          <a:xfrm>
            <a:off x="330016" y="4535653"/>
            <a:ext cx="332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N  1s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en-US" altLang="zh-CN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3" name="文本框 16"/>
          <p:cNvSpPr txBox="1"/>
          <p:nvPr>
            <p:custDataLst>
              <p:tags r:id="rId27"/>
            </p:custDataLst>
          </p:nvPr>
        </p:nvSpPr>
        <p:spPr>
          <a:xfrm>
            <a:off x="375918" y="3955980"/>
            <a:ext cx="3036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  1s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4" name="文本框 16"/>
          <p:cNvSpPr txBox="1"/>
          <p:nvPr>
            <p:custDataLst>
              <p:tags r:id="rId28"/>
            </p:custDataLst>
          </p:nvPr>
        </p:nvSpPr>
        <p:spPr>
          <a:xfrm>
            <a:off x="375919" y="3345294"/>
            <a:ext cx="291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  1s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en-US" altLang="zh-CN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5" name="文本框 54"/>
          <p:cNvSpPr txBox="1"/>
          <p:nvPr>
            <p:custDataLst>
              <p:tags r:id="rId29"/>
            </p:custDataLst>
          </p:nvPr>
        </p:nvSpPr>
        <p:spPr>
          <a:xfrm>
            <a:off x="375921" y="2804938"/>
            <a:ext cx="258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Be 1s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6" name="文本框 16"/>
          <p:cNvSpPr txBox="1"/>
          <p:nvPr>
            <p:custDataLst>
              <p:tags r:id="rId30"/>
            </p:custDataLst>
          </p:nvPr>
        </p:nvSpPr>
        <p:spPr>
          <a:xfrm>
            <a:off x="400923" y="2219235"/>
            <a:ext cx="2323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Li 1s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en-US" altLang="zh-CN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7" name="文本框 16"/>
          <p:cNvSpPr txBox="1"/>
          <p:nvPr>
            <p:custDataLst>
              <p:tags r:id="rId31"/>
            </p:custDataLst>
          </p:nvPr>
        </p:nvSpPr>
        <p:spPr>
          <a:xfrm>
            <a:off x="400925" y="1635844"/>
            <a:ext cx="2139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He 1s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800" b="1" baseline="30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8" name="文本框 16"/>
          <p:cNvSpPr txBox="1"/>
          <p:nvPr>
            <p:custDataLst>
              <p:tags r:id="rId32"/>
            </p:custDataLst>
          </p:nvPr>
        </p:nvSpPr>
        <p:spPr>
          <a:xfrm>
            <a:off x="443525" y="1120596"/>
            <a:ext cx="2295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H  1s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en-US" altLang="zh-CN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9" name="文本框 16"/>
          <p:cNvSpPr txBox="1"/>
          <p:nvPr>
            <p:custDataLst>
              <p:tags r:id="rId33"/>
            </p:custDataLst>
          </p:nvPr>
        </p:nvSpPr>
        <p:spPr>
          <a:xfrm>
            <a:off x="5624829" y="4904195"/>
            <a:ext cx="34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Ar  1s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en-US" altLang="zh-CN" sz="24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0" name="文本框 16"/>
          <p:cNvSpPr txBox="1"/>
          <p:nvPr>
            <p:custDataLst>
              <p:tags r:id="rId34"/>
            </p:custDataLst>
          </p:nvPr>
        </p:nvSpPr>
        <p:spPr>
          <a:xfrm>
            <a:off x="5624830" y="4433935"/>
            <a:ext cx="34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Cl  1s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endParaRPr lang="en-US" altLang="zh-CN" sz="24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" name="文本框 16"/>
          <p:cNvSpPr txBox="1"/>
          <p:nvPr>
            <p:custDataLst>
              <p:tags r:id="rId35"/>
            </p:custDataLst>
          </p:nvPr>
        </p:nvSpPr>
        <p:spPr>
          <a:xfrm>
            <a:off x="5679530" y="3816429"/>
            <a:ext cx="346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16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  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en-US" altLang="zh-CN" sz="24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2" name="文本框 16"/>
          <p:cNvSpPr txBox="1"/>
          <p:nvPr>
            <p:custDataLst>
              <p:tags r:id="rId36"/>
            </p:custDataLst>
          </p:nvPr>
        </p:nvSpPr>
        <p:spPr>
          <a:xfrm>
            <a:off x="5624831" y="3329632"/>
            <a:ext cx="34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   1s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en-US" altLang="zh-CN" sz="24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3" name="文本框 62"/>
          <p:cNvSpPr txBox="1"/>
          <p:nvPr>
            <p:custDataLst>
              <p:tags r:id="rId37"/>
            </p:custDataLst>
          </p:nvPr>
        </p:nvSpPr>
        <p:spPr>
          <a:xfrm>
            <a:off x="5624831" y="2808868"/>
            <a:ext cx="34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14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Si  1s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4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4" name="文本框 16"/>
          <p:cNvSpPr txBox="1"/>
          <p:nvPr>
            <p:custDataLst>
              <p:tags r:id="rId38"/>
            </p:custDataLst>
          </p:nvPr>
        </p:nvSpPr>
        <p:spPr>
          <a:xfrm>
            <a:off x="5624832" y="2282356"/>
            <a:ext cx="34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Al  1s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en-US" altLang="zh-CN" sz="24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5" name="文本框 16"/>
          <p:cNvSpPr txBox="1"/>
          <p:nvPr>
            <p:custDataLst>
              <p:tags r:id="rId39"/>
            </p:custDataLst>
          </p:nvPr>
        </p:nvSpPr>
        <p:spPr>
          <a:xfrm>
            <a:off x="5568711" y="1720626"/>
            <a:ext cx="34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Mg</a:t>
            </a:r>
            <a:r>
              <a:rPr lang="en-US" altLang="zh-CN" sz="24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1s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4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6" name="文本框 16"/>
          <p:cNvSpPr txBox="1"/>
          <p:nvPr>
            <p:custDataLst>
              <p:tags r:id="rId40"/>
            </p:custDataLst>
          </p:nvPr>
        </p:nvSpPr>
        <p:spPr>
          <a:xfrm>
            <a:off x="5568711" y="1172198"/>
            <a:ext cx="34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Na  1s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en-US" altLang="zh-CN" sz="24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7" name="文本框 16"/>
          <p:cNvSpPr txBox="1"/>
          <p:nvPr>
            <p:custDataLst>
              <p:tags r:id="rId41"/>
            </p:custDataLst>
          </p:nvPr>
        </p:nvSpPr>
        <p:spPr>
          <a:xfrm>
            <a:off x="5589787" y="6076435"/>
            <a:ext cx="3939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Ca  1s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4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8" name="文本框 16"/>
          <p:cNvSpPr txBox="1"/>
          <p:nvPr>
            <p:custDataLst>
              <p:tags r:id="rId42"/>
            </p:custDataLst>
          </p:nvPr>
        </p:nvSpPr>
        <p:spPr>
          <a:xfrm>
            <a:off x="5589787" y="5456885"/>
            <a:ext cx="3939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K   1s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en-US" altLang="zh-CN" sz="24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372185" y="866526"/>
            <a:ext cx="10877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熟悉 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稀有气体</a:t>
            </a:r>
            <a:r>
              <a:rPr lang="zh-CN" altLang="en-US" sz="2800" b="1" dirty="0">
                <a:solidFill>
                  <a:srgbClr val="FF66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氦、氖、氩、氪、氙、氡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baseline="-25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118</a:t>
            </a:r>
            <a:r>
              <a:rPr lang="en-US" altLang="zh-CN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Og 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原子的电子排布式</a:t>
            </a:r>
            <a:endParaRPr lang="en-US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6"/>
          <p:cNvSpPr txBox="1"/>
          <p:nvPr>
            <p:custDataLst>
              <p:tags r:id="rId2"/>
            </p:custDataLst>
          </p:nvPr>
        </p:nvSpPr>
        <p:spPr>
          <a:xfrm>
            <a:off x="295550" y="1474402"/>
            <a:ext cx="211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He   1s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6"/>
          <p:cNvSpPr txBox="1"/>
          <p:nvPr>
            <p:custDataLst>
              <p:tags r:id="rId3"/>
            </p:custDataLst>
          </p:nvPr>
        </p:nvSpPr>
        <p:spPr>
          <a:xfrm>
            <a:off x="372185" y="2077057"/>
            <a:ext cx="4540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Ne    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="1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="1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en-US" altLang="zh-CN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6"/>
          <p:cNvSpPr txBox="1"/>
          <p:nvPr>
            <p:custDataLst>
              <p:tags r:id="rId4"/>
            </p:custDataLst>
          </p:nvPr>
        </p:nvSpPr>
        <p:spPr>
          <a:xfrm>
            <a:off x="372185" y="2679712"/>
            <a:ext cx="4723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18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Ar   1s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800" b="1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800" b="1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6"/>
          <p:cNvSpPr txBox="1"/>
          <p:nvPr>
            <p:custDataLst>
              <p:tags r:id="rId5"/>
            </p:custDataLst>
          </p:nvPr>
        </p:nvSpPr>
        <p:spPr>
          <a:xfrm>
            <a:off x="372185" y="3282367"/>
            <a:ext cx="615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36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Kr   1s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800" b="1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4s</a:t>
            </a:r>
            <a:r>
              <a:rPr lang="en-US" altLang="zh-CN" sz="2800" b="1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4p</a:t>
            </a:r>
            <a:r>
              <a:rPr lang="en-US" altLang="zh-CN" sz="2800" b="1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6"/>
          <p:cNvSpPr txBox="1"/>
          <p:nvPr>
            <p:custDataLst>
              <p:tags r:id="rId6"/>
            </p:custDataLst>
          </p:nvPr>
        </p:nvSpPr>
        <p:spPr>
          <a:xfrm>
            <a:off x="372185" y="3908123"/>
            <a:ext cx="907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54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Xe   1s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4d</a:t>
            </a:r>
            <a:r>
              <a:rPr lang="en-US" altLang="zh-CN" sz="2800" b="1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5s</a:t>
            </a:r>
            <a:r>
              <a:rPr lang="en-US" altLang="zh-CN" sz="2800" b="1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5p</a:t>
            </a:r>
            <a:r>
              <a:rPr lang="en-US" altLang="zh-CN" sz="2800" b="1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6"/>
          <p:cNvSpPr txBox="1"/>
          <p:nvPr>
            <p:custDataLst>
              <p:tags r:id="rId7"/>
            </p:custDataLst>
          </p:nvPr>
        </p:nvSpPr>
        <p:spPr>
          <a:xfrm>
            <a:off x="372185" y="4540283"/>
            <a:ext cx="10603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86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Rn  </a:t>
            </a:r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4d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4f</a:t>
            </a:r>
            <a:r>
              <a:rPr lang="en-US" altLang="zh-CN" sz="2800" b="1" baseline="30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14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5d</a:t>
            </a:r>
            <a:r>
              <a:rPr lang="en-US" altLang="zh-CN" sz="2800" b="1" baseline="30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6s</a:t>
            </a:r>
            <a:r>
              <a:rPr lang="en-US" altLang="zh-CN" sz="2800" b="1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6p</a:t>
            </a:r>
            <a:r>
              <a:rPr lang="en-US" altLang="zh-CN" sz="2800" b="1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6"/>
          <p:cNvSpPr txBox="1"/>
          <p:nvPr>
            <p:custDataLst>
              <p:tags r:id="rId8"/>
            </p:custDataLst>
          </p:nvPr>
        </p:nvSpPr>
        <p:spPr>
          <a:xfrm>
            <a:off x="372185" y="5172443"/>
            <a:ext cx="11469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118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Og  1s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4d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4f</a:t>
            </a:r>
            <a:r>
              <a:rPr lang="en-US" altLang="zh-CN" sz="2800" b="1" baseline="30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14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5d</a:t>
            </a:r>
            <a:r>
              <a:rPr lang="en-US" altLang="zh-CN" sz="2800" b="1" baseline="30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5f</a:t>
            </a:r>
            <a:r>
              <a:rPr lang="en-US" altLang="zh-CN" sz="2800" b="1" baseline="30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14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6s</a:t>
            </a:r>
            <a:r>
              <a:rPr lang="en-US" altLang="zh-CN" sz="2800" b="1" baseline="30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6p</a:t>
            </a:r>
            <a:r>
              <a:rPr lang="en-US" altLang="zh-CN" sz="2800" b="1" baseline="30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6d</a:t>
            </a:r>
            <a:r>
              <a:rPr lang="en-US" altLang="zh-CN" sz="2800" b="1" baseline="30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7s</a:t>
            </a:r>
            <a:r>
              <a:rPr lang="en-US" altLang="zh-CN" sz="2800" b="1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7p</a:t>
            </a:r>
            <a:r>
              <a:rPr lang="en-US" altLang="zh-CN" sz="2800" b="1" baseline="30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" name="直接连接符 2"/>
          <p:cNvCxnSpPr/>
          <p:nvPr>
            <p:custDataLst>
              <p:tags r:id="rId9"/>
            </p:custDataLst>
          </p:nvPr>
        </p:nvCxnSpPr>
        <p:spPr>
          <a:xfrm>
            <a:off x="2072640" y="2569797"/>
            <a:ext cx="75184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0"/>
            </p:custDataLst>
          </p:nvPr>
        </p:nvCxnSpPr>
        <p:spPr>
          <a:xfrm>
            <a:off x="3098800" y="3200383"/>
            <a:ext cx="75184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11"/>
            </p:custDataLst>
          </p:nvPr>
        </p:nvCxnSpPr>
        <p:spPr>
          <a:xfrm>
            <a:off x="4597835" y="3805587"/>
            <a:ext cx="75184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12"/>
            </p:custDataLst>
          </p:nvPr>
        </p:nvCxnSpPr>
        <p:spPr>
          <a:xfrm>
            <a:off x="6152314" y="4431343"/>
            <a:ext cx="75184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3"/>
            </p:custDataLst>
          </p:nvPr>
        </p:nvCxnSpPr>
        <p:spPr>
          <a:xfrm>
            <a:off x="8310880" y="5050794"/>
            <a:ext cx="75184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14"/>
            </p:custDataLst>
          </p:nvPr>
        </p:nvCxnSpPr>
        <p:spPr>
          <a:xfrm>
            <a:off x="10497443" y="5682954"/>
            <a:ext cx="75184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15"/>
            </p:custDataLst>
          </p:nvPr>
        </p:nvSpPr>
        <p:spPr>
          <a:xfrm>
            <a:off x="4973755" y="1926338"/>
            <a:ext cx="5779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最外层均为</a:t>
            </a:r>
            <a:r>
              <a:rPr lang="en-US" altLang="zh-CN" sz="28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8e</a:t>
            </a:r>
            <a:r>
              <a:rPr lang="en-US" altLang="zh-CN" sz="2800" baseline="300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-</a:t>
            </a:r>
            <a:r>
              <a:rPr lang="zh-CN" altLang="en-US" sz="28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稳定结构</a:t>
            </a:r>
            <a:r>
              <a:rPr lang="en-US" altLang="zh-CN" sz="28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(</a:t>
            </a:r>
            <a:r>
              <a:rPr lang="zh-CN" altLang="en-US" sz="28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氦为</a:t>
            </a:r>
            <a:r>
              <a:rPr lang="en-US" altLang="zh-CN" sz="28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2e</a:t>
            </a:r>
            <a:r>
              <a:rPr lang="en-US" altLang="zh-CN" sz="2800" baseline="300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-</a:t>
            </a:r>
            <a:r>
              <a:rPr lang="en-US" altLang="zh-CN" sz="2800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)</a:t>
            </a:r>
            <a:endParaRPr lang="zh-CN" altLang="en-US" sz="2800" dirty="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9" grpId="0"/>
      <p:bldP spid="20" grpId="0"/>
      <p:bldP spid="11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5920" y="637886"/>
            <a:ext cx="9502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练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请根据构造原理</a:t>
            </a:r>
            <a:r>
              <a:rPr lang="en-US" altLang="zh-CN" sz="28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写出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36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号元素原子的电子排布式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063834" y="1161106"/>
            <a:ext cx="3547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暂时不写</a:t>
            </a:r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24</a:t>
            </a:r>
            <a:r>
              <a:rPr lang="en-US" altLang="zh-CN" sz="28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Cr</a:t>
            </a:r>
            <a:r>
              <a:rPr lang="zh-CN" altLang="en-US" sz="28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29</a:t>
            </a:r>
            <a:r>
              <a:rPr lang="en-US" altLang="zh-CN" sz="28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Cu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16"/>
          <p:cNvSpPr txBox="1"/>
          <p:nvPr>
            <p:custDataLst>
              <p:tags r:id="rId3"/>
            </p:custDataLst>
          </p:nvPr>
        </p:nvSpPr>
        <p:spPr>
          <a:xfrm>
            <a:off x="6358405" y="4589854"/>
            <a:ext cx="946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Zn</a:t>
            </a:r>
            <a:endParaRPr lang="en-US" altLang="zh-CN" sz="24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16"/>
          <p:cNvSpPr txBox="1"/>
          <p:nvPr>
            <p:custDataLst>
              <p:tags r:id="rId4"/>
            </p:custDataLst>
          </p:nvPr>
        </p:nvSpPr>
        <p:spPr>
          <a:xfrm>
            <a:off x="6358405" y="3918216"/>
            <a:ext cx="946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29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Cu</a:t>
            </a:r>
            <a:endParaRPr lang="en-US" altLang="zh-CN" sz="24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16"/>
          <p:cNvSpPr txBox="1"/>
          <p:nvPr>
            <p:custDataLst>
              <p:tags r:id="rId5"/>
            </p:custDataLst>
          </p:nvPr>
        </p:nvSpPr>
        <p:spPr>
          <a:xfrm>
            <a:off x="6358405" y="3246579"/>
            <a:ext cx="946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28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Ni</a:t>
            </a:r>
            <a:endParaRPr lang="en-US" altLang="zh-CN" sz="24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16"/>
          <p:cNvSpPr txBox="1"/>
          <p:nvPr>
            <p:custDataLst>
              <p:tags r:id="rId6"/>
            </p:custDataLst>
          </p:nvPr>
        </p:nvSpPr>
        <p:spPr>
          <a:xfrm>
            <a:off x="6358405" y="2574941"/>
            <a:ext cx="946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27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Co</a:t>
            </a:r>
            <a:endParaRPr lang="en-US" altLang="zh-CN" sz="24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16"/>
          <p:cNvSpPr txBox="1"/>
          <p:nvPr>
            <p:custDataLst>
              <p:tags r:id="rId7"/>
            </p:custDataLst>
          </p:nvPr>
        </p:nvSpPr>
        <p:spPr>
          <a:xfrm>
            <a:off x="6358405" y="1903304"/>
            <a:ext cx="946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26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Fe</a:t>
            </a:r>
            <a:endParaRPr lang="en-US" altLang="zh-CN" sz="24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16"/>
          <p:cNvSpPr txBox="1"/>
          <p:nvPr>
            <p:custDataLst>
              <p:tags r:id="rId8"/>
            </p:custDataLst>
          </p:nvPr>
        </p:nvSpPr>
        <p:spPr>
          <a:xfrm>
            <a:off x="474872" y="4580115"/>
            <a:ext cx="1140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25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Mn</a:t>
            </a:r>
            <a:endParaRPr lang="en-US" altLang="zh-CN" sz="24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16"/>
          <p:cNvSpPr txBox="1"/>
          <p:nvPr>
            <p:custDataLst>
              <p:tags r:id="rId9"/>
            </p:custDataLst>
          </p:nvPr>
        </p:nvSpPr>
        <p:spPr>
          <a:xfrm>
            <a:off x="474873" y="3908477"/>
            <a:ext cx="99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24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Cr</a:t>
            </a:r>
            <a:endParaRPr lang="en-US" altLang="zh-CN" sz="24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6"/>
          <p:cNvSpPr txBox="1"/>
          <p:nvPr>
            <p:custDataLst>
              <p:tags r:id="rId10"/>
            </p:custDataLst>
          </p:nvPr>
        </p:nvSpPr>
        <p:spPr>
          <a:xfrm>
            <a:off x="474873" y="3236840"/>
            <a:ext cx="1333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23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en-US" altLang="zh-CN" sz="24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6"/>
          <p:cNvSpPr txBox="1"/>
          <p:nvPr>
            <p:custDataLst>
              <p:tags r:id="rId11"/>
            </p:custDataLst>
          </p:nvPr>
        </p:nvSpPr>
        <p:spPr>
          <a:xfrm>
            <a:off x="375921" y="2565202"/>
            <a:ext cx="123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Ti</a:t>
            </a:r>
            <a:endParaRPr lang="en-US" altLang="zh-CN" sz="24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6"/>
          <p:cNvSpPr txBox="1"/>
          <p:nvPr>
            <p:custDataLst>
              <p:tags r:id="rId12"/>
            </p:custDataLst>
          </p:nvPr>
        </p:nvSpPr>
        <p:spPr>
          <a:xfrm>
            <a:off x="375920" y="1968140"/>
            <a:ext cx="1239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Sc</a:t>
            </a:r>
            <a:endParaRPr lang="en-US" altLang="zh-CN" sz="24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>
            <p:custDataLst>
              <p:tags r:id="rId13"/>
            </p:custDataLst>
          </p:nvPr>
        </p:nvSpPr>
        <p:spPr>
          <a:xfrm>
            <a:off x="1071011" y="1968140"/>
            <a:ext cx="3057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400" baseline="30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4s</a:t>
            </a:r>
            <a:r>
              <a:rPr lang="en-US" altLang="zh-CN" sz="2400" baseline="30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4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>
            <p:custDataLst>
              <p:tags r:id="rId14"/>
            </p:custDataLst>
          </p:nvPr>
        </p:nvSpPr>
        <p:spPr>
          <a:xfrm>
            <a:off x="1121811" y="2554386"/>
            <a:ext cx="3057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400" baseline="30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4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>
            <p:custDataLst>
              <p:tags r:id="rId15"/>
            </p:custDataLst>
          </p:nvPr>
        </p:nvSpPr>
        <p:spPr>
          <a:xfrm>
            <a:off x="1092691" y="3246764"/>
            <a:ext cx="3398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2400" baseline="30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4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>
            <p:custDataLst>
              <p:tags r:id="rId16"/>
            </p:custDataLst>
          </p:nvPr>
        </p:nvSpPr>
        <p:spPr>
          <a:xfrm>
            <a:off x="1141676" y="4589854"/>
            <a:ext cx="3057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400" baseline="30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4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>
            <p:custDataLst>
              <p:tags r:id="rId17"/>
            </p:custDataLst>
          </p:nvPr>
        </p:nvSpPr>
        <p:spPr>
          <a:xfrm>
            <a:off x="6979498" y="1921372"/>
            <a:ext cx="3241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400" baseline="30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4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>
            <p:custDataLst>
              <p:tags r:id="rId18"/>
            </p:custDataLst>
          </p:nvPr>
        </p:nvSpPr>
        <p:spPr>
          <a:xfrm>
            <a:off x="6979498" y="2602015"/>
            <a:ext cx="3318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400" baseline="30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4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>
            <p:custDataLst>
              <p:tags r:id="rId19"/>
            </p:custDataLst>
          </p:nvPr>
        </p:nvSpPr>
        <p:spPr>
          <a:xfrm>
            <a:off x="6979498" y="3219505"/>
            <a:ext cx="3057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400" baseline="30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4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>
            <p:custDataLst>
              <p:tags r:id="rId20"/>
            </p:custDataLst>
          </p:nvPr>
        </p:nvSpPr>
        <p:spPr>
          <a:xfrm>
            <a:off x="7020309" y="4589854"/>
            <a:ext cx="3277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400" baseline="30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4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21"/>
            </p:custDataLst>
          </p:nvPr>
        </p:nvSpPr>
        <p:spPr>
          <a:xfrm>
            <a:off x="9703952" y="723962"/>
            <a:ext cx="265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</a:rPr>
              <a:t>简化电子排布式？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24" name="文本框 23"/>
          <p:cNvSpPr txBox="1"/>
          <p:nvPr>
            <p:custDataLst>
              <p:tags r:id="rId22"/>
            </p:custDataLst>
          </p:nvPr>
        </p:nvSpPr>
        <p:spPr>
          <a:xfrm>
            <a:off x="9703952" y="1210319"/>
            <a:ext cx="265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</a:rPr>
              <a:t>原子结构示意图？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grpSp>
        <p:nvGrpSpPr>
          <p:cNvPr id="25" name="Group 16"/>
          <p:cNvGrpSpPr/>
          <p:nvPr>
            <p:custDataLst>
              <p:tags r:id="rId23"/>
            </p:custDataLst>
          </p:nvPr>
        </p:nvGrpSpPr>
        <p:grpSpPr>
          <a:xfrm>
            <a:off x="699818" y="1116886"/>
            <a:ext cx="2852738" cy="908050"/>
            <a:chOff x="0" y="0"/>
            <a:chExt cx="1797" cy="572"/>
          </a:xfrm>
        </p:grpSpPr>
        <p:sp>
          <p:nvSpPr>
            <p:cNvPr id="26" name="Arc 17"/>
            <p:cNvSpPr/>
            <p:nvPr>
              <p:custDataLst>
                <p:tags r:id="rId24"/>
              </p:custDataLst>
            </p:nvPr>
          </p:nvSpPr>
          <p:spPr bwMode="auto">
            <a:xfrm rot="2108555">
              <a:off x="1228" y="0"/>
              <a:ext cx="532" cy="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Text Box 18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21416828">
              <a:off x="94" y="211"/>
              <a:ext cx="4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altLang="zh-CN" sz="2400" b="1">
                  <a:solidFill>
                    <a:srgbClr val="000000"/>
                  </a:solidFill>
                  <a:ea typeface="宋体" panose="02010600030101010101" pitchFamily="2" charset="-122"/>
                </a:rPr>
                <a:t>+21</a:t>
              </a:r>
              <a:endParaRPr lang="en-US" altLang="zh-CN" sz="2400" b="1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Oval 1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 rot="-183173">
              <a:off x="0" y="121"/>
              <a:ext cx="432" cy="4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Arc 20"/>
            <p:cNvSpPr/>
            <p:nvPr>
              <p:custDataLst>
                <p:tags r:id="rId27"/>
              </p:custDataLst>
            </p:nvPr>
          </p:nvSpPr>
          <p:spPr bwMode="auto">
            <a:xfrm rot="2108555">
              <a:off x="317" y="121"/>
              <a:ext cx="396" cy="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Arc 21"/>
            <p:cNvSpPr/>
            <p:nvPr>
              <p:custDataLst>
                <p:tags r:id="rId28"/>
              </p:custDataLst>
            </p:nvPr>
          </p:nvSpPr>
          <p:spPr bwMode="auto">
            <a:xfrm rot="2108555">
              <a:off x="602" y="90"/>
              <a:ext cx="396" cy="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Arc 22"/>
            <p:cNvSpPr/>
            <p:nvPr>
              <p:custDataLst>
                <p:tags r:id="rId29"/>
              </p:custDataLst>
            </p:nvPr>
          </p:nvSpPr>
          <p:spPr bwMode="auto">
            <a:xfrm rot="2108555">
              <a:off x="960" y="45"/>
              <a:ext cx="444" cy="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Text Box 23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 rot="21416828">
              <a:off x="546" y="157"/>
              <a:ext cx="1251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altLang="zh-CN" sz="2400" b="1">
                  <a:solidFill>
                    <a:srgbClr val="0000FF"/>
                  </a:solidFill>
                  <a:ea typeface="宋体" panose="02010600030101010101" pitchFamily="2" charset="-122"/>
                </a:rPr>
                <a:t>2     8     9     2</a:t>
              </a:r>
              <a:endParaRPr lang="en-US" altLang="zh-CN" sz="2400" b="1">
                <a:solidFill>
                  <a:srgbClr val="0000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33" name="任意多边形 32"/>
          <p:cNvSpPr/>
          <p:nvPr>
            <p:custDataLst>
              <p:tags r:id="rId31"/>
            </p:custDataLst>
          </p:nvPr>
        </p:nvSpPr>
        <p:spPr>
          <a:xfrm>
            <a:off x="1127760" y="2388100"/>
            <a:ext cx="335280" cy="10638"/>
          </a:xfrm>
          <a:custGeom>
            <a:avLst/>
            <a:gdLst>
              <a:gd name="connsiteX0" fmla="*/ 0 w 335280"/>
              <a:gd name="connsiteY0" fmla="*/ 10160 h 10638"/>
              <a:gd name="connsiteX1" fmla="*/ 111760 w 335280"/>
              <a:gd name="connsiteY1" fmla="*/ 0 h 10638"/>
              <a:gd name="connsiteX2" fmla="*/ 264160 w 335280"/>
              <a:gd name="connsiteY2" fmla="*/ 10160 h 10638"/>
              <a:gd name="connsiteX3" fmla="*/ 335280 w 335280"/>
              <a:gd name="connsiteY3" fmla="*/ 10160 h 1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" h="10638">
                <a:moveTo>
                  <a:pt x="0" y="10160"/>
                </a:moveTo>
                <a:cubicBezTo>
                  <a:pt x="37253" y="6773"/>
                  <a:pt x="74353" y="0"/>
                  <a:pt x="111760" y="0"/>
                </a:cubicBezTo>
                <a:cubicBezTo>
                  <a:pt x="162673" y="0"/>
                  <a:pt x="213300" y="7848"/>
                  <a:pt x="264160" y="10160"/>
                </a:cubicBezTo>
                <a:cubicBezTo>
                  <a:pt x="287842" y="11236"/>
                  <a:pt x="311573" y="10160"/>
                  <a:pt x="335280" y="1016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>
            <p:custDataLst>
              <p:tags r:id="rId32"/>
            </p:custDataLst>
          </p:nvPr>
        </p:nvSpPr>
        <p:spPr>
          <a:xfrm>
            <a:off x="1534160" y="2388100"/>
            <a:ext cx="741680" cy="31331"/>
          </a:xfrm>
          <a:custGeom>
            <a:avLst/>
            <a:gdLst>
              <a:gd name="connsiteX0" fmla="*/ 0 w 741680"/>
              <a:gd name="connsiteY0" fmla="*/ 0 h 31331"/>
              <a:gd name="connsiteX1" fmla="*/ 589280 w 741680"/>
              <a:gd name="connsiteY1" fmla="*/ 10160 h 31331"/>
              <a:gd name="connsiteX2" fmla="*/ 701040 w 741680"/>
              <a:gd name="connsiteY2" fmla="*/ 30480 h 31331"/>
              <a:gd name="connsiteX3" fmla="*/ 741680 w 741680"/>
              <a:gd name="connsiteY3" fmla="*/ 30480 h 3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680" h="31331">
                <a:moveTo>
                  <a:pt x="0" y="0"/>
                </a:moveTo>
                <a:lnTo>
                  <a:pt x="589280" y="10160"/>
                </a:lnTo>
                <a:cubicBezTo>
                  <a:pt x="847129" y="17974"/>
                  <a:pt x="579569" y="13127"/>
                  <a:pt x="701040" y="30480"/>
                </a:cubicBezTo>
                <a:cubicBezTo>
                  <a:pt x="714451" y="32396"/>
                  <a:pt x="728133" y="30480"/>
                  <a:pt x="741680" y="30480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>
            <p:custDataLst>
              <p:tags r:id="rId33"/>
            </p:custDataLst>
          </p:nvPr>
        </p:nvSpPr>
        <p:spPr>
          <a:xfrm>
            <a:off x="2377440" y="2418580"/>
            <a:ext cx="1209040" cy="10160"/>
          </a:xfrm>
          <a:custGeom>
            <a:avLst/>
            <a:gdLst>
              <a:gd name="connsiteX0" fmla="*/ 0 w 1209040"/>
              <a:gd name="connsiteY0" fmla="*/ 0 h 10160"/>
              <a:gd name="connsiteX1" fmla="*/ 863600 w 1209040"/>
              <a:gd name="connsiteY1" fmla="*/ 10160 h 10160"/>
              <a:gd name="connsiteX2" fmla="*/ 1209040 w 1209040"/>
              <a:gd name="connsiteY2" fmla="*/ 0 h 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40" h="10160">
                <a:moveTo>
                  <a:pt x="0" y="0"/>
                </a:moveTo>
                <a:lnTo>
                  <a:pt x="863600" y="10160"/>
                </a:lnTo>
                <a:cubicBezTo>
                  <a:pt x="978796" y="10160"/>
                  <a:pt x="1093844" y="0"/>
                  <a:pt x="1209040" y="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>
            <p:custDataLst>
              <p:tags r:id="rId34"/>
            </p:custDataLst>
          </p:nvPr>
        </p:nvSpPr>
        <p:spPr>
          <a:xfrm>
            <a:off x="3616960" y="2388100"/>
            <a:ext cx="335280" cy="10638"/>
          </a:xfrm>
          <a:custGeom>
            <a:avLst/>
            <a:gdLst>
              <a:gd name="connsiteX0" fmla="*/ 0 w 335280"/>
              <a:gd name="connsiteY0" fmla="*/ 10160 h 10638"/>
              <a:gd name="connsiteX1" fmla="*/ 111760 w 335280"/>
              <a:gd name="connsiteY1" fmla="*/ 0 h 10638"/>
              <a:gd name="connsiteX2" fmla="*/ 264160 w 335280"/>
              <a:gd name="connsiteY2" fmla="*/ 10160 h 10638"/>
              <a:gd name="connsiteX3" fmla="*/ 335280 w 335280"/>
              <a:gd name="connsiteY3" fmla="*/ 10160 h 1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" h="10638">
                <a:moveTo>
                  <a:pt x="0" y="10160"/>
                </a:moveTo>
                <a:cubicBezTo>
                  <a:pt x="37253" y="6773"/>
                  <a:pt x="74353" y="0"/>
                  <a:pt x="111760" y="0"/>
                </a:cubicBezTo>
                <a:cubicBezTo>
                  <a:pt x="162673" y="0"/>
                  <a:pt x="213300" y="7848"/>
                  <a:pt x="264160" y="10160"/>
                </a:cubicBezTo>
                <a:cubicBezTo>
                  <a:pt x="287842" y="11236"/>
                  <a:pt x="311573" y="10160"/>
                  <a:pt x="335280" y="1016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Group 16"/>
          <p:cNvGrpSpPr/>
          <p:nvPr>
            <p:custDataLst>
              <p:tags r:id="rId35"/>
            </p:custDataLst>
          </p:nvPr>
        </p:nvGrpSpPr>
        <p:grpSpPr>
          <a:xfrm>
            <a:off x="931862" y="5397644"/>
            <a:ext cx="2852738" cy="908050"/>
            <a:chOff x="0" y="0"/>
            <a:chExt cx="1797" cy="572"/>
          </a:xfrm>
        </p:grpSpPr>
        <p:sp>
          <p:nvSpPr>
            <p:cNvPr id="38" name="Arc 17"/>
            <p:cNvSpPr/>
            <p:nvPr>
              <p:custDataLst>
                <p:tags r:id="rId36"/>
              </p:custDataLst>
            </p:nvPr>
          </p:nvSpPr>
          <p:spPr bwMode="auto">
            <a:xfrm rot="2108555">
              <a:off x="1228" y="0"/>
              <a:ext cx="532" cy="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Text Box 18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 rot="21416828">
              <a:off x="94" y="211"/>
              <a:ext cx="4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altLang="zh-CN" sz="2400" b="1">
                  <a:solidFill>
                    <a:srgbClr val="000000"/>
                  </a:solidFill>
                  <a:ea typeface="宋体" panose="02010600030101010101" pitchFamily="2" charset="-122"/>
                </a:rPr>
                <a:t>+22</a:t>
              </a:r>
              <a:endParaRPr lang="en-US" altLang="zh-CN" sz="2400" b="1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0" name="Oval 19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 rot="-183173">
              <a:off x="0" y="121"/>
              <a:ext cx="432" cy="4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1" name="Arc 20"/>
            <p:cNvSpPr/>
            <p:nvPr>
              <p:custDataLst>
                <p:tags r:id="rId39"/>
              </p:custDataLst>
            </p:nvPr>
          </p:nvSpPr>
          <p:spPr bwMode="auto">
            <a:xfrm rot="2108555">
              <a:off x="317" y="121"/>
              <a:ext cx="396" cy="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Arc 21"/>
            <p:cNvSpPr/>
            <p:nvPr>
              <p:custDataLst>
                <p:tags r:id="rId40"/>
              </p:custDataLst>
            </p:nvPr>
          </p:nvSpPr>
          <p:spPr bwMode="auto">
            <a:xfrm rot="2108555">
              <a:off x="602" y="90"/>
              <a:ext cx="396" cy="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Arc 22"/>
            <p:cNvSpPr/>
            <p:nvPr>
              <p:custDataLst>
                <p:tags r:id="rId41"/>
              </p:custDataLst>
            </p:nvPr>
          </p:nvSpPr>
          <p:spPr bwMode="auto">
            <a:xfrm rot="2108555">
              <a:off x="960" y="45"/>
              <a:ext cx="444" cy="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Text Box 23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rot="21416828">
              <a:off x="546" y="157"/>
              <a:ext cx="1251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altLang="zh-CN" sz="2400" b="1">
                  <a:solidFill>
                    <a:srgbClr val="0000FF"/>
                  </a:solidFill>
                  <a:ea typeface="宋体" panose="02010600030101010101" pitchFamily="2" charset="-122"/>
                </a:rPr>
                <a:t>2     8     10    2</a:t>
              </a:r>
              <a:endParaRPr lang="en-US" altLang="zh-CN" sz="2400" b="1">
                <a:solidFill>
                  <a:srgbClr val="0000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45" name="Group 16"/>
          <p:cNvGrpSpPr/>
          <p:nvPr>
            <p:custDataLst>
              <p:tags r:id="rId43"/>
            </p:custDataLst>
          </p:nvPr>
        </p:nvGrpSpPr>
        <p:grpSpPr>
          <a:xfrm>
            <a:off x="6600071" y="5440171"/>
            <a:ext cx="2852738" cy="908050"/>
            <a:chOff x="0" y="0"/>
            <a:chExt cx="1797" cy="572"/>
          </a:xfrm>
        </p:grpSpPr>
        <p:sp>
          <p:nvSpPr>
            <p:cNvPr id="46" name="Arc 17"/>
            <p:cNvSpPr/>
            <p:nvPr>
              <p:custDataLst>
                <p:tags r:id="rId44"/>
              </p:custDataLst>
            </p:nvPr>
          </p:nvSpPr>
          <p:spPr bwMode="auto">
            <a:xfrm rot="2108555">
              <a:off x="1228" y="0"/>
              <a:ext cx="532" cy="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Text Box 18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rot="21416828">
              <a:off x="94" y="211"/>
              <a:ext cx="4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altLang="zh-CN" sz="2400" b="1">
                  <a:solidFill>
                    <a:srgbClr val="000000"/>
                  </a:solidFill>
                  <a:ea typeface="宋体" panose="02010600030101010101" pitchFamily="2" charset="-122"/>
                </a:rPr>
                <a:t>+26</a:t>
              </a:r>
              <a:endParaRPr lang="en-US" altLang="zh-CN" sz="2400" b="1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8" name="Oval 19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rot="-183173">
              <a:off x="0" y="121"/>
              <a:ext cx="432" cy="4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9" name="Arc 20"/>
            <p:cNvSpPr/>
            <p:nvPr>
              <p:custDataLst>
                <p:tags r:id="rId47"/>
              </p:custDataLst>
            </p:nvPr>
          </p:nvSpPr>
          <p:spPr bwMode="auto">
            <a:xfrm rot="2108555">
              <a:off x="317" y="121"/>
              <a:ext cx="396" cy="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Arc 21"/>
            <p:cNvSpPr/>
            <p:nvPr>
              <p:custDataLst>
                <p:tags r:id="rId48"/>
              </p:custDataLst>
            </p:nvPr>
          </p:nvSpPr>
          <p:spPr bwMode="auto">
            <a:xfrm rot="2108555">
              <a:off x="602" y="90"/>
              <a:ext cx="396" cy="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Arc 22"/>
            <p:cNvSpPr/>
            <p:nvPr>
              <p:custDataLst>
                <p:tags r:id="rId49"/>
              </p:custDataLst>
            </p:nvPr>
          </p:nvSpPr>
          <p:spPr bwMode="auto">
            <a:xfrm rot="2108555">
              <a:off x="960" y="45"/>
              <a:ext cx="444" cy="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Text Box 23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rot="21416828">
              <a:off x="546" y="157"/>
              <a:ext cx="1251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altLang="zh-CN" sz="2400" b="1">
                  <a:solidFill>
                    <a:srgbClr val="0000FF"/>
                  </a:solidFill>
                  <a:ea typeface="宋体" panose="02010600030101010101" pitchFamily="2" charset="-122"/>
                </a:rPr>
                <a:t>2     8     14    2</a:t>
              </a:r>
              <a:endParaRPr lang="en-US" altLang="zh-CN" sz="2400" b="1">
                <a:solidFill>
                  <a:srgbClr val="0000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53" name="文本框 16"/>
          <p:cNvSpPr txBox="1"/>
          <p:nvPr>
            <p:custDataLst>
              <p:tags r:id="rId51"/>
            </p:custDataLst>
          </p:nvPr>
        </p:nvSpPr>
        <p:spPr>
          <a:xfrm>
            <a:off x="223520" y="5643520"/>
            <a:ext cx="123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Ti</a:t>
            </a:r>
            <a:endParaRPr lang="en-US" altLang="zh-CN" sz="24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4" name="文本框 16"/>
          <p:cNvSpPr txBox="1"/>
          <p:nvPr>
            <p:custDataLst>
              <p:tags r:id="rId52"/>
            </p:custDataLst>
          </p:nvPr>
        </p:nvSpPr>
        <p:spPr>
          <a:xfrm>
            <a:off x="5867775" y="5692300"/>
            <a:ext cx="946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26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Fe</a:t>
            </a:r>
            <a:endParaRPr lang="en-US" altLang="zh-CN" sz="24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5" name="任意多边形 54"/>
          <p:cNvSpPr/>
          <p:nvPr>
            <p:custDataLst>
              <p:tags r:id="rId53"/>
            </p:custDataLst>
          </p:nvPr>
        </p:nvSpPr>
        <p:spPr>
          <a:xfrm>
            <a:off x="7076467" y="2317675"/>
            <a:ext cx="335280" cy="10638"/>
          </a:xfrm>
          <a:custGeom>
            <a:avLst/>
            <a:gdLst>
              <a:gd name="connsiteX0" fmla="*/ 0 w 335280"/>
              <a:gd name="connsiteY0" fmla="*/ 10160 h 10638"/>
              <a:gd name="connsiteX1" fmla="*/ 111760 w 335280"/>
              <a:gd name="connsiteY1" fmla="*/ 0 h 10638"/>
              <a:gd name="connsiteX2" fmla="*/ 264160 w 335280"/>
              <a:gd name="connsiteY2" fmla="*/ 10160 h 10638"/>
              <a:gd name="connsiteX3" fmla="*/ 335280 w 335280"/>
              <a:gd name="connsiteY3" fmla="*/ 10160 h 1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" h="10638">
                <a:moveTo>
                  <a:pt x="0" y="10160"/>
                </a:moveTo>
                <a:cubicBezTo>
                  <a:pt x="37253" y="6773"/>
                  <a:pt x="74353" y="0"/>
                  <a:pt x="111760" y="0"/>
                </a:cubicBezTo>
                <a:cubicBezTo>
                  <a:pt x="162673" y="0"/>
                  <a:pt x="213300" y="7848"/>
                  <a:pt x="264160" y="10160"/>
                </a:cubicBezTo>
                <a:cubicBezTo>
                  <a:pt x="287842" y="11236"/>
                  <a:pt x="311573" y="10160"/>
                  <a:pt x="335280" y="1016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任意多边形 55"/>
          <p:cNvSpPr/>
          <p:nvPr>
            <p:custDataLst>
              <p:tags r:id="rId54"/>
            </p:custDataLst>
          </p:nvPr>
        </p:nvSpPr>
        <p:spPr>
          <a:xfrm>
            <a:off x="7482867" y="2317675"/>
            <a:ext cx="741680" cy="31331"/>
          </a:xfrm>
          <a:custGeom>
            <a:avLst/>
            <a:gdLst>
              <a:gd name="connsiteX0" fmla="*/ 0 w 741680"/>
              <a:gd name="connsiteY0" fmla="*/ 0 h 31331"/>
              <a:gd name="connsiteX1" fmla="*/ 589280 w 741680"/>
              <a:gd name="connsiteY1" fmla="*/ 10160 h 31331"/>
              <a:gd name="connsiteX2" fmla="*/ 701040 w 741680"/>
              <a:gd name="connsiteY2" fmla="*/ 30480 h 31331"/>
              <a:gd name="connsiteX3" fmla="*/ 741680 w 741680"/>
              <a:gd name="connsiteY3" fmla="*/ 30480 h 3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680" h="31331">
                <a:moveTo>
                  <a:pt x="0" y="0"/>
                </a:moveTo>
                <a:lnTo>
                  <a:pt x="589280" y="10160"/>
                </a:lnTo>
                <a:cubicBezTo>
                  <a:pt x="847129" y="17974"/>
                  <a:pt x="579569" y="13127"/>
                  <a:pt x="701040" y="30480"/>
                </a:cubicBezTo>
                <a:cubicBezTo>
                  <a:pt x="714451" y="32396"/>
                  <a:pt x="728133" y="30480"/>
                  <a:pt x="741680" y="30480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任意多边形 56"/>
          <p:cNvSpPr/>
          <p:nvPr>
            <p:custDataLst>
              <p:tags r:id="rId55"/>
            </p:custDataLst>
          </p:nvPr>
        </p:nvSpPr>
        <p:spPr>
          <a:xfrm>
            <a:off x="8326147" y="2348155"/>
            <a:ext cx="1209040" cy="10160"/>
          </a:xfrm>
          <a:custGeom>
            <a:avLst/>
            <a:gdLst>
              <a:gd name="connsiteX0" fmla="*/ 0 w 1209040"/>
              <a:gd name="connsiteY0" fmla="*/ 0 h 10160"/>
              <a:gd name="connsiteX1" fmla="*/ 863600 w 1209040"/>
              <a:gd name="connsiteY1" fmla="*/ 10160 h 10160"/>
              <a:gd name="connsiteX2" fmla="*/ 1209040 w 1209040"/>
              <a:gd name="connsiteY2" fmla="*/ 0 h 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40" h="10160">
                <a:moveTo>
                  <a:pt x="0" y="0"/>
                </a:moveTo>
                <a:lnTo>
                  <a:pt x="863600" y="10160"/>
                </a:lnTo>
                <a:cubicBezTo>
                  <a:pt x="978796" y="10160"/>
                  <a:pt x="1093844" y="0"/>
                  <a:pt x="1209040" y="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任意多边形 57"/>
          <p:cNvSpPr/>
          <p:nvPr>
            <p:custDataLst>
              <p:tags r:id="rId56"/>
            </p:custDataLst>
          </p:nvPr>
        </p:nvSpPr>
        <p:spPr>
          <a:xfrm>
            <a:off x="9565667" y="2317675"/>
            <a:ext cx="335280" cy="10638"/>
          </a:xfrm>
          <a:custGeom>
            <a:avLst/>
            <a:gdLst>
              <a:gd name="connsiteX0" fmla="*/ 0 w 335280"/>
              <a:gd name="connsiteY0" fmla="*/ 10160 h 10638"/>
              <a:gd name="connsiteX1" fmla="*/ 111760 w 335280"/>
              <a:gd name="connsiteY1" fmla="*/ 0 h 10638"/>
              <a:gd name="connsiteX2" fmla="*/ 264160 w 335280"/>
              <a:gd name="connsiteY2" fmla="*/ 10160 h 10638"/>
              <a:gd name="connsiteX3" fmla="*/ 335280 w 335280"/>
              <a:gd name="connsiteY3" fmla="*/ 10160 h 1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" h="10638">
                <a:moveTo>
                  <a:pt x="0" y="10160"/>
                </a:moveTo>
                <a:cubicBezTo>
                  <a:pt x="37253" y="6773"/>
                  <a:pt x="74353" y="0"/>
                  <a:pt x="111760" y="0"/>
                </a:cubicBezTo>
                <a:cubicBezTo>
                  <a:pt x="162673" y="0"/>
                  <a:pt x="213300" y="7848"/>
                  <a:pt x="264160" y="10160"/>
                </a:cubicBezTo>
                <a:cubicBezTo>
                  <a:pt x="287842" y="11236"/>
                  <a:pt x="311573" y="10160"/>
                  <a:pt x="335280" y="1016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>
            <p:custDataLst>
              <p:tags r:id="rId57"/>
            </p:custDataLst>
          </p:nvPr>
        </p:nvSpPr>
        <p:spPr>
          <a:xfrm>
            <a:off x="4023044" y="2038581"/>
            <a:ext cx="1535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  <a:ea typeface="经典超圆简" pitchFamily="49" charset="-122"/>
              </a:rPr>
              <a:t>[Ar]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400" baseline="30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经典超圆简" pitchFamily="49" charset="-122"/>
              </a:rPr>
              <a:t>4s</a:t>
            </a:r>
            <a:r>
              <a:rPr lang="en-US" altLang="zh-CN" sz="2400" b="1" baseline="30000">
                <a:solidFill>
                  <a:srgbClr val="0066FF"/>
                </a:solidFill>
                <a:latin typeface="Times New Roman" panose="02020603050405020304" pitchFamily="18" charset="0"/>
                <a:ea typeface="经典超圆简" pitchFamily="49" charset="-122"/>
              </a:rPr>
              <a:t>2</a:t>
            </a:r>
            <a:endParaRPr lang="en-US" altLang="zh-CN" sz="2400" b="1" baseline="30000">
              <a:solidFill>
                <a:srgbClr val="0066FF"/>
              </a:solidFill>
              <a:latin typeface="Times New Roman" panose="02020603050405020304" pitchFamily="18" charset="0"/>
              <a:ea typeface="经典超圆简" pitchFamily="49" charset="-122"/>
            </a:endParaRPr>
          </a:p>
        </p:txBody>
      </p:sp>
      <p:sp>
        <p:nvSpPr>
          <p:cNvPr id="61" name="矩形 60"/>
          <p:cNvSpPr/>
          <p:nvPr>
            <p:custDataLst>
              <p:tags r:id="rId58"/>
            </p:custDataLst>
          </p:nvPr>
        </p:nvSpPr>
        <p:spPr>
          <a:xfrm>
            <a:off x="4023044" y="2574941"/>
            <a:ext cx="1535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  <a:ea typeface="经典超圆简" pitchFamily="49" charset="-122"/>
              </a:rPr>
              <a:t>[Ar]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400" baseline="30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经典超圆简" pitchFamily="49" charset="-122"/>
              </a:rPr>
              <a:t>4s</a:t>
            </a:r>
            <a:r>
              <a:rPr lang="en-US" altLang="zh-CN" sz="2400" b="1" baseline="30000">
                <a:solidFill>
                  <a:srgbClr val="0066FF"/>
                </a:solidFill>
                <a:latin typeface="Times New Roman" panose="02020603050405020304" pitchFamily="18" charset="0"/>
                <a:ea typeface="经典超圆简" pitchFamily="49" charset="-122"/>
              </a:rPr>
              <a:t>2</a:t>
            </a:r>
            <a:endParaRPr lang="en-US" altLang="zh-CN" sz="2400" b="1" baseline="30000">
              <a:solidFill>
                <a:srgbClr val="0066FF"/>
              </a:solidFill>
              <a:latin typeface="Times New Roman" panose="02020603050405020304" pitchFamily="18" charset="0"/>
              <a:ea typeface="经典超圆简" pitchFamily="49" charset="-122"/>
            </a:endParaRPr>
          </a:p>
        </p:txBody>
      </p:sp>
      <p:sp>
        <p:nvSpPr>
          <p:cNvPr id="62" name="矩形 61"/>
          <p:cNvSpPr/>
          <p:nvPr>
            <p:custDataLst>
              <p:tags r:id="rId59"/>
            </p:custDataLst>
          </p:nvPr>
        </p:nvSpPr>
        <p:spPr>
          <a:xfrm>
            <a:off x="3953762" y="3267319"/>
            <a:ext cx="1535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  <a:ea typeface="经典超圆简" pitchFamily="49" charset="-122"/>
              </a:rPr>
              <a:t>[Ar]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400" baseline="30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经典超圆简" pitchFamily="49" charset="-122"/>
              </a:rPr>
              <a:t>4s</a:t>
            </a:r>
            <a:r>
              <a:rPr lang="en-US" altLang="zh-CN" sz="2400" b="1" baseline="30000">
                <a:solidFill>
                  <a:srgbClr val="0066FF"/>
                </a:solidFill>
                <a:latin typeface="Times New Roman" panose="02020603050405020304" pitchFamily="18" charset="0"/>
                <a:ea typeface="经典超圆简" pitchFamily="49" charset="-122"/>
              </a:rPr>
              <a:t>2</a:t>
            </a:r>
            <a:endParaRPr lang="en-US" altLang="zh-CN" sz="2400" b="1" baseline="30000">
              <a:solidFill>
                <a:srgbClr val="0066FF"/>
              </a:solidFill>
              <a:latin typeface="Times New Roman" panose="02020603050405020304" pitchFamily="18" charset="0"/>
              <a:ea typeface="经典超圆简" pitchFamily="49" charset="-122"/>
            </a:endParaRPr>
          </a:p>
        </p:txBody>
      </p:sp>
      <p:sp>
        <p:nvSpPr>
          <p:cNvPr id="63" name="矩形 62"/>
          <p:cNvSpPr/>
          <p:nvPr>
            <p:custDataLst>
              <p:tags r:id="rId60"/>
            </p:custDataLst>
          </p:nvPr>
        </p:nvSpPr>
        <p:spPr>
          <a:xfrm>
            <a:off x="4014406" y="4619229"/>
            <a:ext cx="1535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  <a:ea typeface="经典超圆简" pitchFamily="49" charset="-122"/>
              </a:rPr>
              <a:t>[Ar]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400" baseline="30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经典超圆简" pitchFamily="49" charset="-122"/>
              </a:rPr>
              <a:t>4s</a:t>
            </a:r>
            <a:r>
              <a:rPr lang="en-US" altLang="zh-CN" sz="2400" b="1" baseline="30000">
                <a:solidFill>
                  <a:srgbClr val="0066FF"/>
                </a:solidFill>
                <a:latin typeface="Times New Roman" panose="02020603050405020304" pitchFamily="18" charset="0"/>
                <a:ea typeface="经典超圆简" pitchFamily="49" charset="-122"/>
              </a:rPr>
              <a:t>2</a:t>
            </a:r>
            <a:endParaRPr lang="en-US" altLang="zh-CN" sz="2400" b="1" baseline="30000">
              <a:solidFill>
                <a:srgbClr val="0066FF"/>
              </a:solidFill>
              <a:latin typeface="Times New Roman" panose="02020603050405020304" pitchFamily="18" charset="0"/>
              <a:ea typeface="经典超圆简" pitchFamily="49" charset="-122"/>
            </a:endParaRPr>
          </a:p>
        </p:txBody>
      </p:sp>
      <p:sp>
        <p:nvSpPr>
          <p:cNvPr id="64" name="矩形 63"/>
          <p:cNvSpPr/>
          <p:nvPr>
            <p:custDataLst>
              <p:tags r:id="rId61"/>
            </p:custDataLst>
          </p:nvPr>
        </p:nvSpPr>
        <p:spPr>
          <a:xfrm>
            <a:off x="9900947" y="1937073"/>
            <a:ext cx="1535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  <a:ea typeface="经典超圆简" pitchFamily="49" charset="-122"/>
              </a:rPr>
              <a:t>[Ar]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400" baseline="30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经典超圆简" pitchFamily="49" charset="-122"/>
              </a:rPr>
              <a:t>4s</a:t>
            </a:r>
            <a:r>
              <a:rPr lang="en-US" altLang="zh-CN" sz="2400" b="1" baseline="30000">
                <a:solidFill>
                  <a:srgbClr val="0066FF"/>
                </a:solidFill>
                <a:latin typeface="Times New Roman" panose="02020603050405020304" pitchFamily="18" charset="0"/>
                <a:ea typeface="经典超圆简" pitchFamily="49" charset="-122"/>
              </a:rPr>
              <a:t>2</a:t>
            </a:r>
            <a:endParaRPr lang="en-US" altLang="zh-CN" sz="2400" b="1" baseline="30000">
              <a:solidFill>
                <a:srgbClr val="0066FF"/>
              </a:solidFill>
              <a:latin typeface="Times New Roman" panose="02020603050405020304" pitchFamily="18" charset="0"/>
              <a:ea typeface="经典超圆简" pitchFamily="49" charset="-122"/>
            </a:endParaRPr>
          </a:p>
        </p:txBody>
      </p:sp>
      <p:sp>
        <p:nvSpPr>
          <p:cNvPr id="65" name="矩形 64"/>
          <p:cNvSpPr/>
          <p:nvPr>
            <p:custDataLst>
              <p:tags r:id="rId62"/>
            </p:custDataLst>
          </p:nvPr>
        </p:nvSpPr>
        <p:spPr>
          <a:xfrm>
            <a:off x="9903353" y="2578266"/>
            <a:ext cx="1535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  <a:ea typeface="经典超圆简" pitchFamily="49" charset="-122"/>
              </a:rPr>
              <a:t>[Ar]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400" baseline="30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经典超圆简" pitchFamily="49" charset="-122"/>
              </a:rPr>
              <a:t>4s</a:t>
            </a:r>
            <a:r>
              <a:rPr lang="en-US" altLang="zh-CN" sz="2400" b="1" baseline="30000">
                <a:solidFill>
                  <a:srgbClr val="0066FF"/>
                </a:solidFill>
                <a:latin typeface="Times New Roman" panose="02020603050405020304" pitchFamily="18" charset="0"/>
                <a:ea typeface="经典超圆简" pitchFamily="49" charset="-122"/>
              </a:rPr>
              <a:t>2</a:t>
            </a:r>
            <a:endParaRPr lang="en-US" altLang="zh-CN" sz="2400" b="1" baseline="30000">
              <a:solidFill>
                <a:srgbClr val="0066FF"/>
              </a:solidFill>
              <a:latin typeface="Times New Roman" panose="02020603050405020304" pitchFamily="18" charset="0"/>
              <a:ea typeface="经典超圆简" pitchFamily="49" charset="-122"/>
            </a:endParaRPr>
          </a:p>
        </p:txBody>
      </p:sp>
      <p:sp>
        <p:nvSpPr>
          <p:cNvPr id="66" name="矩形 65"/>
          <p:cNvSpPr/>
          <p:nvPr>
            <p:custDataLst>
              <p:tags r:id="rId63"/>
            </p:custDataLst>
          </p:nvPr>
        </p:nvSpPr>
        <p:spPr>
          <a:xfrm>
            <a:off x="9903353" y="3196597"/>
            <a:ext cx="1535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  <a:ea typeface="经典超圆简" pitchFamily="49" charset="-122"/>
              </a:rPr>
              <a:t>[Ar]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400" baseline="30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经典超圆简" pitchFamily="49" charset="-122"/>
              </a:rPr>
              <a:t>4s</a:t>
            </a:r>
            <a:r>
              <a:rPr lang="en-US" altLang="zh-CN" sz="2400" b="1" baseline="30000">
                <a:solidFill>
                  <a:srgbClr val="0066FF"/>
                </a:solidFill>
                <a:latin typeface="Times New Roman" panose="02020603050405020304" pitchFamily="18" charset="0"/>
                <a:ea typeface="经典超圆简" pitchFamily="49" charset="-122"/>
              </a:rPr>
              <a:t>2</a:t>
            </a:r>
            <a:endParaRPr lang="en-US" altLang="zh-CN" sz="2400" b="1" baseline="30000">
              <a:solidFill>
                <a:srgbClr val="0066FF"/>
              </a:solidFill>
              <a:latin typeface="Times New Roman" panose="02020603050405020304" pitchFamily="18" charset="0"/>
              <a:ea typeface="经典超圆简" pitchFamily="49" charset="-122"/>
            </a:endParaRPr>
          </a:p>
        </p:txBody>
      </p:sp>
      <p:sp>
        <p:nvSpPr>
          <p:cNvPr id="67" name="矩形 66"/>
          <p:cNvSpPr/>
          <p:nvPr>
            <p:custDataLst>
              <p:tags r:id="rId64"/>
            </p:custDataLst>
          </p:nvPr>
        </p:nvSpPr>
        <p:spPr>
          <a:xfrm>
            <a:off x="10040043" y="4580114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  <a:ea typeface="经典超圆简" pitchFamily="49" charset="-122"/>
              </a:rPr>
              <a:t>[Ar]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400" baseline="30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400" b="1">
                <a:solidFill>
                  <a:srgbClr val="0066FF"/>
                </a:solidFill>
                <a:latin typeface="Times New Roman" panose="02020603050405020304" pitchFamily="18" charset="0"/>
                <a:ea typeface="经典超圆简" pitchFamily="49" charset="-122"/>
              </a:rPr>
              <a:t>4s</a:t>
            </a:r>
            <a:r>
              <a:rPr lang="en-US" altLang="zh-CN" sz="2400" b="1" baseline="30000">
                <a:solidFill>
                  <a:srgbClr val="0066FF"/>
                </a:solidFill>
                <a:latin typeface="Times New Roman" panose="02020603050405020304" pitchFamily="18" charset="0"/>
                <a:ea typeface="经典超圆简" pitchFamily="49" charset="-122"/>
              </a:rPr>
              <a:t>2</a:t>
            </a:r>
            <a:endParaRPr lang="en-US" altLang="zh-CN" sz="2400" b="1" baseline="30000">
              <a:solidFill>
                <a:srgbClr val="0066FF"/>
              </a:solidFill>
              <a:latin typeface="Times New Roman" panose="02020603050405020304" pitchFamily="18" charset="0"/>
              <a:ea typeface="经典超圆简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3" grpId="0" animBg="1"/>
      <p:bldP spid="34" grpId="0" animBg="1"/>
      <p:bldP spid="35" grpId="0" animBg="1"/>
      <p:bldP spid="36" grpId="0" animBg="1"/>
      <p:bldP spid="53" grpId="0"/>
      <p:bldP spid="54" grpId="0"/>
      <p:bldP spid="55" grpId="0" animBg="1"/>
      <p:bldP spid="56" grpId="0" animBg="1"/>
      <p:bldP spid="57" grpId="0" animBg="1"/>
      <p:bldP spid="58" grpId="0" animBg="1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375920" y="476010"/>
            <a:ext cx="9502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练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请根据构造原理</a:t>
            </a:r>
            <a:r>
              <a:rPr lang="en-US" altLang="zh-CN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写出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21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36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号元素原子的电子排布式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矩形 18"/>
          <p:cNvSpPr/>
          <p:nvPr>
            <p:custDataLst>
              <p:tags r:id="rId2"/>
            </p:custDataLst>
          </p:nvPr>
        </p:nvSpPr>
        <p:spPr>
          <a:xfrm>
            <a:off x="6063834" y="1091127"/>
            <a:ext cx="3547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暂时不写</a:t>
            </a:r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24</a:t>
            </a:r>
            <a:r>
              <a:rPr lang="en-US" altLang="zh-CN" sz="28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Cr</a:t>
            </a:r>
            <a:r>
              <a:rPr lang="zh-CN" altLang="en-US" sz="28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29</a:t>
            </a:r>
            <a:r>
              <a:rPr lang="en-US" altLang="zh-CN" sz="28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Cu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6"/>
          <p:cNvSpPr txBox="1"/>
          <p:nvPr>
            <p:custDataLst>
              <p:tags r:id="rId3"/>
            </p:custDataLst>
          </p:nvPr>
        </p:nvSpPr>
        <p:spPr>
          <a:xfrm>
            <a:off x="507959" y="5057813"/>
            <a:ext cx="89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36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Kr</a:t>
            </a:r>
            <a:endParaRPr lang="en-US" altLang="zh-CN" sz="2400" baseline="30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16"/>
          <p:cNvSpPr txBox="1"/>
          <p:nvPr>
            <p:custDataLst>
              <p:tags r:id="rId4"/>
            </p:custDataLst>
          </p:nvPr>
        </p:nvSpPr>
        <p:spPr>
          <a:xfrm>
            <a:off x="507959" y="4386176"/>
            <a:ext cx="1046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35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Br</a:t>
            </a:r>
            <a:endParaRPr lang="en-US" altLang="zh-CN" sz="24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16"/>
          <p:cNvSpPr txBox="1"/>
          <p:nvPr>
            <p:custDataLst>
              <p:tags r:id="rId5"/>
            </p:custDataLst>
          </p:nvPr>
        </p:nvSpPr>
        <p:spPr>
          <a:xfrm>
            <a:off x="507959" y="3080137"/>
            <a:ext cx="1158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33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As</a:t>
            </a:r>
            <a:endParaRPr lang="en-US" altLang="zh-CN" sz="24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16"/>
          <p:cNvSpPr txBox="1"/>
          <p:nvPr>
            <p:custDataLst>
              <p:tags r:id="rId6"/>
            </p:custDataLst>
          </p:nvPr>
        </p:nvSpPr>
        <p:spPr>
          <a:xfrm>
            <a:off x="507959" y="2408499"/>
            <a:ext cx="1046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Ge</a:t>
            </a:r>
            <a:endParaRPr lang="en-US" altLang="zh-CN" sz="24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16"/>
          <p:cNvSpPr txBox="1"/>
          <p:nvPr>
            <p:custDataLst>
              <p:tags r:id="rId7"/>
            </p:custDataLst>
          </p:nvPr>
        </p:nvSpPr>
        <p:spPr>
          <a:xfrm>
            <a:off x="507959" y="1736862"/>
            <a:ext cx="894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31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Ga</a:t>
            </a:r>
            <a:endParaRPr lang="en-US" altLang="zh-CN" sz="24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16"/>
          <p:cNvSpPr txBox="1"/>
          <p:nvPr>
            <p:custDataLst>
              <p:tags r:id="rId8"/>
            </p:custDataLst>
          </p:nvPr>
        </p:nvSpPr>
        <p:spPr>
          <a:xfrm>
            <a:off x="507959" y="3714538"/>
            <a:ext cx="89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34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Se</a:t>
            </a:r>
            <a:endParaRPr lang="en-US" altLang="zh-CN" sz="24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>
            <p:custDataLst>
              <p:tags r:id="rId9"/>
            </p:custDataLst>
          </p:nvPr>
        </p:nvSpPr>
        <p:spPr>
          <a:xfrm>
            <a:off x="1135874" y="1755480"/>
            <a:ext cx="3893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4s</a:t>
            </a:r>
            <a:r>
              <a:rPr lang="en-US" altLang="zh-CN" sz="2400" baseline="30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4p</a:t>
            </a:r>
            <a:r>
              <a:rPr lang="en-US" altLang="zh-CN" sz="2400" baseline="30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en-US" altLang="zh-CN" sz="24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1176514" y="2408498"/>
            <a:ext cx="3852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4s</a:t>
            </a:r>
            <a:r>
              <a:rPr lang="en-US" altLang="zh-CN" sz="2400" baseline="30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4p</a:t>
            </a:r>
            <a:r>
              <a:rPr lang="en-US" altLang="zh-CN" sz="2400" baseline="30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4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11"/>
            </p:custDataLst>
          </p:nvPr>
        </p:nvSpPr>
        <p:spPr>
          <a:xfrm>
            <a:off x="1176515" y="3116813"/>
            <a:ext cx="4299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4s</a:t>
            </a:r>
            <a:r>
              <a:rPr lang="en-US" altLang="zh-CN" sz="2400" baseline="30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4p</a:t>
            </a:r>
            <a:r>
              <a:rPr lang="en-US" altLang="zh-CN" sz="2400" baseline="30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en-US" altLang="zh-CN" sz="24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12"/>
            </p:custDataLst>
          </p:nvPr>
        </p:nvSpPr>
        <p:spPr>
          <a:xfrm>
            <a:off x="1176514" y="3769835"/>
            <a:ext cx="40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4s</a:t>
            </a:r>
            <a:r>
              <a:rPr lang="en-US" altLang="zh-CN" sz="2400" baseline="30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4p</a:t>
            </a:r>
            <a:r>
              <a:rPr lang="en-US" altLang="zh-CN" sz="2400" baseline="30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en-US" altLang="zh-CN" sz="24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13"/>
            </p:custDataLst>
          </p:nvPr>
        </p:nvSpPr>
        <p:spPr>
          <a:xfrm>
            <a:off x="1176514" y="4460088"/>
            <a:ext cx="4299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4s</a:t>
            </a:r>
            <a:r>
              <a:rPr lang="en-US" altLang="zh-CN" sz="2400" baseline="30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4p</a:t>
            </a:r>
            <a:r>
              <a:rPr lang="en-US" altLang="zh-CN" sz="2400" baseline="30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endParaRPr lang="en-US" altLang="zh-CN" sz="24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>
            <p:custDataLst>
              <p:tags r:id="rId14"/>
            </p:custDataLst>
          </p:nvPr>
        </p:nvSpPr>
        <p:spPr>
          <a:xfrm>
            <a:off x="1135874" y="5076429"/>
            <a:ext cx="3812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400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4s</a:t>
            </a:r>
            <a:r>
              <a:rPr lang="en-US" altLang="zh-CN" sz="2400" baseline="30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4p</a:t>
            </a:r>
            <a:r>
              <a:rPr lang="en-US" altLang="zh-CN" sz="2400" baseline="30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en-US" altLang="zh-CN" sz="2400" baseline="300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>
            <p:custDataLst>
              <p:tags r:id="rId15"/>
            </p:custDataLst>
          </p:nvPr>
        </p:nvSpPr>
        <p:spPr>
          <a:xfrm>
            <a:off x="4708240" y="1773538"/>
            <a:ext cx="204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  <a:ea typeface="经典超圆简" pitchFamily="49" charset="-122"/>
              </a:rPr>
              <a:t>[Ar]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400" baseline="30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经典超圆简" pitchFamily="49" charset="-122"/>
              </a:rPr>
              <a:t>4s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经典超圆简" pitchFamily="49" charset="-122"/>
              </a:rPr>
              <a:t>2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4p</a:t>
            </a:r>
            <a:r>
              <a:rPr lang="en-US" altLang="zh-CN" sz="2400" baseline="30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en-US" altLang="zh-CN" sz="24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>
            <p:custDataLst>
              <p:tags r:id="rId16"/>
            </p:custDataLst>
          </p:nvPr>
        </p:nvSpPr>
        <p:spPr>
          <a:xfrm>
            <a:off x="4710719" y="2426556"/>
            <a:ext cx="204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  <a:ea typeface="经典超圆简" pitchFamily="49" charset="-122"/>
              </a:rPr>
              <a:t>[Ar]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400" baseline="30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经典超圆简" pitchFamily="49" charset="-122"/>
              </a:rPr>
              <a:t>4s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经典超圆简" pitchFamily="49" charset="-122"/>
              </a:rPr>
              <a:t>2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4p</a:t>
            </a:r>
            <a:r>
              <a:rPr lang="en-US" altLang="zh-CN" sz="2400" baseline="30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4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>
            <p:custDataLst>
              <p:tags r:id="rId17"/>
            </p:custDataLst>
          </p:nvPr>
        </p:nvSpPr>
        <p:spPr>
          <a:xfrm>
            <a:off x="4708240" y="3153565"/>
            <a:ext cx="204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  <a:ea typeface="经典超圆简" pitchFamily="49" charset="-122"/>
              </a:rPr>
              <a:t>[Ar]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400" baseline="30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经典超圆简" pitchFamily="49" charset="-122"/>
              </a:rPr>
              <a:t>4s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经典超圆简" pitchFamily="49" charset="-122"/>
              </a:rPr>
              <a:t>2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4p</a:t>
            </a:r>
            <a:r>
              <a:rPr lang="en-US" altLang="zh-CN" sz="2400" baseline="30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en-US" altLang="zh-CN" sz="24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/>
          <p:nvPr>
            <p:custDataLst>
              <p:tags r:id="rId18"/>
            </p:custDataLst>
          </p:nvPr>
        </p:nvSpPr>
        <p:spPr>
          <a:xfrm>
            <a:off x="4708240" y="3798202"/>
            <a:ext cx="204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  <a:ea typeface="经典超圆简" pitchFamily="49" charset="-122"/>
              </a:rPr>
              <a:t>[Ar]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400" baseline="30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经典超圆简" pitchFamily="49" charset="-122"/>
              </a:rPr>
              <a:t>4s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经典超圆简" pitchFamily="49" charset="-122"/>
              </a:rPr>
              <a:t>2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4p</a:t>
            </a:r>
            <a:r>
              <a:rPr lang="en-US" altLang="zh-CN" sz="2400" baseline="30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en-US" altLang="zh-CN" sz="24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>
            <p:custDataLst>
              <p:tags r:id="rId19"/>
            </p:custDataLst>
          </p:nvPr>
        </p:nvSpPr>
        <p:spPr>
          <a:xfrm>
            <a:off x="4719199" y="4508636"/>
            <a:ext cx="204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  <a:ea typeface="经典超圆简" pitchFamily="49" charset="-122"/>
              </a:rPr>
              <a:t>[Ar]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400" baseline="30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经典超圆简" pitchFamily="49" charset="-122"/>
              </a:rPr>
              <a:t>4s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经典超圆简" pitchFamily="49" charset="-122"/>
              </a:rPr>
              <a:t>2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4p</a:t>
            </a:r>
            <a:r>
              <a:rPr lang="en-US" altLang="zh-CN" sz="2400" baseline="30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endParaRPr lang="en-US" altLang="zh-CN" sz="24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>
            <p:custDataLst>
              <p:tags r:id="rId20"/>
            </p:custDataLst>
          </p:nvPr>
        </p:nvSpPr>
        <p:spPr>
          <a:xfrm>
            <a:off x="4719199" y="5143596"/>
            <a:ext cx="204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  <a:ea typeface="经典超圆简" pitchFamily="49" charset="-122"/>
              </a:rPr>
              <a:t>[Ar]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400" baseline="30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经典超圆简" pitchFamily="49" charset="-122"/>
              </a:rPr>
              <a:t>4s</a:t>
            </a:r>
            <a:r>
              <a:rPr lang="en-US" altLang="zh-CN" sz="2400" b="1" baseline="30000">
                <a:solidFill>
                  <a:srgbClr val="0000FF"/>
                </a:solidFill>
                <a:latin typeface="Times New Roman" panose="02020603050405020304" pitchFamily="18" charset="0"/>
                <a:ea typeface="经典超圆简" pitchFamily="49" charset="-122"/>
              </a:rPr>
              <a:t>2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4p</a:t>
            </a:r>
            <a:r>
              <a:rPr lang="en-US" altLang="zh-CN" sz="2400" baseline="30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en-US" altLang="zh-CN" sz="24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2" name="Group 16"/>
          <p:cNvGrpSpPr/>
          <p:nvPr>
            <p:custDataLst>
              <p:tags r:id="rId21"/>
            </p:custDataLst>
          </p:nvPr>
        </p:nvGrpSpPr>
        <p:grpSpPr>
          <a:xfrm>
            <a:off x="1031219" y="941436"/>
            <a:ext cx="2852738" cy="908050"/>
            <a:chOff x="0" y="0"/>
            <a:chExt cx="1797" cy="572"/>
          </a:xfrm>
        </p:grpSpPr>
        <p:sp>
          <p:nvSpPr>
            <p:cNvPr id="43" name="Arc 17"/>
            <p:cNvSpPr/>
            <p:nvPr>
              <p:custDataLst>
                <p:tags r:id="rId22"/>
              </p:custDataLst>
            </p:nvPr>
          </p:nvSpPr>
          <p:spPr bwMode="auto">
            <a:xfrm rot="2108555">
              <a:off x="1228" y="0"/>
              <a:ext cx="532" cy="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Text Box 1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21416828">
              <a:off x="94" y="211"/>
              <a:ext cx="4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altLang="zh-CN" sz="2400" b="1">
                  <a:solidFill>
                    <a:srgbClr val="000000"/>
                  </a:solidFill>
                  <a:ea typeface="宋体" panose="02010600030101010101" pitchFamily="2" charset="-122"/>
                </a:rPr>
                <a:t>+31</a:t>
              </a:r>
              <a:endParaRPr lang="en-US" altLang="zh-CN" sz="2400" b="1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5" name="Oval 1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-183173">
              <a:off x="0" y="121"/>
              <a:ext cx="432" cy="4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6" name="Arc 20"/>
            <p:cNvSpPr/>
            <p:nvPr>
              <p:custDataLst>
                <p:tags r:id="rId25"/>
              </p:custDataLst>
            </p:nvPr>
          </p:nvSpPr>
          <p:spPr bwMode="auto">
            <a:xfrm rot="2108555">
              <a:off x="317" y="121"/>
              <a:ext cx="396" cy="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Arc 21"/>
            <p:cNvSpPr/>
            <p:nvPr>
              <p:custDataLst>
                <p:tags r:id="rId26"/>
              </p:custDataLst>
            </p:nvPr>
          </p:nvSpPr>
          <p:spPr bwMode="auto">
            <a:xfrm rot="2108555">
              <a:off x="602" y="90"/>
              <a:ext cx="396" cy="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Arc 22"/>
            <p:cNvSpPr/>
            <p:nvPr>
              <p:custDataLst>
                <p:tags r:id="rId27"/>
              </p:custDataLst>
            </p:nvPr>
          </p:nvSpPr>
          <p:spPr bwMode="auto">
            <a:xfrm rot="2108555">
              <a:off x="960" y="45"/>
              <a:ext cx="444" cy="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Text Box 23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 rot="21416828">
              <a:off x="546" y="157"/>
              <a:ext cx="1251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altLang="zh-CN" sz="2400" b="1">
                  <a:solidFill>
                    <a:srgbClr val="0000FF"/>
                  </a:solidFill>
                  <a:ea typeface="宋体" panose="02010600030101010101" pitchFamily="2" charset="-122"/>
                </a:rPr>
                <a:t>2     8     18    3</a:t>
              </a:r>
              <a:endParaRPr lang="en-US" altLang="zh-CN" sz="2400" b="1">
                <a:solidFill>
                  <a:srgbClr val="0000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54" name="文本框 53"/>
          <p:cNvSpPr txBox="1"/>
          <p:nvPr>
            <p:custDataLst>
              <p:tags r:id="rId29"/>
            </p:custDataLst>
          </p:nvPr>
        </p:nvSpPr>
        <p:spPr>
          <a:xfrm>
            <a:off x="9703952" y="653983"/>
            <a:ext cx="265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</a:rPr>
              <a:t>简化电子排布式？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55" name="文本框 54"/>
          <p:cNvSpPr txBox="1"/>
          <p:nvPr>
            <p:custDataLst>
              <p:tags r:id="rId30"/>
            </p:custDataLst>
          </p:nvPr>
        </p:nvSpPr>
        <p:spPr>
          <a:xfrm>
            <a:off x="9703952" y="1140340"/>
            <a:ext cx="265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</a:rPr>
              <a:t>原子结构示意图？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56" name="文本框 16"/>
          <p:cNvSpPr txBox="1"/>
          <p:nvPr>
            <p:custDataLst>
              <p:tags r:id="rId31"/>
            </p:custDataLst>
          </p:nvPr>
        </p:nvSpPr>
        <p:spPr>
          <a:xfrm>
            <a:off x="619718" y="5859376"/>
            <a:ext cx="1046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35</a:t>
            </a:r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Br</a:t>
            </a:r>
            <a:endParaRPr lang="en-US" altLang="zh-CN" sz="24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57" name="Group 16"/>
          <p:cNvGrpSpPr/>
          <p:nvPr>
            <p:custDataLst>
              <p:tags r:id="rId32"/>
            </p:custDataLst>
          </p:nvPr>
        </p:nvGrpSpPr>
        <p:grpSpPr>
          <a:xfrm>
            <a:off x="1337940" y="5692770"/>
            <a:ext cx="2852738" cy="908050"/>
            <a:chOff x="0" y="0"/>
            <a:chExt cx="1797" cy="572"/>
          </a:xfrm>
        </p:grpSpPr>
        <p:sp>
          <p:nvSpPr>
            <p:cNvPr id="58" name="Arc 17"/>
            <p:cNvSpPr/>
            <p:nvPr>
              <p:custDataLst>
                <p:tags r:id="rId33"/>
              </p:custDataLst>
            </p:nvPr>
          </p:nvSpPr>
          <p:spPr bwMode="auto">
            <a:xfrm rot="2108555">
              <a:off x="1228" y="0"/>
              <a:ext cx="532" cy="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Text Box 18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 rot="21416828">
              <a:off x="94" y="211"/>
              <a:ext cx="4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altLang="zh-CN" sz="2400" b="1">
                  <a:solidFill>
                    <a:srgbClr val="000000"/>
                  </a:solidFill>
                  <a:ea typeface="宋体" panose="02010600030101010101" pitchFamily="2" charset="-122"/>
                </a:rPr>
                <a:t>+35</a:t>
              </a:r>
              <a:endParaRPr lang="en-US" altLang="zh-CN" sz="2400" b="1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0" name="Oval 19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 rot="-183173">
              <a:off x="0" y="121"/>
              <a:ext cx="432" cy="4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1" name="Arc 20"/>
            <p:cNvSpPr/>
            <p:nvPr>
              <p:custDataLst>
                <p:tags r:id="rId36"/>
              </p:custDataLst>
            </p:nvPr>
          </p:nvSpPr>
          <p:spPr bwMode="auto">
            <a:xfrm rot="2108555">
              <a:off x="317" y="121"/>
              <a:ext cx="396" cy="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Arc 21"/>
            <p:cNvSpPr/>
            <p:nvPr>
              <p:custDataLst>
                <p:tags r:id="rId37"/>
              </p:custDataLst>
            </p:nvPr>
          </p:nvSpPr>
          <p:spPr bwMode="auto">
            <a:xfrm rot="2108555">
              <a:off x="602" y="90"/>
              <a:ext cx="396" cy="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Arc 22"/>
            <p:cNvSpPr/>
            <p:nvPr>
              <p:custDataLst>
                <p:tags r:id="rId38"/>
              </p:custDataLst>
            </p:nvPr>
          </p:nvSpPr>
          <p:spPr bwMode="auto">
            <a:xfrm rot="2108555">
              <a:off x="960" y="45"/>
              <a:ext cx="444" cy="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Text Box 23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 rot="21416828">
              <a:off x="546" y="157"/>
              <a:ext cx="1251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altLang="zh-CN" sz="2400" b="1">
                  <a:solidFill>
                    <a:srgbClr val="0000FF"/>
                  </a:solidFill>
                  <a:ea typeface="宋体" panose="02010600030101010101" pitchFamily="2" charset="-122"/>
                </a:rPr>
                <a:t>2     8     18    7</a:t>
              </a:r>
              <a:endParaRPr lang="en-US" altLang="zh-CN" sz="2400" b="1">
                <a:solidFill>
                  <a:srgbClr val="0000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65" name="任意多边形 64"/>
          <p:cNvSpPr/>
          <p:nvPr>
            <p:custDataLst>
              <p:tags r:id="rId40"/>
            </p:custDataLst>
          </p:nvPr>
        </p:nvSpPr>
        <p:spPr>
          <a:xfrm>
            <a:off x="1236520" y="2165614"/>
            <a:ext cx="335280" cy="10638"/>
          </a:xfrm>
          <a:custGeom>
            <a:avLst/>
            <a:gdLst>
              <a:gd name="connsiteX0" fmla="*/ 0 w 335280"/>
              <a:gd name="connsiteY0" fmla="*/ 10160 h 10638"/>
              <a:gd name="connsiteX1" fmla="*/ 111760 w 335280"/>
              <a:gd name="connsiteY1" fmla="*/ 0 h 10638"/>
              <a:gd name="connsiteX2" fmla="*/ 264160 w 335280"/>
              <a:gd name="connsiteY2" fmla="*/ 10160 h 10638"/>
              <a:gd name="connsiteX3" fmla="*/ 335280 w 335280"/>
              <a:gd name="connsiteY3" fmla="*/ 10160 h 1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" h="10638">
                <a:moveTo>
                  <a:pt x="0" y="10160"/>
                </a:moveTo>
                <a:cubicBezTo>
                  <a:pt x="37253" y="6773"/>
                  <a:pt x="74353" y="0"/>
                  <a:pt x="111760" y="0"/>
                </a:cubicBezTo>
                <a:cubicBezTo>
                  <a:pt x="162673" y="0"/>
                  <a:pt x="213300" y="7848"/>
                  <a:pt x="264160" y="10160"/>
                </a:cubicBezTo>
                <a:cubicBezTo>
                  <a:pt x="287842" y="11236"/>
                  <a:pt x="311573" y="10160"/>
                  <a:pt x="335280" y="1016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任意多边形 65"/>
          <p:cNvSpPr/>
          <p:nvPr>
            <p:custDataLst>
              <p:tags r:id="rId41"/>
            </p:custDataLst>
          </p:nvPr>
        </p:nvSpPr>
        <p:spPr>
          <a:xfrm>
            <a:off x="1642920" y="2165614"/>
            <a:ext cx="741680" cy="31331"/>
          </a:xfrm>
          <a:custGeom>
            <a:avLst/>
            <a:gdLst>
              <a:gd name="connsiteX0" fmla="*/ 0 w 741680"/>
              <a:gd name="connsiteY0" fmla="*/ 0 h 31331"/>
              <a:gd name="connsiteX1" fmla="*/ 589280 w 741680"/>
              <a:gd name="connsiteY1" fmla="*/ 10160 h 31331"/>
              <a:gd name="connsiteX2" fmla="*/ 701040 w 741680"/>
              <a:gd name="connsiteY2" fmla="*/ 30480 h 31331"/>
              <a:gd name="connsiteX3" fmla="*/ 741680 w 741680"/>
              <a:gd name="connsiteY3" fmla="*/ 30480 h 3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680" h="31331">
                <a:moveTo>
                  <a:pt x="0" y="0"/>
                </a:moveTo>
                <a:lnTo>
                  <a:pt x="589280" y="10160"/>
                </a:lnTo>
                <a:cubicBezTo>
                  <a:pt x="847129" y="17974"/>
                  <a:pt x="579569" y="13127"/>
                  <a:pt x="701040" y="30480"/>
                </a:cubicBezTo>
                <a:cubicBezTo>
                  <a:pt x="714451" y="32396"/>
                  <a:pt x="728133" y="30480"/>
                  <a:pt x="741680" y="30480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任意多边形 66"/>
          <p:cNvSpPr/>
          <p:nvPr>
            <p:custDataLst>
              <p:tags r:id="rId42"/>
            </p:custDataLst>
          </p:nvPr>
        </p:nvSpPr>
        <p:spPr>
          <a:xfrm>
            <a:off x="2486200" y="2196094"/>
            <a:ext cx="1209040" cy="10160"/>
          </a:xfrm>
          <a:custGeom>
            <a:avLst/>
            <a:gdLst>
              <a:gd name="connsiteX0" fmla="*/ 0 w 1209040"/>
              <a:gd name="connsiteY0" fmla="*/ 0 h 10160"/>
              <a:gd name="connsiteX1" fmla="*/ 863600 w 1209040"/>
              <a:gd name="connsiteY1" fmla="*/ 10160 h 10160"/>
              <a:gd name="connsiteX2" fmla="*/ 1209040 w 1209040"/>
              <a:gd name="connsiteY2" fmla="*/ 0 h 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40" h="10160">
                <a:moveTo>
                  <a:pt x="0" y="0"/>
                </a:moveTo>
                <a:lnTo>
                  <a:pt x="863600" y="10160"/>
                </a:lnTo>
                <a:cubicBezTo>
                  <a:pt x="978796" y="10160"/>
                  <a:pt x="1093844" y="0"/>
                  <a:pt x="1209040" y="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任意多边形 67"/>
          <p:cNvSpPr/>
          <p:nvPr>
            <p:custDataLst>
              <p:tags r:id="rId43"/>
            </p:custDataLst>
          </p:nvPr>
        </p:nvSpPr>
        <p:spPr>
          <a:xfrm>
            <a:off x="3725719" y="2165613"/>
            <a:ext cx="723453" cy="45719"/>
          </a:xfrm>
          <a:custGeom>
            <a:avLst/>
            <a:gdLst>
              <a:gd name="connsiteX0" fmla="*/ 0 w 335280"/>
              <a:gd name="connsiteY0" fmla="*/ 10160 h 10638"/>
              <a:gd name="connsiteX1" fmla="*/ 111760 w 335280"/>
              <a:gd name="connsiteY1" fmla="*/ 0 h 10638"/>
              <a:gd name="connsiteX2" fmla="*/ 264160 w 335280"/>
              <a:gd name="connsiteY2" fmla="*/ 10160 h 10638"/>
              <a:gd name="connsiteX3" fmla="*/ 335280 w 335280"/>
              <a:gd name="connsiteY3" fmla="*/ 10160 h 1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" h="10638">
                <a:moveTo>
                  <a:pt x="0" y="10160"/>
                </a:moveTo>
                <a:cubicBezTo>
                  <a:pt x="37253" y="6773"/>
                  <a:pt x="74353" y="0"/>
                  <a:pt x="111760" y="0"/>
                </a:cubicBezTo>
                <a:cubicBezTo>
                  <a:pt x="162673" y="0"/>
                  <a:pt x="213300" y="7848"/>
                  <a:pt x="264160" y="10160"/>
                </a:cubicBezTo>
                <a:cubicBezTo>
                  <a:pt x="287842" y="11236"/>
                  <a:pt x="311573" y="10160"/>
                  <a:pt x="335280" y="1016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32" grpId="0"/>
      <p:bldP spid="33" grpId="0"/>
      <p:bldP spid="34" grpId="0"/>
      <p:bldP spid="35" grpId="0"/>
      <p:bldP spid="5" grpId="0"/>
      <p:bldP spid="9" grpId="0"/>
      <p:bldP spid="10" grpId="0"/>
      <p:bldP spid="11" grpId="0"/>
      <p:bldP spid="12" grpId="0"/>
      <p:bldP spid="13" grpId="0"/>
      <p:bldP spid="36" grpId="0"/>
      <p:bldP spid="37" grpId="0"/>
      <p:bldP spid="38" grpId="0"/>
      <p:bldP spid="39" grpId="0"/>
      <p:bldP spid="40" grpId="0"/>
      <p:bldP spid="41" grpId="0"/>
      <p:bldP spid="56" grpId="0"/>
      <p:bldP spid="65" grpId="0" animBg="1"/>
      <p:bldP spid="66" grpId="0" animBg="1"/>
      <p:bldP spid="67" grpId="0" animBg="1"/>
      <p:bldP spid="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30327" y="710284"/>
            <a:ext cx="83375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[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思考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] 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结合构造原理，试写出</a:t>
            </a:r>
            <a:r>
              <a:rPr lang="en-US" altLang="zh-CN" sz="2800" b="1" baseline="-25000">
                <a:latin typeface="Times New Roman" panose="02020603050405020304" pitchFamily="18" charset="0"/>
                <a:ea typeface="微软雅黑" panose="020B0503020204020204" charset="-122"/>
              </a:rPr>
              <a:t>24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Cr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、</a:t>
            </a:r>
            <a:r>
              <a:rPr lang="en-US" altLang="zh-CN" sz="2800" b="1" baseline="-25000">
                <a:latin typeface="Times New Roman" panose="02020603050405020304" pitchFamily="18" charset="0"/>
                <a:ea typeface="微软雅黑" panose="020B0503020204020204" charset="-122"/>
              </a:rPr>
              <a:t>29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</a:rPr>
              <a:t>Cu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电子排布式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>
            <a:off x="1030327" y="2091967"/>
            <a:ext cx="4453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795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 </a:t>
            </a:r>
            <a:r>
              <a:rPr lang="en-US" altLang="zh-CN" sz="2800" b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24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Cr   1s</a:t>
            </a:r>
            <a:r>
              <a:rPr lang="en-US" altLang="zh-CN" sz="2800" b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2s</a:t>
            </a:r>
            <a:r>
              <a:rPr lang="en-US" altLang="zh-CN" sz="2800" b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2p</a:t>
            </a:r>
            <a:r>
              <a:rPr lang="en-US" altLang="zh-CN" sz="2800" b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6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3s</a:t>
            </a:r>
            <a:r>
              <a:rPr lang="en-US" altLang="zh-CN" sz="2800" b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3p</a:t>
            </a:r>
            <a:r>
              <a:rPr lang="en-US" altLang="zh-CN" sz="2800" b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6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3d</a:t>
            </a:r>
            <a:r>
              <a:rPr lang="en-US" altLang="zh-CN" sz="28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4s</a:t>
            </a:r>
            <a:r>
              <a:rPr lang="en-US" altLang="zh-CN" sz="28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endParaRPr lang="en-US" altLang="zh-CN" sz="2800" b="1" kern="100" baseline="300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1154919" y="3529019"/>
            <a:ext cx="4411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29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Cu   1s</a:t>
            </a:r>
            <a:r>
              <a:rPr lang="en-US" altLang="zh-CN" sz="2800" b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2s</a:t>
            </a:r>
            <a:r>
              <a:rPr lang="en-US" altLang="zh-CN" sz="2800" b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2p</a:t>
            </a:r>
            <a:r>
              <a:rPr lang="en-US" altLang="zh-CN" sz="2800" b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6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3s</a:t>
            </a:r>
            <a:r>
              <a:rPr lang="en-US" altLang="zh-CN" sz="2800" b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3p</a:t>
            </a:r>
            <a:r>
              <a:rPr lang="en-US" altLang="zh-CN" sz="2800" b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6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3d</a:t>
            </a:r>
            <a:r>
              <a:rPr lang="en-US" altLang="zh-CN" sz="28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9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4s</a:t>
            </a:r>
            <a:r>
              <a:rPr lang="en-US" altLang="zh-CN" sz="28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endParaRPr lang="en-US" altLang="zh-CN" sz="2800" b="1" kern="100" baseline="300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5933002" y="2165600"/>
            <a:ext cx="4453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795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 </a:t>
            </a:r>
            <a:r>
              <a:rPr lang="en-US" altLang="zh-CN" sz="2800" b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24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Cr   1s</a:t>
            </a:r>
            <a:r>
              <a:rPr lang="en-US" altLang="zh-CN" sz="2800" b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2s</a:t>
            </a:r>
            <a:r>
              <a:rPr lang="en-US" altLang="zh-CN" sz="2800" b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2p</a:t>
            </a:r>
            <a:r>
              <a:rPr lang="en-US" altLang="zh-CN" sz="2800" b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6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3s</a:t>
            </a:r>
            <a:r>
              <a:rPr lang="en-US" altLang="zh-CN" sz="2800" b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3p</a:t>
            </a:r>
            <a:r>
              <a:rPr lang="en-US" altLang="zh-CN" sz="2800" b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6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3d</a:t>
            </a:r>
            <a:r>
              <a:rPr lang="en-US" altLang="zh-CN" sz="28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5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4s</a:t>
            </a:r>
            <a:r>
              <a:rPr lang="en-US" altLang="zh-CN" sz="28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endParaRPr lang="en-US" altLang="zh-CN" sz="2800" b="1" kern="100" baseline="300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6019204" y="3359306"/>
            <a:ext cx="4532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29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Cu   1s</a:t>
            </a:r>
            <a:r>
              <a:rPr lang="en-US" altLang="zh-CN" sz="2800" b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2s</a:t>
            </a:r>
            <a:r>
              <a:rPr lang="en-US" altLang="zh-CN" sz="2800" b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2p</a:t>
            </a:r>
            <a:r>
              <a:rPr lang="en-US" altLang="zh-CN" sz="2800" b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6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3s</a:t>
            </a:r>
            <a:r>
              <a:rPr lang="en-US" altLang="zh-CN" sz="2800" b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3p</a:t>
            </a:r>
            <a:r>
              <a:rPr lang="en-US" altLang="zh-CN" sz="2800" b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6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3d</a:t>
            </a:r>
            <a:r>
              <a:rPr lang="en-US" altLang="zh-CN" sz="28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4s</a:t>
            </a:r>
            <a:r>
              <a:rPr lang="en-US" altLang="zh-CN" sz="28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endParaRPr lang="en-US" altLang="zh-CN" sz="2800" b="1" kern="100" baseline="300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6136556" y="156874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>
                <a:solidFill>
                  <a:srgbClr val="FF66FF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正确的电子排布式写法</a:t>
            </a:r>
            <a:endParaRPr lang="zh-CN" altLang="en-US" sz="2800" b="1">
              <a:solidFill>
                <a:srgbClr val="FF66FF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1279973" y="4452052"/>
            <a:ext cx="6056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zh-CN" sz="28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它们的电子排布符合构造原理吗？</a:t>
            </a:r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3222894" y="5061259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不符合构造原理</a:t>
            </a:r>
            <a:endParaRPr lang="zh-CN" altLang="en-US"/>
          </a:p>
        </p:txBody>
      </p:sp>
      <p:sp>
        <p:nvSpPr>
          <p:cNvPr id="10" name="任意多边形 9"/>
          <p:cNvSpPr/>
          <p:nvPr>
            <p:custDataLst>
              <p:tags r:id="rId9"/>
            </p:custDataLst>
          </p:nvPr>
        </p:nvSpPr>
        <p:spPr>
          <a:xfrm flipV="1">
            <a:off x="9307429" y="2615187"/>
            <a:ext cx="1078972" cy="50375"/>
          </a:xfrm>
          <a:custGeom>
            <a:avLst/>
            <a:gdLst>
              <a:gd name="connsiteX0" fmla="*/ 0 w 1209040"/>
              <a:gd name="connsiteY0" fmla="*/ 0 h 10160"/>
              <a:gd name="connsiteX1" fmla="*/ 863600 w 1209040"/>
              <a:gd name="connsiteY1" fmla="*/ 10160 h 10160"/>
              <a:gd name="connsiteX2" fmla="*/ 1209040 w 1209040"/>
              <a:gd name="connsiteY2" fmla="*/ 0 h 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40" h="10160">
                <a:moveTo>
                  <a:pt x="0" y="0"/>
                </a:moveTo>
                <a:lnTo>
                  <a:pt x="863600" y="10160"/>
                </a:lnTo>
                <a:cubicBezTo>
                  <a:pt x="978796" y="10160"/>
                  <a:pt x="1093844" y="0"/>
                  <a:pt x="1209040" y="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>
            <p:custDataLst>
              <p:tags r:id="rId10"/>
            </p:custDataLst>
          </p:nvPr>
        </p:nvSpPr>
        <p:spPr>
          <a:xfrm flipV="1">
            <a:off x="9307429" y="3882526"/>
            <a:ext cx="1078972" cy="50375"/>
          </a:xfrm>
          <a:custGeom>
            <a:avLst/>
            <a:gdLst>
              <a:gd name="connsiteX0" fmla="*/ 0 w 1209040"/>
              <a:gd name="connsiteY0" fmla="*/ 0 h 10160"/>
              <a:gd name="connsiteX1" fmla="*/ 863600 w 1209040"/>
              <a:gd name="connsiteY1" fmla="*/ 10160 h 10160"/>
              <a:gd name="connsiteX2" fmla="*/ 1209040 w 1209040"/>
              <a:gd name="connsiteY2" fmla="*/ 0 h 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40" h="10160">
                <a:moveTo>
                  <a:pt x="0" y="0"/>
                </a:moveTo>
                <a:lnTo>
                  <a:pt x="863600" y="10160"/>
                </a:lnTo>
                <a:cubicBezTo>
                  <a:pt x="978796" y="10160"/>
                  <a:pt x="1093844" y="0"/>
                  <a:pt x="1209040" y="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/>
      <p:bldP spid="4" grpId="0"/>
      <p:bldP spid="5" grpId="0"/>
      <p:bldP spid="6" grpId="0"/>
      <p:bldP spid="7" grpId="0"/>
      <p:bldP spid="8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>
            <p:custDataLst>
              <p:tags r:id="rId1"/>
            </p:custDataLst>
          </p:nvPr>
        </p:nvSpPr>
        <p:spPr>
          <a:xfrm>
            <a:off x="1470481" y="5573989"/>
            <a:ext cx="6285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1s</a:t>
            </a:r>
            <a:r>
              <a:rPr lang="en-US" altLang="zh-CN" sz="2800" b="1" kern="100" baseline="300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2s</a:t>
            </a:r>
            <a:r>
              <a:rPr lang="en-US" altLang="zh-CN" sz="2800" b="1" kern="100" baseline="300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2p</a:t>
            </a:r>
            <a:r>
              <a:rPr lang="en-US" altLang="zh-CN" sz="2800" b="1" kern="100" baseline="300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6</a:t>
            </a:r>
            <a:r>
              <a:rPr lang="en-US" altLang="zh-CN" sz="28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3s</a:t>
            </a:r>
            <a:r>
              <a:rPr lang="en-US" altLang="zh-CN" sz="2800" b="1" kern="100" baseline="300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3p</a:t>
            </a:r>
            <a:r>
              <a:rPr lang="en-US" altLang="zh-CN" sz="2800" b="1" kern="100" baseline="300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6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3d</a:t>
            </a:r>
            <a:r>
              <a:rPr lang="en-US" altLang="zh-CN" sz="2800" b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10</a:t>
            </a:r>
            <a:r>
              <a:rPr lang="en-US" altLang="zh-CN" sz="28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4s</a:t>
            </a:r>
            <a:r>
              <a:rPr lang="en-US" altLang="zh-CN" sz="2800" b="1" kern="100" baseline="300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4p</a:t>
            </a:r>
            <a:r>
              <a:rPr lang="en-US" altLang="zh-CN" sz="2800" b="1" kern="100" baseline="300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6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4d</a:t>
            </a:r>
            <a:r>
              <a:rPr lang="en-US" altLang="zh-CN" sz="2800" b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10 </a:t>
            </a:r>
            <a:r>
              <a:rPr lang="en-US" altLang="zh-CN" sz="2800" b="1" kern="100" baseline="30000">
                <a:solidFill>
                  <a:srgbClr val="00B05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        </a:t>
            </a:r>
            <a:r>
              <a:rPr lang="en-US" altLang="zh-CN" sz="2800" b="1" kern="100" baseline="30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 </a:t>
            </a:r>
            <a:r>
              <a:rPr lang="en-US" altLang="zh-CN" sz="28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5s</a:t>
            </a:r>
            <a:r>
              <a:rPr lang="en-US" altLang="zh-CN" sz="2800" b="1" kern="100" baseline="300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5p</a:t>
            </a:r>
            <a:r>
              <a:rPr lang="en-US" altLang="zh-CN" sz="2800" b="1" kern="100" baseline="300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6</a:t>
            </a:r>
            <a:endParaRPr lang="zh-CN" altLang="en-US" sz="2800" b="1" baseline="30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48661" name="矩形 5"/>
          <p:cNvSpPr/>
          <p:nvPr>
            <p:custDataLst>
              <p:tags r:id="rId2"/>
            </p:custDataLst>
          </p:nvPr>
        </p:nvSpPr>
        <p:spPr>
          <a:xfrm>
            <a:off x="550590" y="1017973"/>
            <a:ext cx="10750621" cy="124339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zh-CN" altLang="zh-CN" sz="2800" b="1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800" b="1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b="1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b="1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kern="100"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b="1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能级处于</a:t>
            </a:r>
            <a:r>
              <a:rPr lang="zh-CN" altLang="zh-CN" sz="2800" b="1" kern="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全充满、半充满或全空状态</a:t>
            </a:r>
            <a:r>
              <a:rPr lang="zh-CN" altLang="zh-CN" sz="2800" b="1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时，能量相对较低，原子结构较稳定。</a:t>
            </a:r>
            <a:endParaRPr lang="zh-CN" altLang="zh-CN" sz="1050" b="1" kern="100">
              <a:effectLst/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407556" y="494753"/>
            <a:ext cx="5687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u"/>
            </a:pP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特殊原子的核外电子排布式</a:t>
            </a:r>
            <a:endParaRPr lang="zh-CN" altLang="en-US" sz="28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  <p:grpSp>
        <p:nvGrpSpPr>
          <p:cNvPr id="5" name="组合 4"/>
          <p:cNvGrpSpPr/>
          <p:nvPr>
            <p:custDataLst>
              <p:tags r:id="rId4"/>
            </p:custDataLst>
          </p:nvPr>
        </p:nvGrpSpPr>
        <p:grpSpPr>
          <a:xfrm>
            <a:off x="590774" y="2307836"/>
            <a:ext cx="3352800" cy="661988"/>
            <a:chOff x="768" y="1767"/>
            <a:chExt cx="2112" cy="417"/>
          </a:xfrm>
        </p:grpSpPr>
        <p:grpSp>
          <p:nvGrpSpPr>
            <p:cNvPr id="6" name="组合 5"/>
            <p:cNvGrpSpPr/>
            <p:nvPr>
              <p:custDataLst>
                <p:tags r:id="rId5"/>
              </p:custDataLst>
            </p:nvPr>
          </p:nvGrpSpPr>
          <p:grpSpPr>
            <a:xfrm>
              <a:off x="1680" y="1776"/>
              <a:ext cx="1200" cy="408"/>
              <a:chOff x="672" y="1414"/>
              <a:chExt cx="1200" cy="408"/>
            </a:xfrm>
          </p:grpSpPr>
          <p:graphicFrame>
            <p:nvGraphicFramePr>
              <p:cNvPr id="8" name="对象 7"/>
              <p:cNvGraphicFramePr>
                <a:graphicFrameLocks noChangeAspect="1"/>
              </p:cNvGraphicFramePr>
              <p:nvPr>
                <p:custDataLst>
                  <p:tags r:id="rId6"/>
                </p:custDataLst>
              </p:nvPr>
            </p:nvGraphicFramePr>
            <p:xfrm>
              <a:off x="1441" y="1414"/>
              <a:ext cx="431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0" name="" r:id="rId7" imgW="241300" imgH="228600" progId="Equation.3">
                      <p:embed/>
                    </p:oleObj>
                  </mc:Choice>
                  <mc:Fallback>
                    <p:oleObj name="" r:id="rId7" imgW="241300" imgH="228600" progId="Equation.3">
                      <p:embed/>
                      <p:pic>
                        <p:nvPicPr>
                          <p:cNvPr id="0" name="对象 7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441" y="1414"/>
                            <a:ext cx="431" cy="40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" name="对象 8"/>
              <p:cNvGraphicFramePr>
                <a:graphicFrameLocks noChangeAspect="1"/>
              </p:cNvGraphicFramePr>
              <p:nvPr>
                <p:custDataLst>
                  <p:tags r:id="rId9"/>
                </p:custDataLst>
              </p:nvPr>
            </p:nvGraphicFramePr>
            <p:xfrm>
              <a:off x="672" y="1414"/>
              <a:ext cx="363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" name="" r:id="rId10" imgW="203200" imgH="228600" progId="Equation.3">
                      <p:embed/>
                    </p:oleObj>
                  </mc:Choice>
                  <mc:Fallback>
                    <p:oleObj name="" r:id="rId10" imgW="203200" imgH="228600" progId="Equation.3">
                      <p:embed/>
                      <p:pic>
                        <p:nvPicPr>
                          <p:cNvPr id="0" name="对象 8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672" y="1414"/>
                            <a:ext cx="363" cy="40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对象 9"/>
              <p:cNvGraphicFramePr>
                <a:graphicFrameLocks noChangeAspect="1"/>
              </p:cNvGraphicFramePr>
              <p:nvPr>
                <p:custDataLst>
                  <p:tags r:id="rId12"/>
                </p:custDataLst>
              </p:nvPr>
            </p:nvGraphicFramePr>
            <p:xfrm>
              <a:off x="1080" y="1438"/>
              <a:ext cx="408" cy="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" name="" r:id="rId13" imgW="228600" imgH="203200" progId="Equation.3">
                      <p:embed/>
                    </p:oleObj>
                  </mc:Choice>
                  <mc:Fallback>
                    <p:oleObj name="" r:id="rId13" imgW="228600" imgH="203200" progId="Equation.3">
                      <p:embed/>
                      <p:pic>
                        <p:nvPicPr>
                          <p:cNvPr id="0" name="对象 9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1080" y="1438"/>
                            <a:ext cx="408" cy="363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" name="文本框 6"/>
            <p:cNvSpPr txBox="1"/>
            <p:nvPr>
              <p:custDataLst>
                <p:tags r:id="rId15"/>
              </p:custDataLst>
            </p:nvPr>
          </p:nvSpPr>
          <p:spPr>
            <a:xfrm>
              <a:off x="768" y="1767"/>
              <a:ext cx="983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全充满</a:t>
              </a:r>
              <a:endPara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10"/>
          <p:cNvGrpSpPr/>
          <p:nvPr>
            <p:custDataLst>
              <p:tags r:id="rId16"/>
            </p:custDataLst>
          </p:nvPr>
        </p:nvGrpSpPr>
        <p:grpSpPr>
          <a:xfrm>
            <a:off x="572875" y="3048593"/>
            <a:ext cx="3471863" cy="678497"/>
            <a:chOff x="1149137" y="3804495"/>
            <a:chExt cx="3471863" cy="678497"/>
          </a:xfrm>
        </p:grpSpPr>
        <p:grpSp>
          <p:nvGrpSpPr>
            <p:cNvPr id="12" name="组合 11"/>
            <p:cNvGrpSpPr/>
            <p:nvPr>
              <p:custDataLst>
                <p:tags r:id="rId17"/>
              </p:custDataLst>
            </p:nvPr>
          </p:nvGrpSpPr>
          <p:grpSpPr>
            <a:xfrm>
              <a:off x="2708062" y="3804495"/>
              <a:ext cx="1912938" cy="663575"/>
              <a:chOff x="1533" y="987"/>
              <a:chExt cx="1205" cy="418"/>
            </a:xfrm>
          </p:grpSpPr>
          <p:graphicFrame>
            <p:nvGraphicFramePr>
              <p:cNvPr id="14" name="对象 13"/>
              <p:cNvGraphicFramePr>
                <a:graphicFrameLocks noChangeAspect="1"/>
              </p:cNvGraphicFramePr>
              <p:nvPr>
                <p:custDataLst>
                  <p:tags r:id="rId18"/>
                </p:custDataLst>
              </p:nvPr>
            </p:nvGraphicFramePr>
            <p:xfrm>
              <a:off x="1533" y="987"/>
              <a:ext cx="340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" name="" r:id="rId19" imgW="190500" imgH="228600" progId="Equation.3">
                      <p:embed/>
                    </p:oleObj>
                  </mc:Choice>
                  <mc:Fallback>
                    <p:oleObj name="" r:id="rId19" imgW="190500" imgH="228600" progId="Equation.3">
                      <p:embed/>
                      <p:pic>
                        <p:nvPicPr>
                          <p:cNvPr id="0" name="对象 13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1533" y="987"/>
                            <a:ext cx="340" cy="40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对象 14"/>
              <p:cNvGraphicFramePr>
                <a:graphicFrameLocks noChangeAspect="1"/>
              </p:cNvGraphicFramePr>
              <p:nvPr>
                <p:custDataLst>
                  <p:tags r:id="rId21"/>
                </p:custDataLst>
              </p:nvPr>
            </p:nvGraphicFramePr>
            <p:xfrm>
              <a:off x="1940" y="1026"/>
              <a:ext cx="340" cy="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" name="" r:id="rId22" imgW="190500" imgH="203200" progId="Equation.3">
                      <p:embed/>
                    </p:oleObj>
                  </mc:Choice>
                  <mc:Fallback>
                    <p:oleObj name="" r:id="rId22" imgW="190500" imgH="203200" progId="Equation.3">
                      <p:embed/>
                      <p:pic>
                        <p:nvPicPr>
                          <p:cNvPr id="0" name="对象 14"/>
                          <p:cNvPicPr/>
                          <p:nvPr/>
                        </p:nvPicPr>
                        <p:blipFill>
                          <a:blip r:embed="rId23"/>
                          <a:stretch>
                            <a:fillRect/>
                          </a:stretch>
                        </p:blipFill>
                        <p:spPr>
                          <a:xfrm>
                            <a:off x="1940" y="1026"/>
                            <a:ext cx="340" cy="363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对象 16"/>
              <p:cNvGraphicFramePr>
                <a:graphicFrameLocks noChangeAspect="1"/>
              </p:cNvGraphicFramePr>
              <p:nvPr>
                <p:custDataLst>
                  <p:tags r:id="rId24"/>
                </p:custDataLst>
              </p:nvPr>
            </p:nvGraphicFramePr>
            <p:xfrm>
              <a:off x="2375" y="997"/>
              <a:ext cx="363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" name="" r:id="rId25" imgW="203200" imgH="228600" progId="Equation.3">
                      <p:embed/>
                    </p:oleObj>
                  </mc:Choice>
                  <mc:Fallback>
                    <p:oleObj name="" r:id="rId25" imgW="203200" imgH="228600" progId="Equation.3">
                      <p:embed/>
                      <p:pic>
                        <p:nvPicPr>
                          <p:cNvPr id="0" name="对象 15"/>
                          <p:cNvPicPr/>
                          <p:nvPr/>
                        </p:nvPicPr>
                        <p:blipFill>
                          <a:blip r:embed="rId26"/>
                          <a:stretch>
                            <a:fillRect/>
                          </a:stretch>
                        </p:blipFill>
                        <p:spPr>
                          <a:xfrm>
                            <a:off x="2375" y="997"/>
                            <a:ext cx="363" cy="40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9" name="文本框 18"/>
            <p:cNvSpPr txBox="1"/>
            <p:nvPr>
              <p:custDataLst>
                <p:tags r:id="rId27"/>
              </p:custDataLst>
            </p:nvPr>
          </p:nvSpPr>
          <p:spPr>
            <a:xfrm>
              <a:off x="1149137" y="3837832"/>
              <a:ext cx="1752600" cy="6451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600" b="1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半充满</a:t>
              </a:r>
              <a:endPara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组合 19"/>
          <p:cNvGrpSpPr/>
          <p:nvPr>
            <p:custDataLst>
              <p:tags r:id="rId28"/>
            </p:custDataLst>
          </p:nvPr>
        </p:nvGrpSpPr>
        <p:grpSpPr>
          <a:xfrm>
            <a:off x="572875" y="3760832"/>
            <a:ext cx="3471864" cy="659029"/>
            <a:chOff x="1301537" y="4663334"/>
            <a:chExt cx="3471864" cy="659029"/>
          </a:xfrm>
        </p:grpSpPr>
        <p:grpSp>
          <p:nvGrpSpPr>
            <p:cNvPr id="21" name="组合 20"/>
            <p:cNvGrpSpPr/>
            <p:nvPr>
              <p:custDataLst>
                <p:tags r:id="rId29"/>
              </p:custDataLst>
            </p:nvPr>
          </p:nvGrpSpPr>
          <p:grpSpPr>
            <a:xfrm>
              <a:off x="2793788" y="4663334"/>
              <a:ext cx="1979613" cy="658813"/>
              <a:chOff x="3196" y="1358"/>
              <a:chExt cx="1247" cy="415"/>
            </a:xfrm>
          </p:grpSpPr>
          <p:graphicFrame>
            <p:nvGraphicFramePr>
              <p:cNvPr id="22" name="对象 21"/>
              <p:cNvGraphicFramePr>
                <a:graphicFrameLocks noChangeAspect="1"/>
              </p:cNvGraphicFramePr>
              <p:nvPr>
                <p:custDataLst>
                  <p:tags r:id="rId30"/>
                </p:custDataLst>
              </p:nvPr>
            </p:nvGraphicFramePr>
            <p:xfrm>
              <a:off x="3196" y="1358"/>
              <a:ext cx="362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" name="" r:id="rId31" imgW="203200" imgH="228600" progId="Equation.3">
                      <p:embed/>
                    </p:oleObj>
                  </mc:Choice>
                  <mc:Fallback>
                    <p:oleObj name="" r:id="rId31" imgW="203200" imgH="228600" progId="Equation.3">
                      <p:embed/>
                      <p:pic>
                        <p:nvPicPr>
                          <p:cNvPr id="0" name="对象 19"/>
                          <p:cNvPicPr/>
                          <p:nvPr/>
                        </p:nvPicPr>
                        <p:blipFill>
                          <a:blip r:embed="rId32"/>
                          <a:stretch>
                            <a:fillRect/>
                          </a:stretch>
                        </p:blipFill>
                        <p:spPr>
                          <a:xfrm>
                            <a:off x="3196" y="1358"/>
                            <a:ext cx="362" cy="40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对象 23"/>
              <p:cNvGraphicFramePr>
                <a:graphicFrameLocks noChangeAspect="1"/>
              </p:cNvGraphicFramePr>
              <p:nvPr>
                <p:custDataLst>
                  <p:tags r:id="rId33"/>
                </p:custDataLst>
              </p:nvPr>
            </p:nvGraphicFramePr>
            <p:xfrm>
              <a:off x="3637" y="1410"/>
              <a:ext cx="340" cy="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" name="" r:id="rId34" imgW="190500" imgH="203200" progId="Equation.3">
                      <p:embed/>
                    </p:oleObj>
                  </mc:Choice>
                  <mc:Fallback>
                    <p:oleObj name="" r:id="rId34" imgW="190500" imgH="203200" progId="Equation.3">
                      <p:embed/>
                      <p:pic>
                        <p:nvPicPr>
                          <p:cNvPr id="0" name="对象 20"/>
                          <p:cNvPicPr/>
                          <p:nvPr/>
                        </p:nvPicPr>
                        <p:blipFill>
                          <a:blip r:embed="rId35"/>
                          <a:stretch>
                            <a:fillRect/>
                          </a:stretch>
                        </p:blipFill>
                        <p:spPr>
                          <a:xfrm>
                            <a:off x="3637" y="1410"/>
                            <a:ext cx="340" cy="363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对象 25"/>
              <p:cNvGraphicFramePr>
                <a:graphicFrameLocks noChangeAspect="1"/>
              </p:cNvGraphicFramePr>
              <p:nvPr>
                <p:custDataLst>
                  <p:tags r:id="rId36"/>
                </p:custDataLst>
              </p:nvPr>
            </p:nvGraphicFramePr>
            <p:xfrm>
              <a:off x="4080" y="1365"/>
              <a:ext cx="363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" name="" r:id="rId37" imgW="203200" imgH="228600" progId="Equation.3">
                      <p:embed/>
                    </p:oleObj>
                  </mc:Choice>
                  <mc:Fallback>
                    <p:oleObj name="" r:id="rId37" imgW="203200" imgH="228600" progId="Equation.3">
                      <p:embed/>
                      <p:pic>
                        <p:nvPicPr>
                          <p:cNvPr id="0" name="对象 21"/>
                          <p:cNvPicPr/>
                          <p:nvPr/>
                        </p:nvPicPr>
                        <p:blipFill>
                          <a:blip r:embed="rId38"/>
                          <a:stretch>
                            <a:fillRect/>
                          </a:stretch>
                        </p:blipFill>
                        <p:spPr>
                          <a:xfrm>
                            <a:off x="4080" y="1365"/>
                            <a:ext cx="363" cy="40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8" name="文本框 27"/>
            <p:cNvSpPr txBox="1"/>
            <p:nvPr>
              <p:custDataLst>
                <p:tags r:id="rId39"/>
              </p:custDataLst>
            </p:nvPr>
          </p:nvSpPr>
          <p:spPr>
            <a:xfrm>
              <a:off x="1301537" y="4676032"/>
              <a:ext cx="1524000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3600" b="1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全 空</a:t>
              </a:r>
              <a:endPara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矩形 28"/>
          <p:cNvSpPr/>
          <p:nvPr>
            <p:custDataLst>
              <p:tags r:id="rId40"/>
            </p:custDataLst>
          </p:nvPr>
        </p:nvSpPr>
        <p:spPr>
          <a:xfrm>
            <a:off x="4689263" y="2239021"/>
            <a:ext cx="4453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795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 </a:t>
            </a:r>
            <a:r>
              <a:rPr lang="en-US" altLang="zh-CN" sz="2800" b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24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Cr   1s</a:t>
            </a:r>
            <a:r>
              <a:rPr lang="en-US" altLang="zh-CN" sz="2800" b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2s</a:t>
            </a:r>
            <a:r>
              <a:rPr lang="en-US" altLang="zh-CN" sz="2800" b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2p</a:t>
            </a:r>
            <a:r>
              <a:rPr lang="en-US" altLang="zh-CN" sz="2800" b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6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3s</a:t>
            </a:r>
            <a:r>
              <a:rPr lang="en-US" altLang="zh-CN" sz="2800" b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3p</a:t>
            </a:r>
            <a:r>
              <a:rPr lang="en-US" altLang="zh-CN" sz="2800" b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6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3d</a:t>
            </a:r>
            <a:r>
              <a:rPr lang="en-US" altLang="zh-CN" sz="28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5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4s</a:t>
            </a:r>
            <a:r>
              <a:rPr lang="en-US" altLang="zh-CN" sz="28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endParaRPr lang="en-US" altLang="zh-CN" sz="2800" b="1" kern="100" baseline="300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sp>
        <p:nvSpPr>
          <p:cNvPr id="30" name="矩形 29"/>
          <p:cNvSpPr/>
          <p:nvPr>
            <p:custDataLst>
              <p:tags r:id="rId41"/>
            </p:custDataLst>
          </p:nvPr>
        </p:nvSpPr>
        <p:spPr>
          <a:xfrm>
            <a:off x="4775465" y="3432727"/>
            <a:ext cx="4621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29</a:t>
            </a:r>
            <a:r>
              <a:rPr lang="en-US" altLang="zh-CN" sz="28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Cu   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1s</a:t>
            </a:r>
            <a:r>
              <a:rPr lang="en-US" altLang="zh-CN" sz="2800" b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2s</a:t>
            </a:r>
            <a:r>
              <a:rPr lang="en-US" altLang="zh-CN" sz="2800" b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2p</a:t>
            </a:r>
            <a:r>
              <a:rPr lang="en-US" altLang="zh-CN" sz="2800" b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6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3s</a:t>
            </a:r>
            <a:r>
              <a:rPr lang="en-US" altLang="zh-CN" sz="2800" b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3p</a:t>
            </a:r>
            <a:r>
              <a:rPr lang="en-US" altLang="zh-CN" sz="2800" b="1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6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3d</a:t>
            </a:r>
            <a:r>
              <a:rPr lang="en-US" altLang="zh-CN" sz="28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4s</a:t>
            </a:r>
            <a:r>
              <a:rPr lang="en-US" altLang="zh-CN" sz="28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endParaRPr lang="en-US" altLang="zh-CN" sz="2800" b="1" kern="100" baseline="300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sp>
        <p:nvSpPr>
          <p:cNvPr id="31" name="矩形 30"/>
          <p:cNvSpPr/>
          <p:nvPr>
            <p:custDataLst>
              <p:tags r:id="rId42"/>
            </p:custDataLst>
          </p:nvPr>
        </p:nvSpPr>
        <p:spPr>
          <a:xfrm>
            <a:off x="7977239" y="1795756"/>
            <a:ext cx="1124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3d</a:t>
            </a:r>
            <a:r>
              <a:rPr lang="en-US" altLang="zh-CN" sz="28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4s</a:t>
            </a:r>
            <a:r>
              <a:rPr lang="en-US" altLang="zh-CN" sz="28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endParaRPr lang="en-US" altLang="zh-CN" sz="2800" b="1" kern="100" baseline="300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sp>
        <p:nvSpPr>
          <p:cNvPr id="32" name="矩形 31"/>
          <p:cNvSpPr/>
          <p:nvPr>
            <p:custDataLst>
              <p:tags r:id="rId43"/>
            </p:custDataLst>
          </p:nvPr>
        </p:nvSpPr>
        <p:spPr>
          <a:xfrm>
            <a:off x="9586655" y="2253162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半充满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>
            <p:custDataLst>
              <p:tags r:id="rId44"/>
            </p:custDataLst>
          </p:nvPr>
        </p:nvSpPr>
        <p:spPr>
          <a:xfrm>
            <a:off x="8116181" y="3030458"/>
            <a:ext cx="1124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3d</a:t>
            </a:r>
            <a:r>
              <a:rPr lang="en-US" altLang="zh-CN" sz="28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9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4s</a:t>
            </a:r>
            <a:r>
              <a:rPr lang="en-US" altLang="zh-CN" sz="28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endParaRPr lang="en-US" altLang="zh-CN" sz="2800" b="1" kern="100" baseline="300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sp>
        <p:nvSpPr>
          <p:cNvPr id="34" name="矩形 33"/>
          <p:cNvSpPr/>
          <p:nvPr>
            <p:custDataLst>
              <p:tags r:id="rId45"/>
            </p:custDataLst>
          </p:nvPr>
        </p:nvSpPr>
        <p:spPr>
          <a:xfrm>
            <a:off x="9751060" y="3381250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全充满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>
            <p:custDataLst>
              <p:tags r:id="rId46"/>
            </p:custDataLst>
          </p:nvPr>
        </p:nvSpPr>
        <p:spPr>
          <a:xfrm>
            <a:off x="489300" y="4825009"/>
            <a:ext cx="1258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795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 </a:t>
            </a:r>
            <a:r>
              <a:rPr lang="en-US" altLang="zh-CN" sz="28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47</a:t>
            </a: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Ag</a:t>
            </a:r>
            <a:endParaRPr lang="en-US" altLang="zh-CN" sz="2800" b="1" kern="100" baseline="30000">
              <a:solidFill>
                <a:srgbClr val="FF0000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sp>
        <p:nvSpPr>
          <p:cNvPr id="36" name="矩形 35"/>
          <p:cNvSpPr/>
          <p:nvPr>
            <p:custDataLst>
              <p:tags r:id="rId47"/>
            </p:custDataLst>
          </p:nvPr>
        </p:nvSpPr>
        <p:spPr>
          <a:xfrm>
            <a:off x="550590" y="5594807"/>
            <a:ext cx="1002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79</a:t>
            </a: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Au</a:t>
            </a:r>
            <a:endParaRPr lang="zh-CN" altLang="en-US" sz="2800" b="1" baseline="30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7" name="矩形 36"/>
          <p:cNvSpPr/>
          <p:nvPr>
            <p:custDataLst>
              <p:tags r:id="rId48"/>
            </p:custDataLst>
          </p:nvPr>
        </p:nvSpPr>
        <p:spPr>
          <a:xfrm>
            <a:off x="1553531" y="4832519"/>
            <a:ext cx="4139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1s</a:t>
            </a:r>
            <a:r>
              <a:rPr lang="en-US" altLang="zh-CN" sz="2800" b="1" baseline="30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800" b="1" baseline="30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800" b="1" baseline="30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800" b="1" baseline="30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800" b="1" baseline="30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800" b="1" baseline="30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4s</a:t>
            </a:r>
            <a:r>
              <a:rPr lang="en-US" altLang="zh-CN" sz="2800" b="1" baseline="30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4p</a:t>
            </a:r>
            <a:r>
              <a:rPr lang="en-US" altLang="zh-CN" sz="2800" b="1" baseline="30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en-US" altLang="zh-CN" sz="2800" b="1" baseline="300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>
            <p:custDataLst>
              <p:tags r:id="rId49"/>
            </p:custDataLst>
          </p:nvPr>
        </p:nvSpPr>
        <p:spPr>
          <a:xfrm>
            <a:off x="6097961" y="4904483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latin typeface="Times New Roman" panose="02020603050405020304" pitchFamily="18" charset="0"/>
                <a:cs typeface="Courier New" panose="02070309020205020404" pitchFamily="49" charset="0"/>
              </a:rPr>
              <a:t>5s</a:t>
            </a:r>
            <a:r>
              <a:rPr lang="en-US" altLang="zh-CN" sz="2800" b="1" kern="100" baseline="3000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endParaRPr lang="zh-CN" altLang="en-US" baseline="30000"/>
          </a:p>
        </p:txBody>
      </p:sp>
      <p:sp>
        <p:nvSpPr>
          <p:cNvPr id="41" name="Rectangle 6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523385" y="4888821"/>
            <a:ext cx="684803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4d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endParaRPr lang="zh-CN" altLang="en-US" sz="2800" b="1" baseline="30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2" name="矩形 41"/>
          <p:cNvSpPr/>
          <p:nvPr>
            <p:custDataLst>
              <p:tags r:id="rId51"/>
            </p:custDataLst>
          </p:nvPr>
        </p:nvSpPr>
        <p:spPr>
          <a:xfrm>
            <a:off x="6097961" y="4558664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latin typeface="Times New Roman" panose="02020603050405020304" pitchFamily="18" charset="0"/>
                <a:cs typeface="Courier New" panose="02070309020205020404" pitchFamily="49" charset="0"/>
              </a:rPr>
              <a:t>5s</a:t>
            </a:r>
            <a:r>
              <a:rPr lang="en-US" altLang="zh-CN" sz="2800" b="1" kern="100" baseline="3000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endParaRPr lang="zh-CN" altLang="en-US" baseline="30000"/>
          </a:p>
        </p:txBody>
      </p:sp>
      <p:sp>
        <p:nvSpPr>
          <p:cNvPr id="43" name="Rectangle 6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492869" y="4520822"/>
            <a:ext cx="805029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4d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endParaRPr lang="zh-CN" altLang="en-US" sz="2800" b="1" baseline="30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40" name="直接连接符 39"/>
          <p:cNvCxnSpPr>
            <a:stCxn id="41" idx="1"/>
            <a:endCxn id="29" idx="3"/>
          </p:cNvCxnSpPr>
          <p:nvPr>
            <p:custDataLst>
              <p:tags r:id="rId53"/>
            </p:custDataLst>
          </p:nvPr>
        </p:nvCxnSpPr>
        <p:spPr>
          <a:xfrm>
            <a:off x="5523385" y="5150431"/>
            <a:ext cx="1198465" cy="156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>
            <p:custDataLst>
              <p:tags r:id="rId54"/>
            </p:custDataLst>
          </p:nvPr>
        </p:nvSpPr>
        <p:spPr>
          <a:xfrm>
            <a:off x="6035730" y="6067772"/>
            <a:ext cx="909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[Xe]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cxnSp>
        <p:nvCxnSpPr>
          <p:cNvPr id="49" name="直接连接符 48"/>
          <p:cNvCxnSpPr/>
          <p:nvPr>
            <p:custDataLst>
              <p:tags r:id="rId55"/>
            </p:custDataLst>
          </p:nvPr>
        </p:nvCxnSpPr>
        <p:spPr>
          <a:xfrm flipV="1">
            <a:off x="1553531" y="6067772"/>
            <a:ext cx="4482199" cy="5025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>
            <p:custDataLst>
              <p:tags r:id="rId56"/>
            </p:custDataLst>
          </p:nvPr>
        </p:nvSpPr>
        <p:spPr>
          <a:xfrm>
            <a:off x="5761226" y="618381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</a:rPr>
              <a:t>54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  <p:sp>
        <p:nvSpPr>
          <p:cNvPr id="53" name="矩形 52"/>
          <p:cNvSpPr/>
          <p:nvPr>
            <p:custDataLst>
              <p:tags r:id="rId57"/>
            </p:custDataLst>
          </p:nvPr>
        </p:nvSpPr>
        <p:spPr>
          <a:xfrm>
            <a:off x="8083526" y="5621638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latin typeface="Times New Roman" panose="02020603050405020304" pitchFamily="18" charset="0"/>
                <a:cs typeface="Courier New" panose="02070309020205020404" pitchFamily="49" charset="0"/>
              </a:rPr>
              <a:t>6s</a:t>
            </a:r>
            <a:r>
              <a:rPr lang="en-US" altLang="zh-CN" sz="2800" b="1" kern="100" baseline="3000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endParaRPr lang="zh-CN" altLang="en-US" baseline="30000"/>
          </a:p>
        </p:txBody>
      </p:sp>
      <p:sp>
        <p:nvSpPr>
          <p:cNvPr id="54" name="Rectangle 6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5901976" y="5617294"/>
            <a:ext cx="724878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4f</a:t>
            </a:r>
            <a:r>
              <a:rPr lang="en-US" altLang="zh-CN" sz="2800" b="1" baseline="30000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14</a:t>
            </a:r>
            <a:endParaRPr lang="zh-CN" altLang="en-US" sz="2800" b="1" baseline="30000">
              <a:solidFill>
                <a:srgbClr val="00B05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5" name="Rectangle 6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613897" y="5621638"/>
            <a:ext cx="684803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5d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endParaRPr lang="zh-CN" altLang="en-US" sz="2800" b="1" baseline="30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56" name="直接连接符 55"/>
          <p:cNvCxnSpPr/>
          <p:nvPr>
            <p:custDataLst>
              <p:tags r:id="rId60"/>
            </p:custDataLst>
          </p:nvPr>
        </p:nvCxnSpPr>
        <p:spPr>
          <a:xfrm flipV="1">
            <a:off x="7574725" y="5900680"/>
            <a:ext cx="1237637" cy="558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>
            <p:custDataLst>
              <p:tags r:id="rId61"/>
            </p:custDataLst>
          </p:nvPr>
        </p:nvSpPr>
        <p:spPr>
          <a:xfrm>
            <a:off x="8209362" y="5260684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latin typeface="Times New Roman" panose="02020603050405020304" pitchFamily="18" charset="0"/>
                <a:cs typeface="Courier New" panose="02070309020205020404" pitchFamily="49" charset="0"/>
              </a:rPr>
              <a:t>6s</a:t>
            </a:r>
            <a:r>
              <a:rPr lang="en-US" altLang="zh-CN" sz="2800" b="1" kern="100" baseline="3000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endParaRPr lang="zh-CN" altLang="en-US" baseline="30000"/>
          </a:p>
        </p:txBody>
      </p:sp>
      <p:sp>
        <p:nvSpPr>
          <p:cNvPr id="58" name="Rectangle 6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574725" y="5242162"/>
            <a:ext cx="805029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5d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endParaRPr lang="zh-CN" altLang="en-US" sz="2800" b="1" baseline="30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64" name="直接连接符 63"/>
          <p:cNvCxnSpPr/>
          <p:nvPr>
            <p:custDataLst>
              <p:tags r:id="rId63"/>
            </p:custDataLst>
          </p:nvPr>
        </p:nvCxnSpPr>
        <p:spPr>
          <a:xfrm>
            <a:off x="7380781" y="2037288"/>
            <a:ext cx="1739757" cy="2775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>
            <p:custDataLst>
              <p:tags r:id="rId64"/>
            </p:custDataLst>
          </p:nvPr>
        </p:nvCxnSpPr>
        <p:spPr>
          <a:xfrm>
            <a:off x="7490991" y="3315844"/>
            <a:ext cx="1733397" cy="2332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对象 65"/>
          <p:cNvGraphicFramePr>
            <a:graphicFrameLocks noChangeAspect="1"/>
          </p:cNvGraphicFramePr>
          <p:nvPr>
            <p:custDataLst>
              <p:tags r:id="rId65"/>
            </p:custDataLst>
          </p:nvPr>
        </p:nvGraphicFramePr>
        <p:xfrm>
          <a:off x="9343483" y="3299589"/>
          <a:ext cx="6477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" name="" r:id="rId66" imgW="228600" imgH="203200" progId="Equation.3">
                  <p:embed/>
                </p:oleObj>
              </mc:Choice>
              <mc:Fallback>
                <p:oleObj name="" r:id="rId66" imgW="228600" imgH="203200" progId="Equation.3">
                  <p:embed/>
                  <p:pic>
                    <p:nvPicPr>
                      <p:cNvPr id="0" name="对象 6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343483" y="3299589"/>
                        <a:ext cx="647700" cy="576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对象 66"/>
          <p:cNvGraphicFramePr>
            <a:graphicFrameLocks noChangeAspect="1"/>
          </p:cNvGraphicFramePr>
          <p:nvPr>
            <p:custDataLst>
              <p:tags r:id="rId67"/>
            </p:custDataLst>
          </p:nvPr>
        </p:nvGraphicFramePr>
        <p:xfrm>
          <a:off x="9312910" y="2102968"/>
          <a:ext cx="5397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" name="" r:id="rId68" imgW="190500" imgH="203200" progId="Equation.3">
                  <p:embed/>
                </p:oleObj>
              </mc:Choice>
              <mc:Fallback>
                <p:oleObj name="" r:id="rId68" imgW="190500" imgH="203200" progId="Equation.3">
                  <p:embed/>
                  <p:pic>
                    <p:nvPicPr>
                      <p:cNvPr id="0" name="对象 66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312910" y="2102968"/>
                        <a:ext cx="539750" cy="576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直接连接符 70"/>
          <p:cNvCxnSpPr/>
          <p:nvPr>
            <p:custDataLst>
              <p:tags r:id="rId69"/>
            </p:custDataLst>
          </p:nvPr>
        </p:nvCxnSpPr>
        <p:spPr>
          <a:xfrm>
            <a:off x="6641634" y="6080735"/>
            <a:ext cx="891209" cy="1493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>
            <p:custDataLst>
              <p:tags r:id="rId70"/>
            </p:custDataLst>
          </p:nvPr>
        </p:nvSpPr>
        <p:spPr>
          <a:xfrm>
            <a:off x="7380781" y="1794990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  <a:ea typeface="经典超圆简" pitchFamily="49" charset="-122"/>
              </a:rPr>
              <a:t>[Ar]</a:t>
            </a:r>
            <a:endParaRPr lang="zh-CN" altLang="en-US"/>
          </a:p>
        </p:txBody>
      </p:sp>
      <p:sp>
        <p:nvSpPr>
          <p:cNvPr id="46" name="矩形 45"/>
          <p:cNvSpPr/>
          <p:nvPr>
            <p:custDataLst>
              <p:tags r:id="rId71"/>
            </p:custDataLst>
          </p:nvPr>
        </p:nvSpPr>
        <p:spPr>
          <a:xfrm>
            <a:off x="7490991" y="308501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66"/>
                </a:solidFill>
                <a:latin typeface="Times New Roman" panose="02020603050405020304" pitchFamily="18" charset="0"/>
                <a:ea typeface="经典超圆简" pitchFamily="49" charset="-122"/>
              </a:rPr>
              <a:t>[Ar]</a:t>
            </a:r>
            <a:endParaRPr lang="zh-CN" altLang="en-US"/>
          </a:p>
        </p:txBody>
      </p:sp>
      <p:sp>
        <p:nvSpPr>
          <p:cNvPr id="59" name="矩形 58"/>
          <p:cNvSpPr/>
          <p:nvPr>
            <p:custDataLst>
              <p:tags r:id="rId72"/>
            </p:custDataLst>
          </p:nvPr>
        </p:nvSpPr>
        <p:spPr>
          <a:xfrm>
            <a:off x="4645157" y="4471534"/>
            <a:ext cx="909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[Kr]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60" name="文本框 59"/>
          <p:cNvSpPr txBox="1"/>
          <p:nvPr>
            <p:custDataLst>
              <p:tags r:id="rId73"/>
            </p:custDataLst>
          </p:nvPr>
        </p:nvSpPr>
        <p:spPr>
          <a:xfrm>
            <a:off x="4392169" y="452769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</a:rPr>
              <a:t>36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048661" grpId="0"/>
      <p:bldP spid="30" grpId="0"/>
      <p:bldP spid="31" grpId="0"/>
      <p:bldP spid="29" grpId="0"/>
      <p:bldP spid="41" grpId="0"/>
      <p:bldP spid="42" grpId="0"/>
      <p:bldP spid="43" grpId="0"/>
      <p:bldP spid="47" grpId="0"/>
      <p:bldP spid="50" grpId="0"/>
      <p:bldP spid="53" grpId="0"/>
      <p:bldP spid="54" grpId="0"/>
      <p:bldP spid="55" grpId="0"/>
      <p:bldP spid="57" grpId="0"/>
      <p:bldP spid="58" grpId="0"/>
      <p:bldP spid="32" grpId="0"/>
      <p:bldP spid="59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658638" y="244244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  <a:tabLst>
                <a:tab pos="2250440" algn="l"/>
              </a:tabLst>
            </a:pPr>
            <a:r>
              <a:rPr lang="zh-CN" altLang="zh-CN" sz="24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试写出下列原子的价层电子排布：</a:t>
            </a:r>
            <a:endParaRPr lang="zh-CN" altLang="zh-CN" sz="2400" b="1" kern="10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50000"/>
              </a:lnSpc>
              <a:tabLst>
                <a:tab pos="2250440" algn="l"/>
              </a:tabLst>
            </a:pPr>
            <a:r>
              <a:rPr lang="en-US" altLang="zh-CN" sz="2400" b="1" kern="10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en-US" altLang="zh-CN" sz="2400" b="1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</a:t>
            </a:r>
            <a:r>
              <a:rPr lang="en-US" altLang="zh-CN" sz="24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Al</a:t>
            </a:r>
            <a:r>
              <a:rPr lang="zh-CN" altLang="zh-CN" sz="24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zh-CN" altLang="zh-CN" sz="24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r>
              <a:rPr lang="en-US" altLang="zh-CN" sz="2400" b="1" kern="10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en-US" altLang="zh-CN" sz="2400" b="1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34</a:t>
            </a:r>
            <a:r>
              <a:rPr lang="en-US" altLang="zh-CN" sz="24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Se</a:t>
            </a:r>
            <a:r>
              <a:rPr lang="zh-CN" altLang="zh-CN" sz="24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zh-CN" altLang="zh-CN" sz="24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en-US" altLang="zh-CN" sz="2400" b="1" kern="100">
              <a:solidFill>
                <a:prstClr val="black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tabLst>
                <a:tab pos="2250440" algn="l"/>
              </a:tabLst>
            </a:pPr>
            <a:r>
              <a:rPr lang="en-US" altLang="zh-CN" sz="2400" b="1" kern="10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en-US" altLang="zh-CN" sz="2400" b="1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 29</a:t>
            </a:r>
            <a:r>
              <a:rPr lang="en-US" altLang="zh-CN" sz="24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Cu</a:t>
            </a:r>
            <a:r>
              <a:rPr lang="zh-CN" altLang="zh-CN" sz="24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en-US" altLang="zh-CN" sz="24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   ④</a:t>
            </a:r>
            <a:r>
              <a:rPr lang="en-US" altLang="zh-CN" sz="2400" b="1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26</a:t>
            </a:r>
            <a:r>
              <a:rPr lang="en-US" altLang="zh-CN" sz="24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Fe</a:t>
            </a:r>
            <a:r>
              <a:rPr lang="zh-CN" altLang="zh-CN" sz="24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en-US" altLang="zh-CN" sz="24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 </a:t>
            </a:r>
            <a:endParaRPr lang="en-US" altLang="zh-CN" sz="2400" b="1" kern="100">
              <a:solidFill>
                <a:prstClr val="black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567198" y="1377873"/>
            <a:ext cx="11369040" cy="11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2250440" algn="l"/>
              </a:tabLst>
            </a:pPr>
            <a:r>
              <a:rPr lang="zh-CN" altLang="zh-CN" sz="2400" b="1" kern="100" spc="-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为突出化合价与电子排布的关系，将在化学反应中</a:t>
            </a:r>
            <a:r>
              <a:rPr lang="zh-CN" altLang="zh-CN" sz="2400" b="1" kern="100" spc="-10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可能发生电子变动的</a:t>
            </a:r>
            <a:r>
              <a:rPr lang="zh-CN" altLang="zh-CN" sz="2400" b="1" kern="10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能级</a:t>
            </a:r>
            <a:r>
              <a:rPr lang="zh-CN" altLang="zh-CN" sz="24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称为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价电子层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简称价层</a:t>
            </a:r>
            <a:r>
              <a:rPr lang="en-US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4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。如：</a:t>
            </a:r>
            <a:r>
              <a:rPr lang="en-US" altLang="zh-CN" sz="2400" b="1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28</a:t>
            </a:r>
            <a:r>
              <a:rPr lang="en-US" altLang="zh-CN" sz="24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Ni</a:t>
            </a:r>
            <a:r>
              <a:rPr lang="zh-CN" altLang="zh-CN" sz="24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的简化电子排布式为</a:t>
            </a:r>
            <a:r>
              <a:rPr lang="en-US" altLang="zh-CN" sz="24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</a:t>
            </a:r>
            <a:r>
              <a:rPr lang="zh-CN" altLang="zh-CN" sz="24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，价层电子排布为</a:t>
            </a:r>
            <a:r>
              <a:rPr lang="en-US" altLang="zh-CN" sz="24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4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400" b="1" kern="100">
              <a:solidFill>
                <a:prstClr val="black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4"/>
          <p:cNvSpPr/>
          <p:nvPr>
            <p:custDataLst>
              <p:tags r:id="rId3"/>
            </p:custDataLst>
          </p:nvPr>
        </p:nvSpPr>
        <p:spPr>
          <a:xfrm>
            <a:off x="6868303" y="1916589"/>
            <a:ext cx="181737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[</a:t>
            </a:r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Ar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]3d</a:t>
            </a:r>
            <a:r>
              <a:rPr lang="en-US" altLang="zh-CN" sz="2800" b="1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8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4s</a:t>
            </a:r>
            <a:r>
              <a:rPr lang="en-US" altLang="zh-CN" sz="2800" b="1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endParaRPr lang="zh-CN" altLang="en-US" b="1" dirty="0"/>
          </a:p>
        </p:txBody>
      </p:sp>
      <p:sp>
        <p:nvSpPr>
          <p:cNvPr id="4" name="矩形 6"/>
          <p:cNvSpPr/>
          <p:nvPr>
            <p:custDataLst>
              <p:tags r:id="rId4"/>
            </p:custDataLst>
          </p:nvPr>
        </p:nvSpPr>
        <p:spPr>
          <a:xfrm>
            <a:off x="10721483" y="1953911"/>
            <a:ext cx="114363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3d</a:t>
            </a:r>
            <a:r>
              <a:rPr lang="en-US" altLang="zh-CN" sz="2800" b="1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8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4s</a:t>
            </a:r>
            <a:r>
              <a:rPr lang="en-US" altLang="zh-CN" sz="2800" b="1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endParaRPr lang="zh-CN" altLang="en-US" b="1" dirty="0"/>
          </a:p>
        </p:txBody>
      </p:sp>
      <p:sp>
        <p:nvSpPr>
          <p:cNvPr id="5" name="矩形 1"/>
          <p:cNvSpPr/>
          <p:nvPr>
            <p:custDataLst>
              <p:tags r:id="rId5"/>
            </p:custDataLst>
          </p:nvPr>
        </p:nvSpPr>
        <p:spPr>
          <a:xfrm>
            <a:off x="1749568" y="2915386"/>
            <a:ext cx="114363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3s</a:t>
            </a:r>
            <a:r>
              <a:rPr lang="en-US" altLang="zh-CN" sz="28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3p</a:t>
            </a:r>
            <a:r>
              <a:rPr lang="en-US" altLang="zh-CN" sz="28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endParaRPr lang="zh-CN" altLang="en-US" b="1"/>
          </a:p>
        </p:txBody>
      </p:sp>
      <p:sp>
        <p:nvSpPr>
          <p:cNvPr id="7" name="矩形 11"/>
          <p:cNvSpPr/>
          <p:nvPr>
            <p:custDataLst>
              <p:tags r:id="rId6"/>
            </p:custDataLst>
          </p:nvPr>
        </p:nvSpPr>
        <p:spPr>
          <a:xfrm>
            <a:off x="4203564" y="2931055"/>
            <a:ext cx="114363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4s</a:t>
            </a:r>
            <a:r>
              <a:rPr lang="en-US" altLang="zh-CN" sz="28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4p</a:t>
            </a:r>
            <a:r>
              <a:rPr lang="en-US" altLang="zh-CN" sz="28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endParaRPr lang="zh-CN" altLang="en-US" b="1"/>
          </a:p>
        </p:txBody>
      </p:sp>
      <p:pic>
        <p:nvPicPr>
          <p:cNvPr id="8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7763" y="2719392"/>
            <a:ext cx="5361680" cy="22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 13"/>
          <p:cNvSpPr/>
          <p:nvPr>
            <p:custDataLst>
              <p:tags r:id="rId10"/>
            </p:custDataLst>
          </p:nvPr>
        </p:nvSpPr>
        <p:spPr>
          <a:xfrm>
            <a:off x="7713694" y="3781028"/>
            <a:ext cx="1145951" cy="386158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11"/>
            </p:custDataLst>
          </p:nvPr>
        </p:nvSpPr>
        <p:spPr>
          <a:xfrm>
            <a:off x="3364442" y="806771"/>
            <a:ext cx="6391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:</a:t>
            </a:r>
            <a:r>
              <a:rPr lang="zh-CN" altLang="zh-CN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表示价电子的式子称为价电子排布式。</a:t>
            </a:r>
            <a:endParaRPr lang="zh-CN" altLang="en-US"/>
          </a:p>
        </p:txBody>
      </p:sp>
      <p:sp>
        <p:nvSpPr>
          <p:cNvPr id="11" name="文本框 1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6078" y="4350898"/>
            <a:ext cx="10225405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特点：</a:t>
            </a:r>
            <a:endParaRPr lang="zh-CN" alt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①主族元素的价电子就是最外层电子数；</a:t>
            </a:r>
            <a:endParaRPr lang="zh-CN" altLang="zh-CN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过渡金属元素</a:t>
            </a:r>
            <a:r>
              <a:rPr lang="zh-CN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的价电子主要包括：最外层电子和次外层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能级上的电子。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13"/>
            </p:custDataLst>
          </p:nvPr>
        </p:nvSpPr>
        <p:spPr>
          <a:xfrm>
            <a:off x="4502387" y="3538615"/>
            <a:ext cx="1106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3d</a:t>
            </a:r>
            <a:r>
              <a:rPr lang="en-US" altLang="zh-CN" sz="2800" b="1" baseline="30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800" b="1">
                <a:solidFill>
                  <a:srgbClr val="0066FF"/>
                </a:solidFill>
                <a:latin typeface="Times New Roman" panose="02020603050405020304" pitchFamily="18" charset="0"/>
                <a:ea typeface="经典超圆简" pitchFamily="49" charset="-122"/>
              </a:rPr>
              <a:t>4s</a:t>
            </a:r>
            <a:r>
              <a:rPr lang="en-US" altLang="zh-CN" sz="2800" b="1" baseline="30000">
                <a:solidFill>
                  <a:srgbClr val="0066FF"/>
                </a:solidFill>
                <a:latin typeface="Times New Roman" panose="02020603050405020304" pitchFamily="18" charset="0"/>
                <a:ea typeface="经典超圆简" pitchFamily="49" charset="-122"/>
              </a:rPr>
              <a:t>2</a:t>
            </a:r>
            <a:endParaRPr lang="en-US" altLang="zh-CN" sz="2800" b="1" baseline="30000">
              <a:solidFill>
                <a:srgbClr val="0066FF"/>
              </a:solidFill>
              <a:latin typeface="Times New Roman" panose="02020603050405020304" pitchFamily="18" charset="0"/>
              <a:ea typeface="经典超圆简" pitchFamily="49" charset="-122"/>
            </a:endParaRPr>
          </a:p>
        </p:txBody>
      </p:sp>
      <p:sp>
        <p:nvSpPr>
          <p:cNvPr id="13" name="矩形 12"/>
          <p:cNvSpPr/>
          <p:nvPr>
            <p:custDataLst>
              <p:tags r:id="rId14"/>
            </p:custDataLst>
          </p:nvPr>
        </p:nvSpPr>
        <p:spPr>
          <a:xfrm>
            <a:off x="1737007" y="3519418"/>
            <a:ext cx="1244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3d</a:t>
            </a:r>
            <a:r>
              <a:rPr lang="en-US" altLang="zh-CN" sz="28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</a:t>
            </a:r>
            <a:r>
              <a:rPr lang="en-US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4s</a:t>
            </a:r>
            <a:r>
              <a:rPr lang="en-US" altLang="zh-CN" sz="28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endParaRPr lang="en-US" altLang="zh-CN" sz="2800" b="1" kern="100" baseline="300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sp>
        <p:nvSpPr>
          <p:cNvPr id="14" name="矩形 13"/>
          <p:cNvSpPr/>
          <p:nvPr>
            <p:custDataLst>
              <p:tags r:id="rId15"/>
            </p:custDataLst>
          </p:nvPr>
        </p:nvSpPr>
        <p:spPr>
          <a:xfrm>
            <a:off x="400169" y="599332"/>
            <a:ext cx="2964273" cy="737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tabLst>
                <a:tab pos="2250440" algn="l"/>
              </a:tabLst>
            </a:pPr>
            <a:r>
              <a:rPr lang="en-US" altLang="zh-CN" sz="3200" b="1" kern="100">
                <a:solidFill>
                  <a:srgbClr val="FF66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3200" b="1" kern="100">
                <a:solidFill>
                  <a:srgbClr val="FF66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价电子排布式</a:t>
            </a:r>
            <a:endParaRPr lang="zh-CN" altLang="zh-CN" sz="3200" b="1" kern="100">
              <a:solidFill>
                <a:srgbClr val="FF66FF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3" grpId="0"/>
      <p:bldP spid="4" grpId="0"/>
      <p:bldP spid="5" grpId="0"/>
      <p:bldP spid="7" grpId="0"/>
      <p:bldP spid="9" grpId="0" animBg="1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536398" y="631469"/>
            <a:ext cx="2735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思考与交流</a:t>
            </a:r>
            <a:endParaRPr lang="zh-CN" altLang="en-US" sz="32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634182" y="1216244"/>
            <a:ext cx="9972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请写出稀有气体</a:t>
            </a:r>
            <a:r>
              <a:rPr lang="zh-CN" altLang="en-US" sz="2800" b="1">
                <a:solidFill>
                  <a:srgbClr val="FF66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氦、氖、氩、氪、氙、氡、</a:t>
            </a:r>
            <a:r>
              <a:rPr lang="en-US" altLang="zh-CN" sz="2800" b="1" err="1">
                <a:solidFill>
                  <a:srgbClr val="FF66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Og</a:t>
            </a:r>
            <a:r>
              <a:rPr lang="zh-CN" altLang="en-US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的原子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最外层</a:t>
            </a:r>
            <a:r>
              <a:rPr lang="zh-CN" altLang="en-US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电子排布式，并写出除氦外其他元素原子的价电子排布通式。</a:t>
            </a:r>
            <a:endParaRPr lang="en-US" altLang="zh-CN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6"/>
          <p:cNvSpPr txBox="1"/>
          <p:nvPr>
            <p:custDataLst>
              <p:tags r:id="rId3"/>
            </p:custDataLst>
          </p:nvPr>
        </p:nvSpPr>
        <p:spPr>
          <a:xfrm>
            <a:off x="846671" y="2637660"/>
            <a:ext cx="211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He   1s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6"/>
          <p:cNvSpPr txBox="1"/>
          <p:nvPr>
            <p:custDataLst>
              <p:tags r:id="rId4"/>
            </p:custDataLst>
          </p:nvPr>
        </p:nvSpPr>
        <p:spPr>
          <a:xfrm>
            <a:off x="874671" y="3250963"/>
            <a:ext cx="256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Ne    2s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en-US" altLang="zh-CN" sz="24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6"/>
          <p:cNvSpPr txBox="1"/>
          <p:nvPr>
            <p:custDataLst>
              <p:tags r:id="rId5"/>
            </p:custDataLst>
          </p:nvPr>
        </p:nvSpPr>
        <p:spPr>
          <a:xfrm>
            <a:off x="874671" y="3747352"/>
            <a:ext cx="256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18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Ar   3s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en-US" altLang="zh-CN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6"/>
          <p:cNvSpPr txBox="1"/>
          <p:nvPr>
            <p:custDataLst>
              <p:tags r:id="rId6"/>
            </p:custDataLst>
          </p:nvPr>
        </p:nvSpPr>
        <p:spPr>
          <a:xfrm>
            <a:off x="874671" y="4243741"/>
            <a:ext cx="3097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36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Kr   4s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en-US" altLang="zh-CN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6"/>
          <p:cNvSpPr txBox="1"/>
          <p:nvPr>
            <p:custDataLst>
              <p:tags r:id="rId7"/>
            </p:custDataLst>
          </p:nvPr>
        </p:nvSpPr>
        <p:spPr>
          <a:xfrm>
            <a:off x="874671" y="4816945"/>
            <a:ext cx="361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54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Xe   5s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en-US" altLang="zh-CN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6"/>
          <p:cNvSpPr txBox="1"/>
          <p:nvPr>
            <p:custDataLst>
              <p:tags r:id="rId8"/>
            </p:custDataLst>
          </p:nvPr>
        </p:nvSpPr>
        <p:spPr>
          <a:xfrm>
            <a:off x="846671" y="5390149"/>
            <a:ext cx="3483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86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Rn  </a:t>
            </a:r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en-US" altLang="zh-CN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16"/>
          <p:cNvSpPr txBox="1"/>
          <p:nvPr>
            <p:custDataLst>
              <p:tags r:id="rId9"/>
            </p:custDataLst>
          </p:nvPr>
        </p:nvSpPr>
        <p:spPr>
          <a:xfrm>
            <a:off x="3437121" y="4378785"/>
            <a:ext cx="2347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pc="3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3600" b="1" i="1" spc="3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3600" b="1" spc="3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3600" b="1" spc="300" baseline="30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600" b="1" i="1" spc="3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3600" b="1" spc="3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3600" b="1" spc="300" baseline="30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en-US" altLang="zh-CN" sz="3600" b="1" spc="3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6"/>
          <p:cNvSpPr txBox="1"/>
          <p:nvPr>
            <p:custDataLst>
              <p:tags r:id="rId10"/>
            </p:custDataLst>
          </p:nvPr>
        </p:nvSpPr>
        <p:spPr>
          <a:xfrm>
            <a:off x="846671" y="5976621"/>
            <a:ext cx="288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118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Og  7s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en-US" altLang="zh-CN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右大括号 1"/>
          <p:cNvSpPr/>
          <p:nvPr>
            <p:custDataLst>
              <p:tags r:id="rId11"/>
            </p:custDataLst>
          </p:nvPr>
        </p:nvSpPr>
        <p:spPr>
          <a:xfrm>
            <a:off x="3169920" y="3481795"/>
            <a:ext cx="558801" cy="2756436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9" grpId="0"/>
      <p:bldP spid="20" grpId="0"/>
      <p:bldP spid="21" grpId="0"/>
      <p:bldP spid="11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5600" y="558800"/>
            <a:ext cx="11563350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457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40325" y="3398838"/>
            <a:ext cx="1447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4000" b="1"/>
              <a:t>钾</a:t>
            </a:r>
            <a:r>
              <a:rPr lang="en-US" altLang="zh-CN" sz="4000" b="1" baseline="-25000"/>
              <a:t>19</a:t>
            </a:r>
            <a:r>
              <a:rPr lang="en-US" altLang="zh-CN" sz="4000" b="1"/>
              <a:t>K</a:t>
            </a:r>
            <a:endParaRPr lang="en-US" altLang="zh-CN" sz="4000" b="1"/>
          </a:p>
        </p:txBody>
      </p:sp>
      <p:grpSp>
        <p:nvGrpSpPr>
          <p:cNvPr id="35846" name="Group 10"/>
          <p:cNvGrpSpPr/>
          <p:nvPr>
            <p:custDataLst>
              <p:tags r:id="rId3"/>
            </p:custDataLst>
          </p:nvPr>
        </p:nvGrpSpPr>
        <p:grpSpPr>
          <a:xfrm>
            <a:off x="6960235" y="1634721"/>
            <a:ext cx="4420186" cy="3712172"/>
            <a:chOff x="0" y="-25"/>
            <a:chExt cx="3183" cy="3100"/>
          </a:xfrm>
        </p:grpSpPr>
        <p:grpSp>
          <p:nvGrpSpPr>
            <p:cNvPr id="24598" name="Group 11"/>
            <p:cNvGrpSpPr/>
            <p:nvPr>
              <p:custDataLst>
                <p:tags r:id="rId4"/>
              </p:custDataLst>
            </p:nvPr>
          </p:nvGrpSpPr>
          <p:grpSpPr>
            <a:xfrm>
              <a:off x="0" y="139"/>
              <a:ext cx="3108" cy="2936"/>
              <a:chOff x="0" y="43"/>
              <a:chExt cx="3108" cy="2936"/>
            </a:xfrm>
          </p:grpSpPr>
          <p:sp>
            <p:nvSpPr>
              <p:cNvPr id="24600" name="Oval 12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0" y="1152"/>
                <a:ext cx="768" cy="76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24601" name="Arc 13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 rot="2478162">
                <a:off x="430" y="1013"/>
                <a:ext cx="893" cy="1044"/>
              </a:xfrm>
              <a:custGeom>
                <a:avLst/>
                <a:gdLst>
                  <a:gd name="T0" fmla="*/ 137 w 21147"/>
                  <a:gd name="T1" fmla="*/ 0 h 21355"/>
                  <a:gd name="T2" fmla="*/ 893 w 21147"/>
                  <a:gd name="T3" fmla="*/ 829 h 21355"/>
                  <a:gd name="T4" fmla="*/ 137 w 21147"/>
                  <a:gd name="T5" fmla="*/ 0 h 21355"/>
                  <a:gd name="T6" fmla="*/ 893 w 21147"/>
                  <a:gd name="T7" fmla="*/ 829 h 21355"/>
                  <a:gd name="T8" fmla="*/ 0 w 21147"/>
                  <a:gd name="T9" fmla="*/ 1044 h 21355"/>
                  <a:gd name="T10" fmla="*/ 137 w 21147"/>
                  <a:gd name="T11" fmla="*/ 0 h 213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147" h="21355" fill="none">
                    <a:moveTo>
                      <a:pt x="3245" y="0"/>
                    </a:moveTo>
                    <a:cubicBezTo>
                      <a:pt x="12169" y="1356"/>
                      <a:pt x="19308" y="8118"/>
                      <a:pt x="21147" y="16954"/>
                    </a:cubicBezTo>
                  </a:path>
                  <a:path w="21147" h="21355" stroke="0">
                    <a:moveTo>
                      <a:pt x="3245" y="0"/>
                    </a:moveTo>
                    <a:cubicBezTo>
                      <a:pt x="12169" y="1356"/>
                      <a:pt x="19308" y="8118"/>
                      <a:pt x="21147" y="16954"/>
                    </a:cubicBezTo>
                    <a:lnTo>
                      <a:pt x="0" y="21355"/>
                    </a:lnTo>
                    <a:lnTo>
                      <a:pt x="3245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02" name="Arc 14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rot="2540198">
                <a:off x="528" y="816"/>
                <a:ext cx="1350" cy="1558"/>
              </a:xfrm>
              <a:custGeom>
                <a:avLst/>
                <a:gdLst>
                  <a:gd name="T0" fmla="*/ 260 w 20224"/>
                  <a:gd name="T1" fmla="*/ 0 h 21245"/>
                  <a:gd name="T2" fmla="*/ 1350 w 20224"/>
                  <a:gd name="T3" fmla="*/ 1002 h 21245"/>
                  <a:gd name="T4" fmla="*/ 260 w 20224"/>
                  <a:gd name="T5" fmla="*/ 0 h 21245"/>
                  <a:gd name="T6" fmla="*/ 1350 w 20224"/>
                  <a:gd name="T7" fmla="*/ 1002 h 21245"/>
                  <a:gd name="T8" fmla="*/ 0 w 20224"/>
                  <a:gd name="T9" fmla="*/ 1558 h 21245"/>
                  <a:gd name="T10" fmla="*/ 260 w 20224"/>
                  <a:gd name="T11" fmla="*/ 0 h 212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224" h="21245" fill="none">
                    <a:moveTo>
                      <a:pt x="3898" y="-1"/>
                    </a:moveTo>
                    <a:cubicBezTo>
                      <a:pt x="11361" y="1368"/>
                      <a:pt x="17558" y="6553"/>
                      <a:pt x="20223" y="13658"/>
                    </a:cubicBezTo>
                  </a:path>
                  <a:path w="20224" h="21245" stroke="0">
                    <a:moveTo>
                      <a:pt x="3898" y="-1"/>
                    </a:moveTo>
                    <a:cubicBezTo>
                      <a:pt x="11361" y="1368"/>
                      <a:pt x="17558" y="6553"/>
                      <a:pt x="20223" y="13658"/>
                    </a:cubicBezTo>
                    <a:lnTo>
                      <a:pt x="0" y="21245"/>
                    </a:lnTo>
                    <a:lnTo>
                      <a:pt x="3898" y="-1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03" name="Arc 15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 rot="2114159">
                <a:off x="895" y="630"/>
                <a:ext cx="1489" cy="1894"/>
              </a:xfrm>
              <a:custGeom>
                <a:avLst/>
                <a:gdLst>
                  <a:gd name="T0" fmla="*/ 416 w 20938"/>
                  <a:gd name="T1" fmla="*/ 0 h 20791"/>
                  <a:gd name="T2" fmla="*/ 1489 w 20938"/>
                  <a:gd name="T3" fmla="*/ 1410 h 20791"/>
                  <a:gd name="T4" fmla="*/ 416 w 20938"/>
                  <a:gd name="T5" fmla="*/ 0 h 20791"/>
                  <a:gd name="T6" fmla="*/ 1489 w 20938"/>
                  <a:gd name="T7" fmla="*/ 1410 h 20791"/>
                  <a:gd name="T8" fmla="*/ 0 w 20938"/>
                  <a:gd name="T9" fmla="*/ 1894 h 20791"/>
                  <a:gd name="T10" fmla="*/ 416 w 20938"/>
                  <a:gd name="T11" fmla="*/ 0 h 207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938" h="20791" fill="none">
                    <a:moveTo>
                      <a:pt x="5856" y="-1"/>
                    </a:moveTo>
                    <a:cubicBezTo>
                      <a:pt x="13289" y="2093"/>
                      <a:pt x="19039" y="7997"/>
                      <a:pt x="20937" y="15483"/>
                    </a:cubicBezTo>
                  </a:path>
                  <a:path w="20938" h="20791" stroke="0">
                    <a:moveTo>
                      <a:pt x="5856" y="-1"/>
                    </a:moveTo>
                    <a:cubicBezTo>
                      <a:pt x="13289" y="2093"/>
                      <a:pt x="19039" y="7997"/>
                      <a:pt x="20937" y="15483"/>
                    </a:cubicBezTo>
                    <a:lnTo>
                      <a:pt x="0" y="20791"/>
                    </a:lnTo>
                    <a:lnTo>
                      <a:pt x="5856" y="-1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04" name="Text Box 16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2" y="1333"/>
                <a:ext cx="624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3200" b="1">
                    <a:latin typeface="Times New Roman" panose="02020603050405020304" pitchFamily="18" charset="0"/>
                  </a:rPr>
                  <a:t>+19           </a:t>
                </a:r>
                <a:endParaRPr lang="en-US" altLang="zh-CN" sz="32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05" name="Text Box 17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90" y="519"/>
                <a:ext cx="960" cy="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800" b="1">
                    <a:latin typeface="Times New Roman" panose="02020603050405020304" pitchFamily="18" charset="0"/>
                  </a:rPr>
                  <a:t>第</a:t>
                </a:r>
                <a:r>
                  <a:rPr lang="en-US" altLang="zh-CN" sz="2800" b="1">
                    <a:latin typeface="Times New Roman" panose="02020603050405020304" pitchFamily="18" charset="0"/>
                  </a:rPr>
                  <a:t>1</a:t>
                </a:r>
                <a:r>
                  <a:rPr lang="zh-CN" altLang="en-US" sz="2800" b="1">
                    <a:latin typeface="Times New Roman" panose="02020603050405020304" pitchFamily="18" charset="0"/>
                  </a:rPr>
                  <a:t>层</a:t>
                </a:r>
                <a:endParaRPr lang="zh-CN" altLang="en-US" sz="2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06" name="Text Box 18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93" y="197"/>
                <a:ext cx="913" cy="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800" b="1">
                    <a:latin typeface="Times New Roman" panose="02020603050405020304" pitchFamily="18" charset="0"/>
                  </a:rPr>
                  <a:t>第</a:t>
                </a:r>
                <a:r>
                  <a:rPr lang="en-US" altLang="zh-CN" sz="2800" b="1">
                    <a:latin typeface="Times New Roman" panose="02020603050405020304" pitchFamily="18" charset="0"/>
                  </a:rPr>
                  <a:t>2</a:t>
                </a:r>
                <a:r>
                  <a:rPr lang="zh-CN" altLang="en-US" sz="2800" b="1">
                    <a:latin typeface="Times New Roman" panose="02020603050405020304" pitchFamily="18" charset="0"/>
                  </a:rPr>
                  <a:t>层</a:t>
                </a:r>
                <a:endParaRPr lang="zh-CN" altLang="en-US" sz="2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07" name="Text Box 19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435" y="43"/>
                <a:ext cx="864" cy="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800" b="1">
                    <a:latin typeface="Times New Roman" panose="02020603050405020304" pitchFamily="18" charset="0"/>
                  </a:rPr>
                  <a:t>第</a:t>
                </a:r>
                <a:r>
                  <a:rPr lang="en-US" altLang="zh-CN" sz="2800" b="1">
                    <a:latin typeface="Times New Roman" panose="02020603050405020304" pitchFamily="18" charset="0"/>
                  </a:rPr>
                  <a:t>3</a:t>
                </a:r>
                <a:r>
                  <a:rPr lang="zh-CN" altLang="en-US" sz="2800" b="1">
                    <a:latin typeface="Times New Roman" panose="02020603050405020304" pitchFamily="18" charset="0"/>
                  </a:rPr>
                  <a:t>层</a:t>
                </a:r>
                <a:endParaRPr lang="zh-CN" altLang="en-US" sz="2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08" name="Text Box 20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522" y="2134"/>
                <a:ext cx="800" cy="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K</a:t>
                </a:r>
                <a:r>
                  <a:rPr lang="zh-CN" altLang="en-US" sz="2800" b="1">
                    <a:latin typeface="Times New Roman" panose="02020603050405020304" pitchFamily="18" charset="0"/>
                  </a:rPr>
                  <a:t>层</a:t>
                </a:r>
                <a:endParaRPr lang="zh-CN" altLang="en-US" sz="2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09" name="Text Box 21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213" y="2293"/>
                <a:ext cx="576" cy="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L</a:t>
                </a:r>
                <a:r>
                  <a:rPr lang="zh-CN" altLang="en-US" sz="2800" b="1">
                    <a:latin typeface="Times New Roman" panose="02020603050405020304" pitchFamily="18" charset="0"/>
                  </a:rPr>
                  <a:t>层</a:t>
                </a:r>
                <a:endParaRPr lang="zh-CN" altLang="en-US" sz="2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10" name="Text Box 22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761" y="2441"/>
                <a:ext cx="768" cy="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M</a:t>
                </a:r>
                <a:r>
                  <a:rPr lang="zh-CN" altLang="en-US" sz="2800" b="1">
                    <a:latin typeface="Times New Roman" panose="02020603050405020304" pitchFamily="18" charset="0"/>
                  </a:rPr>
                  <a:t>层</a:t>
                </a:r>
                <a:endParaRPr lang="zh-CN" altLang="en-US" sz="2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11" name="Text Box 23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008" y="1296"/>
                <a:ext cx="288" cy="44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4000" b="1">
                    <a:latin typeface="Times New Roman" panose="02020603050405020304" pitchFamily="18" charset="0"/>
                  </a:rPr>
                  <a:t>2</a:t>
                </a:r>
                <a:endParaRPr lang="en-US" altLang="zh-CN" sz="40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12" name="Text Box 24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536" y="1296"/>
                <a:ext cx="288" cy="44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4000" b="1">
                    <a:latin typeface="Times New Roman" panose="02020603050405020304" pitchFamily="18" charset="0"/>
                  </a:rPr>
                  <a:t>8</a:t>
                </a:r>
                <a:endParaRPr lang="en-US" altLang="zh-CN" sz="40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13" name="Text Box 25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016" y="1296"/>
                <a:ext cx="288" cy="44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4000" b="1">
                    <a:latin typeface="Times New Roman" panose="02020603050405020304" pitchFamily="18" charset="0"/>
                  </a:rPr>
                  <a:t>8</a:t>
                </a:r>
                <a:endParaRPr lang="en-US" altLang="zh-CN" sz="40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14" name="Arc 26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 rot="2114159">
                <a:off x="1433" y="645"/>
                <a:ext cx="1515" cy="1945"/>
              </a:xfrm>
              <a:custGeom>
                <a:avLst/>
                <a:gdLst>
                  <a:gd name="T0" fmla="*/ 234 w 21307"/>
                  <a:gd name="T1" fmla="*/ 0 h 21348"/>
                  <a:gd name="T2" fmla="*/ 1515 w 21307"/>
                  <a:gd name="T3" fmla="*/ 1622 h 21348"/>
                  <a:gd name="T4" fmla="*/ 234 w 21307"/>
                  <a:gd name="T5" fmla="*/ 0 h 21348"/>
                  <a:gd name="T6" fmla="*/ 1515 w 21307"/>
                  <a:gd name="T7" fmla="*/ 1622 h 21348"/>
                  <a:gd name="T8" fmla="*/ 0 w 21307"/>
                  <a:gd name="T9" fmla="*/ 1945 h 21348"/>
                  <a:gd name="T10" fmla="*/ 234 w 21307"/>
                  <a:gd name="T11" fmla="*/ 0 h 213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307" h="21348" fill="none">
                    <a:moveTo>
                      <a:pt x="3289" y="0"/>
                    </a:moveTo>
                    <a:cubicBezTo>
                      <a:pt x="12510" y="1420"/>
                      <a:pt x="19776" y="8600"/>
                      <a:pt x="21307" y="17802"/>
                    </a:cubicBezTo>
                  </a:path>
                  <a:path w="21307" h="21348" stroke="0">
                    <a:moveTo>
                      <a:pt x="3289" y="0"/>
                    </a:moveTo>
                    <a:cubicBezTo>
                      <a:pt x="12510" y="1420"/>
                      <a:pt x="19776" y="8600"/>
                      <a:pt x="21307" y="17802"/>
                    </a:cubicBezTo>
                    <a:lnTo>
                      <a:pt x="0" y="21348"/>
                    </a:lnTo>
                    <a:lnTo>
                      <a:pt x="3289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5" name="Text Box 27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544" y="1296"/>
                <a:ext cx="288" cy="44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4000" b="1">
                    <a:latin typeface="Times New Roman" panose="02020603050405020304" pitchFamily="18" charset="0"/>
                  </a:rPr>
                  <a:t>1</a:t>
                </a:r>
                <a:endParaRPr lang="en-US" altLang="zh-CN" sz="40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16" name="Text Box 28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340" y="2542"/>
                <a:ext cx="768" cy="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N</a:t>
                </a:r>
                <a:r>
                  <a:rPr lang="zh-CN" altLang="en-US" sz="2800" b="1">
                    <a:latin typeface="Times New Roman" panose="02020603050405020304" pitchFamily="18" charset="0"/>
                  </a:rPr>
                  <a:t>层</a:t>
                </a:r>
                <a:endParaRPr lang="zh-CN" altLang="en-US" sz="2800" b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4599" name="Text Box 2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160" y="-25"/>
              <a:ext cx="1023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Times New Roman" panose="02020603050405020304" pitchFamily="18" charset="0"/>
                </a:rPr>
                <a:t>第</a:t>
              </a:r>
              <a:r>
                <a:rPr lang="en-US" altLang="zh-CN" sz="2800" b="1">
                  <a:latin typeface="Times New Roman" panose="02020603050405020304" pitchFamily="18" charset="0"/>
                </a:rPr>
                <a:t>4</a:t>
              </a:r>
              <a:r>
                <a:rPr lang="zh-CN" altLang="en-US" sz="2800" b="1">
                  <a:latin typeface="Times New Roman" panose="02020603050405020304" pitchFamily="18" charset="0"/>
                </a:rPr>
                <a:t>层</a:t>
              </a:r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11"/>
          <p:cNvGrpSpPr/>
          <p:nvPr>
            <p:custDataLst>
              <p:tags r:id="rId23"/>
            </p:custDataLst>
          </p:nvPr>
        </p:nvGrpSpPr>
        <p:grpSpPr>
          <a:xfrm>
            <a:off x="712686" y="1806467"/>
            <a:ext cx="3582254" cy="3470133"/>
            <a:chOff x="0" y="130"/>
            <a:chExt cx="2534" cy="2687"/>
          </a:xfrm>
        </p:grpSpPr>
        <p:sp>
          <p:nvSpPr>
            <p:cNvPr id="24584" name="Oval 1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0" y="1152"/>
              <a:ext cx="768" cy="7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24585" name="Arc 1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2478162">
              <a:off x="430" y="1013"/>
              <a:ext cx="893" cy="1044"/>
            </a:xfrm>
            <a:custGeom>
              <a:avLst/>
              <a:gdLst>
                <a:gd name="T0" fmla="*/ 137 w 21147"/>
                <a:gd name="T1" fmla="*/ 0 h 21355"/>
                <a:gd name="T2" fmla="*/ 893 w 21147"/>
                <a:gd name="T3" fmla="*/ 829 h 21355"/>
                <a:gd name="T4" fmla="*/ 137 w 21147"/>
                <a:gd name="T5" fmla="*/ 0 h 21355"/>
                <a:gd name="T6" fmla="*/ 893 w 21147"/>
                <a:gd name="T7" fmla="*/ 829 h 21355"/>
                <a:gd name="T8" fmla="*/ 0 w 21147"/>
                <a:gd name="T9" fmla="*/ 1044 h 21355"/>
                <a:gd name="T10" fmla="*/ 137 w 21147"/>
                <a:gd name="T11" fmla="*/ 0 h 213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147" h="21355" fill="none">
                  <a:moveTo>
                    <a:pt x="3245" y="0"/>
                  </a:moveTo>
                  <a:cubicBezTo>
                    <a:pt x="12169" y="1356"/>
                    <a:pt x="19308" y="8118"/>
                    <a:pt x="21147" y="16954"/>
                  </a:cubicBezTo>
                </a:path>
                <a:path w="21147" h="21355" stroke="0">
                  <a:moveTo>
                    <a:pt x="3245" y="0"/>
                  </a:moveTo>
                  <a:cubicBezTo>
                    <a:pt x="12169" y="1356"/>
                    <a:pt x="19308" y="8118"/>
                    <a:pt x="21147" y="16954"/>
                  </a:cubicBezTo>
                  <a:lnTo>
                    <a:pt x="0" y="21355"/>
                  </a:lnTo>
                  <a:lnTo>
                    <a:pt x="324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6" name="Arc 1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 rot="2540198">
              <a:off x="528" y="816"/>
              <a:ext cx="1350" cy="1558"/>
            </a:xfrm>
            <a:custGeom>
              <a:avLst/>
              <a:gdLst>
                <a:gd name="T0" fmla="*/ 260 w 20224"/>
                <a:gd name="T1" fmla="*/ 0 h 21245"/>
                <a:gd name="T2" fmla="*/ 1350 w 20224"/>
                <a:gd name="T3" fmla="*/ 1002 h 21245"/>
                <a:gd name="T4" fmla="*/ 260 w 20224"/>
                <a:gd name="T5" fmla="*/ 0 h 21245"/>
                <a:gd name="T6" fmla="*/ 1350 w 20224"/>
                <a:gd name="T7" fmla="*/ 1002 h 21245"/>
                <a:gd name="T8" fmla="*/ 0 w 20224"/>
                <a:gd name="T9" fmla="*/ 1558 h 21245"/>
                <a:gd name="T10" fmla="*/ 260 w 20224"/>
                <a:gd name="T11" fmla="*/ 0 h 21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224" h="21245" fill="none">
                  <a:moveTo>
                    <a:pt x="3898" y="-1"/>
                  </a:moveTo>
                  <a:cubicBezTo>
                    <a:pt x="11361" y="1368"/>
                    <a:pt x="17558" y="6553"/>
                    <a:pt x="20223" y="13658"/>
                  </a:cubicBezTo>
                </a:path>
                <a:path w="20224" h="21245" stroke="0">
                  <a:moveTo>
                    <a:pt x="3898" y="-1"/>
                  </a:moveTo>
                  <a:cubicBezTo>
                    <a:pt x="11361" y="1368"/>
                    <a:pt x="17558" y="6553"/>
                    <a:pt x="20223" y="13658"/>
                  </a:cubicBezTo>
                  <a:lnTo>
                    <a:pt x="0" y="21245"/>
                  </a:lnTo>
                  <a:lnTo>
                    <a:pt x="3898" y="-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7" name="Arc 1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 rot="2114159">
              <a:off x="895" y="630"/>
              <a:ext cx="1489" cy="1894"/>
            </a:xfrm>
            <a:custGeom>
              <a:avLst/>
              <a:gdLst>
                <a:gd name="T0" fmla="*/ 416 w 20938"/>
                <a:gd name="T1" fmla="*/ 0 h 20791"/>
                <a:gd name="T2" fmla="*/ 1489 w 20938"/>
                <a:gd name="T3" fmla="*/ 1410 h 20791"/>
                <a:gd name="T4" fmla="*/ 416 w 20938"/>
                <a:gd name="T5" fmla="*/ 0 h 20791"/>
                <a:gd name="T6" fmla="*/ 1489 w 20938"/>
                <a:gd name="T7" fmla="*/ 1410 h 20791"/>
                <a:gd name="T8" fmla="*/ 0 w 20938"/>
                <a:gd name="T9" fmla="*/ 1894 h 20791"/>
                <a:gd name="T10" fmla="*/ 416 w 20938"/>
                <a:gd name="T11" fmla="*/ 0 h 207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938" h="20791" fill="none">
                  <a:moveTo>
                    <a:pt x="5856" y="-1"/>
                  </a:moveTo>
                  <a:cubicBezTo>
                    <a:pt x="13289" y="2093"/>
                    <a:pt x="19039" y="7997"/>
                    <a:pt x="20937" y="15483"/>
                  </a:cubicBezTo>
                </a:path>
                <a:path w="20938" h="20791" stroke="0">
                  <a:moveTo>
                    <a:pt x="5856" y="-1"/>
                  </a:moveTo>
                  <a:cubicBezTo>
                    <a:pt x="13289" y="2093"/>
                    <a:pt x="19039" y="7997"/>
                    <a:pt x="20937" y="15483"/>
                  </a:cubicBezTo>
                  <a:lnTo>
                    <a:pt x="0" y="20791"/>
                  </a:lnTo>
                  <a:lnTo>
                    <a:pt x="5856" y="-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8" name="Text Box 16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2" y="1333"/>
              <a:ext cx="624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200" b="1">
                  <a:latin typeface="Times New Roman" panose="02020603050405020304" pitchFamily="18" charset="0"/>
                </a:rPr>
                <a:t>+19           </a:t>
              </a:r>
              <a:endParaRPr lang="en-US" altLang="zh-CN" sz="3200" b="1">
                <a:latin typeface="Times New Roman" panose="02020603050405020304" pitchFamily="18" charset="0"/>
              </a:endParaRPr>
            </a:p>
          </p:txBody>
        </p:sp>
        <p:sp>
          <p:nvSpPr>
            <p:cNvPr id="24589" name="Text Box 17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35" y="546"/>
              <a:ext cx="768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Times New Roman" panose="02020603050405020304" pitchFamily="18" charset="0"/>
                </a:rPr>
                <a:t>第</a:t>
              </a:r>
              <a:r>
                <a:rPr lang="en-US" altLang="zh-CN" sz="2800" b="1">
                  <a:latin typeface="Times New Roman" panose="02020603050405020304" pitchFamily="18" charset="0"/>
                </a:rPr>
                <a:t>1</a:t>
              </a:r>
              <a:r>
                <a:rPr lang="zh-CN" altLang="en-US" sz="2800" b="1">
                  <a:latin typeface="Times New Roman" panose="02020603050405020304" pitchFamily="18" charset="0"/>
                </a:rPr>
                <a:t>层</a:t>
              </a:r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24590" name="Text Box 18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930" y="249"/>
              <a:ext cx="768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Times New Roman" panose="02020603050405020304" pitchFamily="18" charset="0"/>
                </a:rPr>
                <a:t>第</a:t>
              </a:r>
              <a:r>
                <a:rPr lang="en-US" altLang="zh-CN" sz="2800" b="1">
                  <a:latin typeface="Times New Roman" panose="02020603050405020304" pitchFamily="18" charset="0"/>
                </a:rPr>
                <a:t>2</a:t>
              </a:r>
              <a:r>
                <a:rPr lang="zh-CN" altLang="en-US" sz="2800" b="1">
                  <a:latin typeface="Times New Roman" panose="02020603050405020304" pitchFamily="18" charset="0"/>
                </a:rPr>
                <a:t>层</a:t>
              </a:r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24591" name="Text Box 19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615" y="130"/>
              <a:ext cx="768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Times New Roman" panose="02020603050405020304" pitchFamily="18" charset="0"/>
                </a:rPr>
                <a:t>第</a:t>
              </a:r>
              <a:r>
                <a:rPr lang="en-US" altLang="zh-CN" sz="2800" b="1">
                  <a:latin typeface="Times New Roman" panose="02020603050405020304" pitchFamily="18" charset="0"/>
                </a:rPr>
                <a:t>3</a:t>
              </a:r>
              <a:r>
                <a:rPr lang="zh-CN" altLang="en-US" sz="2800" b="1">
                  <a:latin typeface="Times New Roman" panose="02020603050405020304" pitchFamily="18" charset="0"/>
                </a:rPr>
                <a:t>层</a:t>
              </a:r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24592" name="Text Box 20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01" y="2158"/>
              <a:ext cx="624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K</a:t>
              </a:r>
              <a:r>
                <a:rPr lang="zh-CN" altLang="en-US" sz="2800" b="1">
                  <a:latin typeface="Times New Roman" panose="02020603050405020304" pitchFamily="18" charset="0"/>
                </a:rPr>
                <a:t>层</a:t>
              </a:r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24593" name="Text Box 21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291" y="2335"/>
              <a:ext cx="576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r>
                <a:rPr lang="zh-CN" altLang="en-US" sz="2800" b="1">
                  <a:latin typeface="Times New Roman" panose="02020603050405020304" pitchFamily="18" charset="0"/>
                </a:rPr>
                <a:t>层</a:t>
              </a:r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24594" name="Text Box 22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766" y="2412"/>
              <a:ext cx="768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M</a:t>
              </a:r>
              <a:r>
                <a:rPr lang="zh-CN" altLang="en-US" sz="2800" b="1">
                  <a:latin typeface="Times New Roman" panose="02020603050405020304" pitchFamily="18" charset="0"/>
                </a:rPr>
                <a:t>层</a:t>
              </a:r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24595" name="Text Box 23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008" y="1296"/>
              <a:ext cx="288" cy="4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000" b="1">
                  <a:latin typeface="Times New Roman" panose="02020603050405020304" pitchFamily="18" charset="0"/>
                </a:rPr>
                <a:t>2</a:t>
              </a:r>
              <a:endParaRPr lang="en-US" altLang="zh-CN" sz="4000" b="1">
                <a:latin typeface="Times New Roman" panose="02020603050405020304" pitchFamily="18" charset="0"/>
              </a:endParaRPr>
            </a:p>
          </p:txBody>
        </p:sp>
        <p:sp>
          <p:nvSpPr>
            <p:cNvPr id="24596" name="Text Box 24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536" y="1296"/>
              <a:ext cx="288" cy="4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000" b="1">
                  <a:latin typeface="Times New Roman" panose="02020603050405020304" pitchFamily="18" charset="0"/>
                </a:rPr>
                <a:t>8</a:t>
              </a:r>
              <a:endParaRPr lang="en-US" altLang="zh-CN" sz="4000" b="1">
                <a:latin typeface="Times New Roman" panose="02020603050405020304" pitchFamily="18" charset="0"/>
              </a:endParaRPr>
            </a:p>
          </p:txBody>
        </p:sp>
        <p:sp>
          <p:nvSpPr>
            <p:cNvPr id="24597" name="Text Box 25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006" y="1291"/>
              <a:ext cx="317" cy="4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4000" b="1">
                  <a:latin typeface="Times New Roman" panose="02020603050405020304" pitchFamily="18" charset="0"/>
                </a:rPr>
                <a:t>9</a:t>
              </a:r>
              <a:endParaRPr lang="en-US" altLang="zh-CN" sz="40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24582" name="文本框 2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814471" y="851259"/>
            <a:ext cx="5708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想一想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钾的原子结构示意图？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174256" y="2750110"/>
            <a:ext cx="164941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？</a:t>
            </a:r>
            <a:endParaRPr lang="zh-CN" altLang="en-US" sz="8000" b="1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6"/>
          <p:cNvSpPr txBox="1"/>
          <p:nvPr>
            <p:custDataLst>
              <p:tags r:id="rId1"/>
            </p:custDataLst>
          </p:nvPr>
        </p:nvSpPr>
        <p:spPr>
          <a:xfrm>
            <a:off x="5703563" y="3863113"/>
            <a:ext cx="498687" cy="871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endParaRPr lang="zh-CN" altLang="en-US" sz="40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9"/>
          <p:cNvSpPr txBox="1"/>
          <p:nvPr>
            <p:custDataLst>
              <p:tags r:id="rId2"/>
            </p:custDataLst>
          </p:nvPr>
        </p:nvSpPr>
        <p:spPr>
          <a:xfrm>
            <a:off x="2757642" y="970894"/>
            <a:ext cx="6221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核外电子的运动状态和排布规律</a:t>
            </a:r>
            <a:endParaRPr lang="zh-CN" altLang="en-US" sz="3200" b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1712974" y="2007459"/>
            <a:ext cx="8809393" cy="2760727"/>
            <a:chOff x="525416" y="2081029"/>
            <a:chExt cx="8585722" cy="2767560"/>
          </a:xfrm>
        </p:grpSpPr>
        <p:sp>
          <p:nvSpPr>
            <p:cNvPr id="10" name="文本框 16"/>
            <p:cNvSpPr txBox="1"/>
            <p:nvPr>
              <p:custDataLst>
                <p:tags r:id="rId4"/>
              </p:custDataLst>
            </p:nvPr>
          </p:nvSpPr>
          <p:spPr>
            <a:xfrm>
              <a:off x="1936743" y="2081029"/>
              <a:ext cx="2775851" cy="915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65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核外电子的</a:t>
              </a:r>
              <a:endParaRPr lang="en-US" altLang="zh-CN" sz="266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2665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运动状态</a:t>
              </a:r>
              <a:endParaRPr lang="zh-CN" altLang="en-US" sz="266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文本框 16"/>
            <p:cNvSpPr txBox="1"/>
            <p:nvPr>
              <p:custDataLst>
                <p:tags r:id="rId5"/>
              </p:custDataLst>
            </p:nvPr>
          </p:nvSpPr>
          <p:spPr>
            <a:xfrm>
              <a:off x="4510977" y="2081029"/>
              <a:ext cx="2727464" cy="915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65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核外电子的</a:t>
              </a:r>
              <a:endParaRPr lang="en-US" altLang="zh-CN" sz="266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2665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排布规律</a:t>
              </a:r>
              <a:endParaRPr lang="zh-CN" altLang="en-US" sz="266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文本框 16"/>
            <p:cNvSpPr txBox="1"/>
            <p:nvPr>
              <p:custDataLst>
                <p:tags r:id="rId6"/>
              </p:custDataLst>
            </p:nvPr>
          </p:nvSpPr>
          <p:spPr>
            <a:xfrm>
              <a:off x="7100285" y="2244060"/>
              <a:ext cx="2010853" cy="709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665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表示方法</a:t>
              </a:r>
              <a:endParaRPr lang="zh-CN" altLang="en-US" sz="266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6"/>
            <p:cNvSpPr txBox="1"/>
            <p:nvPr>
              <p:custDataLst>
                <p:tags r:id="rId7"/>
              </p:custDataLst>
            </p:nvPr>
          </p:nvSpPr>
          <p:spPr>
            <a:xfrm>
              <a:off x="525416" y="3448765"/>
              <a:ext cx="1500871" cy="915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65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原子</a:t>
              </a:r>
              <a:endParaRPr lang="en-US" altLang="zh-CN" sz="2665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2665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光谱</a:t>
              </a:r>
              <a:endParaRPr lang="zh-CN" altLang="en-US" sz="2665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文本框 16"/>
            <p:cNvSpPr txBox="1"/>
            <p:nvPr>
              <p:custDataLst>
                <p:tags r:id="rId8"/>
              </p:custDataLst>
            </p:nvPr>
          </p:nvSpPr>
          <p:spPr>
            <a:xfrm>
              <a:off x="1732139" y="3394707"/>
              <a:ext cx="1746741" cy="915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65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能量</a:t>
              </a:r>
              <a:endParaRPr lang="en-US" altLang="zh-CN" sz="2665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2665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量子化</a:t>
              </a:r>
              <a:endParaRPr lang="zh-CN" altLang="en-US" sz="2665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文本框 16"/>
            <p:cNvSpPr txBox="1"/>
            <p:nvPr>
              <p:custDataLst>
                <p:tags r:id="rId9"/>
              </p:custDataLst>
            </p:nvPr>
          </p:nvSpPr>
          <p:spPr>
            <a:xfrm>
              <a:off x="3489420" y="2902829"/>
              <a:ext cx="991122" cy="709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665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能层</a:t>
              </a:r>
              <a:endParaRPr lang="zh-CN" altLang="en-US" sz="2665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3387941" y="4138823"/>
              <a:ext cx="1194084" cy="709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665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能级</a:t>
              </a:r>
              <a:endParaRPr lang="zh-CN" altLang="en-US" sz="2665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1"/>
              </p:custDataLst>
            </p:nvPr>
          </p:nvSpPr>
          <p:spPr>
            <a:xfrm>
              <a:off x="6227339" y="2902829"/>
              <a:ext cx="2577830" cy="709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665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原子结构示意图</a:t>
              </a:r>
              <a:endParaRPr lang="zh-CN" altLang="en-US" sz="2665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19" name="直接箭头连接符 18"/>
          <p:cNvCxnSpPr/>
          <p:nvPr>
            <p:custDataLst>
              <p:tags r:id="rId12"/>
            </p:custDataLst>
          </p:nvPr>
        </p:nvCxnSpPr>
        <p:spPr>
          <a:xfrm>
            <a:off x="5531865" y="2593246"/>
            <a:ext cx="867368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>
            <p:custDataLst>
              <p:tags r:id="rId13"/>
            </p:custDataLst>
          </p:nvPr>
        </p:nvCxnSpPr>
        <p:spPr>
          <a:xfrm>
            <a:off x="7889540" y="2593246"/>
            <a:ext cx="718223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>
            <p:custDataLst>
              <p:tags r:id="rId14"/>
            </p:custDataLst>
          </p:nvPr>
        </p:nvCxnSpPr>
        <p:spPr>
          <a:xfrm>
            <a:off x="2966852" y="3788933"/>
            <a:ext cx="35911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15" idx="3"/>
            <a:endCxn id="17" idx="1"/>
          </p:cNvCxnSpPr>
          <p:nvPr>
            <p:custDataLst>
              <p:tags r:id="rId15"/>
            </p:custDataLst>
          </p:nvPr>
        </p:nvCxnSpPr>
        <p:spPr>
          <a:xfrm>
            <a:off x="5771137" y="3181237"/>
            <a:ext cx="179230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左大括号 22"/>
          <p:cNvSpPr/>
          <p:nvPr>
            <p:custDataLst>
              <p:tags r:id="rId16"/>
            </p:custDataLst>
          </p:nvPr>
        </p:nvSpPr>
        <p:spPr>
          <a:xfrm>
            <a:off x="4553771" y="3156905"/>
            <a:ext cx="287289" cy="1248000"/>
          </a:xfrm>
          <a:prstGeom prst="leftBrace">
            <a:avLst>
              <a:gd name="adj1" fmla="val 61793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195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7"/>
            </p:custDataLst>
          </p:nvPr>
        </p:nvSpPr>
        <p:spPr>
          <a:xfrm>
            <a:off x="854531" y="0"/>
            <a:ext cx="215984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735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知识回顾</a:t>
            </a:r>
            <a:endParaRPr lang="zh-CN" altLang="en-US" sz="3735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1109830" y="1414788"/>
            <a:ext cx="9007055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zh-CN" altLang="en-US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结合</a:t>
            </a:r>
            <a:r>
              <a:rPr lang="en-US" altLang="zh-CN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zh-CN" altLang="en-US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</a:t>
            </a:r>
            <a:r>
              <a:rPr lang="zh-CN" altLang="en-US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的原子结构示意图可知，电子首先填入</a:t>
            </a:r>
            <a:r>
              <a:rPr lang="zh-CN" altLang="en-US" sz="2665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能量最低</a:t>
            </a:r>
            <a:r>
              <a:rPr lang="zh-CN" altLang="en-US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en-US" altLang="zh-CN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1s</a:t>
            </a:r>
            <a:r>
              <a:rPr lang="zh-CN" altLang="en-US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能级，直至</a:t>
            </a:r>
            <a:r>
              <a:rPr lang="zh-CN" altLang="en-US" sz="2665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将该能级填满</a:t>
            </a:r>
            <a:r>
              <a:rPr lang="zh-CN" altLang="en-US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665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3271672" y="3580068"/>
            <a:ext cx="4988139" cy="110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endParaRPr kumimoji="1" lang="zh-CN" altLang="en-US" sz="135" baseline="-250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285945" y="2692618"/>
          <a:ext cx="8959426" cy="246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387"/>
                <a:gridCol w="780627"/>
                <a:gridCol w="782320"/>
                <a:gridCol w="780627"/>
                <a:gridCol w="781473"/>
                <a:gridCol w="781473"/>
                <a:gridCol w="781473"/>
                <a:gridCol w="780627"/>
                <a:gridCol w="781473"/>
                <a:gridCol w="781473"/>
                <a:gridCol w="781473"/>
              </a:tblGrid>
              <a:tr h="4334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能层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409" marR="68409" marT="34204" marB="3420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K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L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M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92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最多电子数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409" marR="68409" marT="34204" marB="3420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18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32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34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能级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409" marR="68409" marT="34204" marB="3420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1s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2s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2p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3s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3p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3d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4s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4p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4d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4f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92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填充电子数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409" marR="68409" marT="34204" marB="3420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b="1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224662" y="1444255"/>
            <a:ext cx="8691455" cy="9131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</a:t>
            </a:r>
            <a:r>
              <a:rPr lang="zh-CN" altLang="en-US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</a:t>
            </a:r>
            <a:r>
              <a:rPr lang="en-US" altLang="zh-CN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Li</a:t>
            </a:r>
            <a:r>
              <a:rPr lang="zh-CN" altLang="en-US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</a:t>
            </a:r>
            <a:r>
              <a:rPr lang="zh-CN" altLang="en-US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，当</a:t>
            </a:r>
            <a:r>
              <a:rPr lang="en-US" altLang="zh-CN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1s</a:t>
            </a:r>
            <a:r>
              <a:rPr lang="zh-CN" altLang="en-US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能级填满之后，电子优先填入能量较低的</a:t>
            </a:r>
            <a:r>
              <a:rPr lang="en-US" altLang="zh-CN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2s</a:t>
            </a:r>
            <a:r>
              <a:rPr lang="zh-CN" altLang="en-US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能级，直至填满。</a:t>
            </a:r>
            <a:endParaRPr lang="zh-CN" altLang="en-US" sz="2665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3199570" y="4469256"/>
            <a:ext cx="880417" cy="583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195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3195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1206473" y="1422321"/>
            <a:ext cx="8486544" cy="9131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 </a:t>
            </a:r>
            <a:r>
              <a:rPr lang="zh-CN" altLang="en-US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</a:t>
            </a:r>
            <a:r>
              <a:rPr lang="en-US" altLang="zh-CN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至</a:t>
            </a:r>
            <a:r>
              <a:rPr lang="en-US" altLang="zh-CN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Ne</a:t>
            </a:r>
            <a:r>
              <a:rPr lang="zh-CN" altLang="en-US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元素，在</a:t>
            </a:r>
            <a:r>
              <a:rPr lang="en-US" altLang="zh-CN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1s</a:t>
            </a:r>
            <a:r>
              <a:rPr lang="zh-CN" altLang="en-US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2s</a:t>
            </a:r>
            <a:r>
              <a:rPr lang="zh-CN" altLang="en-US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能级填满后，电子填入</a:t>
            </a:r>
            <a:r>
              <a:rPr lang="en-US" altLang="zh-CN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2p</a:t>
            </a:r>
            <a:r>
              <a:rPr lang="zh-CN" altLang="en-US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能级，直至</a:t>
            </a:r>
            <a:r>
              <a:rPr lang="en-US" altLang="zh-CN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2p</a:t>
            </a:r>
            <a:r>
              <a:rPr lang="zh-CN" altLang="en-US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能级填满。</a:t>
            </a:r>
            <a:endParaRPr lang="zh-CN" altLang="en-US" sz="2665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3786729" y="4469256"/>
            <a:ext cx="1269545" cy="583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195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zh-CN" altLang="en-US" sz="3195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1251110" y="1429188"/>
            <a:ext cx="8605520" cy="9131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 </a:t>
            </a:r>
            <a:r>
              <a:rPr lang="zh-CN" altLang="en-US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</a:t>
            </a:r>
            <a:r>
              <a:rPr lang="en-US" altLang="zh-CN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</a:t>
            </a:r>
            <a:r>
              <a:rPr lang="zh-CN" altLang="en-US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至</a:t>
            </a:r>
            <a:r>
              <a:rPr lang="en-US" altLang="zh-CN" sz="2665" err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Ar</a:t>
            </a:r>
            <a:r>
              <a:rPr lang="zh-CN" altLang="en-US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元素，电子首先填入</a:t>
            </a:r>
            <a:r>
              <a:rPr lang="en-US" altLang="zh-CN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3s</a:t>
            </a:r>
            <a:r>
              <a:rPr lang="zh-CN" altLang="en-US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能级。填满后，继续填入</a:t>
            </a:r>
            <a:r>
              <a:rPr lang="en-US" altLang="zh-CN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3p</a:t>
            </a:r>
            <a:r>
              <a:rPr lang="zh-CN" altLang="en-US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能级，直至</a:t>
            </a:r>
            <a:r>
              <a:rPr lang="en-US" altLang="zh-CN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3p</a:t>
            </a:r>
            <a:r>
              <a:rPr lang="zh-CN" altLang="en-US" sz="266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能级填满。</a:t>
            </a:r>
            <a:endParaRPr lang="zh-CN" altLang="en-US" sz="2665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4785803" y="4348976"/>
          <a:ext cx="1557866" cy="79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933"/>
                <a:gridCol w="778933"/>
              </a:tblGrid>
              <a:tr h="7967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3200" b="1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3200" b="1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409" marR="68409" marT="34204" marB="342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" name="文本框 18"/>
          <p:cNvSpPr txBox="1"/>
          <p:nvPr>
            <p:custDataLst>
              <p:tags r:id="rId10"/>
            </p:custDataLst>
          </p:nvPr>
        </p:nvSpPr>
        <p:spPr>
          <a:xfrm>
            <a:off x="479214" y="5356860"/>
            <a:ext cx="10904220" cy="913199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665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小结：</a:t>
            </a:r>
            <a:endParaRPr lang="en-US" altLang="zh-CN" sz="2665" b="1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en-US" altLang="zh-CN" sz="2665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  </a:t>
            </a:r>
            <a:r>
              <a:rPr lang="zh-CN" altLang="en-US" sz="2665" b="1">
                <a:solidFill>
                  <a:prstClr val="black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核外电子在能级中的排布顺序：</a:t>
            </a:r>
            <a:r>
              <a:rPr lang="en-US" altLang="zh-CN" sz="2665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1s</a:t>
            </a:r>
            <a:r>
              <a:rPr lang="zh-CN" altLang="en-US" sz="2665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→ </a:t>
            </a:r>
            <a:r>
              <a:rPr lang="en-US" altLang="zh-CN" sz="2665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2s</a:t>
            </a:r>
            <a:r>
              <a:rPr lang="zh-CN" altLang="en-US" sz="2665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→ </a:t>
            </a:r>
            <a:r>
              <a:rPr lang="en-US" altLang="zh-CN" sz="2665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2p</a:t>
            </a:r>
            <a:r>
              <a:rPr lang="zh-CN" altLang="en-US" sz="2665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→ </a:t>
            </a:r>
            <a:r>
              <a:rPr lang="en-US" altLang="zh-CN" sz="2665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3s</a:t>
            </a:r>
            <a:r>
              <a:rPr lang="zh-CN" altLang="en-US" sz="2665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→ </a:t>
            </a:r>
            <a:r>
              <a:rPr lang="en-US" altLang="zh-CN" sz="2665" b="1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3p</a:t>
            </a:r>
            <a:endParaRPr lang="zh-CN" altLang="en-US" sz="2665" b="1">
              <a:solidFill>
                <a:srgbClr val="C0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1"/>
            </p:custDataLst>
          </p:nvPr>
        </p:nvSpPr>
        <p:spPr>
          <a:xfrm>
            <a:off x="949365" y="143911"/>
            <a:ext cx="8966752" cy="9709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9" tIns="60959" rIns="60959" bIns="60959" numCol="1" spcCol="38100" rtlCol="0" anchor="t" forceAA="0">
            <a:spAutoFit/>
          </a:bodyPr>
          <a:lstStyle/>
          <a:p>
            <a:pPr defTabSz="1219200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 dirty="0">
                <a:solidFill>
                  <a:srgbClr val="1703DB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思考与讨论：</a:t>
            </a:r>
            <a:r>
              <a:rPr lang="zh-CN" altLang="en-US" sz="2665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请根据已学</a:t>
            </a:r>
            <a:r>
              <a:rPr lang="en-US" altLang="zh-CN" sz="2665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665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～</a:t>
            </a:r>
            <a:r>
              <a:rPr lang="en-US" altLang="zh-CN" sz="2665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18</a:t>
            </a:r>
            <a:r>
              <a:rPr lang="zh-CN" altLang="en-US" sz="2665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号元素的原子结构示意图。结合已有的能级知识，分析核外电子在能级中的排布规律。</a:t>
            </a:r>
            <a:endParaRPr lang="zh-CN" altLang="en-US" sz="2665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2391004" y="4459943"/>
            <a:ext cx="880417" cy="583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195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3195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3" grpId="1" animBg="1"/>
      <p:bldP spid="14" grpId="0"/>
      <p:bldP spid="15" grpId="0" animBg="1"/>
      <p:bldP spid="15" grpId="1" animBg="1"/>
      <p:bldP spid="16" grpId="0"/>
      <p:bldP spid="17" grpId="0" animBg="1"/>
      <p:bldP spid="19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矩形 2"/>
          <p:cNvSpPr/>
          <p:nvPr>
            <p:custDataLst>
              <p:tags r:id="rId1"/>
            </p:custDataLst>
          </p:nvPr>
        </p:nvSpPr>
        <p:spPr>
          <a:xfrm>
            <a:off x="383544" y="1393458"/>
            <a:ext cx="11612716" cy="1152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ct val="0"/>
              </a:spcAft>
              <a:tabLst>
                <a:tab pos="2250440" algn="l"/>
              </a:tabLst>
            </a:pPr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含义</a:t>
            </a:r>
            <a:r>
              <a:rPr lang="zh-CN" altLang="en-US" sz="2800" b="1" kern="10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</a:t>
            </a:r>
            <a:r>
              <a:rPr lang="en-US" altLang="zh-CN" sz="2800" b="1" u="sng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事实为基础，从氢开始，随核电荷数递增，新增电子填入</a:t>
            </a:r>
            <a:r>
              <a:rPr lang="en-US" altLang="zh-CN" sz="2800" b="1" u="sng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的顺序称为</a:t>
            </a: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构造原理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b="1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48613" name="矩形 3"/>
          <p:cNvSpPr/>
          <p:nvPr>
            <p:custDataLst>
              <p:tags r:id="rId2"/>
            </p:custDataLst>
          </p:nvPr>
        </p:nvSpPr>
        <p:spPr>
          <a:xfrm>
            <a:off x="2290712" y="1419208"/>
            <a:ext cx="12553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光谱学</a:t>
            </a:r>
            <a:endParaRPr lang="zh-CN" altLang="zh-CN" sz="2800" b="1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48614" name="矩形 11"/>
          <p:cNvSpPr/>
          <p:nvPr>
            <p:custDataLst>
              <p:tags r:id="rId3"/>
            </p:custDataLst>
          </p:nvPr>
        </p:nvSpPr>
        <p:spPr>
          <a:xfrm>
            <a:off x="1102801" y="2012089"/>
            <a:ext cx="8978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能级</a:t>
            </a:r>
            <a:endParaRPr lang="zh-CN" altLang="zh-CN" sz="2800" b="1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1159" y="-31111"/>
            <a:ext cx="68609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latin typeface="隶书" panose="02010509060101010101" pitchFamily="49" charset="-122"/>
                <a:ea typeface="隶书" panose="02010509060101010101" pitchFamily="49" charset="-122"/>
              </a:rPr>
              <a:t>三</a:t>
            </a:r>
            <a:r>
              <a:rPr lang="zh-CN" altLang="en-US" sz="4000" b="1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构造原理与电子排布式 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P8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383544" y="885411"/>
            <a:ext cx="2440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 </a:t>
            </a:r>
            <a:r>
              <a:rPr lang="zh-CN" altLang="en-US" sz="3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构造原理 </a:t>
            </a:r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6"/>
            </p:custDataLst>
          </p:nvPr>
        </p:nvSpPr>
        <p:spPr>
          <a:xfrm>
            <a:off x="289450" y="2903553"/>
            <a:ext cx="14679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250440" algn="l"/>
              </a:tabLst>
            </a:pPr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构造原理示意图</a:t>
            </a:r>
            <a:endParaRPr lang="zh-CN" altLang="zh-CN" sz="1050" b="1" kern="100">
              <a:solidFill>
                <a:srgbClr val="0000FF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626555" y="2705494"/>
            <a:ext cx="4285859" cy="3737172"/>
          </a:xfrm>
          <a:prstGeom prst="rect">
            <a:avLst/>
          </a:prstGeom>
        </p:spPr>
      </p:pic>
      <p:cxnSp>
        <p:nvCxnSpPr>
          <p:cNvPr id="13" name="直接连接符 39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3332610" y="5226450"/>
            <a:ext cx="929005" cy="39084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文本框 4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97893" y="5226132"/>
            <a:ext cx="6500437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各圆圈间连接线的方向即电子填入能级的顺序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  <a:sym typeface="Wingdings" panose="05000000000000000000" pitchFamily="2" charset="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(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原则：低能量能级 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---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高能量能级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)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sym typeface="Wingdings" panose="05000000000000000000" pitchFamily="2" charset="2"/>
            </a:endParaRPr>
          </a:p>
        </p:txBody>
      </p:sp>
      <p:cxnSp>
        <p:nvCxnSpPr>
          <p:cNvPr id="15" name="直接箭头连接符 14"/>
          <p:cNvCxnSpPr/>
          <p:nvPr>
            <p:custDataLst>
              <p:tags r:id="rId11"/>
            </p:custDataLst>
          </p:nvPr>
        </p:nvCxnSpPr>
        <p:spPr>
          <a:xfrm flipH="1" flipV="1">
            <a:off x="1629702" y="5971594"/>
            <a:ext cx="848517" cy="562512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>
            <p:custDataLst>
              <p:tags r:id="rId12"/>
            </p:custDataLst>
          </p:nvPr>
        </p:nvCxnSpPr>
        <p:spPr>
          <a:xfrm flipH="1" flipV="1">
            <a:off x="1492699" y="5189274"/>
            <a:ext cx="985520" cy="78232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>
            <p:custDataLst>
              <p:tags r:id="rId13"/>
            </p:custDataLst>
          </p:nvPr>
        </p:nvCxnSpPr>
        <p:spPr>
          <a:xfrm flipH="1" flipV="1">
            <a:off x="1634782" y="4844154"/>
            <a:ext cx="1230749" cy="1012776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>
            <p:custDataLst>
              <p:tags r:id="rId14"/>
            </p:custDataLst>
          </p:nvPr>
        </p:nvCxnSpPr>
        <p:spPr>
          <a:xfrm flipH="1" flipV="1">
            <a:off x="1691357" y="4360525"/>
            <a:ext cx="1230749" cy="1012776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>
            <p:custDataLst>
              <p:tags r:id="rId15"/>
            </p:custDataLst>
          </p:nvPr>
        </p:nvCxnSpPr>
        <p:spPr>
          <a:xfrm flipH="1" flipV="1">
            <a:off x="1985459" y="4119166"/>
            <a:ext cx="1230749" cy="1012776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>
            <p:custDataLst>
              <p:tags r:id="rId16"/>
            </p:custDataLst>
          </p:nvPr>
        </p:nvCxnSpPr>
        <p:spPr>
          <a:xfrm flipH="1" flipV="1">
            <a:off x="2011824" y="3635184"/>
            <a:ext cx="1703534" cy="1408268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>
            <p:custDataLst>
              <p:tags r:id="rId17"/>
            </p:custDataLst>
          </p:nvPr>
        </p:nvCxnSpPr>
        <p:spPr>
          <a:xfrm flipH="1" flipV="1">
            <a:off x="2038189" y="3135576"/>
            <a:ext cx="1849658" cy="1532022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>
            <p:custDataLst>
              <p:tags r:id="rId18"/>
            </p:custDataLst>
          </p:nvPr>
        </p:nvCxnSpPr>
        <p:spPr>
          <a:xfrm flipH="1" flipV="1">
            <a:off x="2300491" y="2831578"/>
            <a:ext cx="1823354" cy="1528947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>
            <p:custDataLst>
              <p:tags r:id="rId19"/>
            </p:custDataLst>
          </p:nvPr>
        </p:nvSpPr>
        <p:spPr>
          <a:xfrm>
            <a:off x="3501249" y="2449465"/>
            <a:ext cx="8690752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tabLst>
                <a:tab pos="4800600" algn="l"/>
                <a:tab pos="9601200" algn="l"/>
              </a:tabLst>
            </a:pPr>
            <a:r>
              <a:rPr lang="zh-CN" altLang="zh-CN" sz="28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即电子所排的能级顺序：</a:t>
            </a:r>
            <a:r>
              <a:rPr lang="en-US" altLang="zh-CN" sz="2800" b="1" kern="100">
                <a:latin typeface="Times New Roman" panose="02020603050405020304" pitchFamily="18" charset="0"/>
                <a:cs typeface="Courier New" panose="02070309020205020404" pitchFamily="49" charset="0"/>
              </a:rPr>
              <a:t>1s</a:t>
            </a:r>
            <a:r>
              <a:rPr lang="zh-CN" altLang="zh-CN" sz="28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kern="100">
                <a:latin typeface="Times New Roman" panose="02020603050405020304" pitchFamily="18" charset="0"/>
                <a:cs typeface="Courier New" panose="02070309020205020404" pitchFamily="49" charset="0"/>
              </a:rPr>
              <a:t>2s</a:t>
            </a:r>
            <a:r>
              <a:rPr lang="zh-CN" altLang="zh-CN" sz="28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kern="100">
                <a:latin typeface="Times New Roman" panose="02020603050405020304" pitchFamily="18" charset="0"/>
                <a:cs typeface="Courier New" panose="02070309020205020404" pitchFamily="49" charset="0"/>
              </a:rPr>
              <a:t>2p</a:t>
            </a:r>
            <a:r>
              <a:rPr lang="zh-CN" altLang="zh-CN" sz="28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kern="100">
                <a:latin typeface="Times New Roman" panose="02020603050405020304" pitchFamily="18" charset="0"/>
                <a:cs typeface="Courier New" panose="02070309020205020404" pitchFamily="49" charset="0"/>
              </a:rPr>
              <a:t>3s</a:t>
            </a:r>
            <a:r>
              <a:rPr lang="zh-CN" altLang="zh-CN" sz="28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kern="100">
                <a:latin typeface="Times New Roman" panose="02020603050405020304" pitchFamily="18" charset="0"/>
                <a:cs typeface="Courier New" panose="02070309020205020404" pitchFamily="49" charset="0"/>
              </a:rPr>
              <a:t>3p</a:t>
            </a:r>
            <a:r>
              <a:rPr lang="zh-CN" altLang="zh-CN" sz="28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kern="100">
                <a:latin typeface="Times New Roman" panose="02020603050405020304" pitchFamily="18" charset="0"/>
                <a:cs typeface="Courier New" panose="02070309020205020404" pitchFamily="49" charset="0"/>
              </a:rPr>
              <a:t>4s</a:t>
            </a:r>
            <a:r>
              <a:rPr lang="zh-CN" altLang="zh-CN" sz="28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u="sng" kern="100">
                <a:latin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zh-CN" altLang="zh-CN" sz="28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endParaRPr lang="en-US" altLang="zh-CN" sz="2800" b="1" kern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  <a:tabLst>
                <a:tab pos="4800600" algn="l"/>
                <a:tab pos="9601200" algn="l"/>
              </a:tabLst>
            </a:pPr>
            <a:r>
              <a:rPr lang="en-US" altLang="zh-CN" sz="2800" b="1" kern="100">
                <a:latin typeface="Times New Roman" panose="02020603050405020304" pitchFamily="18" charset="0"/>
                <a:cs typeface="Courier New" panose="02070309020205020404" pitchFamily="49" charset="0"/>
              </a:rPr>
              <a:t>4p</a:t>
            </a:r>
            <a:r>
              <a:rPr lang="zh-CN" altLang="zh-CN" sz="28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kern="100">
                <a:latin typeface="Times New Roman" panose="02020603050405020304" pitchFamily="18" charset="0"/>
                <a:cs typeface="Courier New" panose="02070309020205020404" pitchFamily="49" charset="0"/>
              </a:rPr>
              <a:t>5s</a:t>
            </a:r>
            <a:r>
              <a:rPr lang="zh-CN" altLang="zh-CN" sz="28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u="sng" kern="100">
                <a:latin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zh-CN" altLang="zh-CN" sz="28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kern="100">
                <a:latin typeface="Times New Roman" panose="02020603050405020304" pitchFamily="18" charset="0"/>
                <a:cs typeface="Courier New" panose="02070309020205020404" pitchFamily="49" charset="0"/>
              </a:rPr>
              <a:t>5p</a:t>
            </a:r>
            <a:r>
              <a:rPr lang="zh-CN" altLang="zh-CN" sz="28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kern="100">
                <a:latin typeface="Times New Roman" panose="02020603050405020304" pitchFamily="18" charset="0"/>
                <a:cs typeface="Courier New" panose="02070309020205020404" pitchFamily="49" charset="0"/>
              </a:rPr>
              <a:t>6s</a:t>
            </a:r>
            <a:r>
              <a:rPr lang="zh-CN" altLang="zh-CN" sz="28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u="sng" kern="100">
                <a:latin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zh-CN" altLang="zh-CN" sz="28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u="sng" kern="100">
                <a:latin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zh-CN" altLang="zh-CN" sz="28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kern="100">
                <a:latin typeface="Times New Roman" panose="02020603050405020304" pitchFamily="18" charset="0"/>
                <a:cs typeface="Courier New" panose="02070309020205020404" pitchFamily="49" charset="0"/>
              </a:rPr>
              <a:t>6p</a:t>
            </a:r>
            <a:r>
              <a:rPr lang="zh-CN" altLang="zh-CN" sz="28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kern="100">
                <a:latin typeface="Times New Roman" panose="02020603050405020304" pitchFamily="18" charset="0"/>
                <a:cs typeface="Courier New" panose="02070309020205020404" pitchFamily="49" charset="0"/>
              </a:rPr>
              <a:t>7s</a:t>
            </a:r>
            <a:r>
              <a:rPr lang="zh-CN" altLang="zh-CN" sz="2800" b="1" kern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、</a:t>
            </a:r>
            <a:r>
              <a:rPr lang="en-US" altLang="zh-CN" sz="2800" b="1" u="sng" kern="100">
                <a:solidFill>
                  <a:prstClr val="black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zh-CN" altLang="zh-CN" sz="2800" b="1" kern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u="sng" kern="100">
                <a:solidFill>
                  <a:prstClr val="black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zh-CN" altLang="zh-CN" sz="2800" b="1" kern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kern="100">
                <a:solidFill>
                  <a:prstClr val="black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7p </a:t>
            </a:r>
            <a:r>
              <a:rPr lang="en-US" altLang="zh-CN" sz="2800" b="1" kern="10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5" name="Rectangle 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1512803" y="2449465"/>
            <a:ext cx="581328" cy="54829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9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3d</a:t>
            </a:r>
            <a:endParaRPr lang="zh-CN" altLang="en-US" sz="2965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776211" y="3097148"/>
            <a:ext cx="581328" cy="54829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9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4d</a:t>
            </a:r>
            <a:endParaRPr lang="zh-CN" altLang="en-US" sz="2965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7" name="Rectangle 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323233" y="3047758"/>
            <a:ext cx="581328" cy="54829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9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5d</a:t>
            </a:r>
            <a:endParaRPr lang="zh-CN" altLang="en-US" sz="2965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8" name="Rectangle 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21850" y="3110447"/>
            <a:ext cx="497193" cy="54829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9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4f</a:t>
            </a:r>
            <a:endParaRPr lang="zh-CN" altLang="en-US" sz="2965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9207379" y="3097148"/>
            <a:ext cx="497193" cy="54829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9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5f</a:t>
            </a:r>
            <a:endParaRPr lang="zh-CN" altLang="en-US" sz="2965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0" name="Rectangle 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9892897" y="3086892"/>
            <a:ext cx="581328" cy="54829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863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9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6d</a:t>
            </a:r>
            <a:endParaRPr lang="zh-CN" altLang="en-US" sz="2965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2" grpId="0"/>
      <p:bldP spid="1048613" grpId="0"/>
      <p:bldP spid="1048614" grpId="0"/>
      <p:bldP spid="2" grpId="0"/>
      <p:bldP spid="14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/>
          <p:cNvSpPr/>
          <p:nvPr>
            <p:custDataLst>
              <p:tags r:id="rId1"/>
            </p:custDataLst>
          </p:nvPr>
        </p:nvSpPr>
        <p:spPr>
          <a:xfrm>
            <a:off x="548004" y="2611661"/>
            <a:ext cx="11379836" cy="738664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>
            <p:custDataLst>
              <p:tags r:id="rId2"/>
            </p:custDataLst>
          </p:nvPr>
        </p:nvSpPr>
        <p:spPr>
          <a:xfrm>
            <a:off x="8720615" y="2720521"/>
            <a:ext cx="3075146" cy="5306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>
            <p:custDataLst>
              <p:tags r:id="rId3"/>
            </p:custDataLst>
          </p:nvPr>
        </p:nvSpPr>
        <p:spPr>
          <a:xfrm>
            <a:off x="6485539" y="2756847"/>
            <a:ext cx="2174115" cy="49435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>
            <p:custDataLst>
              <p:tags r:id="rId4"/>
            </p:custDataLst>
          </p:nvPr>
        </p:nvSpPr>
        <p:spPr>
          <a:xfrm>
            <a:off x="530561" y="3735722"/>
            <a:ext cx="4152099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各能级的能量高低顺序：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5"/>
            </p:custDataLst>
          </p:nvPr>
        </p:nvSpPr>
        <p:spPr>
          <a:xfrm>
            <a:off x="4544943" y="3735722"/>
            <a:ext cx="5005457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ns &lt; (n-2)f &lt; (n-1)d &lt; np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3047" y="922826"/>
            <a:ext cx="3130713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FF66FF"/>
                </a:solidFill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2. </a:t>
            </a:r>
            <a:r>
              <a:rPr lang="zh-CN" altLang="en-US" sz="2800" b="1">
                <a:solidFill>
                  <a:srgbClr val="FF66FF"/>
                </a:solidFill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能级交错现象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  <a:sym typeface="宋体" panose="02010600030101010101" pitchFamily="2" charset="-122"/>
              </a:rPr>
              <a:t>：</a:t>
            </a:r>
            <a:endParaRPr lang="zh-CN" altLang="en-US" sz="28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4699" y="-32024"/>
            <a:ext cx="68609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三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构造原理与电子排布式 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P8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0" name="矩形 29"/>
          <p:cNvSpPr/>
          <p:nvPr>
            <p:custDataLst>
              <p:tags r:id="rId8"/>
            </p:custDataLst>
          </p:nvPr>
        </p:nvSpPr>
        <p:spPr>
          <a:xfrm>
            <a:off x="3018112" y="838192"/>
            <a:ext cx="8747168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从第</a:t>
            </a:r>
            <a:r>
              <a:rPr lang="zh-CN" altLang="en-US" sz="28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三</a:t>
            </a:r>
            <a:r>
              <a:rPr lang="zh-CN" altLang="en-US" sz="2800" b="1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能层开始部分能级</a:t>
            </a:r>
            <a:r>
              <a:rPr lang="zh-CN" altLang="en-US" sz="28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不</a:t>
            </a:r>
            <a:r>
              <a:rPr lang="zh-CN" altLang="en-US" sz="2800" b="1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完全遵循能层顺序</a:t>
            </a:r>
            <a:r>
              <a:rPr lang="en-US" altLang="zh-CN" sz="2800" b="1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,</a:t>
            </a:r>
            <a:r>
              <a:rPr lang="zh-CN" altLang="en-US" sz="2800" b="1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内层能级能量比外层能级高，称之为</a:t>
            </a:r>
            <a:r>
              <a:rPr lang="zh-CN" altLang="en-US" sz="2800" b="1" dirty="0">
                <a:solidFill>
                  <a:srgbClr val="FF66FF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能级交错现象</a:t>
            </a:r>
            <a:r>
              <a:rPr lang="en-US" altLang="zh-CN" sz="2800" b="1" dirty="0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.</a:t>
            </a:r>
            <a:endParaRPr lang="en-US" altLang="zh-CN" sz="2800" b="1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" name="矩形 30"/>
          <p:cNvSpPr/>
          <p:nvPr>
            <p:custDataLst>
              <p:tags r:id="rId9"/>
            </p:custDataLst>
          </p:nvPr>
        </p:nvSpPr>
        <p:spPr>
          <a:xfrm>
            <a:off x="3063122" y="1884188"/>
            <a:ext cx="4825360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8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如 </a:t>
            </a:r>
            <a:r>
              <a:rPr lang="en-US" altLang="zh-CN" sz="2800" b="1" i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E</a:t>
            </a:r>
            <a:r>
              <a:rPr lang="en-US" altLang="zh-CN" sz="28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(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4s</a:t>
            </a:r>
            <a:r>
              <a:rPr lang="en-US" altLang="zh-CN" sz="28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)&lt;</a:t>
            </a:r>
            <a:r>
              <a:rPr lang="en-US" altLang="zh-CN" sz="2800" b="1" i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E</a:t>
            </a:r>
            <a:r>
              <a:rPr lang="en-US" altLang="zh-CN" sz="28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(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3d</a:t>
            </a:r>
            <a:r>
              <a:rPr lang="en-US" altLang="zh-CN" sz="28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)</a:t>
            </a:r>
            <a:r>
              <a:rPr lang="zh-CN" altLang="en-US" sz="28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、</a:t>
            </a:r>
            <a:r>
              <a:rPr lang="en-US" altLang="zh-CN" sz="2800" b="1" i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E</a:t>
            </a:r>
            <a:r>
              <a:rPr lang="en-US" altLang="zh-CN" sz="28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(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5s</a:t>
            </a:r>
            <a:r>
              <a:rPr lang="en-US" altLang="zh-CN" sz="28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)&lt;</a:t>
            </a:r>
            <a:r>
              <a:rPr lang="en-US" altLang="zh-CN" sz="2800" b="1" i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E</a:t>
            </a:r>
            <a:r>
              <a:rPr lang="en-US" altLang="zh-CN" sz="28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(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4d</a:t>
            </a:r>
            <a:r>
              <a:rPr lang="en-US" altLang="zh-CN" sz="2800" b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)</a:t>
            </a:r>
            <a:endParaRPr lang="zh-CN" altLang="en-US" sz="280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8" name="矩形 37"/>
          <p:cNvSpPr/>
          <p:nvPr>
            <p:custDataLst>
              <p:tags r:id="rId10"/>
            </p:custDataLst>
          </p:nvPr>
        </p:nvSpPr>
        <p:spPr>
          <a:xfrm rot="19995968">
            <a:off x="9602702" y="1826494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记住</a:t>
            </a:r>
            <a:endParaRPr lang="zh-CN" alt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7" name="文本框 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8004" y="2564771"/>
            <a:ext cx="11501443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1s 2s 2p 3s 3p 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4s 3d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 4p 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5s 4d</a:t>
            </a:r>
            <a:r>
              <a:rPr lang="en-US" altLang="zh-CN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 5p 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6s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4f 5d</a:t>
            </a:r>
            <a:r>
              <a:rPr lang="en-US" altLang="zh-CN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 6p 7s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5f 6d</a:t>
            </a:r>
            <a:r>
              <a:rPr lang="en-US" altLang="zh-CN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 7p 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... ...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>
            <p:custDataLst>
              <p:tags r:id="rId12"/>
            </p:custDataLst>
          </p:nvPr>
        </p:nvSpPr>
        <p:spPr>
          <a:xfrm>
            <a:off x="652090" y="1995771"/>
            <a:ext cx="1947969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构造原理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 animBg="1"/>
      <p:bldP spid="23" grpId="1" animBg="1"/>
      <p:bldP spid="24" grpId="0" animBg="1"/>
      <p:bldP spid="24" grpId="1" animBg="1"/>
      <p:bldP spid="25" grpId="0"/>
      <p:bldP spid="26" grpId="0"/>
      <p:bldP spid="30" grpId="0"/>
      <p:bldP spid="31" grpId="0"/>
      <p:bldP spid="38" grpId="0"/>
      <p:bldP spid="37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3176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65609" y="2821321"/>
            <a:ext cx="39533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Na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1s</a:t>
            </a:r>
            <a:r>
              <a:rPr lang="en-US" altLang="zh-CN" sz="3200" b="1" baseline="300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2s</a:t>
            </a:r>
            <a:r>
              <a:rPr lang="en-US" altLang="zh-CN" sz="3200" b="1" baseline="300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2p</a:t>
            </a:r>
            <a:r>
              <a:rPr lang="en-US" altLang="zh-CN" sz="3200" b="1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3s</a:t>
            </a:r>
            <a:r>
              <a:rPr lang="en-US" altLang="zh-CN" sz="3200" b="1" baseline="3000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en-US" altLang="zh-CN" sz="5400" b="1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5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707072" y="1097437"/>
            <a:ext cx="4748212" cy="7921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endParaRPr lang="zh-CN" altLang="en-US" sz="3200" b="1" noProof="1"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1268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09334" y="2159594"/>
            <a:ext cx="3217545" cy="603926"/>
          </a:xfrm>
          <a:prstGeom prst="wedgeRoundRectCallout">
            <a:avLst>
              <a:gd name="adj1" fmla="val -41674"/>
              <a:gd name="adj2" fmla="val 117433"/>
              <a:gd name="adj3" fmla="val 16667"/>
            </a:avLst>
          </a:prstGeom>
          <a:solidFill>
            <a:srgbClr val="CCFFFF"/>
          </a:solidFill>
          <a:ln w="9525">
            <a:solidFill>
              <a:srgbClr val="CC99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该能级上的电子数</a:t>
            </a:r>
            <a:endParaRPr lang="zh-CN" altLang="en-US" sz="2800" b="1">
              <a:solidFill>
                <a:srgbClr val="FF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69" name="AutoShap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00793" y="2186987"/>
            <a:ext cx="2016125" cy="621358"/>
          </a:xfrm>
          <a:prstGeom prst="wedgeRoundRectCallout">
            <a:avLst>
              <a:gd name="adj1" fmla="val 59371"/>
              <a:gd name="adj2" fmla="val 121909"/>
              <a:gd name="adj3" fmla="val 16667"/>
            </a:avLst>
          </a:prstGeom>
          <a:solidFill>
            <a:srgbClr val="CCFFFF"/>
          </a:solidFill>
          <a:ln w="9525">
            <a:solidFill>
              <a:srgbClr val="CC99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能级符号</a:t>
            </a:r>
            <a:endParaRPr lang="zh-CN" altLang="en-US" sz="2800" b="1">
              <a:solidFill>
                <a:srgbClr val="FF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67" name="AutoShap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96031" y="3821325"/>
            <a:ext cx="2001837" cy="515497"/>
          </a:xfrm>
          <a:prstGeom prst="wedgeRoundRectCallout">
            <a:avLst>
              <a:gd name="adj1" fmla="val 47587"/>
              <a:gd name="adj2" fmla="val -95913"/>
              <a:gd name="adj3" fmla="val 16667"/>
            </a:avLst>
          </a:prstGeom>
          <a:solidFill>
            <a:srgbClr val="CCFFFF"/>
          </a:solidFill>
          <a:ln w="9525">
            <a:solidFill>
              <a:srgbClr val="CC99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能层序数</a:t>
            </a:r>
            <a:endParaRPr lang="zh-CN" altLang="en-US" sz="2800" b="1">
              <a:solidFill>
                <a:srgbClr val="FF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>
            <p:custDataLst>
              <p:tags r:id="rId6"/>
            </p:custDataLst>
          </p:nvPr>
        </p:nvSpPr>
        <p:spPr>
          <a:xfrm>
            <a:off x="809924" y="91137"/>
            <a:ext cx="2728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3200" b="1" noProof="1">
                <a:solidFill>
                  <a:prstClr val="blac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3. </a:t>
            </a:r>
            <a:r>
              <a:rPr lang="zh-CN" altLang="en-US" sz="3200" b="1" noProof="1">
                <a:solidFill>
                  <a:prstClr val="blac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电子排布式</a:t>
            </a:r>
            <a:endParaRPr lang="zh-CN" altLang="en-US" sz="3200" b="1" noProof="1">
              <a:solidFill>
                <a:prstClr val="black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640874" y="855772"/>
            <a:ext cx="8686006" cy="1133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tabLst>
                <a:tab pos="2250440" algn="l"/>
              </a:tabLst>
            </a:pPr>
            <a:r>
              <a:rPr lang="zh-CN" altLang="zh-CN" sz="28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</a:t>
            </a:r>
            <a:r>
              <a:rPr lang="en-US" altLang="zh-CN" sz="2800" b="1" u="sng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上所容纳的电子数标在该能级符号</a:t>
            </a:r>
            <a:r>
              <a:rPr lang="en-US" altLang="zh-CN" sz="2800" b="1" u="sng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8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，并按照</a:t>
            </a:r>
            <a:r>
              <a:rPr lang="zh-CN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能层</a:t>
            </a:r>
            <a:r>
              <a:rPr lang="zh-CN" altLang="zh-CN" sz="28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从左到右的顺序排列的式子叫</a:t>
            </a: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电子排布式</a:t>
            </a:r>
            <a:r>
              <a:rPr lang="zh-CN" altLang="zh-CN" sz="2800" b="1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b="1" kern="10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4"/>
          <p:cNvSpPr/>
          <p:nvPr>
            <p:custDataLst>
              <p:tags r:id="rId8"/>
            </p:custDataLst>
          </p:nvPr>
        </p:nvSpPr>
        <p:spPr>
          <a:xfrm>
            <a:off x="1082462" y="962162"/>
            <a:ext cx="8978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能级</a:t>
            </a:r>
            <a:endParaRPr lang="zh-CN" altLang="zh-CN" sz="2800" b="1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矩形 16"/>
          <p:cNvSpPr/>
          <p:nvPr>
            <p:custDataLst>
              <p:tags r:id="rId9"/>
            </p:custDataLst>
          </p:nvPr>
        </p:nvSpPr>
        <p:spPr>
          <a:xfrm>
            <a:off x="7318935" y="952637"/>
            <a:ext cx="12553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右上角</a:t>
            </a:r>
            <a:endParaRPr lang="zh-CN" altLang="zh-CN" sz="2800" b="1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305388" y="4595097"/>
            <a:ext cx="1068773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</a:rPr>
              <a:t>提醒</a:t>
            </a:r>
            <a:r>
              <a:rPr lang="en-US" altLang="zh-CN" sz="2800" b="1">
                <a:solidFill>
                  <a:srgbClr val="FF0000"/>
                </a:solidFill>
              </a:rPr>
              <a:t>: </a:t>
            </a:r>
            <a:r>
              <a:rPr lang="zh-CN" altLang="en-US" sz="2400" b="1"/>
              <a:t>电子排布虽然存在能级交错，但表示时需要将</a:t>
            </a:r>
            <a:r>
              <a:rPr lang="zh-CN" altLang="en-US" sz="2400" b="1">
                <a:solidFill>
                  <a:srgbClr val="FF0000"/>
                </a:solidFill>
              </a:rPr>
              <a:t>相同能层的能级写在一块</a:t>
            </a:r>
            <a:endParaRPr lang="zh-CN" altLang="en-US" sz="2400" b="1"/>
          </a:p>
        </p:txBody>
      </p:sp>
      <p:sp>
        <p:nvSpPr>
          <p:cNvPr id="7" name="矩形 6"/>
          <p:cNvSpPr/>
          <p:nvPr>
            <p:custDataLst>
              <p:tags r:id="rId11"/>
            </p:custDataLst>
          </p:nvPr>
        </p:nvSpPr>
        <p:spPr>
          <a:xfrm>
            <a:off x="1326302" y="5273776"/>
            <a:ext cx="801539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1s</a:t>
            </a:r>
            <a:r>
              <a:rPr lang="en-US" altLang="zh-CN" sz="2800" b="1" baseline="300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2s</a:t>
            </a:r>
            <a:r>
              <a:rPr lang="en-US" altLang="zh-CN" sz="2800" b="1" baseline="300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2p</a:t>
            </a:r>
            <a:r>
              <a:rPr lang="en-US" altLang="zh-CN" sz="2800" b="1" baseline="300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</a:t>
            </a:r>
            <a:r>
              <a:rPr lang="en-US" altLang="zh-CN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3s</a:t>
            </a:r>
            <a:r>
              <a:rPr lang="en-US" altLang="zh-CN" sz="2800" b="1" baseline="300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3p</a:t>
            </a:r>
            <a:r>
              <a:rPr lang="en-US" altLang="zh-CN" sz="2800" b="1" baseline="300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3d</a:t>
            </a:r>
            <a:r>
              <a:rPr lang="en-US" altLang="zh-CN" sz="2800" b="1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x</a:t>
            </a:r>
            <a:r>
              <a:rPr lang="en-US" altLang="zh-CN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4s</a:t>
            </a:r>
            <a:r>
              <a:rPr lang="en-US" altLang="zh-CN" sz="2800" b="1" baseline="300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x</a:t>
            </a:r>
            <a:r>
              <a:rPr lang="en-US" altLang="zh-CN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4p</a:t>
            </a:r>
            <a:r>
              <a:rPr lang="en-US" altLang="zh-CN" sz="2800" b="1" baseline="300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4d</a:t>
            </a:r>
            <a:r>
              <a:rPr lang="en-US" altLang="zh-CN" sz="2800" b="1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x 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┅ </a:t>
            </a:r>
            <a:r>
              <a:rPr lang="en-US" altLang="zh-CN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5s</a:t>
            </a:r>
            <a:r>
              <a:rPr lang="en-US" altLang="zh-CN" sz="2800" b="1" baseline="300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x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┅ </a:t>
            </a:r>
            <a:r>
              <a:rPr lang="en-US" altLang="zh-CN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5p</a:t>
            </a:r>
            <a:r>
              <a:rPr lang="en-US" altLang="zh-CN" sz="2800" b="1" baseline="300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x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</a:rPr>
              <a:t> ……</a:t>
            </a:r>
            <a:endParaRPr lang="en-US" altLang="zh-CN" sz="2800" b="1" baseline="300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0874" y="5827561"/>
            <a:ext cx="10259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即：按构造原理顺序填充电子，但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书写时同层能级合并在一起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圆角矩形 5"/>
          <p:cNvSpPr/>
          <p:nvPr>
            <p:custDataLst>
              <p:tags r:id="rId13"/>
            </p:custDataLst>
          </p:nvPr>
        </p:nvSpPr>
        <p:spPr>
          <a:xfrm>
            <a:off x="1728860" y="1413039"/>
            <a:ext cx="853440" cy="66043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11268" grpId="0" animBg="1"/>
      <p:bldP spid="11269" grpId="0" animBg="1"/>
      <p:bldP spid="11267" grpId="0" animBg="1"/>
      <p:bldP spid="12" grpId="0"/>
      <p:bldP spid="13" grpId="0"/>
      <p:bldP spid="3" grpId="0"/>
      <p:bldP spid="7" grpId="0"/>
      <p:bldP spid="1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6"/>
          <p:cNvSpPr txBox="1"/>
          <p:nvPr>
            <p:custDataLst>
              <p:tags r:id="rId1"/>
            </p:custDataLst>
          </p:nvPr>
        </p:nvSpPr>
        <p:spPr>
          <a:xfrm>
            <a:off x="720316" y="545833"/>
            <a:ext cx="9022398" cy="1569660"/>
          </a:xfrm>
          <a:prstGeom prst="rect">
            <a:avLst/>
          </a:prstGeom>
          <a:noFill/>
          <a:ln w="317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defRPr/>
            </a:pP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思考与讨论：</a:t>
            </a:r>
            <a:endParaRPr lang="zh-CN" altLang="en-US" sz="2400" b="1" dirty="0">
              <a:solidFill>
                <a:srgbClr val="1703D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eaLnBrk="1" fontAlgn="auto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结合原子结构示意图，写出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原子可能的能级排布？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9699" name="组合 20"/>
          <p:cNvGrpSpPr/>
          <p:nvPr>
            <p:custDataLst>
              <p:tags r:id="rId2"/>
            </p:custDataLst>
          </p:nvPr>
        </p:nvGrpSpPr>
        <p:grpSpPr>
          <a:xfrm>
            <a:off x="1915729" y="2188270"/>
            <a:ext cx="2775851" cy="2478707"/>
            <a:chOff x="3306157" y="1739538"/>
            <a:chExt cx="2634442" cy="2359522"/>
          </a:xfrm>
        </p:grpSpPr>
        <p:sp>
          <p:nvSpPr>
            <p:cNvPr id="22" name="弧形 21"/>
            <p:cNvSpPr/>
            <p:nvPr>
              <p:custDataLst>
                <p:tags r:id="rId3"/>
              </p:custDataLst>
            </p:nvPr>
          </p:nvSpPr>
          <p:spPr>
            <a:xfrm rot="2700000">
              <a:off x="3490651" y="2200995"/>
              <a:ext cx="1441488" cy="1441381"/>
            </a:xfrm>
            <a:prstGeom prst="arc">
              <a:avLst>
                <a:gd name="adj1" fmla="val 16710233"/>
                <a:gd name="adj2" fmla="val 20927698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35"/>
            </a:p>
          </p:txBody>
        </p:sp>
        <p:grpSp>
          <p:nvGrpSpPr>
            <p:cNvPr id="29721" name="组合 22"/>
            <p:cNvGrpSpPr/>
            <p:nvPr>
              <p:custDataLst>
                <p:tags r:id="rId4"/>
              </p:custDataLst>
            </p:nvPr>
          </p:nvGrpSpPr>
          <p:grpSpPr>
            <a:xfrm>
              <a:off x="3306157" y="1739538"/>
              <a:ext cx="2634442" cy="2359522"/>
              <a:chOff x="1081843" y="2145396"/>
              <a:chExt cx="2634442" cy="2359522"/>
            </a:xfrm>
          </p:grpSpPr>
          <p:sp>
            <p:nvSpPr>
              <p:cNvPr id="25" name="弧形 24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227345" y="2405600"/>
                <a:ext cx="1850387" cy="1839113"/>
              </a:xfrm>
              <a:prstGeom prst="arc">
                <a:avLst>
                  <a:gd name="adj1" fmla="val 16297058"/>
                  <a:gd name="adj2" fmla="val 21528578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135"/>
              </a:p>
            </p:txBody>
          </p:sp>
          <p:sp>
            <p:nvSpPr>
              <p:cNvPr id="26" name="弧形 25"/>
              <p:cNvSpPr/>
              <p:nvPr>
                <p:custDataLst>
                  <p:tags r:id="rId6"/>
                </p:custDataLst>
              </p:nvPr>
            </p:nvSpPr>
            <p:spPr>
              <a:xfrm rot="2700000">
                <a:off x="1080165" y="2147074"/>
                <a:ext cx="2359522" cy="2356165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135"/>
              </a:p>
            </p:txBody>
          </p:sp>
          <p:sp>
            <p:nvSpPr>
              <p:cNvPr id="27" name="矩形 26"/>
              <p:cNvSpPr/>
              <p:nvPr>
                <p:custDataLst>
                  <p:tags r:id="rId7"/>
                </p:custDataLst>
              </p:nvPr>
            </p:nvSpPr>
            <p:spPr>
              <a:xfrm>
                <a:off x="2968684" y="3144573"/>
                <a:ext cx="361141" cy="361167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135"/>
              </a:p>
            </p:txBody>
          </p:sp>
          <p:sp>
            <p:nvSpPr>
              <p:cNvPr id="28" name="矩形 27"/>
              <p:cNvSpPr/>
              <p:nvPr>
                <p:custDataLst>
                  <p:tags r:id="rId8"/>
                </p:custDataLst>
              </p:nvPr>
            </p:nvSpPr>
            <p:spPr>
              <a:xfrm>
                <a:off x="3253461" y="3160484"/>
                <a:ext cx="357958" cy="359577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135"/>
              </a:p>
            </p:txBody>
          </p:sp>
          <p:sp>
            <p:nvSpPr>
              <p:cNvPr id="29" name="矩形 28"/>
              <p:cNvSpPr/>
              <p:nvPr>
                <p:custDataLst>
                  <p:tags r:id="rId9"/>
                </p:custDataLst>
              </p:nvPr>
            </p:nvSpPr>
            <p:spPr>
              <a:xfrm>
                <a:off x="2499361" y="3146164"/>
                <a:ext cx="357958" cy="359577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135"/>
              </a:p>
            </p:txBody>
          </p:sp>
          <p:sp>
            <p:nvSpPr>
              <p:cNvPr id="30" name="椭圆 2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691169" y="2956830"/>
                <a:ext cx="746145" cy="7366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2795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矩形 25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724578" y="2975922"/>
                <a:ext cx="803419" cy="645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"/>
                  <a:defRPr sz="2800" b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"/>
                  <a:defRPr sz="2400" b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"/>
                  <a:defRPr sz="2000" b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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kumimoji="1" lang="en-US" altLang="zh-CN" sz="2395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+19</a:t>
                </a:r>
                <a:endParaRPr kumimoji="1" lang="zh-CN" altLang="en-US" sz="2395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矩形 2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518452" y="2991833"/>
                <a:ext cx="448642" cy="647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"/>
                  <a:defRPr sz="2800" b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"/>
                  <a:defRPr sz="2400" b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"/>
                  <a:defRPr sz="2000" b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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kumimoji="1" lang="en-US" altLang="zh-CN" sz="2395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1" lang="zh-CN" altLang="en-US" sz="2395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矩形 32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892319" y="2991833"/>
                <a:ext cx="448642" cy="647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"/>
                  <a:defRPr sz="2800" b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"/>
                  <a:defRPr sz="2400" b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"/>
                  <a:defRPr sz="2000" b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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kumimoji="1" lang="en-US" altLang="zh-CN" sz="2395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kumimoji="1" lang="zh-CN" altLang="en-US" sz="2395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矩形 36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267779" y="2995015"/>
                <a:ext cx="448642" cy="645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"/>
                  <a:defRPr sz="2800" b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"/>
                  <a:defRPr sz="2400" b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"/>
                  <a:defRPr sz="2000" b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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kumimoji="1" lang="en-US" altLang="zh-CN" sz="2395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kumimoji="1" lang="zh-CN" altLang="en-US" sz="2395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9700" name="组合 34"/>
          <p:cNvGrpSpPr/>
          <p:nvPr>
            <p:custDataLst>
              <p:tags r:id="rId15"/>
            </p:custDataLst>
          </p:nvPr>
        </p:nvGrpSpPr>
        <p:grpSpPr>
          <a:xfrm>
            <a:off x="5972968" y="1839532"/>
            <a:ext cx="3394075" cy="3121025"/>
            <a:chOff x="2920340" y="1369846"/>
            <a:chExt cx="3401981" cy="3129108"/>
          </a:xfrm>
        </p:grpSpPr>
        <p:sp>
          <p:nvSpPr>
            <p:cNvPr id="36" name="弧形 35"/>
            <p:cNvSpPr/>
            <p:nvPr>
              <p:custDataLst>
                <p:tags r:id="rId16"/>
              </p:custDataLst>
            </p:nvPr>
          </p:nvSpPr>
          <p:spPr>
            <a:xfrm rot="2700000">
              <a:off x="3491393" y="2200854"/>
              <a:ext cx="1442000" cy="1441625"/>
            </a:xfrm>
            <a:prstGeom prst="arc">
              <a:avLst>
                <a:gd name="adj1" fmla="val 16710233"/>
                <a:gd name="adj2" fmla="val 20927698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35"/>
            </a:p>
          </p:txBody>
        </p:sp>
        <p:grpSp>
          <p:nvGrpSpPr>
            <p:cNvPr id="29706" name="组合 36"/>
            <p:cNvGrpSpPr/>
            <p:nvPr>
              <p:custDataLst>
                <p:tags r:id="rId17"/>
              </p:custDataLst>
            </p:nvPr>
          </p:nvGrpSpPr>
          <p:grpSpPr>
            <a:xfrm>
              <a:off x="3306157" y="1739538"/>
              <a:ext cx="2634442" cy="2359522"/>
              <a:chOff x="1081843" y="2145396"/>
              <a:chExt cx="2634442" cy="2359522"/>
            </a:xfrm>
          </p:grpSpPr>
          <p:sp>
            <p:nvSpPr>
              <p:cNvPr id="41" name="弧形 40"/>
              <p:cNvSpPr/>
              <p:nvPr>
                <p:custDataLst>
                  <p:tags r:id="rId18"/>
                </p:custDataLst>
              </p:nvPr>
            </p:nvSpPr>
            <p:spPr>
              <a:xfrm rot="2700000">
                <a:off x="1226451" y="2405425"/>
                <a:ext cx="1851044" cy="1839425"/>
              </a:xfrm>
              <a:prstGeom prst="arc">
                <a:avLst>
                  <a:gd name="adj1" fmla="val 16297058"/>
                  <a:gd name="adj2" fmla="val 21528578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135"/>
              </a:p>
            </p:txBody>
          </p:sp>
          <p:sp>
            <p:nvSpPr>
              <p:cNvPr id="42" name="弧形 41"/>
              <p:cNvSpPr/>
              <p:nvPr>
                <p:custDataLst>
                  <p:tags r:id="rId19"/>
                </p:custDataLst>
              </p:nvPr>
            </p:nvSpPr>
            <p:spPr>
              <a:xfrm rot="2700000">
                <a:off x="1079199" y="2146855"/>
                <a:ext cx="2360359" cy="235656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135"/>
              </a:p>
            </p:txBody>
          </p:sp>
          <p:sp>
            <p:nvSpPr>
              <p:cNvPr id="43" name="矩形 42"/>
              <p:cNvSpPr/>
              <p:nvPr>
                <p:custDataLst>
                  <p:tags r:id="rId20"/>
                </p:custDataLst>
              </p:nvPr>
            </p:nvSpPr>
            <p:spPr>
              <a:xfrm>
                <a:off x="2968257" y="3144490"/>
                <a:ext cx="361202" cy="36129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135"/>
              </a:p>
            </p:txBody>
          </p:sp>
          <p:sp>
            <p:nvSpPr>
              <p:cNvPr id="44" name="矩形 43"/>
              <p:cNvSpPr/>
              <p:nvPr>
                <p:custDataLst>
                  <p:tags r:id="rId21"/>
                </p:custDataLst>
              </p:nvPr>
            </p:nvSpPr>
            <p:spPr>
              <a:xfrm>
                <a:off x="3253082" y="3160406"/>
                <a:ext cx="358019" cy="359704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135"/>
              </a:p>
            </p:txBody>
          </p:sp>
          <p:sp>
            <p:nvSpPr>
              <p:cNvPr id="45" name="矩形 44"/>
              <p:cNvSpPr/>
              <p:nvPr>
                <p:custDataLst>
                  <p:tags r:id="rId22"/>
                </p:custDataLst>
              </p:nvPr>
            </p:nvSpPr>
            <p:spPr>
              <a:xfrm>
                <a:off x="2498854" y="3146081"/>
                <a:ext cx="358019" cy="359704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135"/>
              </a:p>
            </p:txBody>
          </p:sp>
          <p:sp>
            <p:nvSpPr>
              <p:cNvPr id="46" name="椭圆 45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690525" y="2956680"/>
                <a:ext cx="746271" cy="73691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2795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矩形 25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723940" y="2975779"/>
                <a:ext cx="803555" cy="646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"/>
                  <a:defRPr sz="2800" b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"/>
                  <a:defRPr sz="2400" b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"/>
                  <a:defRPr sz="2000" b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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kumimoji="1" lang="en-US" altLang="zh-CN" sz="2395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+19</a:t>
                </a:r>
                <a:endParaRPr kumimoji="1" lang="zh-CN" altLang="en-US" sz="2395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矩形 2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517948" y="2991695"/>
                <a:ext cx="448718" cy="647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"/>
                  <a:defRPr sz="2800" b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"/>
                  <a:defRPr sz="2400" b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"/>
                  <a:defRPr sz="2000" b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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kumimoji="1" lang="en-US" altLang="zh-CN" sz="2395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1" lang="zh-CN" altLang="en-US" sz="2395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矩形 32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891879" y="2991695"/>
                <a:ext cx="448718" cy="647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"/>
                  <a:defRPr sz="2800" b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"/>
                  <a:defRPr sz="2400" b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"/>
                  <a:defRPr sz="2000" b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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kumimoji="1" lang="en-US" altLang="zh-CN" sz="2395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kumimoji="1" lang="zh-CN" altLang="en-US" sz="2395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矩形 36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267402" y="2994878"/>
                <a:ext cx="448718" cy="646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"/>
                  <a:defRPr sz="2800" b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"/>
                  <a:defRPr sz="2400" b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"/>
                  <a:defRPr sz="2000" b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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 2" panose="05020102010507070707" pitchFamily="18" charset="2"/>
                  <a:buChar char=""/>
                  <a:defRPr sz="2000">
                    <a:solidFill>
                      <a:schemeClr val="tx1"/>
                    </a:solidFill>
                    <a:latin typeface="Goudy Old Style" panose="02020502050305020303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kumimoji="1" lang="en-US" altLang="zh-CN" sz="2395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kumimoji="1" lang="zh-CN" altLang="en-US" sz="2395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8" name="弧形 37"/>
            <p:cNvSpPr/>
            <p:nvPr>
              <p:custDataLst>
                <p:tags r:id="rId28"/>
              </p:custDataLst>
            </p:nvPr>
          </p:nvSpPr>
          <p:spPr>
            <a:xfrm rot="2700000">
              <a:off x="2919933" y="1370253"/>
              <a:ext cx="3129108" cy="3128295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35"/>
            </a:p>
          </p:txBody>
        </p:sp>
        <p:sp>
          <p:nvSpPr>
            <p:cNvPr id="39" name="矩形 38"/>
            <p:cNvSpPr/>
            <p:nvPr>
              <p:custDataLst>
                <p:tags r:id="rId29"/>
              </p:custDataLst>
            </p:nvPr>
          </p:nvSpPr>
          <p:spPr>
            <a:xfrm>
              <a:off x="5854509" y="2754548"/>
              <a:ext cx="358020" cy="35811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35"/>
            </a:p>
          </p:txBody>
        </p:sp>
        <p:sp>
          <p:nvSpPr>
            <p:cNvPr id="40" name="矩形 27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5873603" y="2584245"/>
              <a:ext cx="448718" cy="64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"/>
                <a:defRPr sz="28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"/>
                <a:defRPr sz="24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"/>
                <a:defRPr sz="20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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 2" panose="05020102010507070707" pitchFamily="18" charset="2"/>
                <a:buChar char=""/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kumimoji="1" lang="en-US" altLang="zh-CN" sz="2395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zh-CN" altLang="en-US" sz="239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文本框 51"/>
          <p:cNvSpPr txBox="1"/>
          <p:nvPr>
            <p:custDataLst>
              <p:tags r:id="rId31"/>
            </p:custDataLst>
          </p:nvPr>
        </p:nvSpPr>
        <p:spPr>
          <a:xfrm>
            <a:off x="7004050" y="4005263"/>
            <a:ext cx="1331913" cy="82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4785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✓</a:t>
            </a:r>
            <a:endParaRPr lang="zh-CN" altLang="en-US" sz="4785" b="1"/>
          </a:p>
        </p:txBody>
      </p:sp>
      <p:sp>
        <p:nvSpPr>
          <p:cNvPr id="8197" name="文本框 11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572250" y="4604834"/>
            <a:ext cx="3527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sym typeface="Wingdings" panose="05000000000000000000" pitchFamily="2" charset="2"/>
              </a:rPr>
              <a:t>1s</a:t>
            </a:r>
            <a:r>
              <a:rPr lang="zh-CN" altLang="en-US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sym typeface="Wingdings" panose="05000000000000000000" pitchFamily="2" charset="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sym typeface="Wingdings" panose="05000000000000000000" pitchFamily="2" charset="2"/>
              </a:rPr>
              <a:t>2s</a:t>
            </a:r>
            <a:r>
              <a:rPr lang="zh-CN" altLang="en-US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sym typeface="Wingdings" panose="05000000000000000000" pitchFamily="2" charset="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sym typeface="Wingdings" panose="05000000000000000000" pitchFamily="2" charset="2"/>
              </a:rPr>
              <a:t>2p</a:t>
            </a:r>
            <a:r>
              <a:rPr lang="zh-CN" altLang="en-US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sym typeface="Wingdings" panose="05000000000000000000" pitchFamily="2" charset="2"/>
              </a:rPr>
              <a:t>6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sym typeface="Wingdings" panose="05000000000000000000" pitchFamily="2" charset="2"/>
              </a:rPr>
              <a:t>3s</a:t>
            </a:r>
            <a:r>
              <a:rPr lang="zh-CN" altLang="en-US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sym typeface="Wingdings" panose="05000000000000000000" pitchFamily="2" charset="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sym typeface="Wingdings" panose="05000000000000000000" pitchFamily="2" charset="2"/>
              </a:rPr>
              <a:t>3p</a:t>
            </a:r>
            <a:r>
              <a:rPr lang="zh-CN" altLang="en-US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sym typeface="Wingdings" panose="05000000000000000000" pitchFamily="2" charset="2"/>
              </a:rPr>
              <a:t>6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sym typeface="Wingdings" panose="05000000000000000000" pitchFamily="2" charset="2"/>
              </a:rPr>
              <a:t>4s</a:t>
            </a:r>
            <a:r>
              <a:rPr lang="zh-CN" altLang="en-US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sym typeface="Wingdings" panose="05000000000000000000" pitchFamily="2" charset="2"/>
              </a:rPr>
              <a:t>1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charset="-122"/>
              <a:sym typeface="Wingdings" panose="05000000000000000000" pitchFamily="2" charset="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078880" y="5618816"/>
            <a:ext cx="1009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根据构造原理，能量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3d＞4s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，应该先排满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4s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能级，再排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3d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能级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1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872496" y="4589666"/>
            <a:ext cx="35274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sym typeface="Wingdings" panose="05000000000000000000" pitchFamily="2" charset="2"/>
              </a:rPr>
              <a:t>1s</a:t>
            </a:r>
            <a:r>
              <a:rPr lang="zh-CN" altLang="en-US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sym typeface="Wingdings" panose="05000000000000000000" pitchFamily="2" charset="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sym typeface="Wingdings" panose="05000000000000000000" pitchFamily="2" charset="2"/>
              </a:rPr>
              <a:t>2s</a:t>
            </a:r>
            <a:r>
              <a:rPr lang="zh-CN" altLang="en-US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sym typeface="Wingdings" panose="05000000000000000000" pitchFamily="2" charset="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sym typeface="Wingdings" panose="05000000000000000000" pitchFamily="2" charset="2"/>
              </a:rPr>
              <a:t>2p</a:t>
            </a:r>
            <a:r>
              <a:rPr lang="zh-CN" altLang="en-US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sym typeface="Wingdings" panose="05000000000000000000" pitchFamily="2" charset="2"/>
              </a:rPr>
              <a:t>6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sym typeface="Wingdings" panose="05000000000000000000" pitchFamily="2" charset="2"/>
              </a:rPr>
              <a:t>3s</a:t>
            </a:r>
            <a:r>
              <a:rPr lang="zh-CN" altLang="en-US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sym typeface="Wingdings" panose="05000000000000000000" pitchFamily="2" charset="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sym typeface="Wingdings" panose="05000000000000000000" pitchFamily="2" charset="2"/>
              </a:rPr>
              <a:t>3p</a:t>
            </a:r>
            <a:r>
              <a:rPr lang="zh-CN" altLang="en-US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sym typeface="Wingdings" panose="05000000000000000000" pitchFamily="2" charset="2"/>
              </a:rPr>
              <a:t>6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sym typeface="Wingdings" panose="05000000000000000000" pitchFamily="2" charset="2"/>
              </a:rPr>
              <a:t>3d</a:t>
            </a:r>
            <a:r>
              <a:rPr lang="zh-CN" altLang="en-US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charset="-122"/>
                <a:sym typeface="Wingdings" panose="05000000000000000000" pitchFamily="2" charset="2"/>
              </a:rPr>
              <a:t>1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8197" grpId="0"/>
      <p:bldP spid="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5920" y="633229"/>
            <a:ext cx="932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练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请根据构造原理</a:t>
            </a:r>
            <a:r>
              <a:rPr lang="en-US" altLang="zh-CN" sz="28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写出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号元素原子的电子排布式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16"/>
          <p:cNvSpPr txBox="1"/>
          <p:nvPr>
            <p:custDataLst>
              <p:tags r:id="rId2"/>
            </p:custDataLst>
          </p:nvPr>
        </p:nvSpPr>
        <p:spPr>
          <a:xfrm>
            <a:off x="297097" y="6219818"/>
            <a:ext cx="332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Ne 1s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en-US" altLang="zh-CN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16"/>
          <p:cNvSpPr txBox="1"/>
          <p:nvPr>
            <p:custDataLst>
              <p:tags r:id="rId3"/>
            </p:custDataLst>
          </p:nvPr>
        </p:nvSpPr>
        <p:spPr>
          <a:xfrm>
            <a:off x="384369" y="5734143"/>
            <a:ext cx="332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F  1s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endParaRPr lang="en-US" altLang="zh-CN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16"/>
          <p:cNvSpPr txBox="1"/>
          <p:nvPr>
            <p:custDataLst>
              <p:tags r:id="rId4"/>
            </p:custDataLst>
          </p:nvPr>
        </p:nvSpPr>
        <p:spPr>
          <a:xfrm>
            <a:off x="358353" y="5192846"/>
            <a:ext cx="332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O  1s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en-US" altLang="zh-CN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16"/>
          <p:cNvSpPr txBox="1"/>
          <p:nvPr>
            <p:custDataLst>
              <p:tags r:id="rId5"/>
            </p:custDataLst>
          </p:nvPr>
        </p:nvSpPr>
        <p:spPr>
          <a:xfrm>
            <a:off x="330016" y="4558994"/>
            <a:ext cx="332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N  1s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en-US" altLang="zh-CN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16"/>
          <p:cNvSpPr txBox="1"/>
          <p:nvPr>
            <p:custDataLst>
              <p:tags r:id="rId6"/>
            </p:custDataLst>
          </p:nvPr>
        </p:nvSpPr>
        <p:spPr>
          <a:xfrm>
            <a:off x="375918" y="3979321"/>
            <a:ext cx="332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  1s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16"/>
          <p:cNvSpPr txBox="1"/>
          <p:nvPr>
            <p:custDataLst>
              <p:tags r:id="rId7"/>
            </p:custDataLst>
          </p:nvPr>
        </p:nvSpPr>
        <p:spPr>
          <a:xfrm>
            <a:off x="375919" y="3368635"/>
            <a:ext cx="332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  1s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en-US" altLang="zh-CN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375920" y="2828279"/>
            <a:ext cx="332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Be 1s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16"/>
          <p:cNvSpPr txBox="1"/>
          <p:nvPr>
            <p:custDataLst>
              <p:tags r:id="rId9"/>
            </p:custDataLst>
          </p:nvPr>
        </p:nvSpPr>
        <p:spPr>
          <a:xfrm>
            <a:off x="400923" y="2242576"/>
            <a:ext cx="332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Li 1s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en-US" altLang="zh-CN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6"/>
          <p:cNvSpPr txBox="1"/>
          <p:nvPr>
            <p:custDataLst>
              <p:tags r:id="rId10"/>
            </p:custDataLst>
          </p:nvPr>
        </p:nvSpPr>
        <p:spPr>
          <a:xfrm>
            <a:off x="400924" y="1659185"/>
            <a:ext cx="332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He 1s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800" b="1" baseline="30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6"/>
          <p:cNvSpPr txBox="1"/>
          <p:nvPr>
            <p:custDataLst>
              <p:tags r:id="rId11"/>
            </p:custDataLst>
          </p:nvPr>
        </p:nvSpPr>
        <p:spPr>
          <a:xfrm>
            <a:off x="443525" y="1143937"/>
            <a:ext cx="1986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H  1s</a:t>
            </a:r>
            <a:r>
              <a:rPr lang="en-US" altLang="zh-CN" sz="28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en-US" altLang="zh-CN" sz="2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6"/>
          <p:cNvSpPr txBox="1"/>
          <p:nvPr>
            <p:custDataLst>
              <p:tags r:id="rId12"/>
            </p:custDataLst>
          </p:nvPr>
        </p:nvSpPr>
        <p:spPr>
          <a:xfrm>
            <a:off x="5624829" y="4927536"/>
            <a:ext cx="34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Ar  1s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en-US" altLang="zh-CN" sz="24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6"/>
          <p:cNvSpPr txBox="1"/>
          <p:nvPr>
            <p:custDataLst>
              <p:tags r:id="rId13"/>
            </p:custDataLst>
          </p:nvPr>
        </p:nvSpPr>
        <p:spPr>
          <a:xfrm>
            <a:off x="5624830" y="4457276"/>
            <a:ext cx="34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Cl  1s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endParaRPr lang="en-US" altLang="zh-CN" sz="24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6"/>
          <p:cNvSpPr txBox="1"/>
          <p:nvPr>
            <p:custDataLst>
              <p:tags r:id="rId14"/>
            </p:custDataLst>
          </p:nvPr>
        </p:nvSpPr>
        <p:spPr>
          <a:xfrm>
            <a:off x="5624831" y="3880809"/>
            <a:ext cx="346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16</a:t>
            </a:r>
            <a:r>
              <a:rPr lang="en-US" altLang="zh-CN" sz="2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  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en-US" altLang="zh-CN" sz="24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6"/>
          <p:cNvSpPr txBox="1"/>
          <p:nvPr>
            <p:custDataLst>
              <p:tags r:id="rId15"/>
            </p:custDataLst>
          </p:nvPr>
        </p:nvSpPr>
        <p:spPr>
          <a:xfrm>
            <a:off x="5624831" y="3352973"/>
            <a:ext cx="34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   1s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en-US" altLang="zh-CN" sz="24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6"/>
            </p:custDataLst>
          </p:nvPr>
        </p:nvSpPr>
        <p:spPr>
          <a:xfrm>
            <a:off x="5624831" y="2832209"/>
            <a:ext cx="34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14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Si  1s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4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6"/>
          <p:cNvSpPr txBox="1"/>
          <p:nvPr>
            <p:custDataLst>
              <p:tags r:id="rId17"/>
            </p:custDataLst>
          </p:nvPr>
        </p:nvSpPr>
        <p:spPr>
          <a:xfrm>
            <a:off x="5624832" y="2305697"/>
            <a:ext cx="34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Al  1s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en-US" altLang="zh-CN" sz="24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6"/>
          <p:cNvSpPr txBox="1"/>
          <p:nvPr>
            <p:custDataLst>
              <p:tags r:id="rId18"/>
            </p:custDataLst>
          </p:nvPr>
        </p:nvSpPr>
        <p:spPr>
          <a:xfrm>
            <a:off x="5568711" y="1743967"/>
            <a:ext cx="34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Mg</a:t>
            </a:r>
            <a:r>
              <a:rPr lang="en-US" altLang="zh-CN" sz="24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1s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4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6"/>
          <p:cNvSpPr txBox="1"/>
          <p:nvPr>
            <p:custDataLst>
              <p:tags r:id="rId19"/>
            </p:custDataLst>
          </p:nvPr>
        </p:nvSpPr>
        <p:spPr>
          <a:xfrm>
            <a:off x="5568711" y="1195539"/>
            <a:ext cx="34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Na  1s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en-US" altLang="zh-CN" sz="24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16"/>
          <p:cNvSpPr txBox="1"/>
          <p:nvPr>
            <p:custDataLst>
              <p:tags r:id="rId20"/>
            </p:custDataLst>
          </p:nvPr>
        </p:nvSpPr>
        <p:spPr>
          <a:xfrm>
            <a:off x="5589787" y="6099776"/>
            <a:ext cx="3939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Ca  1s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4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16"/>
          <p:cNvSpPr txBox="1"/>
          <p:nvPr>
            <p:custDataLst>
              <p:tags r:id="rId21"/>
            </p:custDataLst>
          </p:nvPr>
        </p:nvSpPr>
        <p:spPr>
          <a:xfrm>
            <a:off x="5551461" y="5487938"/>
            <a:ext cx="3939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-25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K   1s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3p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4s</a:t>
            </a:r>
            <a:r>
              <a:rPr lang="en-US" altLang="zh-CN" sz="2400" b="1" baseline="30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en-US" altLang="zh-CN" sz="24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22"/>
            </p:custDataLst>
          </p:nvPr>
        </p:nvSpPr>
        <p:spPr>
          <a:xfrm>
            <a:off x="9703952" y="719305"/>
            <a:ext cx="265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</a:rPr>
              <a:t>原子结构示意图？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grpSp>
        <p:nvGrpSpPr>
          <p:cNvPr id="24" name="Group 16"/>
          <p:cNvGrpSpPr/>
          <p:nvPr>
            <p:custDataLst>
              <p:tags r:id="rId23"/>
            </p:custDataLst>
          </p:nvPr>
        </p:nvGrpSpPr>
        <p:grpSpPr>
          <a:xfrm>
            <a:off x="9056887" y="5282847"/>
            <a:ext cx="2852738" cy="908050"/>
            <a:chOff x="0" y="0"/>
            <a:chExt cx="1797" cy="572"/>
          </a:xfrm>
        </p:grpSpPr>
        <p:sp>
          <p:nvSpPr>
            <p:cNvPr id="25" name="Arc 17"/>
            <p:cNvSpPr/>
            <p:nvPr>
              <p:custDataLst>
                <p:tags r:id="rId24"/>
              </p:custDataLst>
            </p:nvPr>
          </p:nvSpPr>
          <p:spPr bwMode="auto">
            <a:xfrm rot="2108555">
              <a:off x="1228" y="0"/>
              <a:ext cx="532" cy="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Text Box 18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21416828">
              <a:off x="94" y="211"/>
              <a:ext cx="4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altLang="zh-CN" sz="2400" b="1">
                  <a:solidFill>
                    <a:srgbClr val="000000"/>
                  </a:solidFill>
                  <a:ea typeface="宋体" panose="02010600030101010101" pitchFamily="2" charset="-122"/>
                </a:rPr>
                <a:t>+19</a:t>
              </a:r>
              <a:endParaRPr lang="en-US" altLang="zh-CN" sz="2400" b="1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Oval 1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 rot="-183173">
              <a:off x="0" y="121"/>
              <a:ext cx="432" cy="4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Arc 20"/>
            <p:cNvSpPr/>
            <p:nvPr>
              <p:custDataLst>
                <p:tags r:id="rId27"/>
              </p:custDataLst>
            </p:nvPr>
          </p:nvSpPr>
          <p:spPr bwMode="auto">
            <a:xfrm rot="2108555">
              <a:off x="317" y="121"/>
              <a:ext cx="396" cy="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Arc 21"/>
            <p:cNvSpPr/>
            <p:nvPr>
              <p:custDataLst>
                <p:tags r:id="rId28"/>
              </p:custDataLst>
            </p:nvPr>
          </p:nvSpPr>
          <p:spPr bwMode="auto">
            <a:xfrm rot="2108555">
              <a:off x="602" y="90"/>
              <a:ext cx="396" cy="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Arc 22"/>
            <p:cNvSpPr/>
            <p:nvPr>
              <p:custDataLst>
                <p:tags r:id="rId29"/>
              </p:custDataLst>
            </p:nvPr>
          </p:nvSpPr>
          <p:spPr bwMode="auto">
            <a:xfrm rot="2108555">
              <a:off x="960" y="45"/>
              <a:ext cx="444" cy="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Text Box 23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 rot="21416828">
              <a:off x="546" y="157"/>
              <a:ext cx="1251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altLang="zh-CN" sz="2400" b="1">
                  <a:solidFill>
                    <a:srgbClr val="0000FF"/>
                  </a:solidFill>
                  <a:ea typeface="宋体" panose="02010600030101010101" pitchFamily="2" charset="-122"/>
                </a:rPr>
                <a:t>2     8     8     1</a:t>
              </a:r>
              <a:endParaRPr lang="en-US" altLang="zh-CN" sz="2400" b="1">
                <a:solidFill>
                  <a:srgbClr val="0000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32" name="任意多边形 31"/>
          <p:cNvSpPr/>
          <p:nvPr>
            <p:custDataLst>
              <p:tags r:id="rId31"/>
            </p:custDataLst>
          </p:nvPr>
        </p:nvSpPr>
        <p:spPr>
          <a:xfrm>
            <a:off x="6421120" y="5949603"/>
            <a:ext cx="375920" cy="10160"/>
          </a:xfrm>
          <a:custGeom>
            <a:avLst/>
            <a:gdLst>
              <a:gd name="connsiteX0" fmla="*/ 0 w 375920"/>
              <a:gd name="connsiteY0" fmla="*/ 0 h 10160"/>
              <a:gd name="connsiteX1" fmla="*/ 50800 w 375920"/>
              <a:gd name="connsiteY1" fmla="*/ 10160 h 10160"/>
              <a:gd name="connsiteX2" fmla="*/ 375920 w 375920"/>
              <a:gd name="connsiteY2" fmla="*/ 0 h 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920" h="10160">
                <a:moveTo>
                  <a:pt x="0" y="0"/>
                </a:moveTo>
                <a:cubicBezTo>
                  <a:pt x="16933" y="3387"/>
                  <a:pt x="33531" y="10160"/>
                  <a:pt x="50800" y="10160"/>
                </a:cubicBezTo>
                <a:cubicBezTo>
                  <a:pt x="159226" y="10160"/>
                  <a:pt x="267494" y="0"/>
                  <a:pt x="37592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>
            <p:custDataLst>
              <p:tags r:id="rId32"/>
            </p:custDataLst>
          </p:nvPr>
        </p:nvSpPr>
        <p:spPr>
          <a:xfrm>
            <a:off x="6946186" y="5939442"/>
            <a:ext cx="663654" cy="45719"/>
          </a:xfrm>
          <a:custGeom>
            <a:avLst/>
            <a:gdLst>
              <a:gd name="connsiteX0" fmla="*/ 0 w 375920"/>
              <a:gd name="connsiteY0" fmla="*/ 0 h 10160"/>
              <a:gd name="connsiteX1" fmla="*/ 50800 w 375920"/>
              <a:gd name="connsiteY1" fmla="*/ 10160 h 10160"/>
              <a:gd name="connsiteX2" fmla="*/ 375920 w 375920"/>
              <a:gd name="connsiteY2" fmla="*/ 0 h 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920" h="10160">
                <a:moveTo>
                  <a:pt x="0" y="0"/>
                </a:moveTo>
                <a:cubicBezTo>
                  <a:pt x="16933" y="3387"/>
                  <a:pt x="33531" y="10160"/>
                  <a:pt x="50800" y="10160"/>
                </a:cubicBezTo>
                <a:cubicBezTo>
                  <a:pt x="159226" y="10160"/>
                  <a:pt x="267494" y="0"/>
                  <a:pt x="375920" y="0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>
            <p:custDataLst>
              <p:tags r:id="rId33"/>
            </p:custDataLst>
          </p:nvPr>
        </p:nvSpPr>
        <p:spPr>
          <a:xfrm>
            <a:off x="7720356" y="5939443"/>
            <a:ext cx="726205" cy="104762"/>
          </a:xfrm>
          <a:custGeom>
            <a:avLst/>
            <a:gdLst>
              <a:gd name="connsiteX0" fmla="*/ 0 w 375920"/>
              <a:gd name="connsiteY0" fmla="*/ 0 h 10160"/>
              <a:gd name="connsiteX1" fmla="*/ 50800 w 375920"/>
              <a:gd name="connsiteY1" fmla="*/ 10160 h 10160"/>
              <a:gd name="connsiteX2" fmla="*/ 375920 w 375920"/>
              <a:gd name="connsiteY2" fmla="*/ 0 h 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920" h="10160">
                <a:moveTo>
                  <a:pt x="0" y="0"/>
                </a:moveTo>
                <a:cubicBezTo>
                  <a:pt x="16933" y="3387"/>
                  <a:pt x="33531" y="10160"/>
                  <a:pt x="50800" y="10160"/>
                </a:cubicBezTo>
                <a:cubicBezTo>
                  <a:pt x="159226" y="10160"/>
                  <a:pt x="267494" y="0"/>
                  <a:pt x="375920" y="0"/>
                </a:cubicBezTo>
              </a:path>
            </a:pathLst>
          </a:cu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>
            <p:custDataLst>
              <p:tags r:id="rId34"/>
            </p:custDataLst>
          </p:nvPr>
        </p:nvSpPr>
        <p:spPr>
          <a:xfrm>
            <a:off x="8555277" y="5929282"/>
            <a:ext cx="375920" cy="10160"/>
          </a:xfrm>
          <a:custGeom>
            <a:avLst/>
            <a:gdLst>
              <a:gd name="connsiteX0" fmla="*/ 0 w 375920"/>
              <a:gd name="connsiteY0" fmla="*/ 0 h 10160"/>
              <a:gd name="connsiteX1" fmla="*/ 50800 w 375920"/>
              <a:gd name="connsiteY1" fmla="*/ 10160 h 10160"/>
              <a:gd name="connsiteX2" fmla="*/ 375920 w 375920"/>
              <a:gd name="connsiteY2" fmla="*/ 0 h 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920" h="10160">
                <a:moveTo>
                  <a:pt x="0" y="0"/>
                </a:moveTo>
                <a:cubicBezTo>
                  <a:pt x="16933" y="3387"/>
                  <a:pt x="33531" y="10160"/>
                  <a:pt x="50800" y="10160"/>
                </a:cubicBezTo>
                <a:cubicBezTo>
                  <a:pt x="159226" y="10160"/>
                  <a:pt x="267494" y="0"/>
                  <a:pt x="37592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Group 16"/>
          <p:cNvGrpSpPr/>
          <p:nvPr>
            <p:custDataLst>
              <p:tags r:id="rId35"/>
            </p:custDataLst>
          </p:nvPr>
        </p:nvGrpSpPr>
        <p:grpSpPr>
          <a:xfrm>
            <a:off x="8581657" y="1248679"/>
            <a:ext cx="2382838" cy="836613"/>
            <a:chOff x="0" y="45"/>
            <a:chExt cx="1501" cy="527"/>
          </a:xfrm>
        </p:grpSpPr>
        <p:sp>
          <p:nvSpPr>
            <p:cNvPr id="38" name="Text Box 18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 rot="21416828">
              <a:off x="94" y="211"/>
              <a:ext cx="4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altLang="zh-CN" sz="2400" b="1">
                  <a:solidFill>
                    <a:srgbClr val="000000"/>
                  </a:solidFill>
                  <a:ea typeface="宋体" panose="02010600030101010101" pitchFamily="2" charset="-122"/>
                </a:rPr>
                <a:t>+11</a:t>
              </a:r>
              <a:endParaRPr lang="en-US" altLang="zh-CN" sz="2400" b="1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9" name="Oval 19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 rot="-183173">
              <a:off x="0" y="121"/>
              <a:ext cx="432" cy="4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0" name="Arc 20"/>
            <p:cNvSpPr/>
            <p:nvPr>
              <p:custDataLst>
                <p:tags r:id="rId38"/>
              </p:custDataLst>
            </p:nvPr>
          </p:nvSpPr>
          <p:spPr bwMode="auto">
            <a:xfrm rot="2108555">
              <a:off x="317" y="121"/>
              <a:ext cx="396" cy="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Arc 21"/>
            <p:cNvSpPr/>
            <p:nvPr>
              <p:custDataLst>
                <p:tags r:id="rId39"/>
              </p:custDataLst>
            </p:nvPr>
          </p:nvSpPr>
          <p:spPr bwMode="auto">
            <a:xfrm rot="2108555">
              <a:off x="602" y="90"/>
              <a:ext cx="396" cy="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Arc 22"/>
            <p:cNvSpPr/>
            <p:nvPr>
              <p:custDataLst>
                <p:tags r:id="rId40"/>
              </p:custDataLst>
            </p:nvPr>
          </p:nvSpPr>
          <p:spPr bwMode="auto">
            <a:xfrm rot="2108555">
              <a:off x="960" y="45"/>
              <a:ext cx="444" cy="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Text Box 23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 rot="21416828">
              <a:off x="546" y="159"/>
              <a:ext cx="955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altLang="zh-CN" sz="2400" b="1" dirty="0">
                  <a:solidFill>
                    <a:srgbClr val="0000FF"/>
                  </a:solidFill>
                  <a:ea typeface="宋体" panose="02010600030101010101" pitchFamily="2" charset="-122"/>
                </a:rPr>
                <a:t>2     8     1</a:t>
              </a:r>
              <a:endParaRPr lang="en-US" altLang="zh-CN" sz="2400" b="1" dirty="0">
                <a:solidFill>
                  <a:srgbClr val="0000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44" name="任意多边形 43"/>
          <p:cNvSpPr/>
          <p:nvPr>
            <p:custDataLst>
              <p:tags r:id="rId42"/>
            </p:custDataLst>
          </p:nvPr>
        </p:nvSpPr>
        <p:spPr>
          <a:xfrm>
            <a:off x="6479665" y="1624279"/>
            <a:ext cx="375920" cy="10160"/>
          </a:xfrm>
          <a:custGeom>
            <a:avLst/>
            <a:gdLst>
              <a:gd name="connsiteX0" fmla="*/ 0 w 375920"/>
              <a:gd name="connsiteY0" fmla="*/ 0 h 10160"/>
              <a:gd name="connsiteX1" fmla="*/ 50800 w 375920"/>
              <a:gd name="connsiteY1" fmla="*/ 10160 h 10160"/>
              <a:gd name="connsiteX2" fmla="*/ 375920 w 375920"/>
              <a:gd name="connsiteY2" fmla="*/ 0 h 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920" h="10160">
                <a:moveTo>
                  <a:pt x="0" y="0"/>
                </a:moveTo>
                <a:cubicBezTo>
                  <a:pt x="16933" y="3387"/>
                  <a:pt x="33531" y="10160"/>
                  <a:pt x="50800" y="10160"/>
                </a:cubicBezTo>
                <a:cubicBezTo>
                  <a:pt x="159226" y="10160"/>
                  <a:pt x="267494" y="0"/>
                  <a:pt x="37592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 44"/>
          <p:cNvSpPr/>
          <p:nvPr>
            <p:custDataLst>
              <p:tags r:id="rId43"/>
            </p:custDataLst>
          </p:nvPr>
        </p:nvSpPr>
        <p:spPr>
          <a:xfrm>
            <a:off x="7004731" y="1614118"/>
            <a:ext cx="554787" cy="45719"/>
          </a:xfrm>
          <a:custGeom>
            <a:avLst/>
            <a:gdLst>
              <a:gd name="connsiteX0" fmla="*/ 0 w 375920"/>
              <a:gd name="connsiteY0" fmla="*/ 0 h 10160"/>
              <a:gd name="connsiteX1" fmla="*/ 50800 w 375920"/>
              <a:gd name="connsiteY1" fmla="*/ 10160 h 10160"/>
              <a:gd name="connsiteX2" fmla="*/ 375920 w 375920"/>
              <a:gd name="connsiteY2" fmla="*/ 0 h 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920" h="10160">
                <a:moveTo>
                  <a:pt x="0" y="0"/>
                </a:moveTo>
                <a:cubicBezTo>
                  <a:pt x="16933" y="3387"/>
                  <a:pt x="33531" y="10160"/>
                  <a:pt x="50800" y="10160"/>
                </a:cubicBezTo>
                <a:cubicBezTo>
                  <a:pt x="159226" y="10160"/>
                  <a:pt x="267494" y="0"/>
                  <a:pt x="375920" y="0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>
            <p:custDataLst>
              <p:tags r:id="rId44"/>
            </p:custDataLst>
          </p:nvPr>
        </p:nvSpPr>
        <p:spPr>
          <a:xfrm>
            <a:off x="7720356" y="1614118"/>
            <a:ext cx="375920" cy="10160"/>
          </a:xfrm>
          <a:custGeom>
            <a:avLst/>
            <a:gdLst>
              <a:gd name="connsiteX0" fmla="*/ 0 w 375920"/>
              <a:gd name="connsiteY0" fmla="*/ 0 h 10160"/>
              <a:gd name="connsiteX1" fmla="*/ 50800 w 375920"/>
              <a:gd name="connsiteY1" fmla="*/ 10160 h 10160"/>
              <a:gd name="connsiteX2" fmla="*/ 375920 w 375920"/>
              <a:gd name="connsiteY2" fmla="*/ 0 h 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920" h="10160">
                <a:moveTo>
                  <a:pt x="0" y="0"/>
                </a:moveTo>
                <a:cubicBezTo>
                  <a:pt x="16933" y="3387"/>
                  <a:pt x="33531" y="10160"/>
                  <a:pt x="50800" y="10160"/>
                </a:cubicBezTo>
                <a:cubicBezTo>
                  <a:pt x="159226" y="10160"/>
                  <a:pt x="267494" y="0"/>
                  <a:pt x="37592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Group 16"/>
          <p:cNvGrpSpPr/>
          <p:nvPr>
            <p:custDataLst>
              <p:tags r:id="rId45"/>
            </p:custDataLst>
          </p:nvPr>
        </p:nvGrpSpPr>
        <p:grpSpPr>
          <a:xfrm>
            <a:off x="2216430" y="2173688"/>
            <a:ext cx="1868488" cy="765175"/>
            <a:chOff x="0" y="90"/>
            <a:chExt cx="1177" cy="482"/>
          </a:xfrm>
        </p:grpSpPr>
        <p:sp>
          <p:nvSpPr>
            <p:cNvPr id="48" name="Text Box 18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rot="21416828">
              <a:off x="94" y="211"/>
              <a:ext cx="4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altLang="zh-CN" sz="2400" b="1">
                  <a:solidFill>
                    <a:srgbClr val="000000"/>
                  </a:solidFill>
                  <a:ea typeface="宋体" panose="02010600030101010101" pitchFamily="2" charset="-122"/>
                </a:rPr>
                <a:t>+3</a:t>
              </a:r>
              <a:endParaRPr lang="en-US" altLang="zh-CN" sz="2400" b="1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9" name="Oval 1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rot="-183173">
              <a:off x="0" y="121"/>
              <a:ext cx="432" cy="4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0" name="Arc 20"/>
            <p:cNvSpPr/>
            <p:nvPr>
              <p:custDataLst>
                <p:tags r:id="rId48"/>
              </p:custDataLst>
            </p:nvPr>
          </p:nvSpPr>
          <p:spPr bwMode="auto">
            <a:xfrm rot="2108555">
              <a:off x="317" y="121"/>
              <a:ext cx="396" cy="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Arc 21"/>
            <p:cNvSpPr/>
            <p:nvPr>
              <p:custDataLst>
                <p:tags r:id="rId49"/>
              </p:custDataLst>
            </p:nvPr>
          </p:nvSpPr>
          <p:spPr bwMode="auto">
            <a:xfrm rot="2108555">
              <a:off x="602" y="90"/>
              <a:ext cx="396" cy="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Text Box 23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rot="21416828">
              <a:off x="546" y="167"/>
              <a:ext cx="631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altLang="zh-CN" sz="2400" b="1">
                  <a:solidFill>
                    <a:srgbClr val="0000FF"/>
                  </a:solidFill>
                  <a:ea typeface="宋体" panose="02010600030101010101" pitchFamily="2" charset="-122"/>
                </a:rPr>
                <a:t>2     1</a:t>
              </a:r>
              <a:endParaRPr lang="en-US" altLang="zh-CN" sz="2400" b="1">
                <a:solidFill>
                  <a:srgbClr val="0000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54" name="任意多边形 53"/>
          <p:cNvSpPr/>
          <p:nvPr>
            <p:custDataLst>
              <p:tags r:id="rId51"/>
            </p:custDataLst>
          </p:nvPr>
        </p:nvSpPr>
        <p:spPr>
          <a:xfrm>
            <a:off x="1205429" y="2719656"/>
            <a:ext cx="375920" cy="10160"/>
          </a:xfrm>
          <a:custGeom>
            <a:avLst/>
            <a:gdLst>
              <a:gd name="connsiteX0" fmla="*/ 0 w 375920"/>
              <a:gd name="connsiteY0" fmla="*/ 0 h 10160"/>
              <a:gd name="connsiteX1" fmla="*/ 50800 w 375920"/>
              <a:gd name="connsiteY1" fmla="*/ 10160 h 10160"/>
              <a:gd name="connsiteX2" fmla="*/ 375920 w 375920"/>
              <a:gd name="connsiteY2" fmla="*/ 0 h 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920" h="10160">
                <a:moveTo>
                  <a:pt x="0" y="0"/>
                </a:moveTo>
                <a:cubicBezTo>
                  <a:pt x="16933" y="3387"/>
                  <a:pt x="33531" y="10160"/>
                  <a:pt x="50800" y="10160"/>
                </a:cubicBezTo>
                <a:cubicBezTo>
                  <a:pt x="159226" y="10160"/>
                  <a:pt x="267494" y="0"/>
                  <a:pt x="37592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>
            <p:custDataLst>
              <p:tags r:id="rId52"/>
            </p:custDataLst>
          </p:nvPr>
        </p:nvSpPr>
        <p:spPr>
          <a:xfrm>
            <a:off x="1687202" y="2739733"/>
            <a:ext cx="375920" cy="10160"/>
          </a:xfrm>
          <a:custGeom>
            <a:avLst/>
            <a:gdLst>
              <a:gd name="connsiteX0" fmla="*/ 0 w 375920"/>
              <a:gd name="connsiteY0" fmla="*/ 0 h 10160"/>
              <a:gd name="connsiteX1" fmla="*/ 50800 w 375920"/>
              <a:gd name="connsiteY1" fmla="*/ 10160 h 10160"/>
              <a:gd name="connsiteX2" fmla="*/ 375920 w 375920"/>
              <a:gd name="connsiteY2" fmla="*/ 0 h 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920" h="10160">
                <a:moveTo>
                  <a:pt x="0" y="0"/>
                </a:moveTo>
                <a:cubicBezTo>
                  <a:pt x="16933" y="3387"/>
                  <a:pt x="33531" y="10160"/>
                  <a:pt x="50800" y="10160"/>
                </a:cubicBezTo>
                <a:cubicBezTo>
                  <a:pt x="159226" y="10160"/>
                  <a:pt x="267494" y="0"/>
                  <a:pt x="37592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6" name="Group 16"/>
          <p:cNvGrpSpPr/>
          <p:nvPr>
            <p:custDataLst>
              <p:tags r:id="rId53"/>
            </p:custDataLst>
          </p:nvPr>
        </p:nvGrpSpPr>
        <p:grpSpPr>
          <a:xfrm>
            <a:off x="2742667" y="5087480"/>
            <a:ext cx="1868488" cy="765175"/>
            <a:chOff x="0" y="90"/>
            <a:chExt cx="1177" cy="482"/>
          </a:xfrm>
        </p:grpSpPr>
        <p:sp>
          <p:nvSpPr>
            <p:cNvPr id="57" name="Text Box 18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 rot="21416828">
              <a:off x="94" y="211"/>
              <a:ext cx="4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altLang="zh-CN" sz="2400" b="1">
                  <a:solidFill>
                    <a:srgbClr val="000000"/>
                  </a:solidFill>
                  <a:ea typeface="宋体" panose="02010600030101010101" pitchFamily="2" charset="-122"/>
                </a:rPr>
                <a:t>+8</a:t>
              </a:r>
              <a:endParaRPr lang="en-US" altLang="zh-CN" sz="2400" b="1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8" name="Oval 19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 rot="-183173">
              <a:off x="0" y="121"/>
              <a:ext cx="432" cy="41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9" name="Arc 20"/>
            <p:cNvSpPr/>
            <p:nvPr>
              <p:custDataLst>
                <p:tags r:id="rId56"/>
              </p:custDataLst>
            </p:nvPr>
          </p:nvSpPr>
          <p:spPr bwMode="auto">
            <a:xfrm rot="2108555">
              <a:off x="317" y="121"/>
              <a:ext cx="396" cy="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Arc 21"/>
            <p:cNvSpPr/>
            <p:nvPr>
              <p:custDataLst>
                <p:tags r:id="rId57"/>
              </p:custDataLst>
            </p:nvPr>
          </p:nvSpPr>
          <p:spPr bwMode="auto">
            <a:xfrm rot="2108555">
              <a:off x="602" y="90"/>
              <a:ext cx="396" cy="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Text Box 23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 rot="21416828">
              <a:off x="546" y="167"/>
              <a:ext cx="631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altLang="zh-CN" sz="2400" b="1">
                  <a:solidFill>
                    <a:srgbClr val="0000FF"/>
                  </a:solidFill>
                  <a:ea typeface="宋体" panose="02010600030101010101" pitchFamily="2" charset="-122"/>
                </a:rPr>
                <a:t>2     6</a:t>
              </a:r>
              <a:endParaRPr lang="en-US" altLang="zh-CN" sz="2400" b="1">
                <a:solidFill>
                  <a:srgbClr val="0000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63" name="任意多边形 62"/>
          <p:cNvSpPr/>
          <p:nvPr>
            <p:custDataLst>
              <p:tags r:id="rId59"/>
            </p:custDataLst>
          </p:nvPr>
        </p:nvSpPr>
        <p:spPr>
          <a:xfrm flipV="1">
            <a:off x="1722692" y="5622736"/>
            <a:ext cx="707420" cy="45719"/>
          </a:xfrm>
          <a:custGeom>
            <a:avLst/>
            <a:gdLst>
              <a:gd name="connsiteX0" fmla="*/ 0 w 375920"/>
              <a:gd name="connsiteY0" fmla="*/ 0 h 10160"/>
              <a:gd name="connsiteX1" fmla="*/ 50800 w 375920"/>
              <a:gd name="connsiteY1" fmla="*/ 10160 h 10160"/>
              <a:gd name="connsiteX2" fmla="*/ 375920 w 375920"/>
              <a:gd name="connsiteY2" fmla="*/ 0 h 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920" h="10160">
                <a:moveTo>
                  <a:pt x="0" y="0"/>
                </a:moveTo>
                <a:cubicBezTo>
                  <a:pt x="16933" y="3387"/>
                  <a:pt x="33531" y="10160"/>
                  <a:pt x="50800" y="10160"/>
                </a:cubicBezTo>
                <a:cubicBezTo>
                  <a:pt x="159226" y="10160"/>
                  <a:pt x="267494" y="0"/>
                  <a:pt x="375920" y="0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任意多边形 63"/>
          <p:cNvSpPr/>
          <p:nvPr>
            <p:custDataLst>
              <p:tags r:id="rId60"/>
            </p:custDataLst>
          </p:nvPr>
        </p:nvSpPr>
        <p:spPr>
          <a:xfrm>
            <a:off x="1161049" y="5665001"/>
            <a:ext cx="375920" cy="10160"/>
          </a:xfrm>
          <a:custGeom>
            <a:avLst/>
            <a:gdLst>
              <a:gd name="connsiteX0" fmla="*/ 0 w 375920"/>
              <a:gd name="connsiteY0" fmla="*/ 0 h 10160"/>
              <a:gd name="connsiteX1" fmla="*/ 50800 w 375920"/>
              <a:gd name="connsiteY1" fmla="*/ 10160 h 10160"/>
              <a:gd name="connsiteX2" fmla="*/ 375920 w 375920"/>
              <a:gd name="connsiteY2" fmla="*/ 0 h 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920" h="10160">
                <a:moveTo>
                  <a:pt x="0" y="0"/>
                </a:moveTo>
                <a:cubicBezTo>
                  <a:pt x="16933" y="3387"/>
                  <a:pt x="33531" y="10160"/>
                  <a:pt x="50800" y="10160"/>
                </a:cubicBezTo>
                <a:cubicBezTo>
                  <a:pt x="159226" y="10160"/>
                  <a:pt x="267494" y="0"/>
                  <a:pt x="37592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2" grpId="0" animBg="1"/>
      <p:bldP spid="33" grpId="0" animBg="1"/>
      <p:bldP spid="34" grpId="0" animBg="1"/>
      <p:bldP spid="35" grpId="0" animBg="1"/>
      <p:bldP spid="44" grpId="0" animBg="1"/>
      <p:bldP spid="45" grpId="0" animBg="1"/>
      <p:bldP spid="46" grpId="0" animBg="1"/>
      <p:bldP spid="54" grpId="0" animBg="1"/>
      <p:bldP spid="55" grpId="0" animBg="1"/>
      <p:bldP spid="63" grpId="0" animBg="1"/>
      <p:bldP spid="64" grpId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1358"/>
</p:tagLst>
</file>

<file path=ppt/tags/tag101.xml><?xml version="1.0" encoding="utf-8"?>
<p:tagLst xmlns:p="http://schemas.openxmlformats.org/presentationml/2006/main">
  <p:tag name="AS_UNIQUEID" val="1359"/>
</p:tagLst>
</file>

<file path=ppt/tags/tag102.xml><?xml version="1.0" encoding="utf-8"?>
<p:tagLst xmlns:p="http://schemas.openxmlformats.org/presentationml/2006/main">
  <p:tag name="AS_UNIQUEID" val="1811"/>
</p:tagLst>
</file>

<file path=ppt/tags/tag103.xml><?xml version="1.0" encoding="utf-8"?>
<p:tagLst xmlns:p="http://schemas.openxmlformats.org/presentationml/2006/main">
  <p:tag name="AS_UNIQUEID" val="1812"/>
</p:tagLst>
</file>

<file path=ppt/tags/tag104.xml><?xml version="1.0" encoding="utf-8"?>
<p:tagLst xmlns:p="http://schemas.openxmlformats.org/presentationml/2006/main">
  <p:tag name="AS_UNIQUEID" val="1333"/>
</p:tagLst>
</file>

<file path=ppt/tags/tag105.xml><?xml version="1.0" encoding="utf-8"?>
<p:tagLst xmlns:p="http://schemas.openxmlformats.org/presentationml/2006/main">
  <p:tag name="AS_UNIQUEID" val="1334"/>
</p:tagLst>
</file>

<file path=ppt/tags/tag106.xml><?xml version="1.0" encoding="utf-8"?>
<p:tagLst xmlns:p="http://schemas.openxmlformats.org/presentationml/2006/main">
  <p:tag name="AS_UNIQUEID" val="1335"/>
</p:tagLst>
</file>

<file path=ppt/tags/tag107.xml><?xml version="1.0" encoding="utf-8"?>
<p:tagLst xmlns:p="http://schemas.openxmlformats.org/presentationml/2006/main">
  <p:tag name="AS_UNIQUEID" val="1310"/>
</p:tagLst>
</file>

<file path=ppt/tags/tag108.xml><?xml version="1.0" encoding="utf-8"?>
<p:tagLst xmlns:p="http://schemas.openxmlformats.org/presentationml/2006/main">
  <p:tag name="AS_UNIQUEID" val="1311"/>
</p:tagLst>
</file>

<file path=ppt/tags/tag109.xml><?xml version="1.0" encoding="utf-8"?>
<p:tagLst xmlns:p="http://schemas.openxmlformats.org/presentationml/2006/main">
  <p:tag name="AS_UNIQUEID" val="131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AS_UNIQUEID" val="1314"/>
</p:tagLst>
</file>

<file path=ppt/tags/tag111.xml><?xml version="1.0" encoding="utf-8"?>
<p:tagLst xmlns:p="http://schemas.openxmlformats.org/presentationml/2006/main">
  <p:tag name="AS_UNIQUEID" val="1315"/>
</p:tagLst>
</file>

<file path=ppt/tags/tag112.xml><?xml version="1.0" encoding="utf-8"?>
<p:tagLst xmlns:p="http://schemas.openxmlformats.org/presentationml/2006/main">
  <p:tag name="AS_UNIQUEID" val="1316"/>
</p:tagLst>
</file>

<file path=ppt/tags/tag113.xml><?xml version="1.0" encoding="utf-8"?>
<p:tagLst xmlns:p="http://schemas.openxmlformats.org/presentationml/2006/main">
  <p:tag name="AS_UNIQUEID" val="1317"/>
</p:tagLst>
</file>

<file path=ppt/tags/tag114.xml><?xml version="1.0" encoding="utf-8"?>
<p:tagLst xmlns:p="http://schemas.openxmlformats.org/presentationml/2006/main">
  <p:tag name="AS_UNIQUEID" val="1318"/>
</p:tagLst>
</file>

<file path=ppt/tags/tag115.xml><?xml version="1.0" encoding="utf-8"?>
<p:tagLst xmlns:p="http://schemas.openxmlformats.org/presentationml/2006/main">
  <p:tag name="AS_UNIQUEID" val="1319"/>
</p:tagLst>
</file>

<file path=ppt/tags/tag116.xml><?xml version="1.0" encoding="utf-8"?>
<p:tagLst xmlns:p="http://schemas.openxmlformats.org/presentationml/2006/main">
  <p:tag name="AS_UNIQUEID" val="1320"/>
</p:tagLst>
</file>

<file path=ppt/tags/tag117.xml><?xml version="1.0" encoding="utf-8"?>
<p:tagLst xmlns:p="http://schemas.openxmlformats.org/presentationml/2006/main">
  <p:tag name="AS_UNIQUEID" val="1321"/>
</p:tagLst>
</file>

<file path=ppt/tags/tag118.xml><?xml version="1.0" encoding="utf-8"?>
<p:tagLst xmlns:p="http://schemas.openxmlformats.org/presentationml/2006/main">
  <p:tag name="AS_UNIQUEID" val="1323"/>
</p:tagLst>
</file>

<file path=ppt/tags/tag119.xml><?xml version="1.0" encoding="utf-8"?>
<p:tagLst xmlns:p="http://schemas.openxmlformats.org/presentationml/2006/main">
  <p:tag name="AS_UNIQUEID" val="1324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AS_UNIQUEID" val="1325"/>
</p:tagLst>
</file>

<file path=ppt/tags/tag121.xml><?xml version="1.0" encoding="utf-8"?>
<p:tagLst xmlns:p="http://schemas.openxmlformats.org/presentationml/2006/main">
  <p:tag name="AS_UNIQUEID" val="1326"/>
</p:tagLst>
</file>

<file path=ppt/tags/tag122.xml><?xml version="1.0" encoding="utf-8"?>
<p:tagLst xmlns:p="http://schemas.openxmlformats.org/presentationml/2006/main">
  <p:tag name="AS_UNIQUEID" val="1327"/>
</p:tagLst>
</file>

<file path=ppt/tags/tag123.xml><?xml version="1.0" encoding="utf-8"?>
<p:tagLst xmlns:p="http://schemas.openxmlformats.org/presentationml/2006/main">
  <p:tag name="AS_UNIQUEID" val="1328"/>
</p:tagLst>
</file>

<file path=ppt/tags/tag124.xml><?xml version="1.0" encoding="utf-8"?>
<p:tagLst xmlns:p="http://schemas.openxmlformats.org/presentationml/2006/main">
  <p:tag name="AS_UNIQUEID" val="1341"/>
</p:tagLst>
</file>

<file path=ppt/tags/tag125.xml><?xml version="1.0" encoding="utf-8"?>
<p:tagLst xmlns:p="http://schemas.openxmlformats.org/presentationml/2006/main">
  <p:tag name="AS_UNIQUEID" val="1342"/>
</p:tagLst>
</file>

<file path=ppt/tags/tag126.xml><?xml version="1.0" encoding="utf-8"?>
<p:tagLst xmlns:p="http://schemas.openxmlformats.org/presentationml/2006/main">
  <p:tag name="AS_UNIQUEID" val="1343"/>
  <p:tag name="KSO_WM_UNIT_TABLE_BEAUTIFY" val="smartTable{350f2e6c-2df2-4d3a-b224-6b0949ccad8c}"/>
</p:tagLst>
</file>

<file path=ppt/tags/tag127.xml><?xml version="1.0" encoding="utf-8"?>
<p:tagLst xmlns:p="http://schemas.openxmlformats.org/presentationml/2006/main">
  <p:tag name="AS_UNIQUEID" val="1345"/>
</p:tagLst>
</file>

<file path=ppt/tags/tag128.xml><?xml version="1.0" encoding="utf-8"?>
<p:tagLst xmlns:p="http://schemas.openxmlformats.org/presentationml/2006/main">
  <p:tag name="AS_UNIQUEID" val="1346"/>
</p:tagLst>
</file>

<file path=ppt/tags/tag129.xml><?xml version="1.0" encoding="utf-8"?>
<p:tagLst xmlns:p="http://schemas.openxmlformats.org/presentationml/2006/main">
  <p:tag name="AS_UNIQUEID" val="1347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1348"/>
</p:tagLst>
</file>

<file path=ppt/tags/tag131.xml><?xml version="1.0" encoding="utf-8"?>
<p:tagLst xmlns:p="http://schemas.openxmlformats.org/presentationml/2006/main">
  <p:tag name="AS_UNIQUEID" val="1349"/>
</p:tagLst>
</file>

<file path=ppt/tags/tag132.xml><?xml version="1.0" encoding="utf-8"?>
<p:tagLst xmlns:p="http://schemas.openxmlformats.org/presentationml/2006/main">
  <p:tag name="AS_UNIQUEID" val="1350"/>
</p:tagLst>
</file>

<file path=ppt/tags/tag133.xml><?xml version="1.0" encoding="utf-8"?>
<p:tagLst xmlns:p="http://schemas.openxmlformats.org/presentationml/2006/main">
  <p:tag name="AS_UNIQUEID" val="1351"/>
</p:tagLst>
</file>

<file path=ppt/tags/tag134.xml><?xml version="1.0" encoding="utf-8"?>
<p:tagLst xmlns:p="http://schemas.openxmlformats.org/presentationml/2006/main">
  <p:tag name="AS_UNIQUEID" val="1625"/>
</p:tagLst>
</file>

<file path=ppt/tags/tag135.xml><?xml version="1.0" encoding="utf-8"?>
<p:tagLst xmlns:p="http://schemas.openxmlformats.org/presentationml/2006/main">
  <p:tag name="AS_UNIQUEID" val="1346"/>
</p:tagLst>
</file>

<file path=ppt/tags/tag136.xml><?xml version="1.0" encoding="utf-8"?>
<p:tagLst xmlns:p="http://schemas.openxmlformats.org/presentationml/2006/main">
  <p:tag name="AS_UNIQUEID" val="1337"/>
</p:tagLst>
</file>

<file path=ppt/tags/tag137.xml><?xml version="1.0" encoding="utf-8"?>
<p:tagLst xmlns:p="http://schemas.openxmlformats.org/presentationml/2006/main">
  <p:tag name="AS_UNIQUEID" val="1338"/>
</p:tagLst>
</file>

<file path=ppt/tags/tag138.xml><?xml version="1.0" encoding="utf-8"?>
<p:tagLst xmlns:p="http://schemas.openxmlformats.org/presentationml/2006/main">
  <p:tag name="AS_UNIQUEID" val="1339"/>
</p:tagLst>
</file>

<file path=ppt/tags/tag139.xml><?xml version="1.0" encoding="utf-8"?>
<p:tagLst xmlns:p="http://schemas.openxmlformats.org/presentationml/2006/main">
  <p:tag name="AS_UNIQUEID" val="182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1822"/>
</p:tagLst>
</file>

<file path=ppt/tags/tag141.xml><?xml version="1.0" encoding="utf-8"?>
<p:tagLst xmlns:p="http://schemas.openxmlformats.org/presentationml/2006/main">
  <p:tag name="AS_UNIQUEID" val="1823"/>
</p:tagLst>
</file>

<file path=ppt/tags/tag142.xml><?xml version="1.0" encoding="utf-8"?>
<p:tagLst xmlns:p="http://schemas.openxmlformats.org/presentationml/2006/main">
  <p:tag name="AS_UNIQUEID" val="1245"/>
</p:tagLst>
</file>

<file path=ppt/tags/tag143.xml><?xml version="1.0" encoding="utf-8"?>
<p:tagLst xmlns:p="http://schemas.openxmlformats.org/presentationml/2006/main">
  <p:tag name="AS_UNIQUEID" val="1824"/>
</p:tagLst>
</file>

<file path=ppt/tags/tag144.xml><?xml version="1.0" encoding="utf-8"?>
<p:tagLst xmlns:p="http://schemas.openxmlformats.org/presentationml/2006/main">
  <p:tag name="AS_UNIQUEID" val="1825"/>
</p:tagLst>
</file>

<file path=ppt/tags/tag145.xml><?xml version="1.0" encoding="utf-8"?>
<p:tagLst xmlns:p="http://schemas.openxmlformats.org/presentationml/2006/main">
  <p:tag name="AS_UNIQUEID" val="1826"/>
</p:tagLst>
</file>

<file path=ppt/tags/tag146.xml><?xml version="1.0" encoding="utf-8"?>
<p:tagLst xmlns:p="http://schemas.openxmlformats.org/presentationml/2006/main">
  <p:tag name="AS_UNIQUEID" val="1257"/>
</p:tagLst>
</file>

<file path=ppt/tags/tag147.xml><?xml version="1.0" encoding="utf-8"?>
<p:tagLst xmlns:p="http://schemas.openxmlformats.org/presentationml/2006/main">
  <p:tag name="AS_UNIQUEID" val="1258"/>
</p:tagLst>
</file>

<file path=ppt/tags/tag148.xml><?xml version="1.0" encoding="utf-8"?>
<p:tagLst xmlns:p="http://schemas.openxmlformats.org/presentationml/2006/main">
  <p:tag name="AS_UNIQUEID" val="1827"/>
</p:tagLst>
</file>

<file path=ppt/tags/tag149.xml><?xml version="1.0" encoding="utf-8"?>
<p:tagLst xmlns:p="http://schemas.openxmlformats.org/presentationml/2006/main">
  <p:tag name="AS_UNIQUEID" val="1828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AS_UNIQUEID" val="1829"/>
</p:tagLst>
</file>

<file path=ppt/tags/tag151.xml><?xml version="1.0" encoding="utf-8"?>
<p:tagLst xmlns:p="http://schemas.openxmlformats.org/presentationml/2006/main">
  <p:tag name="AS_UNIQUEID" val="1830"/>
</p:tagLst>
</file>

<file path=ppt/tags/tag152.xml><?xml version="1.0" encoding="utf-8"?>
<p:tagLst xmlns:p="http://schemas.openxmlformats.org/presentationml/2006/main">
  <p:tag name="AS_UNIQUEID" val="1831"/>
</p:tagLst>
</file>

<file path=ppt/tags/tag153.xml><?xml version="1.0" encoding="utf-8"?>
<p:tagLst xmlns:p="http://schemas.openxmlformats.org/presentationml/2006/main">
  <p:tag name="AS_UNIQUEID" val="1832"/>
</p:tagLst>
</file>

<file path=ppt/tags/tag154.xml><?xml version="1.0" encoding="utf-8"?>
<p:tagLst xmlns:p="http://schemas.openxmlformats.org/presentationml/2006/main">
  <p:tag name="AS_UNIQUEID" val="1833"/>
</p:tagLst>
</file>

<file path=ppt/tags/tag155.xml><?xml version="1.0" encoding="utf-8"?>
<p:tagLst xmlns:p="http://schemas.openxmlformats.org/presentationml/2006/main">
  <p:tag name="AS_UNIQUEID" val="1834"/>
</p:tagLst>
</file>

<file path=ppt/tags/tag156.xml><?xml version="1.0" encoding="utf-8"?>
<p:tagLst xmlns:p="http://schemas.openxmlformats.org/presentationml/2006/main">
  <p:tag name="AS_UNIQUEID" val="1835"/>
</p:tagLst>
</file>

<file path=ppt/tags/tag157.xml><?xml version="1.0" encoding="utf-8"?>
<p:tagLst xmlns:p="http://schemas.openxmlformats.org/presentationml/2006/main">
  <p:tag name="AS_UNIQUEID" val="82"/>
</p:tagLst>
</file>

<file path=ppt/tags/tag158.xml><?xml version="1.0" encoding="utf-8"?>
<p:tagLst xmlns:p="http://schemas.openxmlformats.org/presentationml/2006/main">
  <p:tag name="AS_UNIQUEID" val="83"/>
</p:tagLst>
</file>

<file path=ppt/tags/tag159.xml><?xml version="1.0" encoding="utf-8"?>
<p:tagLst xmlns:p="http://schemas.openxmlformats.org/presentationml/2006/main">
  <p:tag name="AS_UNIQUEID" val="83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AS_UNIQUEID" val="83"/>
</p:tagLst>
</file>

<file path=ppt/tags/tag161.xml><?xml version="1.0" encoding="utf-8"?>
<p:tagLst xmlns:p="http://schemas.openxmlformats.org/presentationml/2006/main">
  <p:tag name="AS_UNIQUEID" val="83"/>
</p:tagLst>
</file>

<file path=ppt/tags/tag162.xml><?xml version="1.0" encoding="utf-8"?>
<p:tagLst xmlns:p="http://schemas.openxmlformats.org/presentationml/2006/main">
  <p:tag name="AS_UNIQUEID" val="83"/>
</p:tagLst>
</file>

<file path=ppt/tags/tag163.xml><?xml version="1.0" encoding="utf-8"?>
<p:tagLst xmlns:p="http://schemas.openxmlformats.org/presentationml/2006/main">
  <p:tag name="AS_UNIQUEID" val="1817"/>
</p:tagLst>
</file>

<file path=ppt/tags/tag164.xml><?xml version="1.0" encoding="utf-8"?>
<p:tagLst xmlns:p="http://schemas.openxmlformats.org/presentationml/2006/main">
  <p:tag name="AS_UNIQUEID" val="1818"/>
</p:tagLst>
</file>

<file path=ppt/tags/tag165.xml><?xml version="1.0" encoding="utf-8"?>
<p:tagLst xmlns:p="http://schemas.openxmlformats.org/presentationml/2006/main">
  <p:tag name="AS_UNIQUEID" val="1819"/>
</p:tagLst>
</file>

<file path=ppt/tags/tag166.xml><?xml version="1.0" encoding="utf-8"?>
<p:tagLst xmlns:p="http://schemas.openxmlformats.org/presentationml/2006/main">
  <p:tag name="AS_UNIQUEID" val="1841"/>
</p:tagLst>
</file>

<file path=ppt/tags/tag167.xml><?xml version="1.0" encoding="utf-8"?>
<p:tagLst xmlns:p="http://schemas.openxmlformats.org/presentationml/2006/main">
  <p:tag name="AS_UNIQUEID" val="1842"/>
</p:tagLst>
</file>

<file path=ppt/tags/tag168.xml><?xml version="1.0" encoding="utf-8"?>
<p:tagLst xmlns:p="http://schemas.openxmlformats.org/presentationml/2006/main">
  <p:tag name="AS_UNIQUEID" val="1843"/>
</p:tagLst>
</file>

<file path=ppt/tags/tag169.xml><?xml version="1.0" encoding="utf-8"?>
<p:tagLst xmlns:p="http://schemas.openxmlformats.org/presentationml/2006/main">
  <p:tag name="AS_UNIQUEID" val="1844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1845"/>
</p:tagLst>
</file>

<file path=ppt/tags/tag171.xml><?xml version="1.0" encoding="utf-8"?>
<p:tagLst xmlns:p="http://schemas.openxmlformats.org/presentationml/2006/main">
  <p:tag name="AS_UNIQUEID" val="1846"/>
</p:tagLst>
</file>

<file path=ppt/tags/tag172.xml><?xml version="1.0" encoding="utf-8"?>
<p:tagLst xmlns:p="http://schemas.openxmlformats.org/presentationml/2006/main">
  <p:tag name="AS_UNIQUEID" val="1245"/>
</p:tagLst>
</file>

<file path=ppt/tags/tag173.xml><?xml version="1.0" encoding="utf-8"?>
<p:tagLst xmlns:p="http://schemas.openxmlformats.org/presentationml/2006/main">
  <p:tag name="AS_UNIQUEID" val="1847"/>
</p:tagLst>
</file>

<file path=ppt/tags/tag174.xml><?xml version="1.0" encoding="utf-8"?>
<p:tagLst xmlns:p="http://schemas.openxmlformats.org/presentationml/2006/main">
  <p:tag name="AS_UNIQUEID" val="1848"/>
</p:tagLst>
</file>

<file path=ppt/tags/tag175.xml><?xml version="1.0" encoding="utf-8"?>
<p:tagLst xmlns:p="http://schemas.openxmlformats.org/presentationml/2006/main">
  <p:tag name="AS_UNIQUEID" val="1849"/>
</p:tagLst>
</file>

<file path=ppt/tags/tag176.xml><?xml version="1.0" encoding="utf-8"?>
<p:tagLst xmlns:p="http://schemas.openxmlformats.org/presentationml/2006/main">
  <p:tag name="AS_UNIQUEID" val="1850"/>
</p:tagLst>
</file>

<file path=ppt/tags/tag177.xml><?xml version="1.0" encoding="utf-8"?>
<p:tagLst xmlns:p="http://schemas.openxmlformats.org/presentationml/2006/main">
  <p:tag name="AS_UNIQUEID" val="1851"/>
</p:tagLst>
</file>

<file path=ppt/tags/tag178.xml><?xml version="1.0" encoding="utf-8"?>
<p:tagLst xmlns:p="http://schemas.openxmlformats.org/presentationml/2006/main">
  <p:tag name="AS_UNIQUEID" val="1837"/>
</p:tagLst>
</file>

<file path=ppt/tags/tag179.xml><?xml version="1.0" encoding="utf-8"?>
<p:tagLst xmlns:p="http://schemas.openxmlformats.org/presentationml/2006/main">
  <p:tag name="AS_UNIQUEID" val="1838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1839"/>
</p:tagLst>
</file>

<file path=ppt/tags/tag181.xml><?xml version="1.0" encoding="utf-8"?>
<p:tagLst xmlns:p="http://schemas.openxmlformats.org/presentationml/2006/main">
  <p:tag name="AS_UNIQUEID" val="1853"/>
</p:tagLst>
</file>

<file path=ppt/tags/tag182.xml><?xml version="1.0" encoding="utf-8"?>
<p:tagLst xmlns:p="http://schemas.openxmlformats.org/presentationml/2006/main">
  <p:tag name="AS_UNIQUEID" val="1854"/>
</p:tagLst>
</file>

<file path=ppt/tags/tag183.xml><?xml version="1.0" encoding="utf-8"?>
<p:tagLst xmlns:p="http://schemas.openxmlformats.org/presentationml/2006/main">
  <p:tag name="AS_UNIQUEID" val="1855"/>
</p:tagLst>
</file>

<file path=ppt/tags/tag184.xml><?xml version="1.0" encoding="utf-8"?>
<p:tagLst xmlns:p="http://schemas.openxmlformats.org/presentationml/2006/main">
  <p:tag name="AS_UNIQUEID" val="1856"/>
</p:tagLst>
</file>

<file path=ppt/tags/tag185.xml><?xml version="1.0" encoding="utf-8"?>
<p:tagLst xmlns:p="http://schemas.openxmlformats.org/presentationml/2006/main">
  <p:tag name="AS_UNIQUEID" val="1857"/>
</p:tagLst>
</file>

<file path=ppt/tags/tag186.xml><?xml version="1.0" encoding="utf-8"?>
<p:tagLst xmlns:p="http://schemas.openxmlformats.org/presentationml/2006/main">
  <p:tag name="AS_UNIQUEID" val="1858"/>
</p:tagLst>
</file>

<file path=ppt/tags/tag187.xml><?xml version="1.0" encoding="utf-8"?>
<p:tagLst xmlns:p="http://schemas.openxmlformats.org/presentationml/2006/main">
  <p:tag name="AS_UNIQUEID" val="1859"/>
</p:tagLst>
</file>

<file path=ppt/tags/tag188.xml><?xml version="1.0" encoding="utf-8"?>
<p:tagLst xmlns:p="http://schemas.openxmlformats.org/presentationml/2006/main">
  <p:tag name="AS_UNIQUEID" val="1860"/>
</p:tagLst>
</file>

<file path=ppt/tags/tag189.xml><?xml version="1.0" encoding="utf-8"?>
<p:tagLst xmlns:p="http://schemas.openxmlformats.org/presentationml/2006/main">
  <p:tag name="AS_UNIQUEID" val="186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1862"/>
</p:tagLst>
</file>

<file path=ppt/tags/tag191.xml><?xml version="1.0" encoding="utf-8"?>
<p:tagLst xmlns:p="http://schemas.openxmlformats.org/presentationml/2006/main">
  <p:tag name="AS_UNIQUEID" val="1863"/>
</p:tagLst>
</file>

<file path=ppt/tags/tag192.xml><?xml version="1.0" encoding="utf-8"?>
<p:tagLst xmlns:p="http://schemas.openxmlformats.org/presentationml/2006/main">
  <p:tag name="AS_UNIQUEID" val="1864"/>
</p:tagLst>
</file>

<file path=ppt/tags/tag193.xml><?xml version="1.0" encoding="utf-8"?>
<p:tagLst xmlns:p="http://schemas.openxmlformats.org/presentationml/2006/main">
  <p:tag name="AS_UNIQUEID" val="1865"/>
</p:tagLst>
</file>

<file path=ppt/tags/tag194.xml><?xml version="1.0" encoding="utf-8"?>
<p:tagLst xmlns:p="http://schemas.openxmlformats.org/presentationml/2006/main">
  <p:tag name="AS_UNIQUEID" val="1353"/>
</p:tagLst>
</file>

<file path=ppt/tags/tag195.xml><?xml version="1.0" encoding="utf-8"?>
<p:tagLst xmlns:p="http://schemas.openxmlformats.org/presentationml/2006/main">
  <p:tag name="AS_UNIQUEID" val="1867"/>
</p:tagLst>
</file>

<file path=ppt/tags/tag196.xml><?xml version="1.0" encoding="utf-8"?>
<p:tagLst xmlns:p="http://schemas.openxmlformats.org/presentationml/2006/main">
  <p:tag name="AS_UNIQUEID" val="1357"/>
</p:tagLst>
</file>

<file path=ppt/tags/tag197.xml><?xml version="1.0" encoding="utf-8"?>
<p:tagLst xmlns:p="http://schemas.openxmlformats.org/presentationml/2006/main">
  <p:tag name="AS_UNIQUEID" val="1868"/>
</p:tagLst>
</file>

<file path=ppt/tags/tag198.xml><?xml version="1.0" encoding="utf-8"?>
<p:tagLst xmlns:p="http://schemas.openxmlformats.org/presentationml/2006/main">
  <p:tag name="AS_UNIQUEID" val="1359"/>
</p:tagLst>
</file>

<file path=ppt/tags/tag199.xml><?xml version="1.0" encoding="utf-8"?>
<p:tagLst xmlns:p="http://schemas.openxmlformats.org/presentationml/2006/main">
  <p:tag name="AS_UNIQUEID" val="136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AS_UNIQUEID" val="1361"/>
</p:tagLst>
</file>

<file path=ppt/tags/tag201.xml><?xml version="1.0" encoding="utf-8"?>
<p:tagLst xmlns:p="http://schemas.openxmlformats.org/presentationml/2006/main">
  <p:tag name="AS_UNIQUEID" val="1362"/>
</p:tagLst>
</file>

<file path=ppt/tags/tag202.xml><?xml version="1.0" encoding="utf-8"?>
<p:tagLst xmlns:p="http://schemas.openxmlformats.org/presentationml/2006/main">
  <p:tag name="AS_UNIQUEID" val="1363"/>
</p:tagLst>
</file>

<file path=ppt/tags/tag203.xml><?xml version="1.0" encoding="utf-8"?>
<p:tagLst xmlns:p="http://schemas.openxmlformats.org/presentationml/2006/main">
  <p:tag name="AS_UNIQUEID" val="1364"/>
</p:tagLst>
</file>

<file path=ppt/tags/tag204.xml><?xml version="1.0" encoding="utf-8"?>
<p:tagLst xmlns:p="http://schemas.openxmlformats.org/presentationml/2006/main">
  <p:tag name="AS_UNIQUEID" val="1365"/>
</p:tagLst>
</file>

<file path=ppt/tags/tag205.xml><?xml version="1.0" encoding="utf-8"?>
<p:tagLst xmlns:p="http://schemas.openxmlformats.org/presentationml/2006/main">
  <p:tag name="AS_UNIQUEID" val="1366"/>
</p:tagLst>
</file>

<file path=ppt/tags/tag206.xml><?xml version="1.0" encoding="utf-8"?>
<p:tagLst xmlns:p="http://schemas.openxmlformats.org/presentationml/2006/main">
  <p:tag name="AS_UNIQUEID" val="1367"/>
</p:tagLst>
</file>

<file path=ppt/tags/tag207.xml><?xml version="1.0" encoding="utf-8"?>
<p:tagLst xmlns:p="http://schemas.openxmlformats.org/presentationml/2006/main">
  <p:tag name="AS_UNIQUEID" val="1368"/>
</p:tagLst>
</file>

<file path=ppt/tags/tag208.xml><?xml version="1.0" encoding="utf-8"?>
<p:tagLst xmlns:p="http://schemas.openxmlformats.org/presentationml/2006/main">
  <p:tag name="AS_UNIQUEID" val="1869"/>
</p:tagLst>
</file>

<file path=ppt/tags/tag209.xml><?xml version="1.0" encoding="utf-8"?>
<p:tagLst xmlns:p="http://schemas.openxmlformats.org/presentationml/2006/main">
  <p:tag name="AS_UNIQUEID" val="137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1870"/>
</p:tagLst>
</file>

<file path=ppt/tags/tag211.xml><?xml version="1.0" encoding="utf-8"?>
<p:tagLst xmlns:p="http://schemas.openxmlformats.org/presentationml/2006/main">
  <p:tag name="AS_UNIQUEID" val="1373"/>
</p:tagLst>
</file>

<file path=ppt/tags/tag212.xml><?xml version="1.0" encoding="utf-8"?>
<p:tagLst xmlns:p="http://schemas.openxmlformats.org/presentationml/2006/main">
  <p:tag name="AS_UNIQUEID" val="1374"/>
</p:tagLst>
</file>

<file path=ppt/tags/tag213.xml><?xml version="1.0" encoding="utf-8"?>
<p:tagLst xmlns:p="http://schemas.openxmlformats.org/presentationml/2006/main">
  <p:tag name="AS_UNIQUEID" val="1375"/>
</p:tagLst>
</file>

<file path=ppt/tags/tag214.xml><?xml version="1.0" encoding="utf-8"?>
<p:tagLst xmlns:p="http://schemas.openxmlformats.org/presentationml/2006/main">
  <p:tag name="AS_UNIQUEID" val="1376"/>
</p:tagLst>
</file>

<file path=ppt/tags/tag215.xml><?xml version="1.0" encoding="utf-8"?>
<p:tagLst xmlns:p="http://schemas.openxmlformats.org/presentationml/2006/main">
  <p:tag name="AS_UNIQUEID" val="1377"/>
</p:tagLst>
</file>

<file path=ppt/tags/tag216.xml><?xml version="1.0" encoding="utf-8"?>
<p:tagLst xmlns:p="http://schemas.openxmlformats.org/presentationml/2006/main">
  <p:tag name="AS_UNIQUEID" val="1378"/>
</p:tagLst>
</file>

<file path=ppt/tags/tag217.xml><?xml version="1.0" encoding="utf-8"?>
<p:tagLst xmlns:p="http://schemas.openxmlformats.org/presentationml/2006/main">
  <p:tag name="AS_UNIQUEID" val="1379"/>
</p:tagLst>
</file>

<file path=ppt/tags/tag218.xml><?xml version="1.0" encoding="utf-8"?>
<p:tagLst xmlns:p="http://schemas.openxmlformats.org/presentationml/2006/main">
  <p:tag name="AS_UNIQUEID" val="1380"/>
</p:tagLst>
</file>

<file path=ppt/tags/tag219.xml><?xml version="1.0" encoding="utf-8"?>
<p:tagLst xmlns:p="http://schemas.openxmlformats.org/presentationml/2006/main">
  <p:tag name="AS_UNIQUEID" val="138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AS_UNIQUEID" val="1382"/>
</p:tagLst>
</file>

<file path=ppt/tags/tag221.xml><?xml version="1.0" encoding="utf-8"?>
<p:tagLst xmlns:p="http://schemas.openxmlformats.org/presentationml/2006/main">
  <p:tag name="AS_UNIQUEID" val="1383"/>
</p:tagLst>
</file>

<file path=ppt/tags/tag222.xml><?xml version="1.0" encoding="utf-8"?>
<p:tagLst xmlns:p="http://schemas.openxmlformats.org/presentationml/2006/main">
  <p:tag name="AS_UNIQUEID" val="1384"/>
</p:tagLst>
</file>

<file path=ppt/tags/tag223.xml><?xml version="1.0" encoding="utf-8"?>
<p:tagLst xmlns:p="http://schemas.openxmlformats.org/presentationml/2006/main">
  <p:tag name="AS_UNIQUEID" val="1385"/>
</p:tagLst>
</file>

<file path=ppt/tags/tag224.xml><?xml version="1.0" encoding="utf-8"?>
<p:tagLst xmlns:p="http://schemas.openxmlformats.org/presentationml/2006/main">
  <p:tag name="AS_UNIQUEID" val="1386"/>
</p:tagLst>
</file>

<file path=ppt/tags/tag225.xml><?xml version="1.0" encoding="utf-8"?>
<p:tagLst xmlns:p="http://schemas.openxmlformats.org/presentationml/2006/main">
  <p:tag name="AS_UNIQUEID" val="1635"/>
</p:tagLst>
</file>

<file path=ppt/tags/tag226.xml><?xml version="1.0" encoding="utf-8"?>
<p:tagLst xmlns:p="http://schemas.openxmlformats.org/presentationml/2006/main">
  <p:tag name="AS_UNIQUEID" val="1355"/>
</p:tagLst>
</file>

<file path=ppt/tags/tag227.xml><?xml version="1.0" encoding="utf-8"?>
<p:tagLst xmlns:p="http://schemas.openxmlformats.org/presentationml/2006/main">
  <p:tag name="AS_UNIQUEID" val="1635"/>
</p:tagLst>
</file>

<file path=ppt/tags/tag228.xml><?xml version="1.0" encoding="utf-8"?>
<p:tagLst xmlns:p="http://schemas.openxmlformats.org/presentationml/2006/main">
  <p:tag name="AS_UNIQUEID" val="1872"/>
</p:tagLst>
</file>

<file path=ppt/tags/tag229.xml><?xml version="1.0" encoding="utf-8"?>
<p:tagLst xmlns:p="http://schemas.openxmlformats.org/presentationml/2006/main">
  <p:tag name="AS_UNIQUEID" val="1873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1874"/>
</p:tagLst>
</file>

<file path=ppt/tags/tag231.xml><?xml version="1.0" encoding="utf-8"?>
<p:tagLst xmlns:p="http://schemas.openxmlformats.org/presentationml/2006/main">
  <p:tag name="AS_UNIQUEID" val="1875"/>
</p:tagLst>
</file>

<file path=ppt/tags/tag232.xml><?xml version="1.0" encoding="utf-8"?>
<p:tagLst xmlns:p="http://schemas.openxmlformats.org/presentationml/2006/main">
  <p:tag name="AS_UNIQUEID" val="1876"/>
</p:tagLst>
</file>

<file path=ppt/tags/tag233.xml><?xml version="1.0" encoding="utf-8"?>
<p:tagLst xmlns:p="http://schemas.openxmlformats.org/presentationml/2006/main">
  <p:tag name="AS_UNIQUEID" val="1877"/>
</p:tagLst>
</file>

<file path=ppt/tags/tag234.xml><?xml version="1.0" encoding="utf-8"?>
<p:tagLst xmlns:p="http://schemas.openxmlformats.org/presentationml/2006/main">
  <p:tag name="AS_UNIQUEID" val="1878"/>
</p:tagLst>
</file>

<file path=ppt/tags/tag235.xml><?xml version="1.0" encoding="utf-8"?>
<p:tagLst xmlns:p="http://schemas.openxmlformats.org/presentationml/2006/main">
  <p:tag name="AS_UNIQUEID" val="1879"/>
</p:tagLst>
</file>

<file path=ppt/tags/tag236.xml><?xml version="1.0" encoding="utf-8"?>
<p:tagLst xmlns:p="http://schemas.openxmlformats.org/presentationml/2006/main">
  <p:tag name="AS_UNIQUEID" val="1880"/>
</p:tagLst>
</file>

<file path=ppt/tags/tag237.xml><?xml version="1.0" encoding="utf-8"?>
<p:tagLst xmlns:p="http://schemas.openxmlformats.org/presentationml/2006/main">
  <p:tag name="AS_UNIQUEID" val="1881"/>
</p:tagLst>
</file>

<file path=ppt/tags/tag238.xml><?xml version="1.0" encoding="utf-8"?>
<p:tagLst xmlns:p="http://schemas.openxmlformats.org/presentationml/2006/main">
  <p:tag name="AS_UNIQUEID" val="1882"/>
</p:tagLst>
</file>

<file path=ppt/tags/tag239.xml><?xml version="1.0" encoding="utf-8"?>
<p:tagLst xmlns:p="http://schemas.openxmlformats.org/presentationml/2006/main">
  <p:tag name="AS_UNIQUEID" val="1883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AS_UNIQUEID" val="1884"/>
</p:tagLst>
</file>

<file path=ppt/tags/tag241.xml><?xml version="1.0" encoding="utf-8"?>
<p:tagLst xmlns:p="http://schemas.openxmlformats.org/presentationml/2006/main">
  <p:tag name="AS_UNIQUEID" val="1885"/>
</p:tagLst>
</file>

<file path=ppt/tags/tag242.xml><?xml version="1.0" encoding="utf-8"?>
<p:tagLst xmlns:p="http://schemas.openxmlformats.org/presentationml/2006/main">
  <p:tag name="AS_UNIQUEID" val="1886"/>
</p:tagLst>
</file>

<file path=ppt/tags/tag243.xml><?xml version="1.0" encoding="utf-8"?>
<p:tagLst xmlns:p="http://schemas.openxmlformats.org/presentationml/2006/main">
  <p:tag name="AS_UNIQUEID" val="1887"/>
</p:tagLst>
</file>

<file path=ppt/tags/tag244.xml><?xml version="1.0" encoding="utf-8"?>
<p:tagLst xmlns:p="http://schemas.openxmlformats.org/presentationml/2006/main">
  <p:tag name="AS_UNIQUEID" val="1888"/>
</p:tagLst>
</file>

<file path=ppt/tags/tag245.xml><?xml version="1.0" encoding="utf-8"?>
<p:tagLst xmlns:p="http://schemas.openxmlformats.org/presentationml/2006/main">
  <p:tag name="AS_UNIQUEID" val="1889"/>
</p:tagLst>
</file>

<file path=ppt/tags/tag246.xml><?xml version="1.0" encoding="utf-8"?>
<p:tagLst xmlns:p="http://schemas.openxmlformats.org/presentationml/2006/main">
  <p:tag name="AS_UNIQUEID" val="1890"/>
</p:tagLst>
</file>

<file path=ppt/tags/tag247.xml><?xml version="1.0" encoding="utf-8"?>
<p:tagLst xmlns:p="http://schemas.openxmlformats.org/presentationml/2006/main">
  <p:tag name="AS_UNIQUEID" val="1891"/>
</p:tagLst>
</file>

<file path=ppt/tags/tag248.xml><?xml version="1.0" encoding="utf-8"?>
<p:tagLst xmlns:p="http://schemas.openxmlformats.org/presentationml/2006/main">
  <p:tag name="AS_UNIQUEID" val="1892"/>
</p:tagLst>
</file>

<file path=ppt/tags/tag249.xml><?xml version="1.0" encoding="utf-8"?>
<p:tagLst xmlns:p="http://schemas.openxmlformats.org/presentationml/2006/main">
  <p:tag name="AS_UNIQUEID" val="1893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AS_UNIQUEID" val="1894"/>
</p:tagLst>
</file>

<file path=ppt/tags/tag251.xml><?xml version="1.0" encoding="utf-8"?>
<p:tagLst xmlns:p="http://schemas.openxmlformats.org/presentationml/2006/main">
  <p:tag name="AS_UNIQUEID" val="1895"/>
</p:tagLst>
</file>

<file path=ppt/tags/tag252.xml><?xml version="1.0" encoding="utf-8"?>
<p:tagLst xmlns:p="http://schemas.openxmlformats.org/presentationml/2006/main">
  <p:tag name="AS_UNIQUEID" val="1896"/>
</p:tagLst>
</file>

<file path=ppt/tags/tag253.xml><?xml version="1.0" encoding="utf-8"?>
<p:tagLst xmlns:p="http://schemas.openxmlformats.org/presentationml/2006/main">
  <p:tag name="AS_UNIQUEID" val="1897"/>
</p:tagLst>
</file>

<file path=ppt/tags/tag254.xml><?xml version="1.0" encoding="utf-8"?>
<p:tagLst xmlns:p="http://schemas.openxmlformats.org/presentationml/2006/main">
  <p:tag name="AS_UNIQUEID" val="1898"/>
</p:tagLst>
</file>

<file path=ppt/tags/tag255.xml><?xml version="1.0" encoding="utf-8"?>
<p:tagLst xmlns:p="http://schemas.openxmlformats.org/presentationml/2006/main">
  <p:tag name="AS_UNIQUEID" val="1899"/>
</p:tagLst>
</file>

<file path=ppt/tags/tag256.xml><?xml version="1.0" encoding="utf-8"?>
<p:tagLst xmlns:p="http://schemas.openxmlformats.org/presentationml/2006/main">
  <p:tag name="AS_UNIQUEID" val="1900"/>
</p:tagLst>
</file>

<file path=ppt/tags/tag257.xml><?xml version="1.0" encoding="utf-8"?>
<p:tagLst xmlns:p="http://schemas.openxmlformats.org/presentationml/2006/main">
  <p:tag name="AS_UNIQUEID" val="1901"/>
</p:tagLst>
</file>

<file path=ppt/tags/tag258.xml><?xml version="1.0" encoding="utf-8"?>
<p:tagLst xmlns:p="http://schemas.openxmlformats.org/presentationml/2006/main">
  <p:tag name="AS_UNIQUEID" val="1902"/>
</p:tagLst>
</file>

<file path=ppt/tags/tag259.xml><?xml version="1.0" encoding="utf-8"?>
<p:tagLst xmlns:p="http://schemas.openxmlformats.org/presentationml/2006/main">
  <p:tag name="AS_UNIQUEID" val="1903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AS_UNIQUEID" val="1904"/>
</p:tagLst>
</file>

<file path=ppt/tags/tag261.xml><?xml version="1.0" encoding="utf-8"?>
<p:tagLst xmlns:p="http://schemas.openxmlformats.org/presentationml/2006/main">
  <p:tag name="AS_UNIQUEID" val="1905"/>
</p:tagLst>
</file>

<file path=ppt/tags/tag262.xml><?xml version="1.0" encoding="utf-8"?>
<p:tagLst xmlns:p="http://schemas.openxmlformats.org/presentationml/2006/main">
  <p:tag name="AS_UNIQUEID" val="1906"/>
</p:tagLst>
</file>

<file path=ppt/tags/tag263.xml><?xml version="1.0" encoding="utf-8"?>
<p:tagLst xmlns:p="http://schemas.openxmlformats.org/presentationml/2006/main">
  <p:tag name="AS_UNIQUEID" val="1907"/>
</p:tagLst>
</file>

<file path=ppt/tags/tag264.xml><?xml version="1.0" encoding="utf-8"?>
<p:tagLst xmlns:p="http://schemas.openxmlformats.org/presentationml/2006/main">
  <p:tag name="AS_UNIQUEID" val="1908"/>
</p:tagLst>
</file>

<file path=ppt/tags/tag265.xml><?xml version="1.0" encoding="utf-8"?>
<p:tagLst xmlns:p="http://schemas.openxmlformats.org/presentationml/2006/main">
  <p:tag name="AS_UNIQUEID" val="1909"/>
</p:tagLst>
</file>

<file path=ppt/tags/tag266.xml><?xml version="1.0" encoding="utf-8"?>
<p:tagLst xmlns:p="http://schemas.openxmlformats.org/presentationml/2006/main">
  <p:tag name="AS_UNIQUEID" val="1910"/>
</p:tagLst>
</file>

<file path=ppt/tags/tag267.xml><?xml version="1.0" encoding="utf-8"?>
<p:tagLst xmlns:p="http://schemas.openxmlformats.org/presentationml/2006/main">
  <p:tag name="AS_UNIQUEID" val="1911"/>
</p:tagLst>
</file>

<file path=ppt/tags/tag268.xml><?xml version="1.0" encoding="utf-8"?>
<p:tagLst xmlns:p="http://schemas.openxmlformats.org/presentationml/2006/main">
  <p:tag name="AS_UNIQUEID" val="1912"/>
</p:tagLst>
</file>

<file path=ppt/tags/tag269.xml><?xml version="1.0" encoding="utf-8"?>
<p:tagLst xmlns:p="http://schemas.openxmlformats.org/presentationml/2006/main">
  <p:tag name="AS_UNIQUEID" val="1913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AS_UNIQUEID" val="1914"/>
</p:tagLst>
</file>

<file path=ppt/tags/tag271.xml><?xml version="1.0" encoding="utf-8"?>
<p:tagLst xmlns:p="http://schemas.openxmlformats.org/presentationml/2006/main">
  <p:tag name="AS_UNIQUEID" val="1915"/>
</p:tagLst>
</file>

<file path=ppt/tags/tag272.xml><?xml version="1.0" encoding="utf-8"?>
<p:tagLst xmlns:p="http://schemas.openxmlformats.org/presentationml/2006/main">
  <p:tag name="AS_UNIQUEID" val="1916"/>
</p:tagLst>
</file>

<file path=ppt/tags/tag273.xml><?xml version="1.0" encoding="utf-8"?>
<p:tagLst xmlns:p="http://schemas.openxmlformats.org/presentationml/2006/main">
  <p:tag name="AS_UNIQUEID" val="1917"/>
</p:tagLst>
</file>

<file path=ppt/tags/tag274.xml><?xml version="1.0" encoding="utf-8"?>
<p:tagLst xmlns:p="http://schemas.openxmlformats.org/presentationml/2006/main">
  <p:tag name="AS_UNIQUEID" val="1918"/>
</p:tagLst>
</file>

<file path=ppt/tags/tag275.xml><?xml version="1.0" encoding="utf-8"?>
<p:tagLst xmlns:p="http://schemas.openxmlformats.org/presentationml/2006/main">
  <p:tag name="AS_UNIQUEID" val="1919"/>
</p:tagLst>
</file>

<file path=ppt/tags/tag276.xml><?xml version="1.0" encoding="utf-8"?>
<p:tagLst xmlns:p="http://schemas.openxmlformats.org/presentationml/2006/main">
  <p:tag name="AS_UNIQUEID" val="1920"/>
</p:tagLst>
</file>

<file path=ppt/tags/tag277.xml><?xml version="1.0" encoding="utf-8"?>
<p:tagLst xmlns:p="http://schemas.openxmlformats.org/presentationml/2006/main">
  <p:tag name="AS_UNIQUEID" val="1921"/>
</p:tagLst>
</file>

<file path=ppt/tags/tag278.xml><?xml version="1.0" encoding="utf-8"?>
<p:tagLst xmlns:p="http://schemas.openxmlformats.org/presentationml/2006/main">
  <p:tag name="AS_UNIQUEID" val="1922"/>
</p:tagLst>
</file>

<file path=ppt/tags/tag279.xml><?xml version="1.0" encoding="utf-8"?>
<p:tagLst xmlns:p="http://schemas.openxmlformats.org/presentationml/2006/main">
  <p:tag name="AS_UNIQUEID" val="1923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AS_UNIQUEID" val="1924"/>
</p:tagLst>
</file>

<file path=ppt/tags/tag281.xml><?xml version="1.0" encoding="utf-8"?>
<p:tagLst xmlns:p="http://schemas.openxmlformats.org/presentationml/2006/main">
  <p:tag name="AS_UNIQUEID" val="1925"/>
</p:tagLst>
</file>

<file path=ppt/tags/tag282.xml><?xml version="1.0" encoding="utf-8"?>
<p:tagLst xmlns:p="http://schemas.openxmlformats.org/presentationml/2006/main">
  <p:tag name="AS_UNIQUEID" val="1926"/>
</p:tagLst>
</file>

<file path=ppt/tags/tag283.xml><?xml version="1.0" encoding="utf-8"?>
<p:tagLst xmlns:p="http://schemas.openxmlformats.org/presentationml/2006/main">
  <p:tag name="AS_UNIQUEID" val="1927"/>
</p:tagLst>
</file>

<file path=ppt/tags/tag284.xml><?xml version="1.0" encoding="utf-8"?>
<p:tagLst xmlns:p="http://schemas.openxmlformats.org/presentationml/2006/main">
  <p:tag name="AS_UNIQUEID" val="1928"/>
</p:tagLst>
</file>

<file path=ppt/tags/tag285.xml><?xml version="1.0" encoding="utf-8"?>
<p:tagLst xmlns:p="http://schemas.openxmlformats.org/presentationml/2006/main">
  <p:tag name="AS_UNIQUEID" val="1929"/>
</p:tagLst>
</file>

<file path=ppt/tags/tag286.xml><?xml version="1.0" encoding="utf-8"?>
<p:tagLst xmlns:p="http://schemas.openxmlformats.org/presentationml/2006/main">
  <p:tag name="AS_UNIQUEID" val="1930"/>
</p:tagLst>
</file>

<file path=ppt/tags/tag287.xml><?xml version="1.0" encoding="utf-8"?>
<p:tagLst xmlns:p="http://schemas.openxmlformats.org/presentationml/2006/main">
  <p:tag name="AS_UNIQUEID" val="1931"/>
</p:tagLst>
</file>

<file path=ppt/tags/tag288.xml><?xml version="1.0" encoding="utf-8"?>
<p:tagLst xmlns:p="http://schemas.openxmlformats.org/presentationml/2006/main">
  <p:tag name="AS_UNIQUEID" val="1933"/>
</p:tagLst>
</file>

<file path=ppt/tags/tag289.xml><?xml version="1.0" encoding="utf-8"?>
<p:tagLst xmlns:p="http://schemas.openxmlformats.org/presentationml/2006/main">
  <p:tag name="AS_UNIQUEID" val="1934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AS_UNIQUEID" val="1935"/>
</p:tagLst>
</file>

<file path=ppt/tags/tag291.xml><?xml version="1.0" encoding="utf-8"?>
<p:tagLst xmlns:p="http://schemas.openxmlformats.org/presentationml/2006/main">
  <p:tag name="AS_UNIQUEID" val="1936"/>
</p:tagLst>
</file>

<file path=ppt/tags/tag292.xml><?xml version="1.0" encoding="utf-8"?>
<p:tagLst xmlns:p="http://schemas.openxmlformats.org/presentationml/2006/main">
  <p:tag name="AS_UNIQUEID" val="1937"/>
</p:tagLst>
</file>

<file path=ppt/tags/tag293.xml><?xml version="1.0" encoding="utf-8"?>
<p:tagLst xmlns:p="http://schemas.openxmlformats.org/presentationml/2006/main">
  <p:tag name="AS_UNIQUEID" val="1938"/>
</p:tagLst>
</file>

<file path=ppt/tags/tag294.xml><?xml version="1.0" encoding="utf-8"?>
<p:tagLst xmlns:p="http://schemas.openxmlformats.org/presentationml/2006/main">
  <p:tag name="AS_UNIQUEID" val="1939"/>
</p:tagLst>
</file>

<file path=ppt/tags/tag295.xml><?xml version="1.0" encoding="utf-8"?>
<p:tagLst xmlns:p="http://schemas.openxmlformats.org/presentationml/2006/main">
  <p:tag name="AS_UNIQUEID" val="1940"/>
</p:tagLst>
</file>

<file path=ppt/tags/tag296.xml><?xml version="1.0" encoding="utf-8"?>
<p:tagLst xmlns:p="http://schemas.openxmlformats.org/presentationml/2006/main">
  <p:tag name="AS_UNIQUEID" val="1941"/>
</p:tagLst>
</file>

<file path=ppt/tags/tag297.xml><?xml version="1.0" encoding="utf-8"?>
<p:tagLst xmlns:p="http://schemas.openxmlformats.org/presentationml/2006/main">
  <p:tag name="AS_UNIQUEID" val="1947"/>
</p:tagLst>
</file>

<file path=ppt/tags/tag298.xml><?xml version="1.0" encoding="utf-8"?>
<p:tagLst xmlns:p="http://schemas.openxmlformats.org/presentationml/2006/main">
  <p:tag name="AS_UNIQUEID" val="1948"/>
</p:tagLst>
</file>

<file path=ppt/tags/tag299.xml><?xml version="1.0" encoding="utf-8"?>
<p:tagLst xmlns:p="http://schemas.openxmlformats.org/presentationml/2006/main">
  <p:tag name="AS_UNIQUEID" val="1949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AS_UNIQUEID" val="1950"/>
</p:tagLst>
</file>

<file path=ppt/tags/tag301.xml><?xml version="1.0" encoding="utf-8"?>
<p:tagLst xmlns:p="http://schemas.openxmlformats.org/presentationml/2006/main">
  <p:tag name="AS_UNIQUEID" val="1951"/>
</p:tagLst>
</file>

<file path=ppt/tags/tag302.xml><?xml version="1.0" encoding="utf-8"?>
<p:tagLst xmlns:p="http://schemas.openxmlformats.org/presentationml/2006/main">
  <p:tag name="AS_UNIQUEID" val="1952"/>
</p:tagLst>
</file>

<file path=ppt/tags/tag303.xml><?xml version="1.0" encoding="utf-8"?>
<p:tagLst xmlns:p="http://schemas.openxmlformats.org/presentationml/2006/main">
  <p:tag name="AS_UNIQUEID" val="1953"/>
</p:tagLst>
</file>

<file path=ppt/tags/tag304.xml><?xml version="1.0" encoding="utf-8"?>
<p:tagLst xmlns:p="http://schemas.openxmlformats.org/presentationml/2006/main">
  <p:tag name="AS_UNIQUEID" val="1954"/>
</p:tagLst>
</file>

<file path=ppt/tags/tag305.xml><?xml version="1.0" encoding="utf-8"?>
<p:tagLst xmlns:p="http://schemas.openxmlformats.org/presentationml/2006/main">
  <p:tag name="AS_UNIQUEID" val="1955"/>
</p:tagLst>
</file>

<file path=ppt/tags/tag306.xml><?xml version="1.0" encoding="utf-8"?>
<p:tagLst xmlns:p="http://schemas.openxmlformats.org/presentationml/2006/main">
  <p:tag name="AS_UNIQUEID" val="1956"/>
</p:tagLst>
</file>

<file path=ppt/tags/tag307.xml><?xml version="1.0" encoding="utf-8"?>
<p:tagLst xmlns:p="http://schemas.openxmlformats.org/presentationml/2006/main">
  <p:tag name="AS_UNIQUEID" val="1957"/>
</p:tagLst>
</file>

<file path=ppt/tags/tag308.xml><?xml version="1.0" encoding="utf-8"?>
<p:tagLst xmlns:p="http://schemas.openxmlformats.org/presentationml/2006/main">
  <p:tag name="AS_UNIQUEID" val="1958"/>
</p:tagLst>
</file>

<file path=ppt/tags/tag309.xml><?xml version="1.0" encoding="utf-8"?>
<p:tagLst xmlns:p="http://schemas.openxmlformats.org/presentationml/2006/main">
  <p:tag name="AS_UNIQUEID" val="1959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AS_UNIQUEID" val="1960"/>
</p:tagLst>
</file>

<file path=ppt/tags/tag311.xml><?xml version="1.0" encoding="utf-8"?>
<p:tagLst xmlns:p="http://schemas.openxmlformats.org/presentationml/2006/main">
  <p:tag name="AS_UNIQUEID" val="1943"/>
</p:tagLst>
</file>

<file path=ppt/tags/tag312.xml><?xml version="1.0" encoding="utf-8"?>
<p:tagLst xmlns:p="http://schemas.openxmlformats.org/presentationml/2006/main">
  <p:tag name="AS_UNIQUEID" val="1944"/>
</p:tagLst>
</file>

<file path=ppt/tags/tag313.xml><?xml version="1.0" encoding="utf-8"?>
<p:tagLst xmlns:p="http://schemas.openxmlformats.org/presentationml/2006/main">
  <p:tag name="AS_UNIQUEID" val="1945"/>
</p:tagLst>
</file>

<file path=ppt/tags/tag314.xml><?xml version="1.0" encoding="utf-8"?>
<p:tagLst xmlns:p="http://schemas.openxmlformats.org/presentationml/2006/main">
  <p:tag name="AS_UNIQUEID" val="1962"/>
</p:tagLst>
</file>

<file path=ppt/tags/tag315.xml><?xml version="1.0" encoding="utf-8"?>
<p:tagLst xmlns:p="http://schemas.openxmlformats.org/presentationml/2006/main">
  <p:tag name="AS_UNIQUEID" val="1963"/>
</p:tagLst>
</file>

<file path=ppt/tags/tag316.xml><?xml version="1.0" encoding="utf-8"?>
<p:tagLst xmlns:p="http://schemas.openxmlformats.org/presentationml/2006/main">
  <p:tag name="AS_UNIQUEID" val="1964"/>
</p:tagLst>
</file>

<file path=ppt/tags/tag317.xml><?xml version="1.0" encoding="utf-8"?>
<p:tagLst xmlns:p="http://schemas.openxmlformats.org/presentationml/2006/main">
  <p:tag name="AS_UNIQUEID" val="1965"/>
</p:tagLst>
</file>

<file path=ppt/tags/tag318.xml><?xml version="1.0" encoding="utf-8"?>
<p:tagLst xmlns:p="http://schemas.openxmlformats.org/presentationml/2006/main">
  <p:tag name="AS_UNIQUEID" val="1966"/>
</p:tagLst>
</file>

<file path=ppt/tags/tag319.xml><?xml version="1.0" encoding="utf-8"?>
<p:tagLst xmlns:p="http://schemas.openxmlformats.org/presentationml/2006/main">
  <p:tag name="AS_UNIQUEID" val="1967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AS_UNIQUEID" val="1968"/>
</p:tagLst>
</file>

<file path=ppt/tags/tag321.xml><?xml version="1.0" encoding="utf-8"?>
<p:tagLst xmlns:p="http://schemas.openxmlformats.org/presentationml/2006/main">
  <p:tag name="AS_UNIQUEID" val="1969"/>
</p:tagLst>
</file>

<file path=ppt/tags/tag322.xml><?xml version="1.0" encoding="utf-8"?>
<p:tagLst xmlns:p="http://schemas.openxmlformats.org/presentationml/2006/main">
  <p:tag name="AS_UNIQUEID" val="1970"/>
</p:tagLst>
</file>

<file path=ppt/tags/tag323.xml><?xml version="1.0" encoding="utf-8"?>
<p:tagLst xmlns:p="http://schemas.openxmlformats.org/presentationml/2006/main">
  <p:tag name="AS_UNIQUEID" val="1971"/>
</p:tagLst>
</file>

<file path=ppt/tags/tag324.xml><?xml version="1.0" encoding="utf-8"?>
<p:tagLst xmlns:p="http://schemas.openxmlformats.org/presentationml/2006/main">
  <p:tag name="AS_UNIQUEID" val="1972"/>
</p:tagLst>
</file>

<file path=ppt/tags/tag325.xml><?xml version="1.0" encoding="utf-8"?>
<p:tagLst xmlns:p="http://schemas.openxmlformats.org/presentationml/2006/main">
  <p:tag name="AS_UNIQUEID" val="1973"/>
</p:tagLst>
</file>

<file path=ppt/tags/tag326.xml><?xml version="1.0" encoding="utf-8"?>
<p:tagLst xmlns:p="http://schemas.openxmlformats.org/presentationml/2006/main">
  <p:tag name="AS_UNIQUEID" val="1974"/>
</p:tagLst>
</file>

<file path=ppt/tags/tag327.xml><?xml version="1.0" encoding="utf-8"?>
<p:tagLst xmlns:p="http://schemas.openxmlformats.org/presentationml/2006/main">
  <p:tag name="AS_UNIQUEID" val="1975"/>
</p:tagLst>
</file>

<file path=ppt/tags/tag328.xml><?xml version="1.0" encoding="utf-8"?>
<p:tagLst xmlns:p="http://schemas.openxmlformats.org/presentationml/2006/main">
  <p:tag name="AS_UNIQUEID" val="1976"/>
</p:tagLst>
</file>

<file path=ppt/tags/tag329.xml><?xml version="1.0" encoding="utf-8"?>
<p:tagLst xmlns:p="http://schemas.openxmlformats.org/presentationml/2006/main">
  <p:tag name="AS_UNIQUEID" val="1977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AS_UNIQUEID" val="1978"/>
</p:tagLst>
</file>

<file path=ppt/tags/tag331.xml><?xml version="1.0" encoding="utf-8"?>
<p:tagLst xmlns:p="http://schemas.openxmlformats.org/presentationml/2006/main">
  <p:tag name="AS_UNIQUEID" val="1979"/>
</p:tagLst>
</file>

<file path=ppt/tags/tag332.xml><?xml version="1.0" encoding="utf-8"?>
<p:tagLst xmlns:p="http://schemas.openxmlformats.org/presentationml/2006/main">
  <p:tag name="AS_UNIQUEID" val="1980"/>
</p:tagLst>
</file>

<file path=ppt/tags/tag333.xml><?xml version="1.0" encoding="utf-8"?>
<p:tagLst xmlns:p="http://schemas.openxmlformats.org/presentationml/2006/main">
  <p:tag name="AS_UNIQUEID" val="1981"/>
</p:tagLst>
</file>

<file path=ppt/tags/tag334.xml><?xml version="1.0" encoding="utf-8"?>
<p:tagLst xmlns:p="http://schemas.openxmlformats.org/presentationml/2006/main">
  <p:tag name="AS_UNIQUEID" val="1982"/>
</p:tagLst>
</file>

<file path=ppt/tags/tag335.xml><?xml version="1.0" encoding="utf-8"?>
<p:tagLst xmlns:p="http://schemas.openxmlformats.org/presentationml/2006/main">
  <p:tag name="AS_UNIQUEID" val="1983"/>
</p:tagLst>
</file>

<file path=ppt/tags/tag336.xml><?xml version="1.0" encoding="utf-8"?>
<p:tagLst xmlns:p="http://schemas.openxmlformats.org/presentationml/2006/main">
  <p:tag name="AS_UNIQUEID" val="1984"/>
</p:tagLst>
</file>

<file path=ppt/tags/tag337.xml><?xml version="1.0" encoding="utf-8"?>
<p:tagLst xmlns:p="http://schemas.openxmlformats.org/presentationml/2006/main">
  <p:tag name="AS_UNIQUEID" val="1985"/>
</p:tagLst>
</file>

<file path=ppt/tags/tag338.xml><?xml version="1.0" encoding="utf-8"?>
<p:tagLst xmlns:p="http://schemas.openxmlformats.org/presentationml/2006/main">
  <p:tag name="AS_UNIQUEID" val="1986"/>
</p:tagLst>
</file>

<file path=ppt/tags/tag339.xml><?xml version="1.0" encoding="utf-8"?>
<p:tagLst xmlns:p="http://schemas.openxmlformats.org/presentationml/2006/main">
  <p:tag name="AS_UNIQUEID" val="1987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AS_UNIQUEID" val="1988"/>
</p:tagLst>
</file>

<file path=ppt/tags/tag341.xml><?xml version="1.0" encoding="utf-8"?>
<p:tagLst xmlns:p="http://schemas.openxmlformats.org/presentationml/2006/main">
  <p:tag name="AS_UNIQUEID" val="1989"/>
</p:tagLst>
</file>

<file path=ppt/tags/tag342.xml><?xml version="1.0" encoding="utf-8"?>
<p:tagLst xmlns:p="http://schemas.openxmlformats.org/presentationml/2006/main">
  <p:tag name="AS_UNIQUEID" val="1990"/>
</p:tagLst>
</file>

<file path=ppt/tags/tag343.xml><?xml version="1.0" encoding="utf-8"?>
<p:tagLst xmlns:p="http://schemas.openxmlformats.org/presentationml/2006/main">
  <p:tag name="AS_UNIQUEID" val="1991"/>
</p:tagLst>
</file>

<file path=ppt/tags/tag344.xml><?xml version="1.0" encoding="utf-8"?>
<p:tagLst xmlns:p="http://schemas.openxmlformats.org/presentationml/2006/main">
  <p:tag name="AS_UNIQUEID" val="1992"/>
</p:tagLst>
</file>

<file path=ppt/tags/tag345.xml><?xml version="1.0" encoding="utf-8"?>
<p:tagLst xmlns:p="http://schemas.openxmlformats.org/presentationml/2006/main">
  <p:tag name="AS_UNIQUEID" val="1993"/>
</p:tagLst>
</file>

<file path=ppt/tags/tag346.xml><?xml version="1.0" encoding="utf-8"?>
<p:tagLst xmlns:p="http://schemas.openxmlformats.org/presentationml/2006/main">
  <p:tag name="AS_UNIQUEID" val="1994"/>
</p:tagLst>
</file>

<file path=ppt/tags/tag347.xml><?xml version="1.0" encoding="utf-8"?>
<p:tagLst xmlns:p="http://schemas.openxmlformats.org/presentationml/2006/main">
  <p:tag name="AS_UNIQUEID" val="1995"/>
</p:tagLst>
</file>

<file path=ppt/tags/tag348.xml><?xml version="1.0" encoding="utf-8"?>
<p:tagLst xmlns:p="http://schemas.openxmlformats.org/presentationml/2006/main">
  <p:tag name="AS_UNIQUEID" val="1996"/>
</p:tagLst>
</file>

<file path=ppt/tags/tag349.xml><?xml version="1.0" encoding="utf-8"?>
<p:tagLst xmlns:p="http://schemas.openxmlformats.org/presentationml/2006/main">
  <p:tag name="AS_UNIQUEID" val="1997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AS_UNIQUEID" val="1998"/>
</p:tagLst>
</file>

<file path=ppt/tags/tag351.xml><?xml version="1.0" encoding="utf-8"?>
<p:tagLst xmlns:p="http://schemas.openxmlformats.org/presentationml/2006/main">
  <p:tag name="AS_UNIQUEID" val="1999"/>
</p:tagLst>
</file>

<file path=ppt/tags/tag352.xml><?xml version="1.0" encoding="utf-8"?>
<p:tagLst xmlns:p="http://schemas.openxmlformats.org/presentationml/2006/main">
  <p:tag name="AS_UNIQUEID" val="2000"/>
</p:tagLst>
</file>

<file path=ppt/tags/tag353.xml><?xml version="1.0" encoding="utf-8"?>
<p:tagLst xmlns:p="http://schemas.openxmlformats.org/presentationml/2006/main">
  <p:tag name="AS_UNIQUEID" val="2001"/>
</p:tagLst>
</file>

<file path=ppt/tags/tag354.xml><?xml version="1.0" encoding="utf-8"?>
<p:tagLst xmlns:p="http://schemas.openxmlformats.org/presentationml/2006/main">
  <p:tag name="AS_UNIQUEID" val="2002"/>
</p:tagLst>
</file>

<file path=ppt/tags/tag355.xml><?xml version="1.0" encoding="utf-8"?>
<p:tagLst xmlns:p="http://schemas.openxmlformats.org/presentationml/2006/main">
  <p:tag name="AS_UNIQUEID" val="2003"/>
</p:tagLst>
</file>

<file path=ppt/tags/tag356.xml><?xml version="1.0" encoding="utf-8"?>
<p:tagLst xmlns:p="http://schemas.openxmlformats.org/presentationml/2006/main">
  <p:tag name="AS_UNIQUEID" val="2009"/>
</p:tagLst>
</file>

<file path=ppt/tags/tag357.xml><?xml version="1.0" encoding="utf-8"?>
<p:tagLst xmlns:p="http://schemas.openxmlformats.org/presentationml/2006/main">
  <p:tag name="AS_UNIQUEID" val="2010"/>
</p:tagLst>
</file>

<file path=ppt/tags/tag358.xml><?xml version="1.0" encoding="utf-8"?>
<p:tagLst xmlns:p="http://schemas.openxmlformats.org/presentationml/2006/main">
  <p:tag name="AS_UNIQUEID" val="2011"/>
</p:tagLst>
</file>

<file path=ppt/tags/tag359.xml><?xml version="1.0" encoding="utf-8"?>
<p:tagLst xmlns:p="http://schemas.openxmlformats.org/presentationml/2006/main">
  <p:tag name="AS_UNIQUEID" val="201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AS_UNIQUEID" val="2013"/>
</p:tagLst>
</file>

<file path=ppt/tags/tag361.xml><?xml version="1.0" encoding="utf-8"?>
<p:tagLst xmlns:p="http://schemas.openxmlformats.org/presentationml/2006/main">
  <p:tag name="AS_UNIQUEID" val="2014"/>
</p:tagLst>
</file>

<file path=ppt/tags/tag362.xml><?xml version="1.0" encoding="utf-8"?>
<p:tagLst xmlns:p="http://schemas.openxmlformats.org/presentationml/2006/main">
  <p:tag name="AS_UNIQUEID" val="2015"/>
</p:tagLst>
</file>

<file path=ppt/tags/tag363.xml><?xml version="1.0" encoding="utf-8"?>
<p:tagLst xmlns:p="http://schemas.openxmlformats.org/presentationml/2006/main">
  <p:tag name="AS_UNIQUEID" val="2016"/>
</p:tagLst>
</file>

<file path=ppt/tags/tag364.xml><?xml version="1.0" encoding="utf-8"?>
<p:tagLst xmlns:p="http://schemas.openxmlformats.org/presentationml/2006/main">
  <p:tag name="AS_UNIQUEID" val="2017"/>
</p:tagLst>
</file>

<file path=ppt/tags/tag365.xml><?xml version="1.0" encoding="utf-8"?>
<p:tagLst xmlns:p="http://schemas.openxmlformats.org/presentationml/2006/main">
  <p:tag name="AS_UNIQUEID" val="2018"/>
</p:tagLst>
</file>

<file path=ppt/tags/tag366.xml><?xml version="1.0" encoding="utf-8"?>
<p:tagLst xmlns:p="http://schemas.openxmlformats.org/presentationml/2006/main">
  <p:tag name="AS_UNIQUEID" val="2019"/>
</p:tagLst>
</file>

<file path=ppt/tags/tag367.xml><?xml version="1.0" encoding="utf-8"?>
<p:tagLst xmlns:p="http://schemas.openxmlformats.org/presentationml/2006/main">
  <p:tag name="AS_UNIQUEID" val="2020"/>
</p:tagLst>
</file>

<file path=ppt/tags/tag368.xml><?xml version="1.0" encoding="utf-8"?>
<p:tagLst xmlns:p="http://schemas.openxmlformats.org/presentationml/2006/main">
  <p:tag name="AS_UNIQUEID" val="2021"/>
</p:tagLst>
</file>

<file path=ppt/tags/tag369.xml><?xml version="1.0" encoding="utf-8"?>
<p:tagLst xmlns:p="http://schemas.openxmlformats.org/presentationml/2006/main">
  <p:tag name="AS_UNIQUEID" val="2022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AS_UNIQUEID" val="2023"/>
</p:tagLst>
</file>

<file path=ppt/tags/tag371.xml><?xml version="1.0" encoding="utf-8"?>
<p:tagLst xmlns:p="http://schemas.openxmlformats.org/presentationml/2006/main">
  <p:tag name="AS_UNIQUEID" val="2005"/>
</p:tagLst>
</file>

<file path=ppt/tags/tag372.xml><?xml version="1.0" encoding="utf-8"?>
<p:tagLst xmlns:p="http://schemas.openxmlformats.org/presentationml/2006/main">
  <p:tag name="AS_UNIQUEID" val="2006"/>
</p:tagLst>
</file>

<file path=ppt/tags/tag373.xml><?xml version="1.0" encoding="utf-8"?>
<p:tagLst xmlns:p="http://schemas.openxmlformats.org/presentationml/2006/main">
  <p:tag name="AS_UNIQUEID" val="2007"/>
</p:tagLst>
</file>

<file path=ppt/tags/tag374.xml><?xml version="1.0" encoding="utf-8"?>
<p:tagLst xmlns:p="http://schemas.openxmlformats.org/presentationml/2006/main">
  <p:tag name="AS_UNIQUEID" val="2029"/>
</p:tagLst>
</file>

<file path=ppt/tags/tag375.xml><?xml version="1.0" encoding="utf-8"?>
<p:tagLst xmlns:p="http://schemas.openxmlformats.org/presentationml/2006/main">
  <p:tag name="AS_UNIQUEID" val="2030"/>
</p:tagLst>
</file>

<file path=ppt/tags/tag376.xml><?xml version="1.0" encoding="utf-8"?>
<p:tagLst xmlns:p="http://schemas.openxmlformats.org/presentationml/2006/main">
  <p:tag name="AS_UNIQUEID" val="2031"/>
</p:tagLst>
</file>

<file path=ppt/tags/tag377.xml><?xml version="1.0" encoding="utf-8"?>
<p:tagLst xmlns:p="http://schemas.openxmlformats.org/presentationml/2006/main">
  <p:tag name="AS_UNIQUEID" val="2032"/>
</p:tagLst>
</file>

<file path=ppt/tags/tag378.xml><?xml version="1.0" encoding="utf-8"?>
<p:tagLst xmlns:p="http://schemas.openxmlformats.org/presentationml/2006/main">
  <p:tag name="AS_UNIQUEID" val="2033"/>
</p:tagLst>
</file>

<file path=ppt/tags/tag379.xml><?xml version="1.0" encoding="utf-8"?>
<p:tagLst xmlns:p="http://schemas.openxmlformats.org/presentationml/2006/main">
  <p:tag name="AS_UNIQUEID" val="2034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AS_UNIQUEID" val="2035"/>
</p:tagLst>
</file>

<file path=ppt/tags/tag381.xml><?xml version="1.0" encoding="utf-8"?>
<p:tagLst xmlns:p="http://schemas.openxmlformats.org/presentationml/2006/main">
  <p:tag name="AS_UNIQUEID" val="2036"/>
</p:tagLst>
</file>

<file path=ppt/tags/tag382.xml><?xml version="1.0" encoding="utf-8"?>
<p:tagLst xmlns:p="http://schemas.openxmlformats.org/presentationml/2006/main">
  <p:tag name="AS_UNIQUEID" val="2037"/>
</p:tagLst>
</file>

<file path=ppt/tags/tag383.xml><?xml version="1.0" encoding="utf-8"?>
<p:tagLst xmlns:p="http://schemas.openxmlformats.org/presentationml/2006/main">
  <p:tag name="AS_UNIQUEID" val="2038"/>
</p:tagLst>
</file>

<file path=ppt/tags/tag384.xml><?xml version="1.0" encoding="utf-8"?>
<p:tagLst xmlns:p="http://schemas.openxmlformats.org/presentationml/2006/main">
  <p:tag name="AS_UNIQUEID" val="2039"/>
</p:tagLst>
</file>

<file path=ppt/tags/tag385.xml><?xml version="1.0" encoding="utf-8"?>
<p:tagLst xmlns:p="http://schemas.openxmlformats.org/presentationml/2006/main">
  <p:tag name="AS_UNIQUEID" val="2040"/>
</p:tagLst>
</file>

<file path=ppt/tags/tag386.xml><?xml version="1.0" encoding="utf-8"?>
<p:tagLst xmlns:p="http://schemas.openxmlformats.org/presentationml/2006/main">
  <p:tag name="AS_UNIQUEID" val="2041"/>
</p:tagLst>
</file>

<file path=ppt/tags/tag387.xml><?xml version="1.0" encoding="utf-8"?>
<p:tagLst xmlns:p="http://schemas.openxmlformats.org/presentationml/2006/main">
  <p:tag name="AS_UNIQUEID" val="2042"/>
</p:tagLst>
</file>

<file path=ppt/tags/tag388.xml><?xml version="1.0" encoding="utf-8"?>
<p:tagLst xmlns:p="http://schemas.openxmlformats.org/presentationml/2006/main">
  <p:tag name="AS_UNIQUEID" val="2043"/>
</p:tagLst>
</file>

<file path=ppt/tags/tag389.xml><?xml version="1.0" encoding="utf-8"?>
<p:tagLst xmlns:p="http://schemas.openxmlformats.org/presentationml/2006/main">
  <p:tag name="AS_UNIQUEID" val="2044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AS_UNIQUEID" val="2045"/>
</p:tagLst>
</file>

<file path=ppt/tags/tag391.xml><?xml version="1.0" encoding="utf-8"?>
<p:tagLst xmlns:p="http://schemas.openxmlformats.org/presentationml/2006/main">
  <p:tag name="AS_UNIQUEID" val="2046"/>
</p:tagLst>
</file>

<file path=ppt/tags/tag392.xml><?xml version="1.0" encoding="utf-8"?>
<p:tagLst xmlns:p="http://schemas.openxmlformats.org/presentationml/2006/main">
  <p:tag name="AS_UNIQUEID" val="2047"/>
</p:tagLst>
</file>

<file path=ppt/tags/tag393.xml><?xml version="1.0" encoding="utf-8"?>
<p:tagLst xmlns:p="http://schemas.openxmlformats.org/presentationml/2006/main">
  <p:tag name="AS_UNIQUEID" val="2048"/>
</p:tagLst>
</file>

<file path=ppt/tags/tag394.xml><?xml version="1.0" encoding="utf-8"?>
<p:tagLst xmlns:p="http://schemas.openxmlformats.org/presentationml/2006/main">
  <p:tag name="AS_UNIQUEID" val="2049"/>
</p:tagLst>
</file>

<file path=ppt/tags/tag395.xml><?xml version="1.0" encoding="utf-8"?>
<p:tagLst xmlns:p="http://schemas.openxmlformats.org/presentationml/2006/main">
  <p:tag name="AS_UNIQUEID" val="2050"/>
</p:tagLst>
</file>

<file path=ppt/tags/tag396.xml><?xml version="1.0" encoding="utf-8"?>
<p:tagLst xmlns:p="http://schemas.openxmlformats.org/presentationml/2006/main">
  <p:tag name="AS_UNIQUEID" val="2051"/>
</p:tagLst>
</file>

<file path=ppt/tags/tag397.xml><?xml version="1.0" encoding="utf-8"?>
<p:tagLst xmlns:p="http://schemas.openxmlformats.org/presentationml/2006/main">
  <p:tag name="AS_UNIQUEID" val="2052"/>
</p:tagLst>
</file>

<file path=ppt/tags/tag398.xml><?xml version="1.0" encoding="utf-8"?>
<p:tagLst xmlns:p="http://schemas.openxmlformats.org/presentationml/2006/main">
  <p:tag name="AS_UNIQUEID" val="2053"/>
</p:tagLst>
</file>

<file path=ppt/tags/tag399.xml><?xml version="1.0" encoding="utf-8"?>
<p:tagLst xmlns:p="http://schemas.openxmlformats.org/presentationml/2006/main">
  <p:tag name="AS_UNIQUEID" val="2054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AS_UNIQUEID" val="2055"/>
</p:tagLst>
</file>

<file path=ppt/tags/tag401.xml><?xml version="1.0" encoding="utf-8"?>
<p:tagLst xmlns:p="http://schemas.openxmlformats.org/presentationml/2006/main">
  <p:tag name="AS_UNIQUEID" val="2056"/>
</p:tagLst>
</file>

<file path=ppt/tags/tag402.xml><?xml version="1.0" encoding="utf-8"?>
<p:tagLst xmlns:p="http://schemas.openxmlformats.org/presentationml/2006/main">
  <p:tag name="AS_UNIQUEID" val="2057"/>
</p:tagLst>
</file>

<file path=ppt/tags/tag403.xml><?xml version="1.0" encoding="utf-8"?>
<p:tagLst xmlns:p="http://schemas.openxmlformats.org/presentationml/2006/main">
  <p:tag name="AS_UNIQUEID" val="2058"/>
</p:tagLst>
</file>

<file path=ppt/tags/tag404.xml><?xml version="1.0" encoding="utf-8"?>
<p:tagLst xmlns:p="http://schemas.openxmlformats.org/presentationml/2006/main">
  <p:tag name="AS_UNIQUEID" val="2059"/>
</p:tagLst>
</file>

<file path=ppt/tags/tag405.xml><?xml version="1.0" encoding="utf-8"?>
<p:tagLst xmlns:p="http://schemas.openxmlformats.org/presentationml/2006/main">
  <p:tag name="AS_UNIQUEID" val="2060"/>
</p:tagLst>
</file>

<file path=ppt/tags/tag406.xml><?xml version="1.0" encoding="utf-8"?>
<p:tagLst xmlns:p="http://schemas.openxmlformats.org/presentationml/2006/main">
  <p:tag name="AS_UNIQUEID" val="2061"/>
</p:tagLst>
</file>

<file path=ppt/tags/tag407.xml><?xml version="1.0" encoding="utf-8"?>
<p:tagLst xmlns:p="http://schemas.openxmlformats.org/presentationml/2006/main">
  <p:tag name="AS_UNIQUEID" val="2062"/>
</p:tagLst>
</file>

<file path=ppt/tags/tag408.xml><?xml version="1.0" encoding="utf-8"?>
<p:tagLst xmlns:p="http://schemas.openxmlformats.org/presentationml/2006/main">
  <p:tag name="AS_UNIQUEID" val="2063"/>
</p:tagLst>
</file>

<file path=ppt/tags/tag409.xml><?xml version="1.0" encoding="utf-8"?>
<p:tagLst xmlns:p="http://schemas.openxmlformats.org/presentationml/2006/main">
  <p:tag name="AS_UNIQUEID" val="2064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AS_UNIQUEID" val="2065"/>
</p:tagLst>
</file>

<file path=ppt/tags/tag411.xml><?xml version="1.0" encoding="utf-8"?>
<p:tagLst xmlns:p="http://schemas.openxmlformats.org/presentationml/2006/main">
  <p:tag name="AS_UNIQUEID" val="2066"/>
</p:tagLst>
</file>

<file path=ppt/tags/tag412.xml><?xml version="1.0" encoding="utf-8"?>
<p:tagLst xmlns:p="http://schemas.openxmlformats.org/presentationml/2006/main">
  <p:tag name="AS_UNIQUEID" val="2067"/>
</p:tagLst>
</file>

<file path=ppt/tags/tag413.xml><?xml version="1.0" encoding="utf-8"?>
<p:tagLst xmlns:p="http://schemas.openxmlformats.org/presentationml/2006/main">
  <p:tag name="AS_UNIQUEID" val="2068"/>
</p:tagLst>
</file>

<file path=ppt/tags/tag414.xml><?xml version="1.0" encoding="utf-8"?>
<p:tagLst xmlns:p="http://schemas.openxmlformats.org/presentationml/2006/main">
  <p:tag name="AS_UNIQUEID" val="2069"/>
</p:tagLst>
</file>

<file path=ppt/tags/tag415.xml><?xml version="1.0" encoding="utf-8"?>
<p:tagLst xmlns:p="http://schemas.openxmlformats.org/presentationml/2006/main">
  <p:tag name="AS_UNIQUEID" val="2070"/>
</p:tagLst>
</file>

<file path=ppt/tags/tag416.xml><?xml version="1.0" encoding="utf-8"?>
<p:tagLst xmlns:p="http://schemas.openxmlformats.org/presentationml/2006/main">
  <p:tag name="AS_UNIQUEID" val="2071"/>
</p:tagLst>
</file>

<file path=ppt/tags/tag417.xml><?xml version="1.0" encoding="utf-8"?>
<p:tagLst xmlns:p="http://schemas.openxmlformats.org/presentationml/2006/main">
  <p:tag name="AS_UNIQUEID" val="2072"/>
</p:tagLst>
</file>

<file path=ppt/tags/tag418.xml><?xml version="1.0" encoding="utf-8"?>
<p:tagLst xmlns:p="http://schemas.openxmlformats.org/presentationml/2006/main">
  <p:tag name="AS_UNIQUEID" val="2073"/>
</p:tagLst>
</file>

<file path=ppt/tags/tag419.xml><?xml version="1.0" encoding="utf-8"?>
<p:tagLst xmlns:p="http://schemas.openxmlformats.org/presentationml/2006/main">
  <p:tag name="AS_UNIQUEID" val="2074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AS_UNIQUEID" val="2075"/>
</p:tagLst>
</file>

<file path=ppt/tags/tag421.xml><?xml version="1.0" encoding="utf-8"?>
<p:tagLst xmlns:p="http://schemas.openxmlformats.org/presentationml/2006/main">
  <p:tag name="AS_UNIQUEID" val="2076"/>
</p:tagLst>
</file>

<file path=ppt/tags/tag422.xml><?xml version="1.0" encoding="utf-8"?>
<p:tagLst xmlns:p="http://schemas.openxmlformats.org/presentationml/2006/main">
  <p:tag name="AS_UNIQUEID" val="2077"/>
</p:tagLst>
</file>

<file path=ppt/tags/tag423.xml><?xml version="1.0" encoding="utf-8"?>
<p:tagLst xmlns:p="http://schemas.openxmlformats.org/presentationml/2006/main">
  <p:tag name="AS_UNIQUEID" val="2078"/>
</p:tagLst>
</file>

<file path=ppt/tags/tag424.xml><?xml version="1.0" encoding="utf-8"?>
<p:tagLst xmlns:p="http://schemas.openxmlformats.org/presentationml/2006/main">
  <p:tag name="AS_UNIQUEID" val="2079"/>
</p:tagLst>
</file>

<file path=ppt/tags/tag425.xml><?xml version="1.0" encoding="utf-8"?>
<p:tagLst xmlns:p="http://schemas.openxmlformats.org/presentationml/2006/main">
  <p:tag name="AS_UNIQUEID" val="2080"/>
</p:tagLst>
</file>

<file path=ppt/tags/tag426.xml><?xml version="1.0" encoding="utf-8"?>
<p:tagLst xmlns:p="http://schemas.openxmlformats.org/presentationml/2006/main">
  <p:tag name="AS_UNIQUEID" val="2081"/>
</p:tagLst>
</file>

<file path=ppt/tags/tag427.xml><?xml version="1.0" encoding="utf-8"?>
<p:tagLst xmlns:p="http://schemas.openxmlformats.org/presentationml/2006/main">
  <p:tag name="AS_UNIQUEID" val="2082"/>
</p:tagLst>
</file>

<file path=ppt/tags/tag428.xml><?xml version="1.0" encoding="utf-8"?>
<p:tagLst xmlns:p="http://schemas.openxmlformats.org/presentationml/2006/main">
  <p:tag name="AS_UNIQUEID" val="2083"/>
</p:tagLst>
</file>

<file path=ppt/tags/tag429.xml><?xml version="1.0" encoding="utf-8"?>
<p:tagLst xmlns:p="http://schemas.openxmlformats.org/presentationml/2006/main">
  <p:tag name="AS_UNIQUEID" val="2084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AS_UNIQUEID" val="2085"/>
</p:tagLst>
</file>

<file path=ppt/tags/tag431.xml><?xml version="1.0" encoding="utf-8"?>
<p:tagLst xmlns:p="http://schemas.openxmlformats.org/presentationml/2006/main">
  <p:tag name="AS_UNIQUEID" val="2086"/>
</p:tagLst>
</file>

<file path=ppt/tags/tag432.xml><?xml version="1.0" encoding="utf-8"?>
<p:tagLst xmlns:p="http://schemas.openxmlformats.org/presentationml/2006/main">
  <p:tag name="AS_UNIQUEID" val="2087"/>
</p:tagLst>
</file>

<file path=ppt/tags/tag433.xml><?xml version="1.0" encoding="utf-8"?>
<p:tagLst xmlns:p="http://schemas.openxmlformats.org/presentationml/2006/main">
  <p:tag name="AS_UNIQUEID" val="2088"/>
</p:tagLst>
</file>

<file path=ppt/tags/tag434.xml><?xml version="1.0" encoding="utf-8"?>
<p:tagLst xmlns:p="http://schemas.openxmlformats.org/presentationml/2006/main">
  <p:tag name="AS_UNIQUEID" val="2089"/>
</p:tagLst>
</file>

<file path=ppt/tags/tag435.xml><?xml version="1.0" encoding="utf-8"?>
<p:tagLst xmlns:p="http://schemas.openxmlformats.org/presentationml/2006/main">
  <p:tag name="AS_UNIQUEID" val="2090"/>
</p:tagLst>
</file>

<file path=ppt/tags/tag436.xml><?xml version="1.0" encoding="utf-8"?>
<p:tagLst xmlns:p="http://schemas.openxmlformats.org/presentationml/2006/main">
  <p:tag name="AS_UNIQUEID" val="2091"/>
</p:tagLst>
</file>

<file path=ppt/tags/tag437.xml><?xml version="1.0" encoding="utf-8"?>
<p:tagLst xmlns:p="http://schemas.openxmlformats.org/presentationml/2006/main">
  <p:tag name="AS_UNIQUEID" val="2092"/>
</p:tagLst>
</file>

<file path=ppt/tags/tag438.xml><?xml version="1.0" encoding="utf-8"?>
<p:tagLst xmlns:p="http://schemas.openxmlformats.org/presentationml/2006/main">
  <p:tag name="AS_UNIQUEID" val="2025"/>
</p:tagLst>
</file>

<file path=ppt/tags/tag439.xml><?xml version="1.0" encoding="utf-8"?>
<p:tagLst xmlns:p="http://schemas.openxmlformats.org/presentationml/2006/main">
  <p:tag name="AS_UNIQUEID" val="2026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AS_UNIQUEID" val="2027"/>
</p:tagLst>
</file>

<file path=ppt/tags/tag441.xml><?xml version="1.0" encoding="utf-8"?>
<p:tagLst xmlns:p="http://schemas.openxmlformats.org/presentationml/2006/main">
  <p:tag name="AS_UNIQUEID" val="2098"/>
</p:tagLst>
</file>

<file path=ppt/tags/tag442.xml><?xml version="1.0" encoding="utf-8"?>
<p:tagLst xmlns:p="http://schemas.openxmlformats.org/presentationml/2006/main">
  <p:tag name="AS_UNIQUEID" val="2099"/>
</p:tagLst>
</file>

<file path=ppt/tags/tag443.xml><?xml version="1.0" encoding="utf-8"?>
<p:tagLst xmlns:p="http://schemas.openxmlformats.org/presentationml/2006/main">
  <p:tag name="AS_UNIQUEID" val="2100"/>
</p:tagLst>
</file>

<file path=ppt/tags/tag444.xml><?xml version="1.0" encoding="utf-8"?>
<p:tagLst xmlns:p="http://schemas.openxmlformats.org/presentationml/2006/main">
  <p:tag name="AS_UNIQUEID" val="2101"/>
</p:tagLst>
</file>

<file path=ppt/tags/tag445.xml><?xml version="1.0" encoding="utf-8"?>
<p:tagLst xmlns:p="http://schemas.openxmlformats.org/presentationml/2006/main">
  <p:tag name="AS_UNIQUEID" val="2102"/>
</p:tagLst>
</file>

<file path=ppt/tags/tag446.xml><?xml version="1.0" encoding="utf-8"?>
<p:tagLst xmlns:p="http://schemas.openxmlformats.org/presentationml/2006/main">
  <p:tag name="AS_UNIQUEID" val="2103"/>
</p:tagLst>
</file>

<file path=ppt/tags/tag447.xml><?xml version="1.0" encoding="utf-8"?>
<p:tagLst xmlns:p="http://schemas.openxmlformats.org/presentationml/2006/main">
  <p:tag name="AS_UNIQUEID" val="2104"/>
</p:tagLst>
</file>

<file path=ppt/tags/tag448.xml><?xml version="1.0" encoding="utf-8"?>
<p:tagLst xmlns:p="http://schemas.openxmlformats.org/presentationml/2006/main">
  <p:tag name="AS_UNIQUEID" val="2105"/>
</p:tagLst>
</file>

<file path=ppt/tags/tag449.xml><?xml version="1.0" encoding="utf-8"?>
<p:tagLst xmlns:p="http://schemas.openxmlformats.org/presentationml/2006/main">
  <p:tag name="AS_UNIQUEID" val="2106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AS_UNIQUEID" val="2107"/>
</p:tagLst>
</file>

<file path=ppt/tags/tag451.xml><?xml version="1.0" encoding="utf-8"?>
<p:tagLst xmlns:p="http://schemas.openxmlformats.org/presentationml/2006/main">
  <p:tag name="AS_UNIQUEID" val="2108"/>
</p:tagLst>
</file>

<file path=ppt/tags/tag452.xml><?xml version="1.0" encoding="utf-8"?>
<p:tagLst xmlns:p="http://schemas.openxmlformats.org/presentationml/2006/main">
  <p:tag name="AS_UNIQUEID" val="2109"/>
</p:tagLst>
</file>

<file path=ppt/tags/tag453.xml><?xml version="1.0" encoding="utf-8"?>
<p:tagLst xmlns:p="http://schemas.openxmlformats.org/presentationml/2006/main">
  <p:tag name="AS_UNIQUEID" val="2110"/>
</p:tagLst>
</file>

<file path=ppt/tags/tag454.xml><?xml version="1.0" encoding="utf-8"?>
<p:tagLst xmlns:p="http://schemas.openxmlformats.org/presentationml/2006/main">
  <p:tag name="AS_UNIQUEID" val="2111"/>
</p:tagLst>
</file>

<file path=ppt/tags/tag455.xml><?xml version="1.0" encoding="utf-8"?>
<p:tagLst xmlns:p="http://schemas.openxmlformats.org/presentationml/2006/main">
  <p:tag name="AS_UNIQUEID" val="2112"/>
</p:tagLst>
</file>

<file path=ppt/tags/tag456.xml><?xml version="1.0" encoding="utf-8"?>
<p:tagLst xmlns:p="http://schemas.openxmlformats.org/presentationml/2006/main">
  <p:tag name="AS_UNIQUEID" val="2113"/>
</p:tagLst>
</file>

<file path=ppt/tags/tag457.xml><?xml version="1.0" encoding="utf-8"?>
<p:tagLst xmlns:p="http://schemas.openxmlformats.org/presentationml/2006/main">
  <p:tag name="AS_UNIQUEID" val="2114"/>
</p:tagLst>
</file>

<file path=ppt/tags/tag458.xml><?xml version="1.0" encoding="utf-8"?>
<p:tagLst xmlns:p="http://schemas.openxmlformats.org/presentationml/2006/main">
  <p:tag name="AS_UNIQUEID" val="2115"/>
</p:tagLst>
</file>

<file path=ppt/tags/tag459.xml><?xml version="1.0" encoding="utf-8"?>
<p:tagLst xmlns:p="http://schemas.openxmlformats.org/presentationml/2006/main">
  <p:tag name="AS_UNIQUEID" val="2116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AS_UNIQUEID" val="2117"/>
</p:tagLst>
</file>

<file path=ppt/tags/tag461.xml><?xml version="1.0" encoding="utf-8"?>
<p:tagLst xmlns:p="http://schemas.openxmlformats.org/presentationml/2006/main">
  <p:tag name="AS_UNIQUEID" val="2118"/>
</p:tagLst>
</file>

<file path=ppt/tags/tag462.xml><?xml version="1.0" encoding="utf-8"?>
<p:tagLst xmlns:p="http://schemas.openxmlformats.org/presentationml/2006/main">
  <p:tag name="AS_UNIQUEID" val="2119"/>
</p:tagLst>
</file>

<file path=ppt/tags/tag463.xml><?xml version="1.0" encoding="utf-8"?>
<p:tagLst xmlns:p="http://schemas.openxmlformats.org/presentationml/2006/main">
  <p:tag name="AS_UNIQUEID" val="2120"/>
</p:tagLst>
</file>

<file path=ppt/tags/tag464.xml><?xml version="1.0" encoding="utf-8"?>
<p:tagLst xmlns:p="http://schemas.openxmlformats.org/presentationml/2006/main">
  <p:tag name="AS_UNIQUEID" val="2121"/>
</p:tagLst>
</file>

<file path=ppt/tags/tag465.xml><?xml version="1.0" encoding="utf-8"?>
<p:tagLst xmlns:p="http://schemas.openxmlformats.org/presentationml/2006/main">
  <p:tag name="AS_UNIQUEID" val="2122"/>
</p:tagLst>
</file>

<file path=ppt/tags/tag466.xml><?xml version="1.0" encoding="utf-8"?>
<p:tagLst xmlns:p="http://schemas.openxmlformats.org/presentationml/2006/main">
  <p:tag name="AS_UNIQUEID" val="2123"/>
</p:tagLst>
</file>

<file path=ppt/tags/tag467.xml><?xml version="1.0" encoding="utf-8"?>
<p:tagLst xmlns:p="http://schemas.openxmlformats.org/presentationml/2006/main">
  <p:tag name="AS_UNIQUEID" val="2124"/>
</p:tagLst>
</file>

<file path=ppt/tags/tag468.xml><?xml version="1.0" encoding="utf-8"?>
<p:tagLst xmlns:p="http://schemas.openxmlformats.org/presentationml/2006/main">
  <p:tag name="AS_UNIQUEID" val="2125"/>
</p:tagLst>
</file>

<file path=ppt/tags/tag469.xml><?xml version="1.0" encoding="utf-8"?>
<p:tagLst xmlns:p="http://schemas.openxmlformats.org/presentationml/2006/main">
  <p:tag name="AS_UNIQUEID" val="2126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AS_UNIQUEID" val="2127"/>
</p:tagLst>
</file>

<file path=ppt/tags/tag471.xml><?xml version="1.0" encoding="utf-8"?>
<p:tagLst xmlns:p="http://schemas.openxmlformats.org/presentationml/2006/main">
  <p:tag name="AS_UNIQUEID" val="2128"/>
</p:tagLst>
</file>

<file path=ppt/tags/tag472.xml><?xml version="1.0" encoding="utf-8"?>
<p:tagLst xmlns:p="http://schemas.openxmlformats.org/presentationml/2006/main">
  <p:tag name="AS_UNIQUEID" val="2129"/>
</p:tagLst>
</file>

<file path=ppt/tags/tag473.xml><?xml version="1.0" encoding="utf-8"?>
<p:tagLst xmlns:p="http://schemas.openxmlformats.org/presentationml/2006/main">
  <p:tag name="AS_UNIQUEID" val="2130"/>
</p:tagLst>
</file>

<file path=ppt/tags/tag474.xml><?xml version="1.0" encoding="utf-8"?>
<p:tagLst xmlns:p="http://schemas.openxmlformats.org/presentationml/2006/main">
  <p:tag name="AS_UNIQUEID" val="2131"/>
</p:tagLst>
</file>

<file path=ppt/tags/tag475.xml><?xml version="1.0" encoding="utf-8"?>
<p:tagLst xmlns:p="http://schemas.openxmlformats.org/presentationml/2006/main">
  <p:tag name="AS_UNIQUEID" val="2132"/>
</p:tagLst>
</file>

<file path=ppt/tags/tag476.xml><?xml version="1.0" encoding="utf-8"?>
<p:tagLst xmlns:p="http://schemas.openxmlformats.org/presentationml/2006/main">
  <p:tag name="AS_UNIQUEID" val="2133"/>
</p:tagLst>
</file>

<file path=ppt/tags/tag477.xml><?xml version="1.0" encoding="utf-8"?>
<p:tagLst xmlns:p="http://schemas.openxmlformats.org/presentationml/2006/main">
  <p:tag name="AS_UNIQUEID" val="2134"/>
</p:tagLst>
</file>

<file path=ppt/tags/tag478.xml><?xml version="1.0" encoding="utf-8"?>
<p:tagLst xmlns:p="http://schemas.openxmlformats.org/presentationml/2006/main">
  <p:tag name="AS_UNIQUEID" val="2135"/>
</p:tagLst>
</file>

<file path=ppt/tags/tag479.xml><?xml version="1.0" encoding="utf-8"?>
<p:tagLst xmlns:p="http://schemas.openxmlformats.org/presentationml/2006/main">
  <p:tag name="AS_UNIQUEID" val="2136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AS_UNIQUEID" val="2137"/>
</p:tagLst>
</file>

<file path=ppt/tags/tag481.xml><?xml version="1.0" encoding="utf-8"?>
<p:tagLst xmlns:p="http://schemas.openxmlformats.org/presentationml/2006/main">
  <p:tag name="AS_UNIQUEID" val="2138"/>
</p:tagLst>
</file>

<file path=ppt/tags/tag482.xml><?xml version="1.0" encoding="utf-8"?>
<p:tagLst xmlns:p="http://schemas.openxmlformats.org/presentationml/2006/main">
  <p:tag name="AS_UNIQUEID" val="2139"/>
</p:tagLst>
</file>

<file path=ppt/tags/tag483.xml><?xml version="1.0" encoding="utf-8"?>
<p:tagLst xmlns:p="http://schemas.openxmlformats.org/presentationml/2006/main">
  <p:tag name="AS_UNIQUEID" val="2140"/>
</p:tagLst>
</file>

<file path=ppt/tags/tag484.xml><?xml version="1.0" encoding="utf-8"?>
<p:tagLst xmlns:p="http://schemas.openxmlformats.org/presentationml/2006/main">
  <p:tag name="AS_UNIQUEID" val="2094"/>
</p:tagLst>
</file>

<file path=ppt/tags/tag485.xml><?xml version="1.0" encoding="utf-8"?>
<p:tagLst xmlns:p="http://schemas.openxmlformats.org/presentationml/2006/main">
  <p:tag name="AS_UNIQUEID" val="2095"/>
</p:tagLst>
</file>

<file path=ppt/tags/tag486.xml><?xml version="1.0" encoding="utf-8"?>
<p:tagLst xmlns:p="http://schemas.openxmlformats.org/presentationml/2006/main">
  <p:tag name="AS_UNIQUEID" val="2096"/>
</p:tagLst>
</file>

<file path=ppt/tags/tag487.xml><?xml version="1.0" encoding="utf-8"?>
<p:tagLst xmlns:p="http://schemas.openxmlformats.org/presentationml/2006/main">
  <p:tag name="AS_UNIQUEID" val="2146"/>
</p:tagLst>
</file>

<file path=ppt/tags/tag488.xml><?xml version="1.0" encoding="utf-8"?>
<p:tagLst xmlns:p="http://schemas.openxmlformats.org/presentationml/2006/main">
  <p:tag name="AS_UNIQUEID" val="1766"/>
</p:tagLst>
</file>

<file path=ppt/tags/tag489.xml><?xml version="1.0" encoding="utf-8"?>
<p:tagLst xmlns:p="http://schemas.openxmlformats.org/presentationml/2006/main">
  <p:tag name="AS_UNIQUEID" val="1766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AS_UNIQUEID" val="1766"/>
</p:tagLst>
</file>

<file path=ppt/tags/tag491.xml><?xml version="1.0" encoding="utf-8"?>
<p:tagLst xmlns:p="http://schemas.openxmlformats.org/presentationml/2006/main">
  <p:tag name="AS_UNIQUEID" val="1766"/>
</p:tagLst>
</file>

<file path=ppt/tags/tag492.xml><?xml version="1.0" encoding="utf-8"?>
<p:tagLst xmlns:p="http://schemas.openxmlformats.org/presentationml/2006/main">
  <p:tag name="AS_UNIQUEID" val="2147"/>
</p:tagLst>
</file>

<file path=ppt/tags/tag493.xml><?xml version="1.0" encoding="utf-8"?>
<p:tagLst xmlns:p="http://schemas.openxmlformats.org/presentationml/2006/main">
  <p:tag name="AS_UNIQUEID" val="2148"/>
</p:tagLst>
</file>

<file path=ppt/tags/tag494.xml><?xml version="1.0" encoding="utf-8"?>
<p:tagLst xmlns:p="http://schemas.openxmlformats.org/presentationml/2006/main">
  <p:tag name="AS_UNIQUEID" val="2149"/>
</p:tagLst>
</file>

<file path=ppt/tags/tag495.xml><?xml version="1.0" encoding="utf-8"?>
<p:tagLst xmlns:p="http://schemas.openxmlformats.org/presentationml/2006/main">
  <p:tag name="AS_UNIQUEID" val="2150"/>
</p:tagLst>
</file>

<file path=ppt/tags/tag496.xml><?xml version="1.0" encoding="utf-8"?>
<p:tagLst xmlns:p="http://schemas.openxmlformats.org/presentationml/2006/main">
  <p:tag name="AS_UNIQUEID" val="2151"/>
</p:tagLst>
</file>

<file path=ppt/tags/tag497.xml><?xml version="1.0" encoding="utf-8"?>
<p:tagLst xmlns:p="http://schemas.openxmlformats.org/presentationml/2006/main">
  <p:tag name="AS_UNIQUEID" val="2142"/>
</p:tagLst>
</file>

<file path=ppt/tags/tag498.xml><?xml version="1.0" encoding="utf-8"?>
<p:tagLst xmlns:p="http://schemas.openxmlformats.org/presentationml/2006/main">
  <p:tag name="AS_UNIQUEID" val="2143"/>
</p:tagLst>
</file>

<file path=ppt/tags/tag499.xml><?xml version="1.0" encoding="utf-8"?>
<p:tagLst xmlns:p="http://schemas.openxmlformats.org/presentationml/2006/main">
  <p:tag name="AS_UNIQUEID" val="2144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AS_UNIQUEID" val="2156"/>
</p:tagLst>
</file>

<file path=ppt/tags/tag501.xml><?xml version="1.0" encoding="utf-8"?>
<p:tagLst xmlns:p="http://schemas.openxmlformats.org/presentationml/2006/main">
  <p:tag name="AS_UNIQUEID" val="2157"/>
</p:tagLst>
</file>

<file path=ppt/tags/tag502.xml><?xml version="1.0" encoding="utf-8"?>
<p:tagLst xmlns:p="http://schemas.openxmlformats.org/presentationml/2006/main">
  <p:tag name="AS_UNIQUEID" val="2158"/>
</p:tagLst>
</file>

<file path=ppt/tags/tag503.xml><?xml version="1.0" encoding="utf-8"?>
<p:tagLst xmlns:p="http://schemas.openxmlformats.org/presentationml/2006/main">
  <p:tag name="AS_UNIQUEID" val="2159"/>
</p:tagLst>
</file>

<file path=ppt/tags/tag504.xml><?xml version="1.0" encoding="utf-8"?>
<p:tagLst xmlns:p="http://schemas.openxmlformats.org/presentationml/2006/main">
  <p:tag name="AS_UNIQUEID" val="2160"/>
</p:tagLst>
</file>

<file path=ppt/tags/tag505.xml><?xml version="1.0" encoding="utf-8"?>
<p:tagLst xmlns:p="http://schemas.openxmlformats.org/presentationml/2006/main">
  <p:tag name="AS_UNIQUEID" val="2161"/>
</p:tagLst>
</file>

<file path=ppt/tags/tag506.xml><?xml version="1.0" encoding="utf-8"?>
<p:tagLst xmlns:p="http://schemas.openxmlformats.org/presentationml/2006/main">
  <p:tag name="AS_UNIQUEID" val="2162"/>
</p:tagLst>
</file>

<file path=ppt/tags/tag507.xml><?xml version="1.0" encoding="utf-8"?>
<p:tagLst xmlns:p="http://schemas.openxmlformats.org/presentationml/2006/main">
  <p:tag name="AS_UNIQUEID" val="2163"/>
</p:tagLst>
</file>

<file path=ppt/tags/tag508.xml><?xml version="1.0" encoding="utf-8"?>
<p:tagLst xmlns:p="http://schemas.openxmlformats.org/presentationml/2006/main">
  <p:tag name="AS_UNIQUEID" val="2164"/>
</p:tagLst>
</file>

<file path=ppt/tags/tag509.xml><?xml version="1.0" encoding="utf-8"?>
<p:tagLst xmlns:p="http://schemas.openxmlformats.org/presentationml/2006/main">
  <p:tag name="AS_UNIQUEID" val="2165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AS_UNIQUEID" val="2166"/>
</p:tagLst>
</file>

<file path=ppt/tags/tag511.xml><?xml version="1.0" encoding="utf-8"?>
<p:tagLst xmlns:p="http://schemas.openxmlformats.org/presentationml/2006/main">
  <p:tag name="AS_UNIQUEID" val="2167"/>
</p:tagLst>
</file>

<file path=ppt/tags/tag512.xml><?xml version="1.0" encoding="utf-8"?>
<p:tagLst xmlns:p="http://schemas.openxmlformats.org/presentationml/2006/main">
  <p:tag name="AS_UNIQUEID" val="2168"/>
</p:tagLst>
</file>

<file path=ppt/tags/tag513.xml><?xml version="1.0" encoding="utf-8"?>
<p:tagLst xmlns:p="http://schemas.openxmlformats.org/presentationml/2006/main">
  <p:tag name="AS_UNIQUEID" val="2169"/>
</p:tagLst>
</file>

<file path=ppt/tags/tag514.xml><?xml version="1.0" encoding="utf-8"?>
<p:tagLst xmlns:p="http://schemas.openxmlformats.org/presentationml/2006/main">
  <p:tag name="AS_UNIQUEID" val="2170"/>
</p:tagLst>
</file>

<file path=ppt/tags/tag515.xml><?xml version="1.0" encoding="utf-8"?>
<p:tagLst xmlns:p="http://schemas.openxmlformats.org/presentationml/2006/main">
  <p:tag name="AS_UNIQUEID" val="2171"/>
</p:tagLst>
</file>

<file path=ppt/tags/tag516.xml><?xml version="1.0" encoding="utf-8"?>
<p:tagLst xmlns:p="http://schemas.openxmlformats.org/presentationml/2006/main">
  <p:tag name="AS_UNIQUEID" val="2172"/>
</p:tagLst>
</file>

<file path=ppt/tags/tag517.xml><?xml version="1.0" encoding="utf-8"?>
<p:tagLst xmlns:p="http://schemas.openxmlformats.org/presentationml/2006/main">
  <p:tag name="AS_UNIQUEID" val="2173"/>
</p:tagLst>
</file>

<file path=ppt/tags/tag518.xml><?xml version="1.0" encoding="utf-8"?>
<p:tagLst xmlns:p="http://schemas.openxmlformats.org/presentationml/2006/main">
  <p:tag name="AS_UNIQUEID" val="2174"/>
</p:tagLst>
</file>

<file path=ppt/tags/tag519.xml><?xml version="1.0" encoding="utf-8"?>
<p:tagLst xmlns:p="http://schemas.openxmlformats.org/presentationml/2006/main">
  <p:tag name="AS_UNIQUEID" val="2175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AS_UNIQUEID" val="2176"/>
</p:tagLst>
</file>

<file path=ppt/tags/tag521.xml><?xml version="1.0" encoding="utf-8"?>
<p:tagLst xmlns:p="http://schemas.openxmlformats.org/presentationml/2006/main">
  <p:tag name="AS_UNIQUEID" val="1766"/>
</p:tagLst>
</file>

<file path=ppt/tags/tag522.xml><?xml version="1.0" encoding="utf-8"?>
<p:tagLst xmlns:p="http://schemas.openxmlformats.org/presentationml/2006/main">
  <p:tag name="AS_UNIQUEID" val="1766"/>
</p:tagLst>
</file>

<file path=ppt/tags/tag523.xml><?xml version="1.0" encoding="utf-8"?>
<p:tagLst xmlns:p="http://schemas.openxmlformats.org/presentationml/2006/main">
  <p:tag name="AS_UNIQUEID" val="2177"/>
</p:tagLst>
</file>

<file path=ppt/tags/tag524.xml><?xml version="1.0" encoding="utf-8"?>
<p:tagLst xmlns:p="http://schemas.openxmlformats.org/presentationml/2006/main">
  <p:tag name="AS_UNIQUEID" val="2178"/>
</p:tagLst>
</file>

<file path=ppt/tags/tag525.xml><?xml version="1.0" encoding="utf-8"?>
<p:tagLst xmlns:p="http://schemas.openxmlformats.org/presentationml/2006/main">
  <p:tag name="AS_UNIQUEID" val="2179"/>
</p:tagLst>
</file>

<file path=ppt/tags/tag526.xml><?xml version="1.0" encoding="utf-8"?>
<p:tagLst xmlns:p="http://schemas.openxmlformats.org/presentationml/2006/main">
  <p:tag name="AS_UNIQUEID" val="2180"/>
</p:tagLst>
</file>

<file path=ppt/tags/tag527.xml><?xml version="1.0" encoding="utf-8"?>
<p:tagLst xmlns:p="http://schemas.openxmlformats.org/presentationml/2006/main">
  <p:tag name="AS_UNIQUEID" val="1766"/>
</p:tagLst>
</file>

<file path=ppt/tags/tag528.xml><?xml version="1.0" encoding="utf-8"?>
<p:tagLst xmlns:p="http://schemas.openxmlformats.org/presentationml/2006/main">
  <p:tag name="AS_UNIQUEID" val="1766"/>
</p:tagLst>
</file>

<file path=ppt/tags/tag529.xml><?xml version="1.0" encoding="utf-8"?>
<p:tagLst xmlns:p="http://schemas.openxmlformats.org/presentationml/2006/main">
  <p:tag name="AS_UNIQUEID" val="218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AS_UNIQUEID" val="2182"/>
</p:tagLst>
</file>

<file path=ppt/tags/tag531.xml><?xml version="1.0" encoding="utf-8"?>
<p:tagLst xmlns:p="http://schemas.openxmlformats.org/presentationml/2006/main">
  <p:tag name="AS_UNIQUEID" val="83"/>
</p:tagLst>
</file>

<file path=ppt/tags/tag532.xml><?xml version="1.0" encoding="utf-8"?>
<p:tagLst xmlns:p="http://schemas.openxmlformats.org/presentationml/2006/main">
  <p:tag name="AS_UNIQUEID" val="2183"/>
</p:tagLst>
</file>

<file path=ppt/tags/tag533.xml><?xml version="1.0" encoding="utf-8"?>
<p:tagLst xmlns:p="http://schemas.openxmlformats.org/presentationml/2006/main">
  <p:tag name="AS_UNIQUEID" val="83"/>
</p:tagLst>
</file>

<file path=ppt/tags/tag534.xml><?xml version="1.0" encoding="utf-8"?>
<p:tagLst xmlns:p="http://schemas.openxmlformats.org/presentationml/2006/main">
  <p:tag name="AS_UNIQUEID" val="2184"/>
</p:tagLst>
</file>

<file path=ppt/tags/tag535.xml><?xml version="1.0" encoding="utf-8"?>
<p:tagLst xmlns:p="http://schemas.openxmlformats.org/presentationml/2006/main">
  <p:tag name="AS_UNIQUEID" val="2185"/>
</p:tagLst>
</file>

<file path=ppt/tags/tag536.xml><?xml version="1.0" encoding="utf-8"?>
<p:tagLst xmlns:p="http://schemas.openxmlformats.org/presentationml/2006/main">
  <p:tag name="AS_UNIQUEID" val="2186"/>
</p:tagLst>
</file>

<file path=ppt/tags/tag537.xml><?xml version="1.0" encoding="utf-8"?>
<p:tagLst xmlns:p="http://schemas.openxmlformats.org/presentationml/2006/main">
  <p:tag name="AS_UNIQUEID" val="2187"/>
</p:tagLst>
</file>

<file path=ppt/tags/tag538.xml><?xml version="1.0" encoding="utf-8"?>
<p:tagLst xmlns:p="http://schemas.openxmlformats.org/presentationml/2006/main">
  <p:tag name="AS_UNIQUEID" val="2188"/>
</p:tagLst>
</file>

<file path=ppt/tags/tag539.xml><?xml version="1.0" encoding="utf-8"?>
<p:tagLst xmlns:p="http://schemas.openxmlformats.org/presentationml/2006/main">
  <p:tag name="AS_UNIQUEID" val="83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AS_UNIQUEID" val="83"/>
</p:tagLst>
</file>

<file path=ppt/tags/tag541.xml><?xml version="1.0" encoding="utf-8"?>
<p:tagLst xmlns:p="http://schemas.openxmlformats.org/presentationml/2006/main">
  <p:tag name="AS_UNIQUEID" val="2189"/>
</p:tagLst>
</file>

<file path=ppt/tags/tag542.xml><?xml version="1.0" encoding="utf-8"?>
<p:tagLst xmlns:p="http://schemas.openxmlformats.org/presentationml/2006/main">
  <p:tag name="AS_UNIQUEID" val="2190"/>
</p:tagLst>
</file>

<file path=ppt/tags/tag543.xml><?xml version="1.0" encoding="utf-8"?>
<p:tagLst xmlns:p="http://schemas.openxmlformats.org/presentationml/2006/main">
  <p:tag name="AS_UNIQUEID" val="83"/>
</p:tagLst>
</file>

<file path=ppt/tags/tag544.xml><?xml version="1.0" encoding="utf-8"?>
<p:tagLst xmlns:p="http://schemas.openxmlformats.org/presentationml/2006/main">
  <p:tag name="AS_UNIQUEID" val="2191"/>
</p:tagLst>
</file>

<file path=ppt/tags/tag545.xml><?xml version="1.0" encoding="utf-8"?>
<p:tagLst xmlns:p="http://schemas.openxmlformats.org/presentationml/2006/main">
  <p:tag name="AS_UNIQUEID" val="2192"/>
</p:tagLst>
</file>

<file path=ppt/tags/tag546.xml><?xml version="1.0" encoding="utf-8"?>
<p:tagLst xmlns:p="http://schemas.openxmlformats.org/presentationml/2006/main">
  <p:tag name="AS_UNIQUEID" val="2193"/>
</p:tagLst>
</file>

<file path=ppt/tags/tag547.xml><?xml version="1.0" encoding="utf-8"?>
<p:tagLst xmlns:p="http://schemas.openxmlformats.org/presentationml/2006/main">
  <p:tag name="AS_UNIQUEID" val="2194"/>
</p:tagLst>
</file>

<file path=ppt/tags/tag548.xml><?xml version="1.0" encoding="utf-8"?>
<p:tagLst xmlns:p="http://schemas.openxmlformats.org/presentationml/2006/main">
  <p:tag name="AS_UNIQUEID" val="2195"/>
</p:tagLst>
</file>

<file path=ppt/tags/tag549.xml><?xml version="1.0" encoding="utf-8"?>
<p:tagLst xmlns:p="http://schemas.openxmlformats.org/presentationml/2006/main">
  <p:tag name="AS_UNIQUEID" val="2196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AS_UNIQUEID" val="2197"/>
</p:tagLst>
</file>

<file path=ppt/tags/tag551.xml><?xml version="1.0" encoding="utf-8"?>
<p:tagLst xmlns:p="http://schemas.openxmlformats.org/presentationml/2006/main">
  <p:tag name="AS_UNIQUEID" val="2198"/>
</p:tagLst>
</file>

<file path=ppt/tags/tag552.xml><?xml version="1.0" encoding="utf-8"?>
<p:tagLst xmlns:p="http://schemas.openxmlformats.org/presentationml/2006/main">
  <p:tag name="AS_UNIQUEID" val="2199"/>
</p:tagLst>
</file>

<file path=ppt/tags/tag553.xml><?xml version="1.0" encoding="utf-8"?>
<p:tagLst xmlns:p="http://schemas.openxmlformats.org/presentationml/2006/main">
  <p:tag name="AS_UNIQUEID" val="2153"/>
</p:tagLst>
</file>

<file path=ppt/tags/tag554.xml><?xml version="1.0" encoding="utf-8"?>
<p:tagLst xmlns:p="http://schemas.openxmlformats.org/presentationml/2006/main">
  <p:tag name="AS_UNIQUEID" val="2154"/>
</p:tagLst>
</file>

<file path=ppt/tags/tag555.xml><?xml version="1.0" encoding="utf-8"?>
<p:tagLst xmlns:p="http://schemas.openxmlformats.org/presentationml/2006/main">
  <p:tag name="AS_UNIQUEID" val="2205"/>
</p:tagLst>
</file>

<file path=ppt/tags/tag556.xml><?xml version="1.0" encoding="utf-8"?>
<p:tagLst xmlns:p="http://schemas.openxmlformats.org/presentationml/2006/main">
  <p:tag name="AS_UNIQUEID" val="2206"/>
</p:tagLst>
</file>

<file path=ppt/tags/tag557.xml><?xml version="1.0" encoding="utf-8"?>
<p:tagLst xmlns:p="http://schemas.openxmlformats.org/presentationml/2006/main">
  <p:tag name="AS_UNIQUEID" val="2207"/>
</p:tagLst>
</file>

<file path=ppt/tags/tag558.xml><?xml version="1.0" encoding="utf-8"?>
<p:tagLst xmlns:p="http://schemas.openxmlformats.org/presentationml/2006/main">
  <p:tag name="AS_UNIQUEID" val="2208"/>
</p:tagLst>
</file>

<file path=ppt/tags/tag559.xml><?xml version="1.0" encoding="utf-8"?>
<p:tagLst xmlns:p="http://schemas.openxmlformats.org/presentationml/2006/main">
  <p:tag name="AS_UNIQUEID" val="2209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AS_UNIQUEID" val="2210"/>
</p:tagLst>
</file>

<file path=ppt/tags/tag561.xml><?xml version="1.0" encoding="utf-8"?>
<p:tagLst xmlns:p="http://schemas.openxmlformats.org/presentationml/2006/main">
  <p:tag name="AS_UNIQUEID" val="2211"/>
</p:tagLst>
</file>

<file path=ppt/tags/tag562.xml><?xml version="1.0" encoding="utf-8"?>
<p:tagLst xmlns:p="http://schemas.openxmlformats.org/presentationml/2006/main">
  <p:tag name="AS_UNIQUEID" val="2212"/>
</p:tagLst>
</file>

<file path=ppt/tags/tag563.xml><?xml version="1.0" encoding="utf-8"?>
<p:tagLst xmlns:p="http://schemas.openxmlformats.org/presentationml/2006/main">
  <p:tag name="AS_UNIQUEID" val="2213"/>
</p:tagLst>
</file>

<file path=ppt/tags/tag564.xml><?xml version="1.0" encoding="utf-8"?>
<p:tagLst xmlns:p="http://schemas.openxmlformats.org/presentationml/2006/main">
  <p:tag name="AS_UNIQUEID" val="2214"/>
</p:tagLst>
</file>

<file path=ppt/tags/tag565.xml><?xml version="1.0" encoding="utf-8"?>
<p:tagLst xmlns:p="http://schemas.openxmlformats.org/presentationml/2006/main">
  <p:tag name="AS_UNIQUEID" val="2215"/>
</p:tagLst>
</file>

<file path=ppt/tags/tag566.xml><?xml version="1.0" encoding="utf-8"?>
<p:tagLst xmlns:p="http://schemas.openxmlformats.org/presentationml/2006/main">
  <p:tag name="AS_UNIQUEID" val="2216"/>
</p:tagLst>
</file>

<file path=ppt/tags/tag567.xml><?xml version="1.0" encoding="utf-8"?>
<p:tagLst xmlns:p="http://schemas.openxmlformats.org/presentationml/2006/main">
  <p:tag name="AS_UNIQUEID" val="2217"/>
</p:tagLst>
</file>

<file path=ppt/tags/tag568.xml><?xml version="1.0" encoding="utf-8"?>
<p:tagLst xmlns:p="http://schemas.openxmlformats.org/presentationml/2006/main">
  <p:tag name="AS_UNIQUEID" val="2201"/>
</p:tagLst>
</file>

<file path=ppt/tags/tag569.xml><?xml version="1.0" encoding="utf-8"?>
<p:tagLst xmlns:p="http://schemas.openxmlformats.org/presentationml/2006/main">
  <p:tag name="AS_UNIQUEID" val="2202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70.xml><?xml version="1.0" encoding="utf-8"?>
<p:tagLst xmlns:p="http://schemas.openxmlformats.org/presentationml/2006/main">
  <p:tag name="AS_UNIQUEID" val="2203"/>
</p:tagLst>
</file>

<file path=ppt/tags/tag571.xml><?xml version="1.0" encoding="utf-8"?>
<p:tagLst xmlns:p="http://schemas.openxmlformats.org/presentationml/2006/main">
  <p:tag name="AS_UNIQUEID" val="2223"/>
</p:tagLst>
</file>

<file path=ppt/tags/tag572.xml><?xml version="1.0" encoding="utf-8"?>
<p:tagLst xmlns:p="http://schemas.openxmlformats.org/presentationml/2006/main">
  <p:tag name="AS_UNIQUEID" val="2224"/>
</p:tagLst>
</file>

<file path=ppt/tags/tag573.xml><?xml version="1.0" encoding="utf-8"?>
<p:tagLst xmlns:p="http://schemas.openxmlformats.org/presentationml/2006/main">
  <p:tag name="AS_UNIQUEID" val="2225"/>
</p:tagLst>
</file>

<file path=ppt/tags/tag574.xml><?xml version="1.0" encoding="utf-8"?>
<p:tagLst xmlns:p="http://schemas.openxmlformats.org/presentationml/2006/main">
  <p:tag name="AS_UNIQUEID" val="2226"/>
</p:tagLst>
</file>

<file path=ppt/tags/tag575.xml><?xml version="1.0" encoding="utf-8"?>
<p:tagLst xmlns:p="http://schemas.openxmlformats.org/presentationml/2006/main">
  <p:tag name="AS_UNIQUEID" val="2227"/>
</p:tagLst>
</file>

<file path=ppt/tags/tag576.xml><?xml version="1.0" encoding="utf-8"?>
<p:tagLst xmlns:p="http://schemas.openxmlformats.org/presentationml/2006/main">
  <p:tag name="AS_UNIQUEID" val="2228"/>
</p:tagLst>
</file>

<file path=ppt/tags/tag577.xml><?xml version="1.0" encoding="utf-8"?>
<p:tagLst xmlns:p="http://schemas.openxmlformats.org/presentationml/2006/main">
  <p:tag name="AS_UNIQUEID" val="2229"/>
</p:tagLst>
</file>

<file path=ppt/tags/tag578.xml><?xml version="1.0" encoding="utf-8"?>
<p:tagLst xmlns:p="http://schemas.openxmlformats.org/presentationml/2006/main">
  <p:tag name="AS_UNIQUEID" val="2230"/>
</p:tagLst>
</file>

<file path=ppt/tags/tag579.xml><?xml version="1.0" encoding="utf-8"?>
<p:tagLst xmlns:p="http://schemas.openxmlformats.org/presentationml/2006/main">
  <p:tag name="AS_UNIQUEID" val="223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0.xml><?xml version="1.0" encoding="utf-8"?>
<p:tagLst xmlns:p="http://schemas.openxmlformats.org/presentationml/2006/main">
  <p:tag name="AS_UNIQUEID" val="2232"/>
</p:tagLst>
</file>

<file path=ppt/tags/tag581.xml><?xml version="1.0" encoding="utf-8"?>
<p:tagLst xmlns:p="http://schemas.openxmlformats.org/presentationml/2006/main">
  <p:tag name="AS_UNIQUEID" val="2233"/>
</p:tagLst>
</file>

<file path=ppt/tags/tag582.xml><?xml version="1.0" encoding="utf-8"?>
<p:tagLst xmlns:p="http://schemas.openxmlformats.org/presentationml/2006/main">
  <p:tag name="AS_UNIQUEID" val="2219"/>
</p:tagLst>
</file>

<file path=ppt/tags/tag583.xml><?xml version="1.0" encoding="utf-8"?>
<p:tagLst xmlns:p="http://schemas.openxmlformats.org/presentationml/2006/main">
  <p:tag name="AS_UNIQUEID" val="2220"/>
</p:tagLst>
</file>

<file path=ppt/tags/tag584.xml><?xml version="1.0" encoding="utf-8"?>
<p:tagLst xmlns:p="http://schemas.openxmlformats.org/presentationml/2006/main">
  <p:tag name="AS_UNIQUEID" val="2221"/>
</p:tagLst>
</file>

<file path=ppt/tags/tag585.xml><?xml version="1.0" encoding="utf-8"?>
<p:tagLst xmlns:p="http://schemas.openxmlformats.org/presentationml/2006/main">
  <p:tag name="COMMONDATA" val="eyJoZGlkIjoiMTljNWRhMDAxYjE3MzdiNTA1YmZjNDYwMDViYTA0ZjAifQ==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9600,&quot;width&quot;:9600}"/>
</p:tagLst>
</file>

<file path=ppt/tags/tag64.xml><?xml version="1.0" encoding="utf-8"?>
<p:tagLst xmlns:p="http://schemas.openxmlformats.org/presentationml/2006/main">
  <p:tag name="AS_UNIQUEID" val="1805"/>
</p:tagLst>
</file>

<file path=ppt/tags/tag65.xml><?xml version="1.0" encoding="utf-8"?>
<p:tagLst xmlns:p="http://schemas.openxmlformats.org/presentationml/2006/main">
  <p:tag name="AS_UNIQUEID" val="1337"/>
</p:tagLst>
</file>

<file path=ppt/tags/tag66.xml><?xml version="1.0" encoding="utf-8"?>
<p:tagLst xmlns:p="http://schemas.openxmlformats.org/presentationml/2006/main">
  <p:tag name="AS_UNIQUEID" val="1339"/>
</p:tagLst>
</file>

<file path=ppt/tags/tag67.xml><?xml version="1.0" encoding="utf-8"?>
<p:tagLst xmlns:p="http://schemas.openxmlformats.org/presentationml/2006/main">
  <p:tag name="AS_UNIQUEID" val="1808"/>
</p:tagLst>
</file>

<file path=ppt/tags/tag68.xml><?xml version="1.0" encoding="utf-8"?>
<p:tagLst xmlns:p="http://schemas.openxmlformats.org/presentationml/2006/main">
  <p:tag name="AS_UNIQUEID" val="1809"/>
</p:tagLst>
</file>

<file path=ppt/tags/tag69.xml><?xml version="1.0" encoding="utf-8"?>
<p:tagLst xmlns:p="http://schemas.openxmlformats.org/presentationml/2006/main">
  <p:tag name="AS_UNIQUEID" val="134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1347"/>
</p:tagLst>
</file>

<file path=ppt/tags/tag71.xml><?xml version="1.0" encoding="utf-8"?>
<p:tagLst xmlns:p="http://schemas.openxmlformats.org/presentationml/2006/main">
  <p:tag name="AS_UNIQUEID" val="1348"/>
</p:tagLst>
</file>

<file path=ppt/tags/tag72.xml><?xml version="1.0" encoding="utf-8"?>
<p:tagLst xmlns:p="http://schemas.openxmlformats.org/presentationml/2006/main">
  <p:tag name="AS_UNIQUEID" val="1349"/>
</p:tagLst>
</file>

<file path=ppt/tags/tag73.xml><?xml version="1.0" encoding="utf-8"?>
<p:tagLst xmlns:p="http://schemas.openxmlformats.org/presentationml/2006/main">
  <p:tag name="AS_UNIQUEID" val="1350"/>
</p:tagLst>
</file>

<file path=ppt/tags/tag74.xml><?xml version="1.0" encoding="utf-8"?>
<p:tagLst xmlns:p="http://schemas.openxmlformats.org/presentationml/2006/main">
  <p:tag name="AS_UNIQUEID" val="1351"/>
</p:tagLst>
</file>

<file path=ppt/tags/tag75.xml><?xml version="1.0" encoding="utf-8"?>
<p:tagLst xmlns:p="http://schemas.openxmlformats.org/presentationml/2006/main">
  <p:tag name="AS_UNIQUEID" val="1352"/>
</p:tagLst>
</file>

<file path=ppt/tags/tag76.xml><?xml version="1.0" encoding="utf-8"?>
<p:tagLst xmlns:p="http://schemas.openxmlformats.org/presentationml/2006/main">
  <p:tag name="AS_UNIQUEID" val="1353"/>
</p:tagLst>
</file>

<file path=ppt/tags/tag77.xml><?xml version="1.0" encoding="utf-8"?>
<p:tagLst xmlns:p="http://schemas.openxmlformats.org/presentationml/2006/main">
  <p:tag name="AS_UNIQUEID" val="1354"/>
</p:tagLst>
</file>

<file path=ppt/tags/tag78.xml><?xml version="1.0" encoding="utf-8"?>
<p:tagLst xmlns:p="http://schemas.openxmlformats.org/presentationml/2006/main">
  <p:tag name="AS_UNIQUEID" val="1355"/>
</p:tagLst>
</file>

<file path=ppt/tags/tag79.xml><?xml version="1.0" encoding="utf-8"?>
<p:tagLst xmlns:p="http://schemas.openxmlformats.org/presentationml/2006/main">
  <p:tag name="AS_UNIQUEID" val="135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1357"/>
</p:tagLst>
</file>

<file path=ppt/tags/tag81.xml><?xml version="1.0" encoding="utf-8"?>
<p:tagLst xmlns:p="http://schemas.openxmlformats.org/presentationml/2006/main">
  <p:tag name="AS_UNIQUEID" val="1358"/>
</p:tagLst>
</file>

<file path=ppt/tags/tag82.xml><?xml version="1.0" encoding="utf-8"?>
<p:tagLst xmlns:p="http://schemas.openxmlformats.org/presentationml/2006/main">
  <p:tag name="AS_UNIQUEID" val="1359"/>
</p:tagLst>
</file>

<file path=ppt/tags/tag83.xml><?xml version="1.0" encoding="utf-8"?>
<p:tagLst xmlns:p="http://schemas.openxmlformats.org/presentationml/2006/main">
  <p:tag name="AS_UNIQUEID" val="1360"/>
</p:tagLst>
</file>

<file path=ppt/tags/tag84.xml><?xml version="1.0" encoding="utf-8"?>
<p:tagLst xmlns:p="http://schemas.openxmlformats.org/presentationml/2006/main">
  <p:tag name="AS_UNIQUEID" val="1361"/>
</p:tagLst>
</file>

<file path=ppt/tags/tag85.xml><?xml version="1.0" encoding="utf-8"?>
<p:tagLst xmlns:p="http://schemas.openxmlformats.org/presentationml/2006/main">
  <p:tag name="AS_UNIQUEID" val="1362"/>
</p:tagLst>
</file>

<file path=ppt/tags/tag86.xml><?xml version="1.0" encoding="utf-8"?>
<p:tagLst xmlns:p="http://schemas.openxmlformats.org/presentationml/2006/main">
  <p:tag name="AS_UNIQUEID" val="1363"/>
</p:tagLst>
</file>

<file path=ppt/tags/tag87.xml><?xml version="1.0" encoding="utf-8"?>
<p:tagLst xmlns:p="http://schemas.openxmlformats.org/presentationml/2006/main">
  <p:tag name="AS_UNIQUEID" val="1810"/>
</p:tagLst>
</file>

<file path=ppt/tags/tag88.xml><?xml version="1.0" encoding="utf-8"?>
<p:tagLst xmlns:p="http://schemas.openxmlformats.org/presentationml/2006/main">
  <p:tag name="AS_UNIQUEID" val="1346"/>
</p:tagLst>
</file>

<file path=ppt/tags/tag89.xml><?xml version="1.0" encoding="utf-8"?>
<p:tagLst xmlns:p="http://schemas.openxmlformats.org/presentationml/2006/main">
  <p:tag name="AS_UNIQUEID" val="1347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1348"/>
</p:tagLst>
</file>

<file path=ppt/tags/tag91.xml><?xml version="1.0" encoding="utf-8"?>
<p:tagLst xmlns:p="http://schemas.openxmlformats.org/presentationml/2006/main">
  <p:tag name="AS_UNIQUEID" val="1349"/>
</p:tagLst>
</file>

<file path=ppt/tags/tag92.xml><?xml version="1.0" encoding="utf-8"?>
<p:tagLst xmlns:p="http://schemas.openxmlformats.org/presentationml/2006/main">
  <p:tag name="AS_UNIQUEID" val="1350"/>
</p:tagLst>
</file>

<file path=ppt/tags/tag93.xml><?xml version="1.0" encoding="utf-8"?>
<p:tagLst xmlns:p="http://schemas.openxmlformats.org/presentationml/2006/main">
  <p:tag name="AS_UNIQUEID" val="1351"/>
</p:tagLst>
</file>

<file path=ppt/tags/tag94.xml><?xml version="1.0" encoding="utf-8"?>
<p:tagLst xmlns:p="http://schemas.openxmlformats.org/presentationml/2006/main">
  <p:tag name="AS_UNIQUEID" val="1352"/>
</p:tagLst>
</file>

<file path=ppt/tags/tag95.xml><?xml version="1.0" encoding="utf-8"?>
<p:tagLst xmlns:p="http://schemas.openxmlformats.org/presentationml/2006/main">
  <p:tag name="AS_UNIQUEID" val="1353"/>
</p:tagLst>
</file>

<file path=ppt/tags/tag96.xml><?xml version="1.0" encoding="utf-8"?>
<p:tagLst xmlns:p="http://schemas.openxmlformats.org/presentationml/2006/main">
  <p:tag name="AS_UNIQUEID" val="1354"/>
</p:tagLst>
</file>

<file path=ppt/tags/tag97.xml><?xml version="1.0" encoding="utf-8"?>
<p:tagLst xmlns:p="http://schemas.openxmlformats.org/presentationml/2006/main">
  <p:tag name="AS_UNIQUEID" val="1355"/>
</p:tagLst>
</file>

<file path=ppt/tags/tag98.xml><?xml version="1.0" encoding="utf-8"?>
<p:tagLst xmlns:p="http://schemas.openxmlformats.org/presentationml/2006/main">
  <p:tag name="AS_UNIQUEID" val="1356"/>
</p:tagLst>
</file>

<file path=ppt/tags/tag99.xml><?xml version="1.0" encoding="utf-8"?>
<p:tagLst xmlns:p="http://schemas.openxmlformats.org/presentationml/2006/main">
  <p:tag name="AS_UNIQUEID" val="1357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4570</Words>
  <Application>WPS 演示</Application>
  <PresentationFormat>宽屏</PresentationFormat>
  <Paragraphs>731</Paragraphs>
  <Slides>19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11</vt:i4>
      </vt:variant>
      <vt:variant>
        <vt:lpstr>幻灯片标题</vt:lpstr>
      </vt:variant>
      <vt:variant>
        <vt:i4>19</vt:i4>
      </vt:variant>
    </vt:vector>
  </HeadingPairs>
  <TitlesOfParts>
    <vt:vector size="57" baseType="lpstr">
      <vt:lpstr>Arial</vt:lpstr>
      <vt:lpstr>宋体</vt:lpstr>
      <vt:lpstr>Wingdings</vt:lpstr>
      <vt:lpstr>Wingdings</vt:lpstr>
      <vt:lpstr>微软雅黑</vt:lpstr>
      <vt:lpstr>Times New Roman</vt:lpstr>
      <vt:lpstr>华文隶书</vt:lpstr>
      <vt:lpstr>Calibri</vt:lpstr>
      <vt:lpstr>黑体</vt:lpstr>
      <vt:lpstr>楷体_GB2312</vt:lpstr>
      <vt:lpstr>新宋体</vt:lpstr>
      <vt:lpstr>Calibri</vt:lpstr>
      <vt:lpstr>方正中等线简体</vt:lpstr>
      <vt:lpstr>Courier New</vt:lpstr>
      <vt:lpstr>隶书</vt:lpstr>
      <vt:lpstr>楷体</vt:lpstr>
      <vt:lpstr>华文中宋</vt:lpstr>
      <vt:lpstr>华文新魏</vt:lpstr>
      <vt:lpstr>Wingdings 2</vt:lpstr>
      <vt:lpstr>Goudy Old Style</vt:lpstr>
      <vt:lpstr>PMingLiU-ExtB</vt:lpstr>
      <vt:lpstr>Arial Unicode MS</vt:lpstr>
      <vt:lpstr>等线</vt:lpstr>
      <vt:lpstr>经典超圆简</vt:lpstr>
      <vt:lpstr>方正粗黑宋简体</vt:lpstr>
      <vt:lpstr>华文细黑</vt:lpstr>
      <vt:lpstr>Office 主题​​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183----9880</cp:lastModifiedBy>
  <cp:revision>350</cp:revision>
  <dcterms:created xsi:type="dcterms:W3CDTF">2019-06-19T02:08:00Z</dcterms:created>
  <dcterms:modified xsi:type="dcterms:W3CDTF">2025-02-14T03:25:29Z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0E556855C42E4432A87928260E546C60</vt:lpwstr>
  </property>
</Properties>
</file>