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510" r:id="rId3"/>
    <p:sldId id="436" r:id="rId4"/>
    <p:sldId id="390" r:id="rId5"/>
    <p:sldId id="391" r:id="rId6"/>
    <p:sldId id="392" r:id="rId7"/>
    <p:sldId id="435" r:id="rId9"/>
    <p:sldId id="393" r:id="rId10"/>
    <p:sldId id="437" r:id="rId11"/>
    <p:sldId id="394" r:id="rId12"/>
    <p:sldId id="395" r:id="rId13"/>
    <p:sldId id="396" r:id="rId14"/>
    <p:sldId id="398" r:id="rId15"/>
    <p:sldId id="399" r:id="rId16"/>
    <p:sldId id="400" r:id="rId17"/>
    <p:sldId id="402" r:id="rId18"/>
    <p:sldId id="444" r:id="rId19"/>
    <p:sldId id="445" r:id="rId20"/>
    <p:sldId id="446" r:id="rId21"/>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82" d="100"/>
          <a:sy n="82" d="100"/>
        </p:scale>
        <p:origin x="720" y="-91"/>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notesMaster" Target="notesMasters/notesMaster1.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gs" Target="tags/tag198.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B4C017-05C1-4337-A61F-7B6C83E990B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0E5857-C059-4067-A17F-2590A613F96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86" name="幻灯片图像占位符 1"/>
          <p:cNvSpPr>
            <a:spLocks noGrp="1" noRot="1" noChangeAspect="1"/>
          </p:cNvSpPr>
          <p:nvPr>
            <p:ph type="sldImg" idx="2"/>
            <p:custDataLst>
              <p:tags r:id="rId3"/>
            </p:custDataLst>
          </p:nvPr>
        </p:nvSpPr>
        <p:spPr/>
      </p:sp>
      <p:sp>
        <p:nvSpPr>
          <p:cNvPr id="1048687"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8400" y="608400"/>
            <a:ext cx="10969200" cy="70560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tags" Target="../tags/tag62.xml"/><Relationship Id="rId21" Type="http://schemas.openxmlformats.org/officeDocument/2006/relationships/image" Target="../media/image1.png"/><Relationship Id="rId20" Type="http://schemas.openxmlformats.org/officeDocument/2006/relationships/tags" Target="../tags/tag61.xml"/><Relationship Id="rId2" Type="http://schemas.openxmlformats.org/officeDocument/2006/relationships/slideLayout" Target="../slideLayouts/slideLayout2.xml"/><Relationship Id="rId19" Type="http://schemas.openxmlformats.org/officeDocument/2006/relationships/tags" Target="../tags/tag60.xml"/><Relationship Id="rId18" Type="http://schemas.openxmlformats.org/officeDocument/2006/relationships/tags" Target="../tags/tag59.xml"/><Relationship Id="rId17" Type="http://schemas.openxmlformats.org/officeDocument/2006/relationships/tags" Target="../tags/tag58.xml"/><Relationship Id="rId16" Type="http://schemas.openxmlformats.org/officeDocument/2006/relationships/tags" Target="../tags/tag57.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grpSp>
        <p:nvGrpSpPr>
          <p:cNvPr id="9" name="组合 8"/>
          <p:cNvGrpSpPr/>
          <p:nvPr userDrawn="1"/>
        </p:nvGrpSpPr>
        <p:grpSpPr>
          <a:xfrm>
            <a:off x="143692" y="150495"/>
            <a:ext cx="666204" cy="470263"/>
            <a:chOff x="117566" y="1188720"/>
            <a:chExt cx="666204" cy="470263"/>
          </a:xfrm>
        </p:grpSpPr>
        <p:sp>
          <p:nvSpPr>
            <p:cNvPr id="7" name="箭头: V 形 6"/>
            <p:cNvSpPr/>
            <p:nvPr userDrawn="1"/>
          </p:nvSpPr>
          <p:spPr>
            <a:xfrm>
              <a:off x="117566" y="1188720"/>
              <a:ext cx="326571" cy="470263"/>
            </a:xfrm>
            <a:prstGeom prst="chevron">
              <a:avLst/>
            </a:prstGeom>
            <a:ln>
              <a:solidFill>
                <a:srgbClr val="3B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箭头: V 形 7"/>
            <p:cNvSpPr/>
            <p:nvPr userDrawn="1"/>
          </p:nvSpPr>
          <p:spPr>
            <a:xfrm>
              <a:off x="457199" y="1188720"/>
              <a:ext cx="326571" cy="470263"/>
            </a:xfrm>
            <a:prstGeom prst="chevron">
              <a:avLst/>
            </a:prstGeom>
            <a:ln>
              <a:solidFill>
                <a:srgbClr val="3B96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1" name="直接连接符 10"/>
          <p:cNvCxnSpPr/>
          <p:nvPr userDrawn="1"/>
        </p:nvCxnSpPr>
        <p:spPr>
          <a:xfrm>
            <a:off x="940526" y="640443"/>
            <a:ext cx="11251474" cy="0"/>
          </a:xfrm>
          <a:prstGeom prst="line">
            <a:avLst/>
          </a:prstGeom>
          <a:ln>
            <a:solidFill>
              <a:srgbClr val="3DA1D2"/>
            </a:solidFill>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1088432" y="-54990"/>
            <a:ext cx="1053221" cy="675748"/>
          </a:xfrm>
          <a:prstGeom prst="rect">
            <a:avLst/>
          </a:prstGeom>
        </p:spPr>
      </p:pic>
    </p:spTree>
    <p:custDataLst>
      <p:tags r:id="rId2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64.xml"/><Relationship Id="rId5" Type="http://schemas.openxmlformats.org/officeDocument/2006/relationships/image" Target="../media/image5.png"/><Relationship Id="rId4" Type="http://schemas.openxmlformats.org/officeDocument/2006/relationships/tags" Target="../tags/tag63.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image" Target="../media/image12.png"/><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4" Type="http://schemas.openxmlformats.org/officeDocument/2006/relationships/slideLayout" Target="../slideLayouts/slideLayout2.xml"/><Relationship Id="rId13" Type="http://schemas.openxmlformats.org/officeDocument/2006/relationships/tags" Target="../tags/tag146.xml"/><Relationship Id="rId12" Type="http://schemas.openxmlformats.org/officeDocument/2006/relationships/image" Target="../media/image14.png"/><Relationship Id="rId11" Type="http://schemas.openxmlformats.org/officeDocument/2006/relationships/tags" Target="../tags/tag145.xml"/><Relationship Id="rId10" Type="http://schemas.openxmlformats.org/officeDocument/2006/relationships/image" Target="../media/image13.png"/><Relationship Id="rId1" Type="http://schemas.openxmlformats.org/officeDocument/2006/relationships/tags" Target="../tags/tag137.xml"/></Relationships>
</file>

<file path=ppt/slides/_rels/slide11.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image" Target="../media/image15.png"/><Relationship Id="rId2" Type="http://schemas.openxmlformats.org/officeDocument/2006/relationships/tags" Target="../tags/tag148.xml"/><Relationship Id="rId10" Type="http://schemas.openxmlformats.org/officeDocument/2006/relationships/slideLayout" Target="../slideLayouts/slideLayout2.xml"/><Relationship Id="rId1" Type="http://schemas.openxmlformats.org/officeDocument/2006/relationships/tags" Target="../tags/tag147.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58.xml"/><Relationship Id="rId4" Type="http://schemas.openxmlformats.org/officeDocument/2006/relationships/tags" Target="../tags/tag157.xml"/><Relationship Id="rId3" Type="http://schemas.openxmlformats.org/officeDocument/2006/relationships/tags" Target="../tags/tag156.xml"/><Relationship Id="rId2" Type="http://schemas.openxmlformats.org/officeDocument/2006/relationships/image" Target="../media/image16.jpeg"/><Relationship Id="rId1" Type="http://schemas.openxmlformats.org/officeDocument/2006/relationships/tags" Target="../tags/tag155.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png"/><Relationship Id="rId3" Type="http://schemas.openxmlformats.org/officeDocument/2006/relationships/tags" Target="../tags/tag159.xml"/><Relationship Id="rId2" Type="http://schemas.microsoft.com/office/2007/relationships/media" Target="../media/media2.mp4"/><Relationship Id="rId1" Type="http://schemas.openxmlformats.org/officeDocument/2006/relationships/video" Target="../media/media2.mp4"/></Relationships>
</file>

<file path=ppt/slides/_rels/slide14.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tags" Target="../tags/tag167.xml"/><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9" Type="http://schemas.openxmlformats.org/officeDocument/2006/relationships/slideLayout" Target="../slideLayouts/slideLayout7.xml"/><Relationship Id="rId18" Type="http://schemas.openxmlformats.org/officeDocument/2006/relationships/image" Target="../media/image18.png"/><Relationship Id="rId17" Type="http://schemas.openxmlformats.org/officeDocument/2006/relationships/tags" Target="../tags/tag176.xml"/><Relationship Id="rId16" Type="http://schemas.openxmlformats.org/officeDocument/2006/relationships/tags" Target="../tags/tag175.xml"/><Relationship Id="rId15" Type="http://schemas.openxmlformats.org/officeDocument/2006/relationships/tags" Target="../tags/tag174.xml"/><Relationship Id="rId14" Type="http://schemas.openxmlformats.org/officeDocument/2006/relationships/tags" Target="../tags/tag173.xml"/><Relationship Id="rId13" Type="http://schemas.openxmlformats.org/officeDocument/2006/relationships/tags" Target="../tags/tag172.xml"/><Relationship Id="rId12" Type="http://schemas.openxmlformats.org/officeDocument/2006/relationships/tags" Target="../tags/tag171.xml"/><Relationship Id="rId11" Type="http://schemas.openxmlformats.org/officeDocument/2006/relationships/tags" Target="../tags/tag170.xml"/><Relationship Id="rId10" Type="http://schemas.openxmlformats.org/officeDocument/2006/relationships/tags" Target="../tags/tag169.xml"/><Relationship Id="rId1" Type="http://schemas.openxmlformats.org/officeDocument/2006/relationships/tags" Target="../tags/tag160.xml"/></Relationships>
</file>

<file path=ppt/slides/_rels/slide15.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image" Target="../media/image20.png"/><Relationship Id="rId7" Type="http://schemas.openxmlformats.org/officeDocument/2006/relationships/tags" Target="../tags/tag182.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image" Target="../media/image19.png"/><Relationship Id="rId11" Type="http://schemas.openxmlformats.org/officeDocument/2006/relationships/slideLayout" Target="../slideLayouts/slideLayout7.xml"/><Relationship Id="rId10" Type="http://schemas.openxmlformats.org/officeDocument/2006/relationships/image" Target="../media/image21.png"/><Relationship Id="rId1" Type="http://schemas.openxmlformats.org/officeDocument/2006/relationships/tags" Target="../tags/tag177.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image" Target="../media/image22.jpeg"/><Relationship Id="rId2" Type="http://schemas.openxmlformats.org/officeDocument/2006/relationships/tags" Target="../tags/tag195.xml"/><Relationship Id="rId1" Type="http://schemas.openxmlformats.org/officeDocument/2006/relationships/tags" Target="../tags/tag194.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image" Target="../media/image6.jpeg"/><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s>
</file>

<file path=ppt/slides/_rels/slide3.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tags" Target="../tags/tag76.xml"/><Relationship Id="rId7" Type="http://schemas.openxmlformats.org/officeDocument/2006/relationships/tags" Target="../tags/tag75.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3" Type="http://schemas.openxmlformats.org/officeDocument/2006/relationships/image" Target="../media/image7.jpeg"/><Relationship Id="rId2" Type="http://schemas.openxmlformats.org/officeDocument/2006/relationships/tags" Target="../tags/tag71.xml"/><Relationship Id="rId10" Type="http://schemas.openxmlformats.org/officeDocument/2006/relationships/slideLayout" Target="../slideLayouts/slideLayout2.xml"/><Relationship Id="rId1" Type="http://schemas.openxmlformats.org/officeDocument/2006/relationships/tags" Target="../tags/tag70.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5.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image" Target="../media/image8.png"/><Relationship Id="rId14" Type="http://schemas.openxmlformats.org/officeDocument/2006/relationships/notesSlide" Target="../notesSlides/notesSlide1.xml"/><Relationship Id="rId13" Type="http://schemas.openxmlformats.org/officeDocument/2006/relationships/slideLayout" Target="../slideLayouts/slideLayout2.xml"/><Relationship Id="rId12" Type="http://schemas.openxmlformats.org/officeDocument/2006/relationships/tags" Target="../tags/tag93.xml"/><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tags" Target="../tags/tag83.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97.xml"/><Relationship Id="rId4" Type="http://schemas.openxmlformats.org/officeDocument/2006/relationships/image" Target="../media/image9.png"/><Relationship Id="rId3" Type="http://schemas.openxmlformats.org/officeDocument/2006/relationships/tags" Target="../tags/tag96.xml"/><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image" Target="../media/image8.png"/><Relationship Id="rId2" Type="http://schemas.openxmlformats.org/officeDocument/2006/relationships/tags" Target="../tags/tag99.xml"/><Relationship Id="rId17" Type="http://schemas.openxmlformats.org/officeDocument/2006/relationships/slideLayout" Target="../slideLayouts/slideLayout2.xml"/><Relationship Id="rId16" Type="http://schemas.openxmlformats.org/officeDocument/2006/relationships/tags" Target="../tags/tag112.xml"/><Relationship Id="rId15" Type="http://schemas.openxmlformats.org/officeDocument/2006/relationships/tags" Target="../tags/tag111.xml"/><Relationship Id="rId14" Type="http://schemas.openxmlformats.org/officeDocument/2006/relationships/tags" Target="../tags/tag110.xml"/><Relationship Id="rId13" Type="http://schemas.openxmlformats.org/officeDocument/2006/relationships/tags" Target="../tags/tag109.xml"/><Relationship Id="rId12" Type="http://schemas.openxmlformats.org/officeDocument/2006/relationships/tags" Target="../tags/tag108.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tags" Target="../tags/tag98.xml"/></Relationships>
</file>

<file path=ppt/slides/_rels/slide8.xml.rels><?xml version="1.0" encoding="UTF-8" standalone="yes"?>
<Relationships xmlns="http://schemas.openxmlformats.org/package/2006/relationships"><Relationship Id="rId9" Type="http://schemas.openxmlformats.org/officeDocument/2006/relationships/image" Target="../media/image10.jpeg"/><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0" Type="http://schemas.openxmlformats.org/officeDocument/2006/relationships/slideLayout" Target="../slideLayouts/slideLayout7.xml"/><Relationship Id="rId1" Type="http://schemas.openxmlformats.org/officeDocument/2006/relationships/tags" Target="../tags/tag113.xml"/></Relationships>
</file>

<file path=ppt/slides/_rels/slide9.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image" Target="../media/image10.jpeg"/><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9" Type="http://schemas.openxmlformats.org/officeDocument/2006/relationships/slideLayout" Target="../slideLayouts/slideLayout7.xml"/><Relationship Id="rId18" Type="http://schemas.openxmlformats.org/officeDocument/2006/relationships/tags" Target="../tags/tag136.xml"/><Relationship Id="rId17" Type="http://schemas.openxmlformats.org/officeDocument/2006/relationships/tags" Target="../tags/tag135.xml"/><Relationship Id="rId16" Type="http://schemas.openxmlformats.org/officeDocument/2006/relationships/tags" Target="../tags/tag134.xml"/><Relationship Id="rId15" Type="http://schemas.openxmlformats.org/officeDocument/2006/relationships/image" Target="../media/image11.png"/><Relationship Id="rId14" Type="http://schemas.openxmlformats.org/officeDocument/2006/relationships/tags" Target="../tags/tag133.xml"/><Relationship Id="rId13" Type="http://schemas.openxmlformats.org/officeDocument/2006/relationships/tags" Target="../tags/tag132.xml"/><Relationship Id="rId12" Type="http://schemas.openxmlformats.org/officeDocument/2006/relationships/tags" Target="../tags/tag131.xml"/><Relationship Id="rId11" Type="http://schemas.openxmlformats.org/officeDocument/2006/relationships/tags" Target="../tags/tag130.xml"/><Relationship Id="rId10" Type="http://schemas.openxmlformats.org/officeDocument/2006/relationships/tags" Target="../tags/tag129.xml"/><Relationship Id="rId1" Type="http://schemas.openxmlformats.org/officeDocument/2006/relationships/tags" Target="../tags/tag1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421884" y="5507051"/>
            <a:ext cx="616395" cy="616395"/>
            <a:chOff x="3059832" y="3339719"/>
            <a:chExt cx="3607562" cy="3607562"/>
          </a:xfrm>
        </p:grpSpPr>
        <p:sp>
          <p:nvSpPr>
            <p:cNvPr id="24" name="椭圆 23"/>
            <p:cNvSpPr/>
            <p:nvPr/>
          </p:nvSpPr>
          <p:spPr>
            <a:xfrm>
              <a:off x="3059832" y="3339719"/>
              <a:ext cx="3607562" cy="36075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25" name="组合 24"/>
            <p:cNvGrpSpPr/>
            <p:nvPr/>
          </p:nvGrpSpPr>
          <p:grpSpPr>
            <a:xfrm>
              <a:off x="3168200" y="3448087"/>
              <a:ext cx="3390828" cy="3390828"/>
              <a:chOff x="304800" y="673100"/>
              <a:chExt cx="4000500" cy="4000500"/>
            </a:xfrm>
            <a:effectLst>
              <a:outerShdw blurRad="444500" dist="254000" dir="8100000" algn="tr" rotWithShape="0">
                <a:prstClr val="black">
                  <a:alpha val="50000"/>
                </a:prstClr>
              </a:outerShdw>
            </a:effectLst>
          </p:grpSpPr>
          <p:sp>
            <p:nvSpPr>
              <p:cNvPr id="2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grpSp>
        <p:nvGrpSpPr>
          <p:cNvPr id="33" name="组合 32"/>
          <p:cNvGrpSpPr/>
          <p:nvPr/>
        </p:nvGrpSpPr>
        <p:grpSpPr>
          <a:xfrm>
            <a:off x="6223791" y="1857139"/>
            <a:ext cx="292233" cy="292233"/>
            <a:chOff x="3059832" y="3339719"/>
            <a:chExt cx="3607562" cy="3607562"/>
          </a:xfrm>
          <a:solidFill>
            <a:schemeClr val="accent1">
              <a:lumMod val="75000"/>
            </a:schemeClr>
          </a:solidFill>
        </p:grpSpPr>
        <p:sp>
          <p:nvSpPr>
            <p:cNvPr id="34" name="椭圆 33"/>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grpSp>
          <p:nvGrpSpPr>
            <p:cNvPr id="35" name="组合 34"/>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36"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sp>
            <p:nvSpPr>
              <p:cNvPr id="37" name="椭圆 36"/>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780D7"/>
                  </a:solidFill>
                  <a:cs typeface="+mn-ea"/>
                  <a:sym typeface="+mn-lt"/>
                </a:endParaRPr>
              </a:p>
            </p:txBody>
          </p:sp>
        </p:grpSp>
      </p:grpSp>
      <p:grpSp>
        <p:nvGrpSpPr>
          <p:cNvPr id="38" name="组合 37"/>
          <p:cNvGrpSpPr/>
          <p:nvPr/>
        </p:nvGrpSpPr>
        <p:grpSpPr>
          <a:xfrm>
            <a:off x="417233" y="5641679"/>
            <a:ext cx="179386" cy="179386"/>
            <a:chOff x="3059832" y="3339719"/>
            <a:chExt cx="3607562" cy="3607562"/>
          </a:xfrm>
          <a:solidFill>
            <a:schemeClr val="accent1">
              <a:lumMod val="75000"/>
            </a:schemeClr>
          </a:solidFill>
        </p:grpSpPr>
        <p:sp>
          <p:nvSpPr>
            <p:cNvPr id="39" name="椭圆 38"/>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0" name="组合 39"/>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41"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42" name="椭圆 41"/>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grpSp>
        <p:nvGrpSpPr>
          <p:cNvPr id="43" name="组合 42"/>
          <p:cNvGrpSpPr/>
          <p:nvPr/>
        </p:nvGrpSpPr>
        <p:grpSpPr>
          <a:xfrm>
            <a:off x="4372991" y="721039"/>
            <a:ext cx="292233" cy="292233"/>
            <a:chOff x="3059832" y="3339719"/>
            <a:chExt cx="3607562" cy="3607562"/>
          </a:xfrm>
          <a:solidFill>
            <a:schemeClr val="accent1">
              <a:lumMod val="75000"/>
            </a:schemeClr>
          </a:solidFill>
        </p:grpSpPr>
        <p:sp>
          <p:nvSpPr>
            <p:cNvPr id="44" name="椭圆 43"/>
            <p:cNvSpPr/>
            <p:nvPr/>
          </p:nvSpPr>
          <p:spPr>
            <a:xfrm>
              <a:off x="3059832" y="3339719"/>
              <a:ext cx="3607562" cy="360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5" name="组合 44"/>
            <p:cNvGrpSpPr/>
            <p:nvPr/>
          </p:nvGrpSpPr>
          <p:grpSpPr>
            <a:xfrm>
              <a:off x="3168200" y="3448087"/>
              <a:ext cx="3390828" cy="3390828"/>
              <a:chOff x="304800" y="673100"/>
              <a:chExt cx="4000500" cy="4000500"/>
            </a:xfrm>
            <a:grpFill/>
            <a:effectLst>
              <a:outerShdw blurRad="444500" dist="254000" dir="8100000" algn="tr" rotWithShape="0">
                <a:prstClr val="black">
                  <a:alpha val="50000"/>
                </a:prstClr>
              </a:outerShdw>
            </a:effectLst>
          </p:grpSpPr>
          <p:sp>
            <p:nvSpPr>
              <p:cNvPr id="46" name="同心圆 51"/>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47" name="椭圆 46"/>
              <p:cNvSpPr/>
              <p:nvPr/>
            </p:nvSpPr>
            <p:spPr>
              <a:xfrm>
                <a:off x="392113" y="760413"/>
                <a:ext cx="3825874"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sp>
        <p:nvSpPr>
          <p:cNvPr id="2" name="矩形 1"/>
          <p:cNvSpPr/>
          <p:nvPr/>
        </p:nvSpPr>
        <p:spPr>
          <a:xfrm>
            <a:off x="0" y="2201658"/>
            <a:ext cx="12192000" cy="3014630"/>
          </a:xfrm>
          <a:prstGeom prst="rect">
            <a:avLst/>
          </a:prstGeom>
          <a:solidFill>
            <a:srgbClr val="3780D7"/>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3" name="组合 52"/>
          <p:cNvGrpSpPr/>
          <p:nvPr/>
        </p:nvGrpSpPr>
        <p:grpSpPr>
          <a:xfrm>
            <a:off x="9732709" y="1484573"/>
            <a:ext cx="616395" cy="616395"/>
            <a:chOff x="3059832" y="3339719"/>
            <a:chExt cx="3607562" cy="3607562"/>
          </a:xfrm>
        </p:grpSpPr>
        <p:sp>
          <p:nvSpPr>
            <p:cNvPr id="54" name="椭圆 53"/>
            <p:cNvSpPr/>
            <p:nvPr/>
          </p:nvSpPr>
          <p:spPr>
            <a:xfrm>
              <a:off x="3059832" y="3339719"/>
              <a:ext cx="3607562" cy="360756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5" name="组合 54"/>
            <p:cNvGrpSpPr/>
            <p:nvPr/>
          </p:nvGrpSpPr>
          <p:grpSpPr>
            <a:xfrm>
              <a:off x="3168200" y="3448087"/>
              <a:ext cx="3390828" cy="3390828"/>
              <a:chOff x="304800" y="673100"/>
              <a:chExt cx="4000500" cy="4000500"/>
            </a:xfrm>
            <a:effectLst>
              <a:outerShdw blurRad="444500" dist="254000" dir="8100000" algn="tr" rotWithShape="0">
                <a:prstClr val="black">
                  <a:alpha val="50000"/>
                </a:prstClr>
              </a:outerShdw>
            </a:effectLst>
          </p:grpSpPr>
          <p:sp>
            <p:nvSpPr>
              <p:cNvPr id="5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sp>
            <p:nvSpPr>
              <p:cNvPr id="57" name="椭圆 5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cs typeface="+mn-ea"/>
                  <a:sym typeface="+mn-lt"/>
                </a:endParaRPr>
              </a:p>
            </p:txBody>
          </p:sp>
        </p:grpSp>
      </p:grpSp>
      <p:sp>
        <p:nvSpPr>
          <p:cNvPr id="3" name="矩形 2"/>
          <p:cNvSpPr/>
          <p:nvPr/>
        </p:nvSpPr>
        <p:spPr>
          <a:xfrm>
            <a:off x="0" y="2685860"/>
            <a:ext cx="12192000" cy="768350"/>
          </a:xfrm>
          <a:prstGeom prst="rect">
            <a:avLst/>
          </a:prstGeom>
        </p:spPr>
        <p:txBody>
          <a:bodyPr wrap="square">
            <a:spAutoFit/>
          </a:bodyPr>
          <a:lstStyle/>
          <a:p>
            <a:pPr algn="ctr"/>
            <a:r>
              <a:rPr lang="zh-CN" altLang="en-US" sz="4400" kern="100"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第一章  原子结构和性质</a:t>
            </a:r>
            <a:endParaRPr lang="zh-CN" altLang="en-US" sz="4400" kern="100" dirty="0">
              <a:solidFill>
                <a:schemeClr val="bg1"/>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4" name="矩形 3"/>
          <p:cNvSpPr/>
          <p:nvPr/>
        </p:nvSpPr>
        <p:spPr>
          <a:xfrm>
            <a:off x="3962456" y="3777112"/>
            <a:ext cx="5638702" cy="646331"/>
          </a:xfrm>
          <a:prstGeom prst="rect">
            <a:avLst/>
          </a:prstGeom>
          <a:effectLst/>
        </p:spPr>
        <p:txBody>
          <a:bodyPr wrap="square">
            <a:spAutoFit/>
          </a:bodyPr>
          <a:lstStyle/>
          <a:p>
            <a:r>
              <a:rPr lang="zh-CN" altLang="en-US" sz="3600" kern="100" dirty="0">
                <a:solidFill>
                  <a:schemeClr val="bg1"/>
                </a:solidFill>
                <a:latin typeface="微软雅黑" panose="020B0503020204020204" charset="-122"/>
                <a:ea typeface="微软雅黑" panose="020B0503020204020204" charset="-122"/>
                <a:cs typeface="Times New Roman" panose="02020603050405020304" pitchFamily="18" charset="0"/>
                <a:sym typeface="+mn-ea"/>
              </a:rPr>
              <a:t>第一节   原子结构</a:t>
            </a:r>
            <a:endParaRPr lang="zh-CN" altLang="en-US" sz="3600" kern="100" dirty="0">
              <a:solidFill>
                <a:schemeClr val="bg1"/>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7" name="矩形 6"/>
          <p:cNvSpPr/>
          <p:nvPr/>
        </p:nvSpPr>
        <p:spPr>
          <a:xfrm>
            <a:off x="0" y="0"/>
            <a:ext cx="12192000" cy="1311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380998" y="146276"/>
            <a:ext cx="1805497" cy="1833354"/>
            <a:chOff x="702328" y="1302545"/>
            <a:chExt cx="1805497" cy="1833354"/>
          </a:xfrm>
        </p:grpSpPr>
        <p:sp>
          <p:nvSpPr>
            <p:cNvPr id="87" name="椭圆 86"/>
            <p:cNvSpPr/>
            <p:nvPr/>
          </p:nvSpPr>
          <p:spPr>
            <a:xfrm>
              <a:off x="1702773" y="1302545"/>
              <a:ext cx="668877" cy="668877"/>
            </a:xfrm>
            <a:prstGeom prst="ellipse">
              <a:avLst/>
            </a:prstGeom>
            <a:gradFill flip="none" rotWithShape="1">
              <a:gsLst>
                <a:gs pos="0">
                  <a:schemeClr val="bg1"/>
                </a:gs>
                <a:gs pos="36000">
                  <a:schemeClr val="bg1"/>
                </a:gs>
                <a:gs pos="100000">
                  <a:srgbClr val="C7C7C7"/>
                </a:gs>
              </a:gsLst>
              <a:lin ang="13500000" scaled="1"/>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8" name="椭圆 87"/>
            <p:cNvSpPr/>
            <p:nvPr/>
          </p:nvSpPr>
          <p:spPr>
            <a:xfrm>
              <a:off x="1849319" y="2264885"/>
              <a:ext cx="658506" cy="658506"/>
            </a:xfrm>
            <a:prstGeom prst="ellipse">
              <a:avLst/>
            </a:prstGeom>
            <a:gradFill flip="none" rotWithShape="1">
              <a:gsLst>
                <a:gs pos="0">
                  <a:schemeClr val="bg1"/>
                </a:gs>
                <a:gs pos="36000">
                  <a:schemeClr val="bg1"/>
                </a:gs>
                <a:gs pos="100000">
                  <a:srgbClr val="C7C7C7"/>
                </a:gs>
              </a:gsLst>
              <a:lin ang="13500000" scaled="1"/>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89" name="椭圆 88"/>
            <p:cNvSpPr/>
            <p:nvPr/>
          </p:nvSpPr>
          <p:spPr>
            <a:xfrm>
              <a:off x="857708" y="2337395"/>
              <a:ext cx="798504" cy="798504"/>
            </a:xfrm>
            <a:prstGeom prst="ellipse">
              <a:avLst/>
            </a:prstGeom>
            <a:gradFill flip="none" rotWithShape="1">
              <a:gsLst>
                <a:gs pos="0">
                  <a:schemeClr val="bg1"/>
                </a:gs>
                <a:gs pos="36000">
                  <a:schemeClr val="bg1"/>
                </a:gs>
                <a:gs pos="100000">
                  <a:srgbClr val="C7C7C7"/>
                </a:gs>
              </a:gsLst>
              <a:lin ang="13500000" scaled="1"/>
            </a:gradFill>
            <a:ln w="22225">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90" name="椭圆 89"/>
            <p:cNvSpPr/>
            <p:nvPr/>
          </p:nvSpPr>
          <p:spPr>
            <a:xfrm>
              <a:off x="702328" y="1359500"/>
              <a:ext cx="1482936" cy="1482936"/>
            </a:xfrm>
            <a:prstGeom prst="ellipse">
              <a:avLst/>
            </a:prstGeom>
            <a:gradFill flip="none" rotWithShape="1">
              <a:gsLst>
                <a:gs pos="0">
                  <a:schemeClr val="bg1"/>
                </a:gs>
                <a:gs pos="36000">
                  <a:schemeClr val="bg1"/>
                </a:gs>
                <a:gs pos="100000">
                  <a:srgbClr val="C7C7C7"/>
                </a:gs>
              </a:gsLst>
              <a:lin ang="13500000" scaled="1"/>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45029" y="4034233"/>
            <a:ext cx="2901523" cy="1861622"/>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7349" y="2863966"/>
            <a:ext cx="2901523" cy="2472624"/>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2733" y="509331"/>
            <a:ext cx="715648" cy="715648"/>
          </a:xfrm>
          <a:prstGeom prst="rect">
            <a:avLst/>
          </a:prstGeom>
        </p:spPr>
      </p:pic>
      <p:pic>
        <p:nvPicPr>
          <p:cNvPr id="6" name="图片 5"/>
          <p:cNvPicPr>
            <a:picLocks noChangeAspect="1"/>
          </p:cNvPicPr>
          <p:nvPr>
            <p:custDataLst>
              <p:tags r:id="rId4"/>
            </p:custDataLst>
          </p:nvPr>
        </p:nvPicPr>
        <p:blipFill>
          <a:blip r:embed="rId5"/>
          <a:srcRect l="-1483" t="494"/>
          <a:stretch>
            <a:fillRect/>
          </a:stretch>
        </p:blipFill>
        <p:spPr>
          <a:xfrm>
            <a:off x="534670" y="387350"/>
            <a:ext cx="1173480" cy="1150620"/>
          </a:xfrm>
          <a:prstGeom prst="ellipse">
            <a:avLst/>
          </a:prstGeom>
        </p:spPr>
      </p:pic>
      <p:sp>
        <p:nvSpPr>
          <p:cNvPr id="12" name="文本框 11"/>
          <p:cNvSpPr txBox="1"/>
          <p:nvPr/>
        </p:nvSpPr>
        <p:spPr>
          <a:xfrm>
            <a:off x="2845539" y="875339"/>
            <a:ext cx="7173610" cy="584775"/>
          </a:xfrm>
          <a:prstGeom prst="rect">
            <a:avLst/>
          </a:prstGeom>
          <a:noFill/>
        </p:spPr>
        <p:txBody>
          <a:bodyPr wrap="square" rtlCol="0">
            <a:spAutoFit/>
          </a:bodyPr>
          <a:lstStyle/>
          <a:p>
            <a:r>
              <a:rPr lang="zh-CN" altLang="en-US" sz="3200" dirty="0">
                <a:solidFill>
                  <a:srgbClr val="3780D7"/>
                </a:solidFill>
              </a:rPr>
              <a:t>人教版高中化学高二年级选择性必修二</a:t>
            </a:r>
            <a:endParaRPr lang="zh-CN" altLang="en-US" sz="3200" dirty="0">
              <a:solidFill>
                <a:srgbClr val="3780D7"/>
              </a:solidFill>
            </a:endParaRPr>
          </a:p>
        </p:txBody>
      </p:sp>
      <p:sp>
        <p:nvSpPr>
          <p:cNvPr id="5" name="文本框 4"/>
          <p:cNvSpPr txBox="1"/>
          <p:nvPr>
            <p:custDataLst>
              <p:tags r:id="rId6"/>
            </p:custDataLst>
          </p:nvPr>
        </p:nvSpPr>
        <p:spPr>
          <a:xfrm>
            <a:off x="4519107" y="4495039"/>
            <a:ext cx="5596404" cy="584775"/>
          </a:xfrm>
          <a:prstGeom prst="rect">
            <a:avLst/>
          </a:prstGeom>
          <a:noFill/>
        </p:spPr>
        <p:txBody>
          <a:bodyPr wrap="none" rtlCol="0">
            <a:spAutoFit/>
          </a:bodyPr>
          <a:lstStyle/>
          <a:p>
            <a:r>
              <a:rPr lang="zh-CN" altLang="en-US" sz="3200" dirty="0">
                <a:solidFill>
                  <a:schemeClr val="bg1"/>
                </a:solidFill>
                <a:latin typeface="+mn-ea"/>
              </a:rPr>
              <a:t>第四课时    电子云与原子轨道</a:t>
            </a:r>
            <a:endParaRPr lang="zh-CN" altLang="en-US" sz="3200" dirty="0">
              <a:solidFill>
                <a:schemeClr val="bg1"/>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fill="hold"/>
                                        <p:tgtEl>
                                          <p:spTgt spid="53"/>
                                        </p:tgtEl>
                                        <p:attrNameLst>
                                          <p:attrName>ppt_w</p:attrName>
                                        </p:attrNameLst>
                                      </p:cBhvr>
                                      <p:tavLst>
                                        <p:tav tm="0">
                                          <p:val>
                                            <p:fltVal val="0"/>
                                          </p:val>
                                        </p:tav>
                                        <p:tav tm="100000">
                                          <p:val>
                                            <p:strVal val="#ppt_w"/>
                                          </p:val>
                                        </p:tav>
                                      </p:tavLst>
                                    </p:anim>
                                    <p:anim calcmode="lin" valueType="num">
                                      <p:cBhvr>
                                        <p:cTn id="28" dur="500" fill="hold"/>
                                        <p:tgtEl>
                                          <p:spTgt spid="53"/>
                                        </p:tgtEl>
                                        <p:attrNameLst>
                                          <p:attrName>ppt_h</p:attrName>
                                        </p:attrNameLst>
                                      </p:cBhvr>
                                      <p:tavLst>
                                        <p:tav tm="0">
                                          <p:val>
                                            <p:fltVal val="0"/>
                                          </p:val>
                                        </p:tav>
                                        <p:tav tm="100000">
                                          <p:val>
                                            <p:strVal val="#ppt_h"/>
                                          </p:val>
                                        </p:tav>
                                      </p:tavLst>
                                    </p:anim>
                                    <p:animEffect transition="in" filter="fade">
                                      <p:cBhvr>
                                        <p:cTn id="29" dur="500"/>
                                        <p:tgtEl>
                                          <p:spTgt spid="53"/>
                                        </p:tgtEl>
                                      </p:cBhvr>
                                    </p:animEffect>
                                  </p:childTnLst>
                                </p:cTn>
                              </p:par>
                              <p:par>
                                <p:cTn id="30" presetID="2" presetClass="entr" presetSubtype="8"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0-#ppt_w/2"/>
                                          </p:val>
                                        </p:tav>
                                        <p:tav tm="100000">
                                          <p:val>
                                            <p:strVal val="#ppt_x"/>
                                          </p:val>
                                        </p:tav>
                                      </p:tavLst>
                                    </p:anim>
                                    <p:anim calcmode="lin" valueType="num">
                                      <p:cBhvr additive="base">
                                        <p:cTn id="33" dur="500" fill="hold"/>
                                        <p:tgtEl>
                                          <p:spTgt spid="2"/>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3"/>
                                        </p:tgtEl>
                                        <p:attrNameLst>
                                          <p:attrName>ppt_y</p:attrName>
                                        </p:attrNameLst>
                                      </p:cBhvr>
                                      <p:tavLst>
                                        <p:tav tm="0">
                                          <p:val>
                                            <p:strVal val="#ppt_y"/>
                                          </p:val>
                                        </p:tav>
                                        <p:tav tm="100000">
                                          <p:val>
                                            <p:strVal val="#ppt_y"/>
                                          </p:val>
                                        </p:tav>
                                      </p:tavLst>
                                    </p:anim>
                                    <p:anim calcmode="lin" valueType="num">
                                      <p:cBhvr>
                                        <p:cTn id="3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custDataLst>
              <p:tags r:id="rId1"/>
            </p:custDataLst>
          </p:nvPr>
        </p:nvSpPr>
        <p:spPr>
          <a:xfrm>
            <a:off x="223785" y="4863293"/>
            <a:ext cx="7929615" cy="1126462"/>
          </a:xfrm>
          <a:prstGeom prst="rect">
            <a:avLst/>
          </a:prstGeom>
          <a:noFill/>
          <a:ln w="57150" cap="flat" cmpd="thinThick">
            <a:solidFill>
              <a:srgbClr val="00FF00"/>
            </a:solidFill>
            <a:prstDash val="solid"/>
            <a:miter/>
            <a:headEnd type="none" w="med" len="med"/>
            <a:tailEnd type="none" w="med" len="med"/>
          </a:ln>
        </p:spPr>
        <p:txBody>
          <a:bodyPr wrap="square">
            <a:spAutoFit/>
          </a:bodyPr>
          <a:lstStyle/>
          <a:p>
            <a:pPr>
              <a:lnSpc>
                <a:spcPct val="120000"/>
              </a:lnSpc>
            </a:pPr>
            <a:r>
              <a:rPr lang="en-US" altLang="zh-CN" sz="2800" b="1">
                <a:solidFill>
                  <a:prstClr val="black"/>
                </a:solidFill>
                <a:latin typeface="楷体" panose="02010609060101010101" charset="-122"/>
                <a:ea typeface="楷体" panose="02010609060101010101" charset="-122"/>
              </a:rPr>
              <a:t>P</a:t>
            </a:r>
            <a:r>
              <a:rPr lang="zh-CN" altLang="en-US" sz="2800" b="1">
                <a:solidFill>
                  <a:prstClr val="black"/>
                </a:solidFill>
                <a:latin typeface="楷体" panose="02010609060101010101" charset="-122"/>
                <a:ea typeface="楷体" panose="02010609060101010101" charset="-122"/>
              </a:rPr>
              <a:t>轨道呈</a:t>
            </a:r>
            <a:r>
              <a:rPr lang="en-US" altLang="zh-CN" sz="2800" b="1">
                <a:solidFill>
                  <a:prstClr val="black"/>
                </a:solidFill>
                <a:latin typeface="楷体" panose="02010609060101010101" charset="-122"/>
                <a:ea typeface="楷体" panose="02010609060101010101" charset="-122"/>
              </a:rPr>
              <a:t>_____</a:t>
            </a:r>
            <a:r>
              <a:rPr lang="zh-CN" altLang="en-US" sz="2800" b="1">
                <a:solidFill>
                  <a:prstClr val="black"/>
                </a:solidFill>
                <a:latin typeface="楷体" panose="02010609060101010101" charset="-122"/>
                <a:ea typeface="楷体" panose="02010609060101010101" charset="-122"/>
              </a:rPr>
              <a:t>形，</a:t>
            </a:r>
            <a:r>
              <a:rPr lang="en-US" altLang="zh-CN" sz="2800" b="1">
                <a:solidFill>
                  <a:prstClr val="black"/>
                </a:solidFill>
                <a:latin typeface="楷体" panose="02010609060101010101" charset="-122"/>
                <a:ea typeface="楷体" panose="02010609060101010101" charset="-122"/>
              </a:rPr>
              <a:t>P</a:t>
            </a:r>
            <a:r>
              <a:rPr lang="zh-CN" altLang="en-US" sz="2800" b="1">
                <a:solidFill>
                  <a:prstClr val="black"/>
                </a:solidFill>
                <a:latin typeface="楷体" panose="02010609060101010101" charset="-122"/>
                <a:ea typeface="楷体" panose="02010609060101010101" charset="-122"/>
              </a:rPr>
              <a:t>轨道在空间有</a:t>
            </a:r>
            <a:r>
              <a:rPr lang="en-US" altLang="zh-CN" sz="2800" b="1">
                <a:solidFill>
                  <a:prstClr val="black"/>
                </a:solidFill>
                <a:latin typeface="楷体" panose="02010609060101010101" charset="-122"/>
                <a:ea typeface="楷体" panose="02010609060101010101" charset="-122"/>
              </a:rPr>
              <a:t>__</a:t>
            </a:r>
            <a:r>
              <a:rPr lang="zh-CN" altLang="en-US" sz="2800" b="1">
                <a:solidFill>
                  <a:prstClr val="black"/>
                </a:solidFill>
                <a:latin typeface="楷体" panose="02010609060101010101" charset="-122"/>
                <a:ea typeface="楷体" panose="02010609060101010101" charset="-122"/>
              </a:rPr>
              <a:t>个伸展方向，它们</a:t>
            </a:r>
            <a:r>
              <a:rPr lang="zh-CN" altLang="en-US" sz="2800" b="1">
                <a:solidFill>
                  <a:srgbClr val="0000FF"/>
                </a:solidFill>
                <a:latin typeface="楷体" panose="02010609060101010101" charset="-122"/>
                <a:ea typeface="楷体" panose="02010609060101010101" charset="-122"/>
              </a:rPr>
              <a:t>互相垂直</a:t>
            </a:r>
            <a:r>
              <a:rPr lang="zh-CN" altLang="en-US" sz="2800" b="1">
                <a:solidFill>
                  <a:prstClr val="black"/>
                </a:solidFill>
                <a:latin typeface="楷体" panose="02010609060101010101" charset="-122"/>
                <a:ea typeface="楷体" panose="02010609060101010101" charset="-122"/>
              </a:rPr>
              <a:t>，包括</a:t>
            </a:r>
            <a:r>
              <a:rPr lang="en-US" altLang="zh-CN" sz="2800" b="1">
                <a:solidFill>
                  <a:prstClr val="black"/>
                </a:solidFill>
                <a:latin typeface="楷体" panose="02010609060101010101" charset="-122"/>
                <a:ea typeface="楷体" panose="02010609060101010101" charset="-122"/>
              </a:rPr>
              <a:t>___</a:t>
            </a:r>
            <a:r>
              <a:rPr lang="zh-CN" altLang="en-US" sz="2800" b="1">
                <a:solidFill>
                  <a:prstClr val="black"/>
                </a:solidFill>
                <a:latin typeface="楷体" panose="02010609060101010101" charset="-122"/>
                <a:ea typeface="楷体" panose="02010609060101010101" charset="-122"/>
              </a:rPr>
              <a:t>、</a:t>
            </a:r>
            <a:r>
              <a:rPr lang="en-US" altLang="zh-CN" sz="2800" b="1">
                <a:solidFill>
                  <a:prstClr val="black"/>
                </a:solidFill>
                <a:latin typeface="楷体" panose="02010609060101010101" charset="-122"/>
                <a:ea typeface="楷体" panose="02010609060101010101" charset="-122"/>
              </a:rPr>
              <a:t>___</a:t>
            </a:r>
            <a:r>
              <a:rPr lang="zh-CN" altLang="en-US" sz="2800" b="1">
                <a:solidFill>
                  <a:prstClr val="black"/>
                </a:solidFill>
                <a:latin typeface="楷体" panose="02010609060101010101" charset="-122"/>
                <a:ea typeface="楷体" panose="02010609060101010101" charset="-122"/>
              </a:rPr>
              <a:t>、</a:t>
            </a:r>
            <a:r>
              <a:rPr lang="en-US" altLang="zh-CN" sz="2800" b="1">
                <a:solidFill>
                  <a:prstClr val="black"/>
                </a:solidFill>
                <a:latin typeface="楷体" panose="02010609060101010101" charset="-122"/>
                <a:ea typeface="楷体" panose="02010609060101010101" charset="-122"/>
              </a:rPr>
              <a:t>__ </a:t>
            </a:r>
            <a:r>
              <a:rPr lang="zh-CN" altLang="en-US" sz="2800" b="1">
                <a:solidFill>
                  <a:prstClr val="black"/>
                </a:solidFill>
                <a:latin typeface="楷体" panose="02010609060101010101" charset="-122"/>
                <a:ea typeface="楷体" panose="02010609060101010101" charset="-122"/>
              </a:rPr>
              <a:t>共</a:t>
            </a:r>
            <a:r>
              <a:rPr lang="en-US" altLang="zh-CN" sz="2800" b="1">
                <a:solidFill>
                  <a:prstClr val="black"/>
                </a:solidFill>
                <a:latin typeface="楷体" panose="02010609060101010101" charset="-122"/>
                <a:ea typeface="楷体" panose="02010609060101010101" charset="-122"/>
              </a:rPr>
              <a:t>___</a:t>
            </a:r>
            <a:r>
              <a:rPr lang="zh-CN" altLang="en-US" sz="2800" b="1">
                <a:solidFill>
                  <a:prstClr val="black"/>
                </a:solidFill>
                <a:latin typeface="楷体" panose="02010609060101010101" charset="-122"/>
                <a:ea typeface="楷体" panose="02010609060101010101" charset="-122"/>
              </a:rPr>
              <a:t>个轨道。</a:t>
            </a:r>
            <a:endParaRPr lang="zh-CN" altLang="en-US" sz="2800" b="1">
              <a:solidFill>
                <a:prstClr val="black"/>
              </a:solidFill>
              <a:latin typeface="楷体" panose="02010609060101010101" charset="-122"/>
              <a:ea typeface="楷体" panose="02010609060101010101" charset="-122"/>
            </a:endParaRPr>
          </a:p>
        </p:txBody>
      </p:sp>
      <p:sp>
        <p:nvSpPr>
          <p:cNvPr id="13" name="文本框 12"/>
          <p:cNvSpPr txBox="1"/>
          <p:nvPr>
            <p:custDataLst>
              <p:tags r:id="rId2"/>
            </p:custDataLst>
          </p:nvPr>
        </p:nvSpPr>
        <p:spPr>
          <a:xfrm>
            <a:off x="1427085" y="4827016"/>
            <a:ext cx="1143000" cy="584775"/>
          </a:xfrm>
          <a:prstGeom prst="rect">
            <a:avLst/>
          </a:prstGeom>
          <a:noFill/>
          <a:ln w="9525">
            <a:noFill/>
          </a:ln>
        </p:spPr>
        <p:txBody>
          <a:bodyPr>
            <a:spAutoFit/>
          </a:bodyPr>
          <a:lstStyle/>
          <a:p>
            <a:pPr>
              <a:spcBef>
                <a:spcPct val="50000"/>
              </a:spcBef>
            </a:pPr>
            <a:r>
              <a:rPr lang="zh-CN" altLang="en-US" sz="3200" b="1">
                <a:solidFill>
                  <a:srgbClr val="FF0066"/>
                </a:solidFill>
                <a:latin typeface="Arial" panose="020B0604020202020204" pitchFamily="34" charset="0"/>
                <a:ea typeface="楷体" panose="02010609060101010101" charset="-122"/>
              </a:rPr>
              <a:t>哑铃</a:t>
            </a:r>
            <a:endParaRPr lang="zh-CN" altLang="en-US" sz="3200" b="1">
              <a:solidFill>
                <a:srgbClr val="FF0066"/>
              </a:solidFill>
              <a:latin typeface="Arial" panose="020B0604020202020204" pitchFamily="34" charset="0"/>
              <a:ea typeface="楷体" panose="02010609060101010101" charset="-122"/>
            </a:endParaRPr>
          </a:p>
        </p:txBody>
      </p:sp>
      <p:sp>
        <p:nvSpPr>
          <p:cNvPr id="14" name="文本框 13"/>
          <p:cNvSpPr txBox="1"/>
          <p:nvPr>
            <p:custDataLst>
              <p:tags r:id="rId3"/>
            </p:custDataLst>
          </p:nvPr>
        </p:nvSpPr>
        <p:spPr>
          <a:xfrm>
            <a:off x="5507281" y="4836556"/>
            <a:ext cx="457200" cy="583565"/>
          </a:xfrm>
          <a:prstGeom prst="rect">
            <a:avLst/>
          </a:prstGeom>
          <a:noFill/>
          <a:ln w="9525">
            <a:noFill/>
          </a:ln>
        </p:spPr>
        <p:txBody>
          <a:bodyPr>
            <a:spAutoFit/>
          </a:bodyPr>
          <a:lstStyle/>
          <a:p>
            <a:pPr>
              <a:spcBef>
                <a:spcPct val="50000"/>
              </a:spcBef>
            </a:pPr>
            <a:r>
              <a:rPr lang="en-US" altLang="zh-CN" sz="3200" b="1">
                <a:solidFill>
                  <a:srgbClr val="FF0066"/>
                </a:solidFill>
                <a:latin typeface="Times New Roman" panose="02020603050405020304" pitchFamily="18" charset="0"/>
              </a:rPr>
              <a:t>3</a:t>
            </a:r>
            <a:endParaRPr lang="en-US" altLang="zh-CN" sz="3200" b="1">
              <a:solidFill>
                <a:srgbClr val="FF0066"/>
              </a:solidFill>
              <a:latin typeface="Times New Roman" panose="02020603050405020304" pitchFamily="18" charset="0"/>
            </a:endParaRPr>
          </a:p>
        </p:txBody>
      </p:sp>
      <p:sp>
        <p:nvSpPr>
          <p:cNvPr id="15" name="文本框 14"/>
          <p:cNvSpPr txBox="1"/>
          <p:nvPr>
            <p:custDataLst>
              <p:tags r:id="rId4"/>
            </p:custDataLst>
          </p:nvPr>
        </p:nvSpPr>
        <p:spPr>
          <a:xfrm>
            <a:off x="3508843" y="5300243"/>
            <a:ext cx="2611542" cy="523220"/>
          </a:xfrm>
          <a:prstGeom prst="rect">
            <a:avLst/>
          </a:prstGeom>
          <a:noFill/>
          <a:ln w="9525">
            <a:noFill/>
          </a:ln>
        </p:spPr>
        <p:txBody>
          <a:bodyPr wrap="square">
            <a:spAutoFit/>
          </a:bodyPr>
          <a:lstStyle/>
          <a:p>
            <a:pPr>
              <a:spcBef>
                <a:spcPct val="50000"/>
              </a:spcBef>
            </a:pPr>
            <a:r>
              <a:rPr lang="en-US" altLang="zh-CN" sz="2800" b="1" err="1">
                <a:solidFill>
                  <a:srgbClr val="FF0066"/>
                </a:solidFill>
                <a:latin typeface="Times New Roman" panose="02020603050405020304" pitchFamily="18" charset="0"/>
              </a:rPr>
              <a:t>p</a:t>
            </a:r>
            <a:r>
              <a:rPr lang="en-US" altLang="zh-CN" sz="2800" b="1" baseline="-25000" err="1">
                <a:solidFill>
                  <a:srgbClr val="FF0066"/>
                </a:solidFill>
                <a:latin typeface="Times New Roman" panose="02020603050405020304" pitchFamily="18" charset="0"/>
              </a:rPr>
              <a:t>x</a:t>
            </a:r>
            <a:r>
              <a:rPr lang="en-US" altLang="zh-CN" sz="2800" b="1">
                <a:solidFill>
                  <a:srgbClr val="FF0066"/>
                </a:solidFill>
                <a:latin typeface="Times New Roman" panose="02020603050405020304" pitchFamily="18" charset="0"/>
              </a:rPr>
              <a:t>       </a:t>
            </a:r>
            <a:r>
              <a:rPr lang="en-US" altLang="zh-CN" sz="2800" b="1" err="1">
                <a:solidFill>
                  <a:srgbClr val="FF0066"/>
                </a:solidFill>
                <a:latin typeface="Times New Roman" panose="02020603050405020304" pitchFamily="18" charset="0"/>
              </a:rPr>
              <a:t>p</a:t>
            </a:r>
            <a:r>
              <a:rPr lang="en-US" altLang="zh-CN" sz="2800" b="1" baseline="-25000" err="1">
                <a:solidFill>
                  <a:srgbClr val="FF0066"/>
                </a:solidFill>
                <a:latin typeface="Times New Roman" panose="02020603050405020304" pitchFamily="18" charset="0"/>
              </a:rPr>
              <a:t>y</a:t>
            </a:r>
            <a:r>
              <a:rPr lang="en-US" altLang="zh-CN" sz="2800" b="1">
                <a:solidFill>
                  <a:srgbClr val="FF0066"/>
                </a:solidFill>
                <a:latin typeface="Times New Roman" panose="02020603050405020304" pitchFamily="18" charset="0"/>
              </a:rPr>
              <a:t>     </a:t>
            </a:r>
            <a:r>
              <a:rPr lang="en-US" altLang="zh-CN" sz="2800" b="1" err="1">
                <a:solidFill>
                  <a:srgbClr val="FF0066"/>
                </a:solidFill>
                <a:latin typeface="Times New Roman" panose="02020603050405020304" pitchFamily="18" charset="0"/>
              </a:rPr>
              <a:t>p</a:t>
            </a:r>
            <a:r>
              <a:rPr lang="en-US" altLang="zh-CN" sz="2800" b="1" baseline="-25000" err="1">
                <a:solidFill>
                  <a:srgbClr val="FF0066"/>
                </a:solidFill>
                <a:latin typeface="Times New Roman" panose="02020603050405020304" pitchFamily="18" charset="0"/>
              </a:rPr>
              <a:t>z</a:t>
            </a:r>
            <a:endParaRPr lang="en-US" altLang="zh-CN" sz="2800" b="1" baseline="-25000">
              <a:solidFill>
                <a:srgbClr val="FF0066"/>
              </a:solidFill>
              <a:latin typeface="Times New Roman" panose="02020603050405020304" pitchFamily="18" charset="0"/>
            </a:endParaRPr>
          </a:p>
        </p:txBody>
      </p:sp>
      <p:sp>
        <p:nvSpPr>
          <p:cNvPr id="16" name="文本框 15"/>
          <p:cNvSpPr txBox="1"/>
          <p:nvPr>
            <p:custDataLst>
              <p:tags r:id="rId5"/>
            </p:custDataLst>
          </p:nvPr>
        </p:nvSpPr>
        <p:spPr>
          <a:xfrm>
            <a:off x="6373140" y="5300243"/>
            <a:ext cx="457200" cy="583565"/>
          </a:xfrm>
          <a:prstGeom prst="rect">
            <a:avLst/>
          </a:prstGeom>
          <a:noFill/>
          <a:ln w="9525">
            <a:noFill/>
          </a:ln>
        </p:spPr>
        <p:txBody>
          <a:bodyPr>
            <a:spAutoFit/>
          </a:bodyPr>
          <a:lstStyle/>
          <a:p>
            <a:pPr>
              <a:spcBef>
                <a:spcPct val="50000"/>
              </a:spcBef>
            </a:pPr>
            <a:r>
              <a:rPr lang="en-US" altLang="zh-CN" sz="3200" b="1">
                <a:solidFill>
                  <a:srgbClr val="FF0066"/>
                </a:solidFill>
                <a:latin typeface="Times New Roman" panose="02020603050405020304" pitchFamily="18" charset="0"/>
              </a:rPr>
              <a:t>3</a:t>
            </a:r>
            <a:endParaRPr lang="en-US" altLang="zh-CN" sz="3200" b="1">
              <a:solidFill>
                <a:srgbClr val="FF0066"/>
              </a:solidFill>
              <a:latin typeface="Times New Roman" panose="02020603050405020304" pitchFamily="18" charset="0"/>
            </a:endParaRPr>
          </a:p>
        </p:txBody>
      </p:sp>
      <p:pic>
        <p:nvPicPr>
          <p:cNvPr id="17" name="图片 16" descr="08-052"/>
          <p:cNvPicPr>
            <a:picLocks noChangeAspect="1"/>
          </p:cNvPicPr>
          <p:nvPr>
            <p:custDataLst>
              <p:tags r:id="rId6"/>
            </p:custDataLst>
          </p:nvPr>
        </p:nvPicPr>
        <p:blipFill>
          <a:blip r:embed="rId7"/>
          <a:srcRect l="5351" r="2877"/>
          <a:stretch>
            <a:fillRect/>
          </a:stretch>
        </p:blipFill>
        <p:spPr>
          <a:xfrm>
            <a:off x="8611819" y="3653869"/>
            <a:ext cx="3080426" cy="3107653"/>
          </a:xfrm>
          <a:prstGeom prst="rect">
            <a:avLst/>
          </a:prstGeom>
          <a:noFill/>
          <a:ln w="9525">
            <a:noFill/>
          </a:ln>
        </p:spPr>
      </p:pic>
      <p:sp>
        <p:nvSpPr>
          <p:cNvPr id="18" name="标题 88065"/>
          <p:cNvSpPr>
            <a:spLocks noGrp="1"/>
          </p:cNvSpPr>
          <p:nvPr>
            <p:ph type="title"/>
            <p:custDataLst>
              <p:tags r:id="rId8"/>
            </p:custDataLst>
          </p:nvPr>
        </p:nvSpPr>
        <p:spPr>
          <a:xfrm>
            <a:off x="895317" y="429110"/>
            <a:ext cx="2093282" cy="676910"/>
          </a:xfrm>
        </p:spPr>
        <p:txBody>
          <a:bodyPr anchor="ctr">
            <a:normAutofit fontScale="90000"/>
          </a:bodyPr>
          <a:lstStyle/>
          <a:p>
            <a:pPr algn="l"/>
            <a:r>
              <a:rPr lang="en-US" altLang="zh-CN" sz="4445" dirty="0">
                <a:solidFill>
                  <a:srgbClr val="FF0000"/>
                </a:solidFill>
                <a:latin typeface="楷体" panose="02010609060101010101" charset="-122"/>
                <a:ea typeface="楷体" panose="02010609060101010101" charset="-122"/>
              </a:rPr>
              <a:t>p</a:t>
            </a:r>
            <a:r>
              <a:rPr lang="zh-CN" altLang="en-US" sz="4445" b="1" dirty="0">
                <a:solidFill>
                  <a:srgbClr val="FF0000"/>
                </a:solidFill>
                <a:latin typeface="楷体" panose="02010609060101010101" charset="-122"/>
                <a:ea typeface="楷体" panose="02010609060101010101" charset="-122"/>
              </a:rPr>
              <a:t>轨道：</a:t>
            </a:r>
            <a:endParaRPr lang="zh-CN" altLang="en-US" sz="4445" b="1" dirty="0">
              <a:solidFill>
                <a:srgbClr val="FF0000"/>
              </a:solidFill>
              <a:latin typeface="楷体" panose="02010609060101010101" charset="-122"/>
              <a:ea typeface="楷体" panose="02010609060101010101" charset="-122"/>
            </a:endParaRPr>
          </a:p>
        </p:txBody>
      </p:sp>
      <p:pic>
        <p:nvPicPr>
          <p:cNvPr id="4" name="图片 3"/>
          <p:cNvPicPr>
            <a:picLocks noChangeAspect="1"/>
          </p:cNvPicPr>
          <p:nvPr>
            <p:custDataLst>
              <p:tags r:id="rId9"/>
            </p:custDataLst>
          </p:nvPr>
        </p:nvPicPr>
        <p:blipFill>
          <a:blip r:embed="rId10"/>
          <a:stretch>
            <a:fillRect/>
          </a:stretch>
        </p:blipFill>
        <p:spPr>
          <a:xfrm>
            <a:off x="485219" y="1169112"/>
            <a:ext cx="2346300" cy="2862486"/>
          </a:xfrm>
          <a:prstGeom prst="rect">
            <a:avLst/>
          </a:prstGeom>
        </p:spPr>
      </p:pic>
      <p:pic>
        <p:nvPicPr>
          <p:cNvPr id="7" name="图片 6"/>
          <p:cNvPicPr>
            <a:picLocks noChangeAspect="1"/>
          </p:cNvPicPr>
          <p:nvPr>
            <p:custDataLst>
              <p:tags r:id="rId11"/>
            </p:custDataLst>
          </p:nvPr>
        </p:nvPicPr>
        <p:blipFill>
          <a:blip r:embed="rId12"/>
          <a:stretch>
            <a:fillRect/>
          </a:stretch>
        </p:blipFill>
        <p:spPr>
          <a:xfrm>
            <a:off x="3508843" y="1281468"/>
            <a:ext cx="6498757" cy="2637177"/>
          </a:xfrm>
          <a:prstGeom prst="rect">
            <a:avLst/>
          </a:prstGeom>
        </p:spPr>
      </p:pic>
      <p:sp>
        <p:nvSpPr>
          <p:cNvPr id="2" name="矩形 1"/>
          <p:cNvSpPr/>
          <p:nvPr>
            <p:custDataLst>
              <p:tags r:id="rId13"/>
            </p:custDataLst>
          </p:nvPr>
        </p:nvSpPr>
        <p:spPr>
          <a:xfrm>
            <a:off x="1008570" y="4157782"/>
            <a:ext cx="1980029" cy="523220"/>
          </a:xfrm>
          <a:prstGeom prst="rect">
            <a:avLst/>
          </a:prstGeom>
        </p:spPr>
        <p:txBody>
          <a:bodyPr wrap="none">
            <a:spAutoFit/>
          </a:bodyPr>
          <a:lstStyle/>
          <a:p>
            <a:pPr lvl="0"/>
            <a:r>
              <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rPr>
              <a:t>（纺锤形）</a:t>
            </a:r>
            <a:endParaRPr lang="zh-CN" altLang="en-US" sz="2800" b="1" dirty="0">
              <a:solidFill>
                <a:prstClr val="black"/>
              </a:solidFill>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88065"/>
          <p:cNvSpPr>
            <a:spLocks noGrp="1"/>
          </p:cNvSpPr>
          <p:nvPr>
            <p:ph type="title"/>
            <p:custDataLst>
              <p:tags r:id="rId1"/>
            </p:custDataLst>
          </p:nvPr>
        </p:nvSpPr>
        <p:spPr>
          <a:xfrm>
            <a:off x="805180" y="641668"/>
            <a:ext cx="2033270" cy="676910"/>
          </a:xfrm>
        </p:spPr>
        <p:txBody>
          <a:bodyPr anchor="ctr">
            <a:normAutofit fontScale="90000"/>
          </a:bodyPr>
          <a:lstStyle/>
          <a:p>
            <a:pPr algn="l"/>
            <a:r>
              <a:rPr lang="en-US" altLang="zh-CN" sz="4445" b="1">
                <a:latin typeface="楷体" panose="02010609060101010101" charset="-122"/>
                <a:ea typeface="楷体" panose="02010609060101010101" charset="-122"/>
              </a:rPr>
              <a:t>d</a:t>
            </a:r>
            <a:r>
              <a:rPr lang="zh-CN" altLang="en-US" sz="4445" b="1">
                <a:latin typeface="楷体" panose="02010609060101010101" charset="-122"/>
                <a:ea typeface="楷体" panose="02010609060101010101" charset="-122"/>
              </a:rPr>
              <a:t>轨道：</a:t>
            </a:r>
            <a:endParaRPr lang="zh-CN" altLang="en-US" sz="4445" b="1">
              <a:latin typeface="楷体" panose="02010609060101010101" charset="-122"/>
              <a:ea typeface="楷体" panose="02010609060101010101" charset="-122"/>
            </a:endParaRPr>
          </a:p>
        </p:txBody>
      </p:sp>
      <p:pic>
        <p:nvPicPr>
          <p:cNvPr id="9" name="文本占位符 88066" descr="08-053"/>
          <p:cNvPicPr>
            <a:picLocks noChangeAspect="1"/>
          </p:cNvPicPr>
          <p:nvPr>
            <p:custDataLst>
              <p:tags r:id="rId2"/>
            </p:custDataLst>
          </p:nvPr>
        </p:nvPicPr>
        <p:blipFill>
          <a:blip r:embed="rId3"/>
          <a:srcRect l="5064" b="51114"/>
          <a:stretch>
            <a:fillRect/>
          </a:stretch>
        </p:blipFill>
        <p:spPr>
          <a:xfrm>
            <a:off x="1200150" y="1355507"/>
            <a:ext cx="5353050" cy="2270991"/>
          </a:xfrm>
          <a:prstGeom prst="rect">
            <a:avLst/>
          </a:prstGeom>
        </p:spPr>
      </p:pic>
      <p:pic>
        <p:nvPicPr>
          <p:cNvPr id="10" name="图片 9" descr="08-053"/>
          <p:cNvPicPr>
            <a:picLocks noChangeAspect="1"/>
          </p:cNvPicPr>
          <p:nvPr>
            <p:custDataLst>
              <p:tags r:id="rId4"/>
            </p:custDataLst>
          </p:nvPr>
        </p:nvPicPr>
        <p:blipFill>
          <a:blip r:embed="rId3"/>
          <a:srcRect l="17726" t="50414" r="11369"/>
          <a:stretch>
            <a:fillRect/>
          </a:stretch>
        </p:blipFill>
        <p:spPr>
          <a:xfrm>
            <a:off x="6829424" y="1462301"/>
            <a:ext cx="4060339" cy="2149591"/>
          </a:xfrm>
          <a:prstGeom prst="rect">
            <a:avLst/>
          </a:prstGeom>
          <a:noFill/>
          <a:ln w="9525">
            <a:noFill/>
          </a:ln>
        </p:spPr>
      </p:pic>
      <p:sp>
        <p:nvSpPr>
          <p:cNvPr id="11" name="文本框 10"/>
          <p:cNvSpPr txBox="1"/>
          <p:nvPr>
            <p:custDataLst>
              <p:tags r:id="rId5"/>
            </p:custDataLst>
          </p:nvPr>
        </p:nvSpPr>
        <p:spPr>
          <a:xfrm>
            <a:off x="358775" y="4072635"/>
            <a:ext cx="10747375" cy="646331"/>
          </a:xfrm>
          <a:prstGeom prst="rect">
            <a:avLst/>
          </a:prstGeom>
          <a:noFill/>
          <a:ln w="57150" cap="flat" cmpd="thinThick">
            <a:solidFill>
              <a:srgbClr val="00FF00"/>
            </a:solidFill>
            <a:prstDash val="solid"/>
            <a:miter/>
            <a:headEnd type="none" w="med" len="med"/>
            <a:tailEnd type="none" w="med" len="med"/>
          </a:ln>
        </p:spPr>
        <p:txBody>
          <a:bodyPr wrap="square">
            <a:spAutoFit/>
          </a:bodyPr>
          <a:lstStyle/>
          <a:p>
            <a:pPr>
              <a:spcBef>
                <a:spcPct val="50000"/>
              </a:spcBef>
            </a:pPr>
            <a:r>
              <a:rPr lang="en-US" altLang="zh-CN" sz="3600" b="1">
                <a:solidFill>
                  <a:prstClr val="black"/>
                </a:solidFill>
                <a:latin typeface="Times New Roman" panose="02020603050405020304" pitchFamily="18" charset="0"/>
                <a:ea typeface="楷体" panose="02010609060101010101" charset="-122"/>
                <a:cs typeface="Times New Roman" panose="02020603050405020304" pitchFamily="18" charset="0"/>
              </a:rPr>
              <a:t>d</a:t>
            </a:r>
            <a:r>
              <a:rPr lang="zh-CN" altLang="en-US" sz="3600" b="1">
                <a:solidFill>
                  <a:prstClr val="black"/>
                </a:solidFill>
                <a:latin typeface="Times New Roman" panose="02020603050405020304" pitchFamily="18" charset="0"/>
                <a:ea typeface="楷体" panose="02010609060101010101" charset="-122"/>
                <a:cs typeface="Times New Roman" panose="02020603050405020304" pitchFamily="18" charset="0"/>
              </a:rPr>
              <a:t>轨道在空间有</a:t>
            </a:r>
            <a:r>
              <a:rPr lang="en-US" altLang="zh-CN" sz="3600" b="1">
                <a:solidFill>
                  <a:prstClr val="black"/>
                </a:solidFill>
                <a:latin typeface="Times New Roman" panose="02020603050405020304" pitchFamily="18" charset="0"/>
                <a:ea typeface="楷体" panose="02010609060101010101" charset="-122"/>
                <a:cs typeface="Times New Roman" panose="02020603050405020304" pitchFamily="18" charset="0"/>
              </a:rPr>
              <a:t>__</a:t>
            </a:r>
            <a:r>
              <a:rPr lang="zh-CN" altLang="en-US" sz="3600" b="1">
                <a:solidFill>
                  <a:prstClr val="black"/>
                </a:solidFill>
                <a:latin typeface="Times New Roman" panose="02020603050405020304" pitchFamily="18" charset="0"/>
                <a:ea typeface="楷体" panose="02010609060101010101" charset="-122"/>
                <a:cs typeface="Times New Roman" panose="02020603050405020304" pitchFamily="18" charset="0"/>
              </a:rPr>
              <a:t>个伸展方向，即</a:t>
            </a:r>
            <a:r>
              <a:rPr lang="en-US" altLang="zh-CN" sz="3600" b="1">
                <a:solidFill>
                  <a:prstClr val="black"/>
                </a:solidFill>
                <a:latin typeface="Times New Roman" panose="02020603050405020304" pitchFamily="18" charset="0"/>
                <a:ea typeface="楷体" panose="02010609060101010101" charset="-122"/>
                <a:cs typeface="Times New Roman" panose="02020603050405020304" pitchFamily="18" charset="0"/>
              </a:rPr>
              <a:t>d</a:t>
            </a:r>
            <a:r>
              <a:rPr lang="zh-CN" altLang="en-US" sz="3600" b="1">
                <a:solidFill>
                  <a:prstClr val="black"/>
                </a:solidFill>
                <a:latin typeface="Times New Roman" panose="02020603050405020304" pitchFamily="18" charset="0"/>
                <a:ea typeface="楷体" panose="02010609060101010101" charset="-122"/>
                <a:cs typeface="Times New Roman" panose="02020603050405020304" pitchFamily="18" charset="0"/>
              </a:rPr>
              <a:t>轨道共</a:t>
            </a:r>
            <a:r>
              <a:rPr lang="en-US" altLang="zh-CN" sz="3600" b="1">
                <a:solidFill>
                  <a:prstClr val="black"/>
                </a:solidFill>
                <a:latin typeface="Times New Roman" panose="02020603050405020304" pitchFamily="18" charset="0"/>
                <a:ea typeface="楷体" panose="02010609060101010101" charset="-122"/>
                <a:cs typeface="Times New Roman" panose="02020603050405020304" pitchFamily="18" charset="0"/>
              </a:rPr>
              <a:t>__</a:t>
            </a:r>
            <a:r>
              <a:rPr lang="zh-CN" altLang="en-US" sz="3600" b="1">
                <a:solidFill>
                  <a:prstClr val="black"/>
                </a:solidFill>
                <a:latin typeface="Times New Roman" panose="02020603050405020304" pitchFamily="18" charset="0"/>
                <a:ea typeface="楷体" panose="02010609060101010101" charset="-122"/>
                <a:cs typeface="Times New Roman" panose="02020603050405020304" pitchFamily="18" charset="0"/>
              </a:rPr>
              <a:t>个轨道。</a:t>
            </a:r>
            <a:endParaRPr lang="zh-CN" altLang="en-US" sz="3600" b="1">
              <a:solidFill>
                <a:prstClr val="black"/>
              </a:solidFill>
              <a:latin typeface="Times New Roman" panose="02020603050405020304" pitchFamily="18" charset="0"/>
              <a:ea typeface="楷体" panose="02010609060101010101" charset="-122"/>
              <a:cs typeface="Times New Roman" panose="02020603050405020304" pitchFamily="18" charset="0"/>
            </a:endParaRPr>
          </a:p>
        </p:txBody>
      </p:sp>
      <p:sp>
        <p:nvSpPr>
          <p:cNvPr id="12" name="文本框 11"/>
          <p:cNvSpPr txBox="1"/>
          <p:nvPr>
            <p:custDataLst>
              <p:tags r:id="rId6"/>
            </p:custDataLst>
          </p:nvPr>
        </p:nvSpPr>
        <p:spPr>
          <a:xfrm>
            <a:off x="8859593" y="4118722"/>
            <a:ext cx="643890" cy="645160"/>
          </a:xfrm>
          <a:prstGeom prst="rect">
            <a:avLst/>
          </a:prstGeom>
          <a:noFill/>
          <a:ln w="9525">
            <a:noFill/>
          </a:ln>
        </p:spPr>
        <p:txBody>
          <a:bodyPr wrap="square">
            <a:spAutoFit/>
          </a:bodyPr>
          <a:lstStyle/>
          <a:p>
            <a:pPr>
              <a:spcBef>
                <a:spcPct val="50000"/>
              </a:spcBef>
            </a:pPr>
            <a:r>
              <a:rPr lang="en-US" altLang="zh-CN" sz="3600" b="1">
                <a:solidFill>
                  <a:srgbClr val="FF0066"/>
                </a:solidFill>
                <a:latin typeface="Times New Roman" panose="02020603050405020304" pitchFamily="18" charset="0"/>
                <a:ea typeface="楷体" panose="02010609060101010101" charset="-122"/>
                <a:cs typeface="Times New Roman" panose="02020603050405020304" pitchFamily="18" charset="0"/>
              </a:rPr>
              <a:t>5</a:t>
            </a:r>
            <a:endParaRPr lang="en-US" altLang="zh-CN" sz="3600" b="1">
              <a:solidFill>
                <a:srgbClr val="FF0066"/>
              </a:solidFill>
              <a:latin typeface="Times New Roman" panose="02020603050405020304" pitchFamily="18" charset="0"/>
              <a:ea typeface="楷体" panose="02010609060101010101" charset="-122"/>
              <a:cs typeface="Times New Roman" panose="02020603050405020304" pitchFamily="18" charset="0"/>
            </a:endParaRPr>
          </a:p>
        </p:txBody>
      </p:sp>
      <p:sp>
        <p:nvSpPr>
          <p:cNvPr id="13" name="文本框 12"/>
          <p:cNvSpPr txBox="1"/>
          <p:nvPr>
            <p:custDataLst>
              <p:tags r:id="rId7"/>
            </p:custDataLst>
          </p:nvPr>
        </p:nvSpPr>
        <p:spPr>
          <a:xfrm>
            <a:off x="3419475" y="4118722"/>
            <a:ext cx="643890" cy="645160"/>
          </a:xfrm>
          <a:prstGeom prst="rect">
            <a:avLst/>
          </a:prstGeom>
          <a:noFill/>
          <a:ln w="9525">
            <a:noFill/>
          </a:ln>
        </p:spPr>
        <p:txBody>
          <a:bodyPr wrap="square">
            <a:spAutoFit/>
          </a:bodyPr>
          <a:lstStyle/>
          <a:p>
            <a:pPr>
              <a:spcBef>
                <a:spcPct val="50000"/>
              </a:spcBef>
            </a:pPr>
            <a:r>
              <a:rPr lang="en-US" altLang="zh-CN" sz="3600" b="1">
                <a:solidFill>
                  <a:srgbClr val="FF0066"/>
                </a:solidFill>
                <a:latin typeface="Times New Roman" panose="02020603050405020304" pitchFamily="18" charset="0"/>
                <a:ea typeface="楷体" panose="02010609060101010101" charset="-122"/>
                <a:cs typeface="Times New Roman" panose="02020603050405020304" pitchFamily="18" charset="0"/>
              </a:rPr>
              <a:t>5</a:t>
            </a:r>
            <a:endParaRPr lang="en-US" altLang="zh-CN" sz="3600" b="1">
              <a:solidFill>
                <a:srgbClr val="FF0066"/>
              </a:solidFill>
              <a:latin typeface="Times New Roman" panose="02020603050405020304" pitchFamily="18" charset="0"/>
              <a:ea typeface="楷体" panose="02010609060101010101" charset="-122"/>
              <a:cs typeface="Times New Roman" panose="02020603050405020304" pitchFamily="18" charset="0"/>
            </a:endParaRPr>
          </a:p>
        </p:txBody>
      </p:sp>
      <p:sp>
        <p:nvSpPr>
          <p:cNvPr id="2" name="文本框 1"/>
          <p:cNvSpPr txBox="1"/>
          <p:nvPr>
            <p:custDataLst>
              <p:tags r:id="rId8"/>
            </p:custDataLst>
          </p:nvPr>
        </p:nvSpPr>
        <p:spPr>
          <a:xfrm>
            <a:off x="2619375" y="718513"/>
            <a:ext cx="1266693" cy="523220"/>
          </a:xfrm>
          <a:prstGeom prst="rect">
            <a:avLst/>
          </a:prstGeom>
          <a:noFill/>
        </p:spPr>
        <p:txBody>
          <a:bodyPr wrap="none" rtlCol="0">
            <a:spAutoFit/>
          </a:bodyPr>
          <a:lstStyle/>
          <a:p>
            <a:r>
              <a:rPr lang="zh-CN" altLang="en-US" sz="2800" b="1">
                <a:solidFill>
                  <a:srgbClr val="FF0000"/>
                </a:solidFill>
                <a:latin typeface="黑体" panose="02010609060101010101" pitchFamily="49" charset="-122"/>
                <a:ea typeface="黑体" panose="02010609060101010101" pitchFamily="49" charset="-122"/>
              </a:rPr>
              <a:t>花瓣形</a:t>
            </a:r>
            <a:endParaRPr lang="zh-CN" altLang="en-US" sz="2400" b="1">
              <a:latin typeface="黑体" panose="02010609060101010101" pitchFamily="49" charset="-122"/>
              <a:ea typeface="黑体" panose="02010609060101010101" pitchFamily="49" charset="-122"/>
            </a:endParaRPr>
          </a:p>
        </p:txBody>
      </p:sp>
      <p:sp>
        <p:nvSpPr>
          <p:cNvPr id="3" name="矩形 2"/>
          <p:cNvSpPr/>
          <p:nvPr>
            <p:custDataLst>
              <p:tags r:id="rId9"/>
            </p:custDataLst>
          </p:nvPr>
        </p:nvSpPr>
        <p:spPr>
          <a:xfrm>
            <a:off x="3655712" y="749290"/>
            <a:ext cx="1114408" cy="461665"/>
          </a:xfrm>
          <a:prstGeom prst="rect">
            <a:avLst/>
          </a:prstGeom>
        </p:spPr>
        <p:txBody>
          <a:bodyPr wrap="none">
            <a:spAutoFit/>
          </a:bodyPr>
          <a:lstStyle/>
          <a:p>
            <a:pPr lvl="0"/>
            <a:r>
              <a:rPr lang="en-US" altLang="zh-CN" sz="2400" b="1">
                <a:solidFill>
                  <a:prstClr val="black"/>
                </a:solidFill>
                <a:latin typeface="黑体" panose="02010609060101010101" pitchFamily="49" charset="-122"/>
                <a:ea typeface="黑体" panose="02010609060101010101" pitchFamily="49" charset="-122"/>
              </a:rPr>
              <a:t>(</a:t>
            </a:r>
            <a:r>
              <a:rPr lang="zh-CN" altLang="en-US" sz="2400" b="1">
                <a:solidFill>
                  <a:prstClr val="black"/>
                </a:solidFill>
                <a:latin typeface="黑体" panose="02010609060101010101" pitchFamily="49" charset="-122"/>
                <a:ea typeface="黑体" panose="02010609060101010101" pitchFamily="49" charset="-122"/>
              </a:rPr>
              <a:t>了解</a:t>
            </a:r>
            <a:r>
              <a:rPr lang="en-US" altLang="zh-CN" sz="2400" b="1">
                <a:solidFill>
                  <a:prstClr val="black"/>
                </a:solidFill>
                <a:latin typeface="黑体" panose="02010609060101010101" pitchFamily="49" charset="-122"/>
                <a:ea typeface="黑体" panose="02010609060101010101" pitchFamily="49" charset="-122"/>
              </a:rPr>
              <a:t>)</a:t>
            </a:r>
            <a:endParaRPr lang="zh-CN" altLang="en-US" sz="2400" b="1">
              <a:solidFill>
                <a:prstClr val="black"/>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2" descr="https://gimg2.baidu.com/image_search/src=http%3A%2F%2Fgss0.baidu.com%2F-vo3dSag_xI4khGko9WTAnF6hhy%2Fzhidao%2Fpic%2Fitem%2F55e736d12f2eb938de7d7145d5628535e5dd6f70.jpg&amp;refer=http%3A%2F%2Fgss0.baidu.com&amp;app=2002&amp;size=f9999,10000&amp;q=a80&amp;n=0&amp;g=0n&amp;fmt=jpeg?sec=1617115039&amp;t=71e4d39fd56f73ac9917f8d575e4365f"/>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54823"/>
          <a:stretch>
            <a:fillRect/>
          </a:stretch>
        </p:blipFill>
        <p:spPr bwMode="auto">
          <a:xfrm>
            <a:off x="2286000" y="291770"/>
            <a:ext cx="884555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标题 88065"/>
          <p:cNvSpPr>
            <a:spLocks noGrp="1"/>
          </p:cNvSpPr>
          <p:nvPr>
            <p:ph type="title"/>
            <p:custDataLst>
              <p:tags r:id="rId3"/>
            </p:custDataLst>
          </p:nvPr>
        </p:nvSpPr>
        <p:spPr>
          <a:xfrm>
            <a:off x="378460" y="655665"/>
            <a:ext cx="2033270" cy="676910"/>
          </a:xfrm>
        </p:spPr>
        <p:txBody>
          <a:bodyPr anchor="ctr">
            <a:normAutofit fontScale="90000"/>
          </a:bodyPr>
          <a:lstStyle/>
          <a:p>
            <a:pPr algn="l"/>
            <a:r>
              <a:rPr lang="en-US" altLang="zh-CN" sz="4445" b="1">
                <a:latin typeface="楷体" panose="02010609060101010101" charset="-122"/>
                <a:ea typeface="楷体" panose="02010609060101010101" charset="-122"/>
              </a:rPr>
              <a:t>f</a:t>
            </a:r>
            <a:r>
              <a:rPr lang="zh-CN" altLang="en-US" sz="4445" b="1">
                <a:latin typeface="楷体" panose="02010609060101010101" charset="-122"/>
                <a:ea typeface="楷体" panose="02010609060101010101" charset="-122"/>
              </a:rPr>
              <a:t>轨道：</a:t>
            </a:r>
            <a:endParaRPr lang="zh-CN" altLang="en-US" sz="4445" b="1">
              <a:latin typeface="楷体" panose="02010609060101010101" charset="-122"/>
              <a:ea typeface="楷体" panose="02010609060101010101" charset="-122"/>
            </a:endParaRPr>
          </a:p>
        </p:txBody>
      </p:sp>
      <p:sp>
        <p:nvSpPr>
          <p:cNvPr id="6" name="文本框 5"/>
          <p:cNvSpPr txBox="1"/>
          <p:nvPr>
            <p:custDataLst>
              <p:tags r:id="rId4"/>
            </p:custDataLst>
          </p:nvPr>
        </p:nvSpPr>
        <p:spPr>
          <a:xfrm>
            <a:off x="422910" y="5530851"/>
            <a:ext cx="11347450" cy="584775"/>
          </a:xfrm>
          <a:prstGeom prst="rect">
            <a:avLst/>
          </a:prstGeom>
          <a:noFill/>
          <a:ln w="57150" cap="flat" cmpd="thinThick">
            <a:solidFill>
              <a:srgbClr val="00FF00"/>
            </a:solidFill>
            <a:prstDash val="solid"/>
            <a:miter/>
            <a:headEnd type="none" w="med" len="med"/>
            <a:tailEnd type="none" w="med" len="med"/>
          </a:ln>
        </p:spPr>
        <p:txBody>
          <a:bodyPr wrap="square">
            <a:spAutoFit/>
          </a:bodyPr>
          <a:lstStyle/>
          <a:p>
            <a:pPr>
              <a:spcBef>
                <a:spcPct val="50000"/>
              </a:spcBef>
            </a:pPr>
            <a:r>
              <a:rPr lang="en-US" altLang="zh-CN" sz="3200" b="1">
                <a:solidFill>
                  <a:prstClr val="black"/>
                </a:solidFill>
                <a:latin typeface="Times New Roman" panose="02020603050405020304" pitchFamily="18" charset="0"/>
                <a:ea typeface="楷体" panose="02010609060101010101" charset="-122"/>
                <a:cs typeface="Times New Roman" panose="02020603050405020304" pitchFamily="18" charset="0"/>
              </a:rPr>
              <a:t>f</a:t>
            </a:r>
            <a:r>
              <a:rPr lang="zh-CN" altLang="en-US" sz="3200" b="1">
                <a:solidFill>
                  <a:prstClr val="black"/>
                </a:solidFill>
                <a:latin typeface="Times New Roman" panose="02020603050405020304" pitchFamily="18" charset="0"/>
                <a:ea typeface="楷体" panose="02010609060101010101" charset="-122"/>
                <a:cs typeface="Times New Roman" panose="02020603050405020304" pitchFamily="18" charset="0"/>
              </a:rPr>
              <a:t>轨道形状更复杂，在空间有</a:t>
            </a:r>
            <a:r>
              <a:rPr lang="en-US" sz="3200" b="1">
                <a:solidFill>
                  <a:srgbClr val="FF0000"/>
                </a:solidFill>
                <a:latin typeface="Times New Roman" panose="02020603050405020304" pitchFamily="18" charset="0"/>
                <a:ea typeface="楷体" panose="02010609060101010101" charset="-122"/>
                <a:cs typeface="Times New Roman" panose="02020603050405020304" pitchFamily="18" charset="0"/>
              </a:rPr>
              <a:t>7</a:t>
            </a:r>
            <a:r>
              <a:rPr lang="zh-CN" altLang="en-US" sz="3200" b="1">
                <a:latin typeface="Times New Roman" panose="02020603050405020304" pitchFamily="18" charset="0"/>
                <a:ea typeface="楷体" panose="02010609060101010101" charset="-122"/>
                <a:cs typeface="Times New Roman" panose="02020603050405020304" pitchFamily="18" charset="0"/>
              </a:rPr>
              <a:t>个</a:t>
            </a:r>
            <a:r>
              <a:rPr lang="zh-CN" altLang="en-US" sz="3200" b="1">
                <a:solidFill>
                  <a:prstClr val="black"/>
                </a:solidFill>
                <a:latin typeface="Times New Roman" panose="02020603050405020304" pitchFamily="18" charset="0"/>
                <a:ea typeface="楷体" panose="02010609060101010101" charset="-122"/>
                <a:cs typeface="Times New Roman" panose="02020603050405020304" pitchFamily="18" charset="0"/>
              </a:rPr>
              <a:t>伸展方向，即</a:t>
            </a:r>
            <a:r>
              <a:rPr lang="en-US" altLang="zh-CN" sz="3200" b="1">
                <a:solidFill>
                  <a:prstClr val="black"/>
                </a:solidFill>
                <a:latin typeface="Times New Roman" panose="02020603050405020304" pitchFamily="18" charset="0"/>
                <a:ea typeface="楷体" panose="02010609060101010101" charset="-122"/>
                <a:cs typeface="Times New Roman" panose="02020603050405020304" pitchFamily="18" charset="0"/>
              </a:rPr>
              <a:t>f</a:t>
            </a:r>
            <a:r>
              <a:rPr lang="zh-CN" altLang="en-US" sz="3200" b="1">
                <a:solidFill>
                  <a:prstClr val="black"/>
                </a:solidFill>
                <a:latin typeface="Times New Roman" panose="02020603050405020304" pitchFamily="18" charset="0"/>
                <a:ea typeface="楷体" panose="02010609060101010101" charset="-122"/>
                <a:cs typeface="Times New Roman" panose="02020603050405020304" pitchFamily="18" charset="0"/>
              </a:rPr>
              <a:t>轨道共</a:t>
            </a:r>
            <a:r>
              <a:rPr lang="en-US" altLang="zh-CN" sz="3200" b="1">
                <a:solidFill>
                  <a:srgbClr val="FF0000"/>
                </a:solidFill>
                <a:latin typeface="Times New Roman" panose="02020603050405020304" pitchFamily="18" charset="0"/>
                <a:ea typeface="楷体" panose="02010609060101010101" charset="-122"/>
                <a:cs typeface="Times New Roman" panose="02020603050405020304" pitchFamily="18" charset="0"/>
              </a:rPr>
              <a:t>7</a:t>
            </a:r>
            <a:r>
              <a:rPr lang="zh-CN" altLang="en-US" sz="3200" b="1">
                <a:solidFill>
                  <a:prstClr val="black"/>
                </a:solidFill>
                <a:latin typeface="Times New Roman" panose="02020603050405020304" pitchFamily="18" charset="0"/>
                <a:ea typeface="楷体" panose="02010609060101010101" charset="-122"/>
                <a:cs typeface="Times New Roman" panose="02020603050405020304" pitchFamily="18" charset="0"/>
              </a:rPr>
              <a:t>个轨道。</a:t>
            </a:r>
            <a:endParaRPr lang="zh-CN" altLang="en-US" sz="3200" b="1">
              <a:solidFill>
                <a:prstClr val="black"/>
              </a:solidFill>
              <a:latin typeface="Times New Roman" panose="02020603050405020304" pitchFamily="18" charset="0"/>
              <a:ea typeface="楷体" panose="02010609060101010101" charset="-122"/>
              <a:cs typeface="Times New Roman" panose="02020603050405020304" pitchFamily="18" charset="0"/>
            </a:endParaRPr>
          </a:p>
        </p:txBody>
      </p:sp>
      <p:sp>
        <p:nvSpPr>
          <p:cNvPr id="7" name="矩形 6"/>
          <p:cNvSpPr/>
          <p:nvPr>
            <p:custDataLst>
              <p:tags r:id="rId5"/>
            </p:custDataLst>
          </p:nvPr>
        </p:nvSpPr>
        <p:spPr>
          <a:xfrm>
            <a:off x="587392" y="1332575"/>
            <a:ext cx="1114408" cy="461665"/>
          </a:xfrm>
          <a:prstGeom prst="rect">
            <a:avLst/>
          </a:prstGeom>
        </p:spPr>
        <p:txBody>
          <a:bodyPr wrap="none">
            <a:spAutoFit/>
          </a:bodyPr>
          <a:lstStyle/>
          <a:p>
            <a:pPr lvl="0"/>
            <a:r>
              <a:rPr lang="en-US" altLang="zh-CN" sz="2400" b="1" dirty="0">
                <a:solidFill>
                  <a:prstClr val="black"/>
                </a:solidFill>
                <a:latin typeface="黑体" panose="02010609060101010101" pitchFamily="49" charset="-122"/>
                <a:ea typeface="黑体" panose="02010609060101010101" pitchFamily="49" charset="-122"/>
              </a:rPr>
              <a:t>(</a:t>
            </a:r>
            <a:r>
              <a:rPr lang="zh-CN" altLang="en-US" sz="2400" b="1" dirty="0">
                <a:solidFill>
                  <a:prstClr val="black"/>
                </a:solidFill>
                <a:latin typeface="黑体" panose="02010609060101010101" pitchFamily="49" charset="-122"/>
                <a:ea typeface="黑体" panose="02010609060101010101" pitchFamily="49" charset="-122"/>
              </a:rPr>
              <a:t>了解</a:t>
            </a:r>
            <a:r>
              <a:rPr lang="en-US" altLang="zh-CN" sz="2400" b="1" dirty="0">
                <a:solidFill>
                  <a:prstClr val="black"/>
                </a:solidFill>
                <a:latin typeface="黑体" panose="02010609060101010101" pitchFamily="49" charset="-122"/>
                <a:ea typeface="黑体" panose="02010609060101010101" pitchFamily="49" charset="-122"/>
              </a:rPr>
              <a:t>)</a:t>
            </a:r>
            <a:endParaRPr lang="zh-CN" altLang="en-US" sz="2400" b="1" dirty="0">
              <a:solidFill>
                <a:prstClr val="black"/>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 p d f 轨道模型">
            <a:hlinkClick r:id="" action="ppaction://media"/>
          </p:cNvPr>
          <p:cNvPicPr>
            <a:picLocks noChangeAspect="1"/>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04775" y="0"/>
            <a:ext cx="12011025" cy="612361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格 18"/>
          <p:cNvGraphicFramePr>
            <a:graphicFrameLocks noGrp="1"/>
          </p:cNvGraphicFramePr>
          <p:nvPr>
            <p:custDataLst>
              <p:tags r:id="rId1"/>
            </p:custDataLst>
          </p:nvPr>
        </p:nvGraphicFramePr>
        <p:xfrm>
          <a:off x="1150084" y="2795875"/>
          <a:ext cx="5656064" cy="1432560"/>
        </p:xfrm>
        <a:graphic>
          <a:graphicData uri="http://schemas.openxmlformats.org/drawingml/2006/table">
            <a:tbl>
              <a:tblPr firstRow="1" bandRow="1">
                <a:tableStyleId>{5940675A-B579-460E-94D1-54222C63F5DA}</a:tableStyleId>
              </a:tblPr>
              <a:tblGrid>
                <a:gridCol w="1760339"/>
                <a:gridCol w="990600"/>
                <a:gridCol w="1152525"/>
                <a:gridCol w="1085850"/>
                <a:gridCol w="666750"/>
              </a:tblGrid>
              <a:tr h="370840">
                <a:tc>
                  <a:txBody>
                    <a:bodyPr/>
                    <a:lstStyle/>
                    <a:p>
                      <a:pPr algn="ctr"/>
                      <a:r>
                        <a:rPr lang="zh-CN" altLang="en-US" sz="2400" b="1">
                          <a:solidFill>
                            <a:srgbClr val="002060"/>
                          </a:solidFill>
                        </a:rPr>
                        <a:t>能级符号</a:t>
                      </a:r>
                      <a:endParaRPr lang="zh-CN" altLang="en-US" sz="2400" b="1">
                        <a:solidFill>
                          <a:srgbClr val="002060"/>
                        </a:solidFill>
                      </a:endParaRPr>
                    </a:p>
                  </a:txBody>
                  <a:tcPr/>
                </a:tc>
                <a:tc>
                  <a:txBody>
                    <a:bodyPr/>
                    <a:lstStyle/>
                    <a:p>
                      <a:pPr algn="ctr"/>
                      <a:r>
                        <a:rPr lang="en-US" altLang="zh-CN" sz="2800" b="1">
                          <a:solidFill>
                            <a:srgbClr val="002060"/>
                          </a:solidFill>
                        </a:rPr>
                        <a:t>ns</a:t>
                      </a:r>
                      <a:endParaRPr lang="zh-CN" altLang="en-US" sz="2800" b="1">
                        <a:solidFill>
                          <a:srgbClr val="002060"/>
                        </a:solidFill>
                      </a:endParaRPr>
                    </a:p>
                  </a:txBody>
                  <a:tcPr/>
                </a:tc>
                <a:tc>
                  <a:txBody>
                    <a:bodyPr/>
                    <a:lstStyle/>
                    <a:p>
                      <a:pPr algn="ctr"/>
                      <a:r>
                        <a:rPr lang="en-US" altLang="zh-CN" sz="2800" b="1">
                          <a:solidFill>
                            <a:srgbClr val="002060"/>
                          </a:solidFill>
                        </a:rPr>
                        <a:t>np</a:t>
                      </a:r>
                      <a:endParaRPr lang="zh-CN" altLang="en-US" sz="2800" b="1">
                        <a:solidFill>
                          <a:srgbClr val="002060"/>
                        </a:solidFill>
                      </a:endParaRPr>
                    </a:p>
                  </a:txBody>
                  <a:tcPr/>
                </a:tc>
                <a:tc>
                  <a:txBody>
                    <a:bodyPr/>
                    <a:lstStyle/>
                    <a:p>
                      <a:pPr algn="ctr"/>
                      <a:r>
                        <a:rPr lang="en-US" altLang="zh-CN" sz="2800" b="1" err="1">
                          <a:solidFill>
                            <a:srgbClr val="002060"/>
                          </a:solidFill>
                        </a:rPr>
                        <a:t>nd</a:t>
                      </a:r>
                      <a:endParaRPr lang="zh-CN" altLang="en-US" sz="2800" b="1">
                        <a:solidFill>
                          <a:srgbClr val="002060"/>
                        </a:solidFill>
                      </a:endParaRPr>
                    </a:p>
                  </a:txBody>
                  <a:tcPr/>
                </a:tc>
                <a:tc>
                  <a:txBody>
                    <a:bodyPr/>
                    <a:lstStyle/>
                    <a:p>
                      <a:pPr algn="ctr"/>
                      <a:r>
                        <a:rPr lang="en-US" altLang="zh-CN" sz="2800" b="1" err="1">
                          <a:solidFill>
                            <a:srgbClr val="002060"/>
                          </a:solidFill>
                        </a:rPr>
                        <a:t>nf</a:t>
                      </a:r>
                      <a:endParaRPr lang="zh-CN" altLang="en-US" sz="2800" b="1">
                        <a:solidFill>
                          <a:srgbClr val="002060"/>
                        </a:solidFill>
                      </a:endParaRPr>
                    </a:p>
                  </a:txBody>
                  <a:tcPr/>
                </a:tc>
              </a:tr>
              <a:tr h="370840">
                <a:tc>
                  <a:txBody>
                    <a:bodyPr/>
                    <a:lstStyle/>
                    <a:p>
                      <a:pPr algn="ctr"/>
                      <a:r>
                        <a:rPr lang="zh-CN" altLang="en-US" sz="2400" b="1">
                          <a:solidFill>
                            <a:srgbClr val="002060"/>
                          </a:solidFill>
                        </a:rPr>
                        <a:t>轨道数目</a:t>
                      </a:r>
                      <a:endParaRPr lang="zh-CN" altLang="en-US" sz="2400" b="1">
                        <a:solidFill>
                          <a:srgbClr val="002060"/>
                        </a:solidFill>
                      </a:endParaRPr>
                    </a:p>
                  </a:txBody>
                  <a:tcPr/>
                </a:tc>
                <a:tc>
                  <a:txBody>
                    <a:bodyPr/>
                    <a:lstStyle/>
                    <a:p>
                      <a:pPr algn="ctr"/>
                      <a:endParaRPr lang="zh-CN" altLang="en-US" sz="2400" b="1">
                        <a:solidFill>
                          <a:srgbClr val="FF0000"/>
                        </a:solidFill>
                      </a:endParaRPr>
                    </a:p>
                  </a:txBody>
                  <a:tcPr/>
                </a:tc>
                <a:tc>
                  <a:txBody>
                    <a:bodyPr/>
                    <a:lstStyle/>
                    <a:p>
                      <a:pPr algn="ctr"/>
                      <a:endParaRPr lang="zh-CN" altLang="en-US" sz="2400" b="1">
                        <a:solidFill>
                          <a:srgbClr val="FF0000"/>
                        </a:solidFill>
                      </a:endParaRPr>
                    </a:p>
                  </a:txBody>
                  <a:tcPr/>
                </a:tc>
                <a:tc>
                  <a:txBody>
                    <a:bodyPr/>
                    <a:lstStyle/>
                    <a:p>
                      <a:pPr algn="ctr"/>
                      <a:endParaRPr lang="zh-CN" altLang="en-US" sz="2400" b="1">
                        <a:solidFill>
                          <a:srgbClr val="FF0000"/>
                        </a:solidFill>
                      </a:endParaRPr>
                    </a:p>
                  </a:txBody>
                  <a:tcPr/>
                </a:tc>
                <a:tc>
                  <a:txBody>
                    <a:bodyPr/>
                    <a:lstStyle/>
                    <a:p>
                      <a:pPr algn="ctr"/>
                      <a:endParaRPr lang="zh-CN" altLang="en-US" sz="2400" b="1">
                        <a:solidFill>
                          <a:srgbClr val="FF0000"/>
                        </a:solidFill>
                      </a:endParaRPr>
                    </a:p>
                  </a:txBody>
                  <a:tcPr/>
                </a:tc>
              </a:tr>
              <a:tr h="370840">
                <a:tc>
                  <a:txBody>
                    <a:bodyPr/>
                    <a:lstStyle/>
                    <a:p>
                      <a:pPr algn="ctr"/>
                      <a:r>
                        <a:rPr lang="zh-CN" altLang="en-US" sz="2400" b="1">
                          <a:solidFill>
                            <a:srgbClr val="002060"/>
                          </a:solidFill>
                        </a:rPr>
                        <a:t>电子云形状</a:t>
                      </a:r>
                      <a:endParaRPr lang="zh-CN" altLang="en-US" sz="2400" b="1">
                        <a:solidFill>
                          <a:srgbClr val="002060"/>
                        </a:solidFill>
                      </a:endParaRPr>
                    </a:p>
                  </a:txBody>
                  <a:tcPr/>
                </a:tc>
                <a:tc>
                  <a:txBody>
                    <a:bodyPr/>
                    <a:lstStyle/>
                    <a:p>
                      <a:pPr algn="ctr"/>
                      <a:endParaRPr lang="zh-CN" altLang="en-US" sz="2400" b="1">
                        <a:solidFill>
                          <a:srgbClr val="FF0000"/>
                        </a:solidFill>
                      </a:endParaRPr>
                    </a:p>
                  </a:txBody>
                  <a:tcPr/>
                </a:tc>
                <a:tc>
                  <a:txBody>
                    <a:bodyPr/>
                    <a:lstStyle/>
                    <a:p>
                      <a:pPr algn="ctr"/>
                      <a:endParaRPr lang="zh-CN" altLang="en-US" sz="2400" b="1">
                        <a:solidFill>
                          <a:srgbClr val="FF0000"/>
                        </a:solidFill>
                      </a:endParaRPr>
                    </a:p>
                  </a:txBody>
                  <a:tcPr/>
                </a:tc>
                <a:tc>
                  <a:txBody>
                    <a:bodyPr/>
                    <a:lstStyle/>
                    <a:p>
                      <a:pPr algn="ctr"/>
                      <a:endParaRPr lang="zh-CN" altLang="en-US" sz="2400" b="1">
                        <a:solidFill>
                          <a:srgbClr val="FF0000"/>
                        </a:solidFill>
                      </a:endParaRPr>
                    </a:p>
                  </a:txBody>
                  <a:tcPr/>
                </a:tc>
                <a:tc>
                  <a:txBody>
                    <a:bodyPr/>
                    <a:lstStyle/>
                    <a:p>
                      <a:pPr algn="ctr"/>
                      <a:endParaRPr lang="zh-CN" altLang="en-US" sz="2400" b="1">
                        <a:solidFill>
                          <a:srgbClr val="FF0000"/>
                        </a:solidFill>
                      </a:endParaRPr>
                    </a:p>
                  </a:txBody>
                  <a:tcPr/>
                </a:tc>
              </a:tr>
            </a:tbl>
          </a:graphicData>
        </a:graphic>
      </p:graphicFrame>
      <p:sp>
        <p:nvSpPr>
          <p:cNvPr id="2" name="文本框 1"/>
          <p:cNvSpPr txBox="1"/>
          <p:nvPr>
            <p:custDataLst>
              <p:tags r:id="rId2"/>
            </p:custDataLst>
          </p:nvPr>
        </p:nvSpPr>
        <p:spPr>
          <a:xfrm>
            <a:off x="764418" y="49898"/>
            <a:ext cx="4288353" cy="584775"/>
          </a:xfrm>
          <a:prstGeom prst="rect">
            <a:avLst/>
          </a:prstGeom>
          <a:noFill/>
        </p:spPr>
        <p:txBody>
          <a:bodyPr wrap="none" rtlCol="0">
            <a:spAutoFit/>
          </a:bodyPr>
          <a:lstStyle/>
          <a:p>
            <a:r>
              <a:rPr lang="zh-CN" altLang="en-US" sz="3200" b="1" dirty="0">
                <a:solidFill>
                  <a:srgbClr val="0000FF"/>
                </a:solidFill>
                <a:latin typeface="黑体" panose="02010609060101010101" pitchFamily="49" charset="-122"/>
                <a:ea typeface="黑体" panose="02010609060101010101" pitchFamily="49" charset="-122"/>
              </a:rPr>
              <a:t>四、电子云与原子轨道</a:t>
            </a:r>
            <a:endParaRPr lang="zh-CN" altLang="en-US" sz="3200" b="1" dirty="0">
              <a:solidFill>
                <a:srgbClr val="0000FF"/>
              </a:solidFill>
              <a:latin typeface="黑体" panose="02010609060101010101" pitchFamily="49" charset="-122"/>
              <a:ea typeface="黑体" panose="02010609060101010101" pitchFamily="49" charset="-122"/>
            </a:endParaRPr>
          </a:p>
        </p:txBody>
      </p:sp>
      <p:sp>
        <p:nvSpPr>
          <p:cNvPr id="3" name="文本框 2"/>
          <p:cNvSpPr txBox="1"/>
          <p:nvPr>
            <p:custDataLst>
              <p:tags r:id="rId3"/>
            </p:custDataLst>
          </p:nvPr>
        </p:nvSpPr>
        <p:spPr>
          <a:xfrm>
            <a:off x="5052771" y="111453"/>
            <a:ext cx="936475" cy="523220"/>
          </a:xfrm>
          <a:prstGeom prst="rect">
            <a:avLst/>
          </a:prstGeom>
          <a:noFill/>
        </p:spPr>
        <p:txBody>
          <a:bodyPr wrap="none" rtlCol="0">
            <a:spAutoFit/>
          </a:bodyPr>
          <a:lstStyle/>
          <a:p>
            <a:r>
              <a:rPr lang="en-US" altLang="zh-CN" sz="2800" b="1"/>
              <a:t>P</a:t>
            </a:r>
            <a:r>
              <a:rPr lang="en-US" altLang="zh-CN" sz="2800" b="1" baseline="-25000"/>
              <a:t>12-13</a:t>
            </a:r>
            <a:endParaRPr lang="zh-CN" altLang="en-US" sz="2800" b="1" baseline="-25000"/>
          </a:p>
        </p:txBody>
      </p:sp>
      <p:sp>
        <p:nvSpPr>
          <p:cNvPr id="4" name="矩形 3"/>
          <p:cNvSpPr/>
          <p:nvPr>
            <p:custDataLst>
              <p:tags r:id="rId4"/>
            </p:custDataLst>
          </p:nvPr>
        </p:nvSpPr>
        <p:spPr>
          <a:xfrm>
            <a:off x="206375" y="916543"/>
            <a:ext cx="1980029" cy="523220"/>
          </a:xfrm>
          <a:prstGeom prst="rect">
            <a:avLst/>
          </a:prstGeom>
        </p:spPr>
        <p:txBody>
          <a:bodyPr wrap="none">
            <a:spAutoFit/>
          </a:bodyPr>
          <a:lstStyle/>
          <a:p>
            <a:pPr lvl="0">
              <a:tabLst>
                <a:tab pos="2250440" algn="l"/>
              </a:tabLst>
            </a:pPr>
            <a:r>
              <a:rPr lang="en-US" altLang="zh-CN" sz="2800" b="1" kern="100">
                <a:solidFill>
                  <a:srgbClr val="FF0000"/>
                </a:solidFill>
                <a:latin typeface="黑体" panose="02010609060101010101" pitchFamily="49" charset="-122"/>
                <a:ea typeface="黑体" panose="02010609060101010101" pitchFamily="49" charset="-122"/>
                <a:cs typeface="Courier New" panose="02070309020205020404" pitchFamily="49" charset="0"/>
              </a:rPr>
              <a:t>3.</a:t>
            </a:r>
            <a:r>
              <a:rPr lang="zh-CN" altLang="zh-CN" sz="2800" b="1" kern="100">
                <a:solidFill>
                  <a:srgbClr val="FF0000"/>
                </a:solidFill>
                <a:latin typeface="黑体" panose="02010609060101010101" pitchFamily="49" charset="-122"/>
                <a:ea typeface="黑体" panose="02010609060101010101" pitchFamily="49" charset="-122"/>
                <a:cs typeface="Courier New" panose="02070309020205020404" pitchFamily="49" charset="0"/>
              </a:rPr>
              <a:t>原子轨道</a:t>
            </a:r>
            <a:endParaRPr lang="zh-CN" altLang="zh-CN" sz="2800" b="1" kern="100">
              <a:solidFill>
                <a:srgbClr val="FF0000"/>
              </a:solidFill>
              <a:latin typeface="黑体" panose="02010609060101010101" pitchFamily="49" charset="-122"/>
              <a:ea typeface="黑体" panose="02010609060101010101" pitchFamily="49" charset="-122"/>
              <a:cs typeface="Courier New" panose="02070309020205020404" pitchFamily="49" charset="0"/>
            </a:endParaRPr>
          </a:p>
        </p:txBody>
      </p:sp>
      <p:sp>
        <p:nvSpPr>
          <p:cNvPr id="9" name="文本框 8"/>
          <p:cNvSpPr txBox="1"/>
          <p:nvPr>
            <p:custDataLst>
              <p:tags r:id="rId5"/>
            </p:custDataLst>
          </p:nvPr>
        </p:nvSpPr>
        <p:spPr>
          <a:xfrm>
            <a:off x="351871" y="1612756"/>
            <a:ext cx="1988045" cy="523220"/>
          </a:xfrm>
          <a:prstGeom prst="rect">
            <a:avLst/>
          </a:prstGeom>
          <a:noFill/>
        </p:spPr>
        <p:txBody>
          <a:bodyPr wrap="none" rtlCol="0">
            <a:spAutoFit/>
          </a:bodyPr>
          <a:lstStyle/>
          <a:p>
            <a:r>
              <a:rPr lang="zh-CN" altLang="en-US" sz="2800" b="1">
                <a:solidFill>
                  <a:srgbClr val="C00000"/>
                </a:solidFill>
              </a:rPr>
              <a:t>总结归纳：</a:t>
            </a:r>
            <a:endParaRPr lang="zh-CN" altLang="en-US" sz="2800" b="1">
              <a:solidFill>
                <a:srgbClr val="C00000"/>
              </a:solidFill>
            </a:endParaRPr>
          </a:p>
        </p:txBody>
      </p:sp>
      <p:sp>
        <p:nvSpPr>
          <p:cNvPr id="10" name="文本框 9"/>
          <p:cNvSpPr txBox="1"/>
          <p:nvPr>
            <p:custDataLst>
              <p:tags r:id="rId6"/>
            </p:custDataLst>
          </p:nvPr>
        </p:nvSpPr>
        <p:spPr>
          <a:xfrm>
            <a:off x="351871" y="2182491"/>
            <a:ext cx="7300396" cy="461665"/>
          </a:xfrm>
          <a:prstGeom prst="rect">
            <a:avLst/>
          </a:prstGeom>
          <a:noFill/>
        </p:spPr>
        <p:txBody>
          <a:bodyPr wrap="none" rtlCol="0">
            <a:spAutoFit/>
          </a:bodyPr>
          <a:lstStyle/>
          <a:p>
            <a:r>
              <a:rPr lang="zh-CN" altLang="en-US" sz="2400" b="1"/>
              <a:t>①不同能层</a:t>
            </a:r>
            <a:r>
              <a:rPr lang="zh-CN" altLang="en-US" sz="2400" b="1">
                <a:solidFill>
                  <a:srgbClr val="002060"/>
                </a:solidFill>
              </a:rPr>
              <a:t>相同能级</a:t>
            </a:r>
            <a:r>
              <a:rPr lang="zh-CN" altLang="en-US" sz="2400" b="1"/>
              <a:t>电子云轮廓图的形状和取向相同</a:t>
            </a:r>
            <a:endParaRPr lang="zh-CN" altLang="en-US" sz="2400" b="1"/>
          </a:p>
        </p:txBody>
      </p:sp>
      <p:sp>
        <p:nvSpPr>
          <p:cNvPr id="11" name="矩形 10"/>
          <p:cNvSpPr/>
          <p:nvPr>
            <p:custDataLst>
              <p:tags r:id="rId7"/>
            </p:custDataLst>
          </p:nvPr>
        </p:nvSpPr>
        <p:spPr>
          <a:xfrm>
            <a:off x="351871" y="4648245"/>
            <a:ext cx="9860305" cy="523220"/>
          </a:xfrm>
          <a:prstGeom prst="rect">
            <a:avLst/>
          </a:prstGeom>
        </p:spPr>
        <p:txBody>
          <a:bodyPr wrap="square">
            <a:spAutoFit/>
          </a:bodyPr>
          <a:lstStyle/>
          <a:p>
            <a:pPr lvl="0"/>
            <a:r>
              <a:rPr lang="zh-CN" altLang="en-US" sz="2800" b="1" kern="10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②</a:t>
            </a:r>
            <a:r>
              <a:rPr lang="zh-CN" altLang="zh-CN" sz="2800" b="1" kern="10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能层序数越大，原子轨道的半径越大。</a:t>
            </a:r>
            <a:r>
              <a:rPr lang="zh-CN" altLang="en-US" sz="2800" b="1" kern="10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如 </a:t>
            </a:r>
            <a:r>
              <a:rPr lang="en-US" altLang="zh-CN" sz="2800" b="1" kern="10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1s</a:t>
            </a:r>
            <a:r>
              <a:rPr lang="en-US" altLang="zh-CN" sz="2800" b="1" kern="10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&lt;</a:t>
            </a:r>
            <a:r>
              <a:rPr lang="en-US" altLang="zh-CN" sz="2800" b="1" kern="100">
                <a:solidFill>
                  <a:prstClr val="black"/>
                </a:solidFill>
                <a:latin typeface="Times New Roman" panose="02020603050405020304" pitchFamily="18" charset="0"/>
                <a:ea typeface="方正中等线简体" panose="03000509000000000000" pitchFamily="65" charset="-122"/>
                <a:cs typeface="Courier New" panose="02070309020205020404" pitchFamily="49" charset="0"/>
              </a:rPr>
              <a:t>2s&lt;3s&lt;4s</a:t>
            </a:r>
            <a:endParaRPr lang="zh-CN" altLang="en-US" sz="2800">
              <a:solidFill>
                <a:prstClr val="black"/>
              </a:solidFill>
            </a:endParaRPr>
          </a:p>
        </p:txBody>
      </p:sp>
      <p:sp>
        <p:nvSpPr>
          <p:cNvPr id="13" name="文本框 12"/>
          <p:cNvSpPr txBox="1"/>
          <p:nvPr>
            <p:custDataLst>
              <p:tags r:id="rId8"/>
            </p:custDataLst>
          </p:nvPr>
        </p:nvSpPr>
        <p:spPr>
          <a:xfrm>
            <a:off x="312641" y="5344458"/>
            <a:ext cx="11452815" cy="461665"/>
          </a:xfrm>
          <a:prstGeom prst="rect">
            <a:avLst/>
          </a:prstGeom>
          <a:noFill/>
        </p:spPr>
        <p:txBody>
          <a:bodyPr wrap="none" rtlCol="0">
            <a:spAutoFit/>
          </a:bodyPr>
          <a:lstStyle/>
          <a:p>
            <a:r>
              <a:rPr lang="zh-CN" altLang="en-US" sz="2400" b="1"/>
              <a:t>③形状和大小相同，但</a:t>
            </a:r>
            <a:r>
              <a:rPr lang="zh-CN" altLang="en-US" sz="2400" b="1">
                <a:solidFill>
                  <a:srgbClr val="C00000"/>
                </a:solidFill>
              </a:rPr>
              <a:t>取向不同的原子轨道，能量相等</a:t>
            </a:r>
            <a:r>
              <a:rPr lang="zh-CN" altLang="en-US" sz="2400" b="1"/>
              <a:t>。如</a:t>
            </a:r>
            <a:r>
              <a:rPr lang="en-US" altLang="zh-CN" sz="2400" b="1"/>
              <a:t>2P</a:t>
            </a:r>
            <a:r>
              <a:rPr lang="en-US" altLang="zh-CN" sz="2400" b="1" baseline="-25000"/>
              <a:t>x</a:t>
            </a:r>
            <a:r>
              <a:rPr lang="zh-CN" altLang="en-US" sz="2400" b="1"/>
              <a:t>、</a:t>
            </a:r>
            <a:r>
              <a:rPr lang="en-US" altLang="zh-CN" sz="2400" b="1"/>
              <a:t>2P</a:t>
            </a:r>
            <a:r>
              <a:rPr lang="en-US" altLang="zh-CN" sz="2400" b="1" baseline="-25000"/>
              <a:t>y</a:t>
            </a:r>
            <a:r>
              <a:rPr lang="zh-CN" altLang="en-US" sz="2400" b="1"/>
              <a:t>、</a:t>
            </a:r>
            <a:r>
              <a:rPr lang="en-US" altLang="zh-CN" sz="2400" b="1"/>
              <a:t>2P</a:t>
            </a:r>
            <a:r>
              <a:rPr lang="en-US" altLang="zh-CN" sz="2400" b="1" baseline="-25000"/>
              <a:t>z</a:t>
            </a:r>
            <a:r>
              <a:rPr lang="zh-CN" altLang="en-US" sz="2400" b="1"/>
              <a:t>能量相等</a:t>
            </a:r>
            <a:endParaRPr lang="zh-CN" altLang="en-US" sz="2400" b="1"/>
          </a:p>
        </p:txBody>
      </p:sp>
      <p:sp>
        <p:nvSpPr>
          <p:cNvPr id="15" name="矩形 7"/>
          <p:cNvSpPr/>
          <p:nvPr>
            <p:custDataLst>
              <p:tags r:id="rId9"/>
            </p:custDataLst>
          </p:nvPr>
        </p:nvSpPr>
        <p:spPr>
          <a:xfrm>
            <a:off x="3238709" y="3298060"/>
            <a:ext cx="292721" cy="523220"/>
          </a:xfrm>
          <a:prstGeom prst="rect">
            <a:avLst/>
          </a:prstGeom>
        </p:spPr>
        <p:txBody>
          <a:bodyPr wrap="square">
            <a:spAutoFit/>
          </a:bodyPr>
          <a:lstStyle/>
          <a:p>
            <a:r>
              <a:rPr lang="en-US" altLang="zh-CN" sz="2800" b="1"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1</a:t>
            </a:r>
            <a:endParaRPr lang="en-US" altLang="zh-CN" sz="2800" b="1"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6" name="矩形 8"/>
          <p:cNvSpPr/>
          <p:nvPr>
            <p:custDataLst>
              <p:tags r:id="rId10"/>
            </p:custDataLst>
          </p:nvPr>
        </p:nvSpPr>
        <p:spPr>
          <a:xfrm>
            <a:off x="4280689" y="3272080"/>
            <a:ext cx="292721" cy="523220"/>
          </a:xfrm>
          <a:prstGeom prst="rect">
            <a:avLst/>
          </a:prstGeom>
        </p:spPr>
        <p:txBody>
          <a:bodyPr wrap="square">
            <a:spAutoFit/>
          </a:bodyPr>
          <a:lstStyle/>
          <a:p>
            <a:r>
              <a:rPr lang="en-US" altLang="zh-CN" sz="2800" b="1"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3</a:t>
            </a:r>
            <a:endParaRPr lang="en-US" altLang="zh-CN" sz="2800" b="1"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7" name="矩形 10"/>
          <p:cNvSpPr/>
          <p:nvPr>
            <p:custDataLst>
              <p:tags r:id="rId11"/>
            </p:custDataLst>
          </p:nvPr>
        </p:nvSpPr>
        <p:spPr>
          <a:xfrm>
            <a:off x="5422299" y="3297353"/>
            <a:ext cx="292721" cy="523220"/>
          </a:xfrm>
          <a:prstGeom prst="rect">
            <a:avLst/>
          </a:prstGeom>
        </p:spPr>
        <p:txBody>
          <a:bodyPr wrap="square">
            <a:spAutoFit/>
          </a:bodyPr>
          <a:lstStyle/>
          <a:p>
            <a:r>
              <a:rPr lang="en-US" altLang="zh-CN" sz="2800" b="1"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5</a:t>
            </a:r>
            <a:endParaRPr lang="en-US" altLang="zh-CN" sz="2800" b="1"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18" name="矩形 11"/>
          <p:cNvSpPr/>
          <p:nvPr>
            <p:custDataLst>
              <p:tags r:id="rId12"/>
            </p:custDataLst>
          </p:nvPr>
        </p:nvSpPr>
        <p:spPr>
          <a:xfrm>
            <a:off x="6274073" y="3313863"/>
            <a:ext cx="292721" cy="523220"/>
          </a:xfrm>
          <a:prstGeom prst="rect">
            <a:avLst/>
          </a:prstGeom>
        </p:spPr>
        <p:txBody>
          <a:bodyPr wrap="square">
            <a:spAutoFit/>
          </a:bodyPr>
          <a:lstStyle/>
          <a:p>
            <a:r>
              <a:rPr lang="en-US" altLang="zh-CN" sz="2800" b="1"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7</a:t>
            </a:r>
            <a:endParaRPr lang="en-US" altLang="zh-CN" sz="2800" b="1"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21" name="矩形 20"/>
          <p:cNvSpPr/>
          <p:nvPr>
            <p:custDataLst>
              <p:tags r:id="rId13"/>
            </p:custDataLst>
          </p:nvPr>
        </p:nvSpPr>
        <p:spPr>
          <a:xfrm>
            <a:off x="3027096" y="3766770"/>
            <a:ext cx="803425" cy="461665"/>
          </a:xfrm>
          <a:prstGeom prst="rect">
            <a:avLst/>
          </a:prstGeom>
        </p:spPr>
        <p:txBody>
          <a:bodyPr wrap="none">
            <a:spAutoFit/>
          </a:bodyPr>
          <a:lstStyle/>
          <a:p>
            <a:r>
              <a:rPr lang="zh-CN" altLang="zh-CN" sz="2400" b="1" kern="100">
                <a:solidFill>
                  <a:srgbClr val="C00000"/>
                </a:solidFill>
                <a:latin typeface="宋体" panose="02010600030101010101" pitchFamily="2" charset="-122"/>
                <a:cs typeface="Times New Roman" panose="02020603050405020304" pitchFamily="18" charset="0"/>
              </a:rPr>
              <a:t>球形</a:t>
            </a:r>
            <a:endParaRPr lang="zh-CN" altLang="en-US"/>
          </a:p>
        </p:txBody>
      </p:sp>
      <p:sp>
        <p:nvSpPr>
          <p:cNvPr id="22" name="矩形 21"/>
          <p:cNvSpPr/>
          <p:nvPr>
            <p:custDataLst>
              <p:tags r:id="rId14"/>
            </p:custDataLst>
          </p:nvPr>
        </p:nvSpPr>
        <p:spPr>
          <a:xfrm>
            <a:off x="3917801" y="3756144"/>
            <a:ext cx="1112805" cy="461665"/>
          </a:xfrm>
          <a:prstGeom prst="rect">
            <a:avLst/>
          </a:prstGeom>
        </p:spPr>
        <p:txBody>
          <a:bodyPr wrap="none">
            <a:spAutoFit/>
          </a:bodyPr>
          <a:lstStyle/>
          <a:p>
            <a:r>
              <a:rPr lang="zh-CN" altLang="zh-CN" sz="2400" b="1" kern="100">
                <a:solidFill>
                  <a:srgbClr val="C00000"/>
                </a:solidFill>
                <a:latin typeface="宋体" panose="02010600030101010101" pitchFamily="2" charset="-122"/>
                <a:cs typeface="Times New Roman" panose="02020603050405020304" pitchFamily="18" charset="0"/>
              </a:rPr>
              <a:t>哑铃形</a:t>
            </a:r>
            <a:endParaRPr lang="zh-CN" altLang="en-US"/>
          </a:p>
        </p:txBody>
      </p:sp>
      <p:sp>
        <p:nvSpPr>
          <p:cNvPr id="23" name="文本框 22"/>
          <p:cNvSpPr txBox="1"/>
          <p:nvPr>
            <p:custDataLst>
              <p:tags r:id="rId15"/>
            </p:custDataLst>
          </p:nvPr>
        </p:nvSpPr>
        <p:spPr>
          <a:xfrm>
            <a:off x="5052771" y="3756144"/>
            <a:ext cx="1112805" cy="461665"/>
          </a:xfrm>
          <a:prstGeom prst="rect">
            <a:avLst/>
          </a:prstGeom>
          <a:noFill/>
        </p:spPr>
        <p:txBody>
          <a:bodyPr wrap="none" rtlCol="0">
            <a:spAutoFit/>
          </a:bodyPr>
          <a:lstStyle/>
          <a:p>
            <a:r>
              <a:rPr lang="zh-CN" altLang="en-US" sz="2400" b="1">
                <a:solidFill>
                  <a:srgbClr val="FF0000"/>
                </a:solidFill>
                <a:latin typeface="黑体" panose="02010609060101010101" pitchFamily="49" charset="-122"/>
                <a:ea typeface="黑体" panose="02010609060101010101" pitchFamily="49" charset="-122"/>
              </a:rPr>
              <a:t>花瓣形</a:t>
            </a:r>
            <a:endParaRPr lang="zh-CN" altLang="en-US" sz="2000" b="1">
              <a:latin typeface="黑体" panose="02010609060101010101" pitchFamily="49" charset="-122"/>
              <a:ea typeface="黑体" panose="02010609060101010101" pitchFamily="49" charset="-122"/>
            </a:endParaRPr>
          </a:p>
        </p:txBody>
      </p:sp>
      <p:sp>
        <p:nvSpPr>
          <p:cNvPr id="24" name="文本框 23"/>
          <p:cNvSpPr txBox="1"/>
          <p:nvPr>
            <p:custDataLst>
              <p:tags r:id="rId16"/>
            </p:custDataLst>
          </p:nvPr>
        </p:nvSpPr>
        <p:spPr>
          <a:xfrm>
            <a:off x="6114607" y="3765403"/>
            <a:ext cx="742511" cy="461665"/>
          </a:xfrm>
          <a:prstGeom prst="rect">
            <a:avLst/>
          </a:prstGeom>
          <a:noFill/>
        </p:spPr>
        <p:txBody>
          <a:bodyPr wrap="none" rtlCol="0">
            <a:spAutoFit/>
          </a:bodyPr>
          <a:lstStyle/>
          <a:p>
            <a:r>
              <a:rPr lang="en-US" altLang="zh-CN" sz="2400" b="1"/>
              <a:t>——</a:t>
            </a:r>
            <a:endParaRPr lang="zh-CN" altLang="en-US" sz="2400" b="1"/>
          </a:p>
        </p:txBody>
      </p:sp>
      <p:pic>
        <p:nvPicPr>
          <p:cNvPr id="27" name="图片 26"/>
          <p:cNvPicPr>
            <a:picLocks noChangeAspect="1"/>
          </p:cNvPicPr>
          <p:nvPr>
            <p:custDataLst>
              <p:tags r:id="rId17"/>
            </p:custDataLst>
          </p:nvPr>
        </p:nvPicPr>
        <p:blipFill>
          <a:blip r:embed="rId18"/>
          <a:stretch>
            <a:fillRect/>
          </a:stretch>
        </p:blipFill>
        <p:spPr>
          <a:xfrm>
            <a:off x="7918954" y="2380963"/>
            <a:ext cx="3731904" cy="18368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ppt_x"/>
                                          </p:val>
                                        </p:tav>
                                        <p:tav tm="100000">
                                          <p:val>
                                            <p:strVal val="#ppt_x"/>
                                          </p:val>
                                        </p:tav>
                                      </p:tavLst>
                                    </p:anim>
                                    <p:anim calcmode="lin" valueType="num">
                                      <p:cBhvr additive="base">
                                        <p:cTn id="2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22" presetClass="entr" presetSubtype="4"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left)">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wipe(left)">
                                      <p:cBhvr>
                                        <p:cTn id="8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5" grpId="0"/>
      <p:bldP spid="16" grpId="0"/>
      <p:bldP spid="17" grpId="0"/>
      <p:bldP spid="18" grpId="0"/>
      <p:bldP spid="21"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l="20673" r="21897" b="92060"/>
          <a:stretch>
            <a:fillRect/>
          </a:stretch>
        </p:blipFill>
        <p:spPr>
          <a:xfrm>
            <a:off x="1984917" y="246536"/>
            <a:ext cx="4917688" cy="467142"/>
          </a:xfrm>
          <a:prstGeom prst="rect">
            <a:avLst/>
          </a:prstGeom>
        </p:spPr>
      </p:pic>
      <p:sp>
        <p:nvSpPr>
          <p:cNvPr id="6" name="文本框 5"/>
          <p:cNvSpPr txBox="1"/>
          <p:nvPr>
            <p:custDataLst>
              <p:tags r:id="rId3"/>
            </p:custDataLst>
          </p:nvPr>
        </p:nvSpPr>
        <p:spPr>
          <a:xfrm>
            <a:off x="825759" y="122053"/>
            <a:ext cx="740908" cy="523220"/>
          </a:xfrm>
          <a:prstGeom prst="rect">
            <a:avLst/>
          </a:prstGeom>
          <a:noFill/>
        </p:spPr>
        <p:txBody>
          <a:bodyPr wrap="none" rtlCol="0">
            <a:spAutoFit/>
          </a:bodyPr>
          <a:lstStyle/>
          <a:p>
            <a:r>
              <a:rPr lang="en-US" altLang="zh-CN" sz="2800" b="1" dirty="0">
                <a:solidFill>
                  <a:srgbClr val="FF0000"/>
                </a:solidFill>
              </a:rPr>
              <a:t>P10</a:t>
            </a:r>
            <a:endParaRPr lang="zh-CN" altLang="en-US" sz="2800" b="1" dirty="0">
              <a:solidFill>
                <a:srgbClr val="FF0000"/>
              </a:solidFill>
            </a:endParaRPr>
          </a:p>
        </p:txBody>
      </p:sp>
      <p:grpSp>
        <p:nvGrpSpPr>
          <p:cNvPr id="7" name="组合 6"/>
          <p:cNvGrpSpPr/>
          <p:nvPr>
            <p:custDataLst>
              <p:tags r:id="rId4"/>
            </p:custDataLst>
          </p:nvPr>
        </p:nvGrpSpPr>
        <p:grpSpPr>
          <a:xfrm>
            <a:off x="9069086" y="1070578"/>
            <a:ext cx="2886075" cy="3211490"/>
            <a:chOff x="11193275" y="3552815"/>
            <a:chExt cx="5040560" cy="5371071"/>
          </a:xfrm>
        </p:grpSpPr>
        <p:sp>
          <p:nvSpPr>
            <p:cNvPr id="8" name="圆角矩形 7"/>
            <p:cNvSpPr/>
            <p:nvPr>
              <p:custDataLst>
                <p:tags r:id="rId5"/>
              </p:custDataLst>
            </p:nvPr>
          </p:nvSpPr>
          <p:spPr>
            <a:xfrm>
              <a:off x="11193275" y="3552815"/>
              <a:ext cx="5040560" cy="5371071"/>
            </a:xfrm>
            <a:prstGeom prst="roundRect">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000" b="0" i="0" u="none" strike="noStrike" kern="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sp>
          <p:nvSpPr>
            <p:cNvPr id="9" name="文本框 8"/>
            <p:cNvSpPr txBox="1"/>
            <p:nvPr>
              <p:custDataLst>
                <p:tags r:id="rId6"/>
              </p:custDataLst>
            </p:nvPr>
          </p:nvSpPr>
          <p:spPr>
            <a:xfrm>
              <a:off x="11576292" y="4240861"/>
              <a:ext cx="4657543" cy="4478258"/>
            </a:xfrm>
            <a:prstGeom prst="rect">
              <a:avLst/>
            </a:prstGeom>
            <a:noFill/>
          </p:spPr>
          <p:txBody>
            <a:bodyPr wrap="square" rtlCol="0">
              <a:spAutoFit/>
            </a:bodyPr>
            <a:lstStyle/>
            <a:p>
              <a:pPr marL="0" marR="0" lvl="0" indent="0" defTabSz="914400" eaLnBrk="1" fontAlgn="auto" latinLnBrk="0" hangingPunct="1">
                <a:lnSpc>
                  <a:spcPct val="150000"/>
                </a:lnSpc>
                <a:spcBef>
                  <a:spcPct val="0"/>
                </a:spcBef>
                <a:spcAft>
                  <a:spcPct val="0"/>
                </a:spcAft>
                <a:buClrTx/>
                <a:buSzTx/>
                <a:buFontTx/>
                <a:buNone/>
                <a:defRPr/>
              </a:pPr>
              <a:r>
                <a:rPr kumimoji="0" lang="en-US" altLang="zh-CN" sz="2800" b="1" i="0" u="none" strike="noStrike" kern="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rPr>
                <a:t>n</a:t>
              </a:r>
              <a:r>
                <a:rPr kumimoji="0" lang="zh-CN" altLang="en-US" sz="2800" b="0" i="0" u="none" strike="noStrike" kern="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rPr>
                <a:t>能层：</a:t>
              </a:r>
              <a:endParaRPr kumimoji="0" lang="en-US" altLang="zh-CN" sz="2800" b="0" i="0" u="none" strike="noStrike" kern="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defTabSz="914400" eaLnBrk="1" fontAlgn="auto" latinLnBrk="0" hangingPunct="1">
                <a:lnSpc>
                  <a:spcPct val="150000"/>
                </a:lnSpc>
                <a:spcBef>
                  <a:spcPct val="0"/>
                </a:spcBef>
                <a:spcAft>
                  <a:spcPct val="0"/>
                </a:spcAft>
                <a:buClrTx/>
                <a:buSzTx/>
                <a:buFontTx/>
                <a:buNone/>
                <a:defRPr/>
              </a:pPr>
              <a:r>
                <a:rPr kumimoji="0" lang="zh-CN" altLang="en-US" sz="2800" b="0" i="0" u="none" strike="noStrike" kern="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rPr>
                <a:t>能级个数：</a:t>
              </a:r>
              <a:r>
                <a:rPr kumimoji="0" lang="en-US" altLang="zh-CN" sz="2800" b="1" i="0" u="none" strike="noStrike" kern="0" cap="none" spc="0" normalizeH="0" baseline="0" noProof="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n</a:t>
              </a:r>
              <a:endParaRPr kumimoji="0" lang="en-US" altLang="zh-CN" sz="2800" b="1" i="0" u="none" strike="noStrike" kern="0" cap="none" spc="0" normalizeH="0" baseline="0" noProof="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defTabSz="914400" eaLnBrk="1" fontAlgn="auto" latinLnBrk="0" hangingPunct="1">
                <a:lnSpc>
                  <a:spcPct val="150000"/>
                </a:lnSpc>
                <a:spcBef>
                  <a:spcPct val="0"/>
                </a:spcBef>
                <a:spcAft>
                  <a:spcPct val="0"/>
                </a:spcAft>
                <a:buClrTx/>
                <a:buSzTx/>
                <a:buFontTx/>
                <a:buNone/>
                <a:defRPr/>
              </a:pPr>
              <a:r>
                <a:rPr kumimoji="0" lang="zh-CN" altLang="en-US" sz="2800" b="0" i="0" u="none" strike="noStrike" kern="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rPr>
                <a:t>轨道个数：</a:t>
              </a:r>
              <a:r>
                <a:rPr kumimoji="0" lang="en-US" altLang="zh-CN" sz="2800" b="1" i="0" u="none" strike="noStrike" kern="0" cap="none" spc="0" normalizeH="0" baseline="0" noProof="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n</a:t>
              </a:r>
              <a:r>
                <a:rPr kumimoji="0" lang="en-US" altLang="zh-CN" sz="2800" b="1" i="0" u="none" strike="noStrike" kern="0" cap="none" spc="0" normalizeH="0" baseline="30000" noProof="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endParaRPr kumimoji="0" lang="en-US" altLang="zh-CN" sz="2800" b="1" i="0" u="none" strike="noStrike" kern="0" cap="none" spc="0" normalizeH="0" baseline="30000" noProof="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a:p>
              <a:pPr marL="0" marR="0" lvl="0" indent="0" defTabSz="914400" eaLnBrk="1" fontAlgn="auto" latinLnBrk="0" hangingPunct="1">
                <a:lnSpc>
                  <a:spcPct val="150000"/>
                </a:lnSpc>
                <a:spcBef>
                  <a:spcPct val="0"/>
                </a:spcBef>
                <a:spcAft>
                  <a:spcPct val="0"/>
                </a:spcAft>
                <a:buClrTx/>
                <a:buSzTx/>
                <a:buFontTx/>
                <a:buNone/>
                <a:defRPr/>
              </a:pPr>
              <a:r>
                <a:rPr kumimoji="0" lang="zh-CN" altLang="en-US" sz="2800" b="0" i="0" u="none" strike="noStrike" kern="0" cap="none" spc="0" normalizeH="0" baseline="0" noProof="0">
                  <a:ln>
                    <a:noFill/>
                  </a:ln>
                  <a:solidFill>
                    <a:prstClr val="white"/>
                  </a:solidFill>
                  <a:effectLst/>
                  <a:uLnTx/>
                  <a:uFillTx/>
                  <a:latin typeface="Times New Roman" panose="02020603050405020304" pitchFamily="18" charset="0"/>
                  <a:ea typeface="黑体" panose="02010609060101010101" pitchFamily="49" charset="-122"/>
                  <a:cs typeface="Times New Roman" panose="02020603050405020304" pitchFamily="18" charset="0"/>
                </a:rPr>
                <a:t>电子数：</a:t>
              </a:r>
              <a:r>
                <a:rPr kumimoji="0" lang="en-US" altLang="zh-CN" sz="2800" b="1" i="0" u="none" strike="noStrike" kern="0" cap="none" spc="0" normalizeH="0" baseline="0" noProof="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2n</a:t>
              </a:r>
              <a:r>
                <a:rPr kumimoji="0" lang="en-US" altLang="zh-CN" sz="2800" b="1" i="0" u="none" strike="noStrike" kern="0" cap="none" spc="0" normalizeH="0" baseline="30000" noProof="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2</a:t>
              </a:r>
              <a:endParaRPr kumimoji="0" lang="en-US" altLang="zh-CN" sz="2800" b="1" i="0" u="none" strike="noStrike" kern="0" cap="none" spc="0" normalizeH="0" baseline="30000" noProof="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0" name="图片 21"/>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bwMode="auto">
            <a:xfrm>
              <a:off x="11507473" y="3552815"/>
              <a:ext cx="3311525"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图片 2"/>
          <p:cNvPicPr>
            <a:picLocks noChangeAspect="1"/>
          </p:cNvPicPr>
          <p:nvPr>
            <p:custDataLst>
              <p:tags r:id="rId9"/>
            </p:custDataLst>
          </p:nvPr>
        </p:nvPicPr>
        <p:blipFill>
          <a:blip r:embed="rId10"/>
          <a:stretch>
            <a:fillRect/>
          </a:stretch>
        </p:blipFill>
        <p:spPr>
          <a:xfrm>
            <a:off x="276480" y="713678"/>
            <a:ext cx="8772904" cy="55755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spect="1"/>
          </p:cNvSpPr>
          <p:nvPr>
            <p:custDataLst>
              <p:tags r:id="rId1"/>
            </p:custDataLst>
          </p:nvPr>
        </p:nvSpPr>
        <p:spPr>
          <a:xfrm>
            <a:off x="0" y="1164774"/>
            <a:ext cx="12192000" cy="3022366"/>
          </a:xfrm>
          <a:prstGeom prst="rect">
            <a:avLst/>
          </a:prstGeom>
        </p:spPr>
        <p:txBody>
          <a:bodyPr wrap="square">
            <a:spAutoFit/>
          </a:bodyPr>
          <a:lstStyle/>
          <a:p>
            <a:pPr lvl="0" eaLnBrk="0" fontAlgn="base" hangingPunct="0">
              <a:lnSpc>
                <a:spcPct val="170000"/>
              </a:lnSpc>
              <a:spcBef>
                <a:spcPct val="0"/>
              </a:spcBef>
              <a:spcAft>
                <a:spcPct val="0"/>
              </a:spcAft>
              <a:tabLst>
                <a:tab pos="1028700" algn="l"/>
                <a:tab pos="1851025" algn="l"/>
                <a:tab pos="2538095" algn="l"/>
                <a:tab pos="3222625" algn="l"/>
              </a:tabLst>
            </a:pP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1)</a:t>
            </a:r>
            <a:r>
              <a:rPr lang="zh-CN" altLang="en-US"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在原子中第</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n</a:t>
            </a:r>
            <a:r>
              <a:rPr lang="zh-CN" altLang="en-US"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能层</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zh-CN" altLang="en-US"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电子占有的轨道数最多为</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n</a:t>
            </a:r>
            <a:r>
              <a:rPr lang="en-US" altLang="zh-CN" sz="2800" b="1" baseline="30000">
                <a:solidFill>
                  <a:srgbClr val="000000"/>
                </a:solidFill>
                <a:latin typeface="黑体" panose="02010609060101010101" pitchFamily="49" charset="-122"/>
                <a:ea typeface="黑体" panose="02010609060101010101" pitchFamily="49" charset="-122"/>
                <a:cs typeface="Times New Roman" panose="02020603050405020304" pitchFamily="18" charset="0"/>
              </a:rPr>
              <a:t>2</a:t>
            </a:r>
            <a:r>
              <a:rPr lang="zh-CN" altLang="en-US"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 </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zh-CN" altLang="en-US"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　　</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a:t>
            </a:r>
            <a:endParaRPr lang="en-US" altLang="zh-CN" sz="2800" b="1">
              <a:latin typeface="黑体" panose="02010609060101010101" pitchFamily="49" charset="-122"/>
              <a:ea typeface="黑体" panose="02010609060101010101" pitchFamily="49" charset="-122"/>
              <a:cs typeface="Times New Roman" panose="02020603050405020304" pitchFamily="18" charset="0"/>
            </a:endParaRPr>
          </a:p>
          <a:p>
            <a:pPr lvl="0" eaLnBrk="0" fontAlgn="base" hangingPunct="0">
              <a:lnSpc>
                <a:spcPct val="170000"/>
              </a:lnSpc>
              <a:spcBef>
                <a:spcPct val="0"/>
              </a:spcBef>
              <a:spcAft>
                <a:spcPct val="0"/>
              </a:spcAft>
              <a:tabLst>
                <a:tab pos="1028700" algn="l"/>
                <a:tab pos="1851025" algn="l"/>
                <a:tab pos="2538095" algn="l"/>
                <a:tab pos="3222625" algn="l"/>
              </a:tabLst>
            </a:pP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2)</a:t>
            </a:r>
            <a:r>
              <a:rPr lang="zh-CN" altLang="en-US"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同一原子中的</a:t>
            </a:r>
            <a:r>
              <a:rPr lang="en-US" altLang="zh-CN" sz="2800" b="1" err="1">
                <a:solidFill>
                  <a:srgbClr val="000000"/>
                </a:solidFill>
                <a:latin typeface="黑体" panose="02010609060101010101" pitchFamily="49" charset="-122"/>
                <a:ea typeface="黑体" panose="02010609060101010101" pitchFamily="49" charset="-122"/>
                <a:cs typeface="Times New Roman" panose="02020603050405020304" pitchFamily="18" charset="0"/>
              </a:rPr>
              <a:t>np</a:t>
            </a:r>
            <a:r>
              <a:rPr lang="en-US" altLang="zh-CN" sz="2800" b="1" baseline="-30000" err="1">
                <a:solidFill>
                  <a:srgbClr val="000000"/>
                </a:solidFill>
                <a:latin typeface="黑体" panose="02010609060101010101" pitchFamily="49" charset="-122"/>
                <a:ea typeface="黑体" panose="02010609060101010101" pitchFamily="49" charset="-122"/>
                <a:cs typeface="Times New Roman" panose="02020603050405020304" pitchFamily="18" charset="0"/>
              </a:rPr>
              <a:t>x</a:t>
            </a:r>
            <a:r>
              <a:rPr lang="zh-CN" altLang="en-US"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与</a:t>
            </a:r>
            <a:r>
              <a:rPr lang="en-US" altLang="zh-CN" sz="2800" b="1" err="1">
                <a:solidFill>
                  <a:srgbClr val="000000"/>
                </a:solidFill>
                <a:latin typeface="黑体" panose="02010609060101010101" pitchFamily="49" charset="-122"/>
                <a:ea typeface="黑体" panose="02010609060101010101" pitchFamily="49" charset="-122"/>
                <a:cs typeface="Times New Roman" panose="02020603050405020304" pitchFamily="18" charset="0"/>
              </a:rPr>
              <a:t>np</a:t>
            </a:r>
            <a:r>
              <a:rPr lang="en-US" altLang="zh-CN" sz="2800" b="1" baseline="-30000" err="1">
                <a:solidFill>
                  <a:srgbClr val="000000"/>
                </a:solidFill>
                <a:latin typeface="黑体" panose="02010609060101010101" pitchFamily="49" charset="-122"/>
                <a:ea typeface="黑体" panose="02010609060101010101" pitchFamily="49" charset="-122"/>
                <a:cs typeface="Times New Roman" panose="02020603050405020304" pitchFamily="18" charset="0"/>
              </a:rPr>
              <a:t>y</a:t>
            </a:r>
            <a:r>
              <a:rPr lang="zh-CN" altLang="en-US"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轨道形状相同</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zh-CN" altLang="en-US"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半径相同且在空间相互垂直。</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zh-CN" altLang="en-US"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　</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a:t>
            </a:r>
            <a:endParaRPr lang="en-US" altLang="zh-CN" sz="2800" b="1">
              <a:latin typeface="黑体" panose="02010609060101010101" pitchFamily="49" charset="-122"/>
              <a:ea typeface="黑体" panose="02010609060101010101" pitchFamily="49" charset="-122"/>
              <a:cs typeface="Times New Roman" panose="02020603050405020304" pitchFamily="18" charset="0"/>
            </a:endParaRPr>
          </a:p>
          <a:p>
            <a:pPr lvl="0" eaLnBrk="0" fontAlgn="base" hangingPunct="0">
              <a:lnSpc>
                <a:spcPct val="170000"/>
              </a:lnSpc>
              <a:spcBef>
                <a:spcPct val="0"/>
              </a:spcBef>
              <a:spcAft>
                <a:spcPct val="0"/>
              </a:spcAft>
              <a:tabLst>
                <a:tab pos="1028700" algn="l"/>
                <a:tab pos="1851025" algn="l"/>
                <a:tab pos="2538095" algn="l"/>
                <a:tab pos="3222625" algn="l"/>
              </a:tabLst>
            </a:pP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3)</a:t>
            </a:r>
            <a:r>
              <a:rPr lang="zh-CN" altLang="en-US"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电子云图中小黑点密度的大小可表示电子的多少。</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zh-CN" altLang="en-US"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　　</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a:t>
            </a:r>
            <a:endParaRPr lang="en-US" altLang="zh-CN" sz="2800" b="1">
              <a:latin typeface="黑体" panose="02010609060101010101" pitchFamily="49" charset="-122"/>
              <a:ea typeface="黑体" panose="02010609060101010101" pitchFamily="49" charset="-122"/>
              <a:cs typeface="Times New Roman" panose="02020603050405020304" pitchFamily="18" charset="0"/>
            </a:endParaRPr>
          </a:p>
          <a:p>
            <a:pPr lvl="0" eaLnBrk="0" fontAlgn="base" hangingPunct="0">
              <a:lnSpc>
                <a:spcPct val="170000"/>
              </a:lnSpc>
              <a:spcBef>
                <a:spcPct val="0"/>
              </a:spcBef>
              <a:spcAft>
                <a:spcPct val="0"/>
              </a:spcAft>
              <a:tabLst>
                <a:tab pos="1028700" algn="l"/>
                <a:tab pos="1851025" algn="l"/>
                <a:tab pos="2538095" algn="l"/>
                <a:tab pos="3222625" algn="l"/>
              </a:tabLst>
            </a:pP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4)p</a:t>
            </a:r>
            <a:r>
              <a:rPr lang="zh-CN" altLang="en-US"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轨道呈哑铃形</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zh-CN" altLang="en-US"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因此</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p</a:t>
            </a:r>
            <a:r>
              <a:rPr lang="zh-CN" altLang="en-US"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轨道上的电子运动轨迹呈哑铃形。</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zh-CN" altLang="en-US"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　　</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a:t>
            </a:r>
            <a:endParaRPr lang="en-US" altLang="zh-CN" sz="2800" b="1">
              <a:latin typeface="黑体" panose="02010609060101010101" pitchFamily="49" charset="-122"/>
              <a:ea typeface="黑体" panose="02010609060101010101" pitchFamily="49" charset="-122"/>
              <a:cs typeface="Times New Roman" panose="02020603050405020304" pitchFamily="18" charset="0"/>
            </a:endParaRPr>
          </a:p>
        </p:txBody>
      </p:sp>
      <p:sp>
        <p:nvSpPr>
          <p:cNvPr id="4" name="文本框 3"/>
          <p:cNvSpPr txBox="1"/>
          <p:nvPr>
            <p:custDataLst>
              <p:tags r:id="rId2"/>
            </p:custDataLst>
          </p:nvPr>
        </p:nvSpPr>
        <p:spPr>
          <a:xfrm>
            <a:off x="8386368" y="1311275"/>
            <a:ext cx="525780" cy="645160"/>
          </a:xfrm>
          <a:prstGeom prst="rect">
            <a:avLst/>
          </a:prstGeom>
          <a:noFill/>
        </p:spPr>
        <p:txBody>
          <a:bodyPr wrap="square" rtlCol="0" anchor="t">
            <a:spAutoFit/>
          </a:bodyPr>
          <a:lstStyle/>
          <a:p>
            <a:r>
              <a:rPr lang="en-US" altLang="zh-CN" sz="3600" b="1">
                <a:solidFill>
                  <a:srgbClr val="FF0000"/>
                </a:solidFill>
                <a:latin typeface="微软雅黑" panose="020B0503020204020204" charset="-122"/>
                <a:ea typeface="微软雅黑" panose="020B0503020204020204" charset="-122"/>
                <a:cs typeface="Times New Roman" panose="02020603050405020304" pitchFamily="18" charset="0"/>
                <a:sym typeface="+mn-ea"/>
              </a:rPr>
              <a:t>√</a:t>
            </a:r>
            <a:endParaRPr lang="en-US" altLang="zh-CN" sz="3600" b="1">
              <a:solidFill>
                <a:srgbClr val="FF000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5" name="文本框 4"/>
          <p:cNvSpPr txBox="1"/>
          <p:nvPr>
            <p:custDataLst>
              <p:tags r:id="rId3"/>
            </p:custDataLst>
          </p:nvPr>
        </p:nvSpPr>
        <p:spPr>
          <a:xfrm>
            <a:off x="10942149" y="1985737"/>
            <a:ext cx="525780" cy="645160"/>
          </a:xfrm>
          <a:prstGeom prst="rect">
            <a:avLst/>
          </a:prstGeom>
          <a:noFill/>
        </p:spPr>
        <p:txBody>
          <a:bodyPr wrap="square" rtlCol="0" anchor="t">
            <a:spAutoFit/>
          </a:bodyPr>
          <a:lstStyle/>
          <a:p>
            <a:r>
              <a:rPr lang="en-US" altLang="zh-CN" sz="3600" b="1">
                <a:solidFill>
                  <a:srgbClr val="FF0000"/>
                </a:solidFill>
                <a:latin typeface="微软雅黑" panose="020B0503020204020204" charset="-122"/>
                <a:ea typeface="微软雅黑" panose="020B0503020204020204" charset="-122"/>
                <a:cs typeface="Times New Roman" panose="02020603050405020304" pitchFamily="18" charset="0"/>
                <a:sym typeface="+mn-ea"/>
              </a:rPr>
              <a:t>√</a:t>
            </a:r>
            <a:endParaRPr lang="en-US" altLang="zh-CN" sz="3600" b="1">
              <a:solidFill>
                <a:srgbClr val="FF000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6" name="文本框 5"/>
          <p:cNvSpPr txBox="1"/>
          <p:nvPr>
            <p:custDataLst>
              <p:tags r:id="rId4"/>
            </p:custDataLst>
          </p:nvPr>
        </p:nvSpPr>
        <p:spPr>
          <a:xfrm>
            <a:off x="8518974" y="2719631"/>
            <a:ext cx="553720" cy="645160"/>
          </a:xfrm>
          <a:prstGeom prst="rect">
            <a:avLst/>
          </a:prstGeom>
          <a:noFill/>
        </p:spPr>
        <p:txBody>
          <a:bodyPr wrap="square" rtlCol="0" anchor="t">
            <a:spAutoFit/>
          </a:bodyPr>
          <a:lstStyle/>
          <a:p>
            <a:r>
              <a:rPr lang="en-US" altLang="zh-CN" sz="3600" b="1">
                <a:solidFill>
                  <a:srgbClr val="FF0000"/>
                </a:solidFill>
                <a:latin typeface="微软雅黑" panose="020B0503020204020204" charset="-122"/>
                <a:ea typeface="微软雅黑" panose="020B0503020204020204" charset="-122"/>
                <a:cs typeface="Times New Roman" panose="02020603050405020304" pitchFamily="18" charset="0"/>
                <a:sym typeface="+mn-ea"/>
              </a:rPr>
              <a:t>×</a:t>
            </a:r>
            <a:endParaRPr lang="en-US" altLang="zh-CN" sz="3600" b="1">
              <a:solidFill>
                <a:srgbClr val="FF000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8" name="文本框 7"/>
          <p:cNvSpPr txBox="1"/>
          <p:nvPr>
            <p:custDataLst>
              <p:tags r:id="rId5"/>
            </p:custDataLst>
          </p:nvPr>
        </p:nvSpPr>
        <p:spPr>
          <a:xfrm>
            <a:off x="9455924" y="3541980"/>
            <a:ext cx="553720" cy="645160"/>
          </a:xfrm>
          <a:prstGeom prst="rect">
            <a:avLst/>
          </a:prstGeom>
          <a:noFill/>
        </p:spPr>
        <p:txBody>
          <a:bodyPr wrap="square" rtlCol="0" anchor="t">
            <a:spAutoFit/>
          </a:bodyPr>
          <a:lstStyle/>
          <a:p>
            <a:r>
              <a:rPr lang="en-US" altLang="zh-CN" sz="3600" b="1">
                <a:solidFill>
                  <a:srgbClr val="FF0000"/>
                </a:solidFill>
                <a:latin typeface="微软雅黑" panose="020B0503020204020204" charset="-122"/>
                <a:ea typeface="微软雅黑" panose="020B0503020204020204" charset="-122"/>
                <a:cs typeface="Times New Roman" panose="02020603050405020304" pitchFamily="18" charset="0"/>
                <a:sym typeface="+mn-ea"/>
              </a:rPr>
              <a:t>×</a:t>
            </a:r>
            <a:endParaRPr lang="en-US" altLang="zh-CN" sz="3600" b="1">
              <a:solidFill>
                <a:srgbClr val="FF0000"/>
              </a:solidFill>
              <a:latin typeface="微软雅黑" panose="020B0503020204020204" charset="-122"/>
              <a:ea typeface="微软雅黑" panose="020B0503020204020204" charset="-122"/>
              <a:cs typeface="Times New Roman" panose="02020603050405020304" pitchFamily="18" charset="0"/>
              <a:sym typeface="+mn-ea"/>
            </a:endParaRPr>
          </a:p>
        </p:txBody>
      </p:sp>
      <p:sp>
        <p:nvSpPr>
          <p:cNvPr id="7" name="矩形 6"/>
          <p:cNvSpPr/>
          <p:nvPr>
            <p:custDataLst>
              <p:tags r:id="rId6"/>
            </p:custDataLst>
          </p:nvPr>
        </p:nvSpPr>
        <p:spPr>
          <a:xfrm>
            <a:off x="286135" y="572611"/>
            <a:ext cx="1627369" cy="738664"/>
          </a:xfrm>
          <a:prstGeom prst="rect">
            <a:avLst/>
          </a:prstGeom>
        </p:spPr>
        <p:txBody>
          <a:bodyPr wrap="none">
            <a:spAutoFit/>
          </a:bodyPr>
          <a:lstStyle/>
          <a:p>
            <a:pPr lvl="0" algn="just">
              <a:lnSpc>
                <a:spcPct val="150000"/>
              </a:lnSpc>
              <a:tabLst>
                <a:tab pos="2250440" algn="l"/>
              </a:tabLst>
            </a:pPr>
            <a:r>
              <a:rPr lang="zh-CN" altLang="zh-CN" sz="2800" b="1" kern="100">
                <a:solidFill>
                  <a:srgbClr val="FF0000"/>
                </a:solidFill>
                <a:latin typeface="Times New Roman" panose="02020603050405020304" pitchFamily="18" charset="0"/>
                <a:ea typeface="方正中等线简体" panose="03000509000000000000" pitchFamily="65" charset="-122"/>
                <a:cs typeface="Times New Roman" panose="02020603050405020304" pitchFamily="18" charset="0"/>
              </a:rPr>
              <a:t>正误判断</a:t>
            </a:r>
            <a:endParaRPr lang="zh-CN" altLang="zh-CN" sz="1050" b="1" kern="100">
              <a:solidFill>
                <a:srgbClr val="FF0000"/>
              </a:solidFill>
              <a:latin typeface="宋体" panose="02010600030101010101" pitchFamily="2" charset="-122"/>
              <a:cs typeface="Courier New" panose="02070309020205020404" pitchFamily="49" charset="0"/>
            </a:endParaRPr>
          </a:p>
        </p:txBody>
      </p:sp>
      <p:sp>
        <p:nvSpPr>
          <p:cNvPr id="9" name="文本框 21"/>
          <p:cNvSpPr txBox="1"/>
          <p:nvPr>
            <p:custDataLst>
              <p:tags r:id="rId7"/>
            </p:custDataLst>
          </p:nvPr>
        </p:nvSpPr>
        <p:spPr>
          <a:xfrm>
            <a:off x="5237220" y="49738"/>
            <a:ext cx="1961515" cy="584775"/>
          </a:xfrm>
          <a:prstGeom prst="rect">
            <a:avLst/>
          </a:prstGeom>
          <a:noFill/>
        </p:spPr>
        <p:txBody>
          <a:bodyPr wrap="square" rtlCol="0">
            <a:spAutoFit/>
          </a:bodyPr>
          <a:lstStyle/>
          <a:p>
            <a:r>
              <a:rPr lang="zh-CN" altLang="en-US" sz="3200" b="1" dirty="0">
                <a:solidFill>
                  <a:srgbClr val="002060"/>
                </a:solidFill>
                <a:latin typeface="微软雅黑" panose="020B0503020204020204" charset="-122"/>
                <a:ea typeface="微软雅黑" panose="020B0503020204020204" charset="-122"/>
              </a:rPr>
              <a:t>对点训练</a:t>
            </a:r>
            <a:endParaRPr lang="zh-CN" altLang="en-US" sz="3200" b="1" dirty="0">
              <a:solidFill>
                <a:srgbClr val="00206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83820" y="848004"/>
            <a:ext cx="12108180" cy="3322955"/>
          </a:xfrm>
          <a:prstGeom prst="rect">
            <a:avLst/>
          </a:prstGeom>
        </p:spPr>
        <p:txBody>
          <a:bodyPr wrap="square">
            <a:spAutoFit/>
          </a:bodyPr>
          <a:lstStyle/>
          <a:p>
            <a:pPr>
              <a:lnSpc>
                <a:spcPct val="150000"/>
              </a:lnSpc>
            </a:pPr>
            <a:r>
              <a:rPr lang="en-US"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1.</a:t>
            </a:r>
            <a:r>
              <a:rPr lang="zh-CN"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下列关于电子云的叙述中</a:t>
            </a:r>
            <a:r>
              <a:rPr lang="zh-CN" altLang="zh-CN" sz="2800">
                <a:solidFill>
                  <a:srgbClr val="3333FF"/>
                </a:solidFill>
                <a:latin typeface="黑体" panose="02010609060101010101" pitchFamily="49" charset="-122"/>
                <a:ea typeface="黑体" panose="02010609060101010101" pitchFamily="49" charset="-122"/>
                <a:cs typeface="Times New Roman" panose="02020603050405020304" pitchFamily="18" charset="0"/>
              </a:rPr>
              <a:t>不正确</a:t>
            </a:r>
            <a:r>
              <a:rPr lang="zh-CN"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的是</a:t>
            </a:r>
            <a:r>
              <a:rPr lang="en-US"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zh-CN"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　　</a:t>
            </a:r>
            <a:r>
              <a:rPr lang="en-US"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a:t>
            </a:r>
            <a:endParaRPr lang="zh-CN"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pPr>
            <a:r>
              <a:rPr lang="en-US"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A.</a:t>
            </a:r>
            <a:r>
              <a:rPr lang="zh-CN"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电子云是用小黑点的疏密程度来表示电子在核外空间出现概率大小的图形</a:t>
            </a:r>
            <a:endParaRPr lang="zh-CN"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pPr>
            <a:r>
              <a:rPr lang="en-US"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B.</a:t>
            </a:r>
            <a:r>
              <a:rPr lang="zh-CN"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电子云实际上是电子运动形成的类似云一样的图形</a:t>
            </a:r>
            <a:endParaRPr lang="zh-CN"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pPr>
            <a:r>
              <a:rPr lang="en-US"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C.</a:t>
            </a:r>
            <a:r>
              <a:rPr lang="zh-CN"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电子云图说明离核越近</a:t>
            </a:r>
            <a:r>
              <a:rPr lang="en-US"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zh-CN"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电子出现概率越大</a:t>
            </a:r>
            <a:r>
              <a:rPr lang="en-US"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zh-CN"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离核越远</a:t>
            </a:r>
            <a:r>
              <a:rPr lang="en-US"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zh-CN"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电子出现概率越小</a:t>
            </a:r>
            <a:endParaRPr lang="en-US"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pPr>
            <a:r>
              <a:rPr lang="en-US"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D.</a:t>
            </a:r>
            <a:r>
              <a:rPr lang="zh-CN"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能级类别不同</a:t>
            </a:r>
            <a:r>
              <a:rPr lang="en-US"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zh-CN"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rPr>
              <a:t>电子云的形态也不一样</a:t>
            </a:r>
            <a:endParaRPr lang="zh-CN" altLang="zh-CN" sz="280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17" name="矩形 16"/>
          <p:cNvSpPr/>
          <p:nvPr>
            <p:custDataLst>
              <p:tags r:id="rId2"/>
            </p:custDataLst>
          </p:nvPr>
        </p:nvSpPr>
        <p:spPr>
          <a:xfrm>
            <a:off x="6463268" y="848004"/>
            <a:ext cx="673512" cy="830997"/>
          </a:xfrm>
          <a:prstGeom prst="rect">
            <a:avLst/>
          </a:prstGeom>
        </p:spPr>
        <p:txBody>
          <a:bodyPr wrap="square">
            <a:spAutoFit/>
          </a:bodyPr>
          <a:lstStyle/>
          <a:p>
            <a:pPr fontAlgn="auto" latinLnBrk="1">
              <a:lnSpc>
                <a:spcPct val="100000"/>
              </a:lnSpc>
            </a:pPr>
            <a:r>
              <a:rPr lang="en-US" altLang="zh-CN" sz="4800" b="1">
                <a:solidFill>
                  <a:srgbClr val="FF0000"/>
                </a:solidFill>
                <a:latin typeface="Times New Roman" panose="02020603050405020304" pitchFamily="18" charset="0"/>
                <a:ea typeface="微软雅黑" panose="020B0503020204020204" charset="-122"/>
                <a:cs typeface="Times New Roman" panose="02020603050405020304" pitchFamily="18" charset="0"/>
              </a:rPr>
              <a:t>B</a:t>
            </a:r>
            <a:r>
              <a:rPr lang="zh-CN" altLang="zh-CN" sz="3600">
                <a:solidFill>
                  <a:srgbClr val="FF0000"/>
                </a:solidFill>
                <a:latin typeface="Times New Roman" panose="02020603050405020304" pitchFamily="18" charset="0"/>
                <a:ea typeface="微软雅黑" panose="020B0503020204020204" charset="-122"/>
                <a:cs typeface="Times New Roman" panose="02020603050405020304" pitchFamily="18" charset="0"/>
              </a:rPr>
              <a:t>　</a:t>
            </a:r>
            <a:endParaRPr lang="zh-CN" altLang="zh-CN" sz="3600">
              <a:solidFill>
                <a:srgbClr val="FF0000"/>
              </a:solidFill>
              <a:latin typeface="Times New Roman" panose="02020603050405020304" pitchFamily="18" charset="0"/>
              <a:ea typeface="微软雅黑" panose="020B0503020204020204" charset="-122"/>
              <a:cs typeface="Times New Roman" panose="02020603050405020304" pitchFamily="18" charset="0"/>
            </a:endParaRPr>
          </a:p>
        </p:txBody>
      </p:sp>
      <p:sp>
        <p:nvSpPr>
          <p:cNvPr id="6" name="文本框 21"/>
          <p:cNvSpPr txBox="1"/>
          <p:nvPr>
            <p:custDataLst>
              <p:tags r:id="rId3"/>
            </p:custDataLst>
          </p:nvPr>
        </p:nvSpPr>
        <p:spPr>
          <a:xfrm>
            <a:off x="5237221" y="45072"/>
            <a:ext cx="1961515" cy="584775"/>
          </a:xfrm>
          <a:prstGeom prst="rect">
            <a:avLst/>
          </a:prstGeom>
          <a:noFill/>
        </p:spPr>
        <p:txBody>
          <a:bodyPr wrap="square" rtlCol="0">
            <a:spAutoFit/>
          </a:bodyPr>
          <a:lstStyle/>
          <a:p>
            <a:r>
              <a:rPr lang="zh-CN" altLang="en-US" sz="3200" b="1" dirty="0">
                <a:solidFill>
                  <a:srgbClr val="002060"/>
                </a:solidFill>
                <a:latin typeface="微软雅黑" panose="020B0503020204020204" charset="-122"/>
                <a:ea typeface="微软雅黑" panose="020B0503020204020204" charset="-122"/>
              </a:rPr>
              <a:t>对点训练</a:t>
            </a:r>
            <a:endParaRPr lang="zh-CN" altLang="en-US" sz="3200" b="1" dirty="0">
              <a:solidFill>
                <a:srgbClr val="00206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spect="1"/>
          </p:cNvSpPr>
          <p:nvPr>
            <p:custDataLst>
              <p:tags r:id="rId1"/>
            </p:custDataLst>
          </p:nvPr>
        </p:nvSpPr>
        <p:spPr>
          <a:xfrm>
            <a:off x="299968" y="798195"/>
            <a:ext cx="11390630" cy="3242170"/>
          </a:xfrm>
          <a:prstGeom prst="rect">
            <a:avLst/>
          </a:prstGeom>
        </p:spPr>
        <p:txBody>
          <a:bodyPr wrap="square">
            <a:spAutoFit/>
          </a:bodyPr>
          <a:lstStyle/>
          <a:p>
            <a:pPr defTabSz="914400" fontAlgn="auto">
              <a:lnSpc>
                <a:spcPct val="150000"/>
              </a:lnSpc>
              <a:spcAft>
                <a:spcPct val="0"/>
              </a:spcAft>
              <a:tabLst>
                <a:tab pos="1029335" algn="l"/>
                <a:tab pos="1850390" algn="l"/>
                <a:tab pos="2538095" algn="l"/>
                <a:tab pos="3221990" algn="l"/>
              </a:tabLst>
            </a:pP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sym typeface="+mn-ea"/>
              </a:rPr>
              <a:t>2.</a:t>
            </a:r>
            <a:r>
              <a:rPr lang="zh-CN"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观察氢原子</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1s</a:t>
            </a:r>
            <a:r>
              <a:rPr lang="zh-CN"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电子的电子云示意图</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zh-CN"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判断下列说法正确的是</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zh-CN"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　</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a:t>
            </a:r>
            <a:endParaRPr lang="zh-CN"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a:p>
            <a:pPr defTabSz="914400" fontAlgn="auto">
              <a:lnSpc>
                <a:spcPct val="150000"/>
              </a:lnSpc>
              <a:spcAft>
                <a:spcPct val="0"/>
              </a:spcAft>
              <a:tabLst>
                <a:tab pos="1029335" algn="l"/>
                <a:tab pos="1850390" algn="l"/>
                <a:tab pos="2538095" algn="l"/>
                <a:tab pos="3221990" algn="l"/>
              </a:tabLst>
            </a:pP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A.</a:t>
            </a:r>
            <a:r>
              <a:rPr lang="zh-CN"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一个小点表示</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1</a:t>
            </a:r>
            <a:r>
              <a:rPr lang="zh-CN"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个自由运动的电子</a:t>
            </a:r>
            <a:endParaRPr lang="zh-CN"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a:p>
            <a:pPr defTabSz="914400" fontAlgn="auto">
              <a:lnSpc>
                <a:spcPct val="150000"/>
              </a:lnSpc>
              <a:spcAft>
                <a:spcPct val="0"/>
              </a:spcAft>
              <a:tabLst>
                <a:tab pos="1029335" algn="l"/>
                <a:tab pos="1850390" algn="l"/>
                <a:tab pos="2538095" algn="l"/>
                <a:tab pos="3221990" algn="l"/>
              </a:tabLst>
            </a:pP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B.1s</a:t>
            </a:r>
            <a:r>
              <a:rPr lang="zh-CN"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原子轨道的电子云形状为圆形</a:t>
            </a:r>
            <a:endParaRPr lang="zh-CN"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a:p>
            <a:pPr defTabSz="914400" fontAlgn="auto">
              <a:lnSpc>
                <a:spcPct val="150000"/>
              </a:lnSpc>
              <a:spcAft>
                <a:spcPct val="0"/>
              </a:spcAft>
              <a:tabLst>
                <a:tab pos="1029335" algn="l"/>
                <a:tab pos="1850390" algn="l"/>
                <a:tab pos="2538095" algn="l"/>
                <a:tab pos="3221990" algn="l"/>
              </a:tabLst>
            </a:pP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C.</a:t>
            </a:r>
            <a:r>
              <a:rPr lang="zh-CN"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电子在</a:t>
            </a: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1s</a:t>
            </a:r>
            <a:r>
              <a:rPr lang="zh-CN"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原子轨道上运动就像地球围绕太阳旋转</a:t>
            </a:r>
            <a:endParaRPr lang="zh-CN"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a:p>
            <a:pPr defTabSz="914400" fontAlgn="auto">
              <a:lnSpc>
                <a:spcPct val="150000"/>
              </a:lnSpc>
              <a:spcAft>
                <a:spcPct val="0"/>
              </a:spcAft>
              <a:tabLst>
                <a:tab pos="1029335" algn="l"/>
                <a:tab pos="1850390" algn="l"/>
                <a:tab pos="2538095" algn="l"/>
                <a:tab pos="3221990" algn="l"/>
              </a:tabLst>
            </a:pPr>
            <a:r>
              <a:rPr lang="en-US"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D.1s</a:t>
            </a:r>
            <a:r>
              <a:rPr lang="zh-CN" altLang="zh-CN" sz="2800" b="1">
                <a:solidFill>
                  <a:srgbClr val="000000"/>
                </a:solidFill>
                <a:latin typeface="黑体" panose="02010609060101010101" pitchFamily="49" charset="-122"/>
                <a:ea typeface="黑体" panose="02010609060101010101" pitchFamily="49" charset="-122"/>
                <a:cs typeface="Times New Roman" panose="02020603050405020304" pitchFamily="18" charset="0"/>
              </a:rPr>
              <a:t>原子轨道电子云小点的疏密表示电子在某一位置出现概率的大小</a:t>
            </a:r>
            <a:endParaRPr lang="zh-CN" altLang="zh-CN" sz="2800" b="1">
              <a:solidFill>
                <a:srgbClr val="000000"/>
              </a:solidFill>
              <a:effectLst/>
              <a:latin typeface="黑体" panose="02010609060101010101" pitchFamily="49" charset="-122"/>
              <a:ea typeface="黑体" panose="02010609060101010101" pitchFamily="49" charset="-122"/>
              <a:cs typeface="Times New Roman" panose="02020603050405020304" pitchFamily="18" charset="0"/>
            </a:endParaRPr>
          </a:p>
        </p:txBody>
      </p:sp>
      <p:pic>
        <p:nvPicPr>
          <p:cNvPr id="7" name="A15.eps" descr="id:2147489880;FounderCES"/>
          <p:cNvPicPr/>
          <p:nvPr>
            <p:custDataLst>
              <p:tags r:id="rId2"/>
            </p:custDataLst>
          </p:nvPr>
        </p:nvPicPr>
        <p:blipFill>
          <a:blip r:embed="rId3"/>
          <a:stretch>
            <a:fillRect/>
          </a:stretch>
        </p:blipFill>
        <p:spPr>
          <a:xfrm>
            <a:off x="9673017" y="1550019"/>
            <a:ext cx="1705997" cy="1795834"/>
          </a:xfrm>
          <a:prstGeom prst="rect">
            <a:avLst/>
          </a:prstGeom>
        </p:spPr>
      </p:pic>
      <p:sp>
        <p:nvSpPr>
          <p:cNvPr id="3" name="文本框 2"/>
          <p:cNvSpPr txBox="1"/>
          <p:nvPr>
            <p:custDataLst>
              <p:tags r:id="rId4"/>
            </p:custDataLst>
          </p:nvPr>
        </p:nvSpPr>
        <p:spPr>
          <a:xfrm>
            <a:off x="9950798" y="904859"/>
            <a:ext cx="554960" cy="707886"/>
          </a:xfrm>
          <a:prstGeom prst="rect">
            <a:avLst/>
          </a:prstGeom>
          <a:noFill/>
        </p:spPr>
        <p:txBody>
          <a:bodyPr wrap="none" rtlCol="0" anchor="t">
            <a:spAutoFit/>
          </a:bodyPr>
          <a:lstStyle/>
          <a:p>
            <a:r>
              <a:rPr lang="en-US" altLang="zh-CN" sz="4000">
                <a:solidFill>
                  <a:srgbClr val="FF0000"/>
                </a:solidFill>
                <a:latin typeface="Times New Roman" panose="02020603050405020304" pitchFamily="18" charset="0"/>
                <a:cs typeface="Times New Roman" panose="02020603050405020304" pitchFamily="18" charset="0"/>
                <a:sym typeface="+mn-ea"/>
              </a:rPr>
              <a:t>D</a:t>
            </a:r>
            <a:endParaRPr lang="en-US" altLang="zh-CN" sz="4000">
              <a:solidFill>
                <a:srgbClr val="FF0000"/>
              </a:solidFill>
              <a:latin typeface="Times New Roman" panose="02020603050405020304" pitchFamily="18" charset="0"/>
              <a:cs typeface="Times New Roman" panose="02020603050405020304" pitchFamily="18" charset="0"/>
              <a:sym typeface="+mn-ea"/>
            </a:endParaRPr>
          </a:p>
        </p:txBody>
      </p:sp>
      <p:sp>
        <p:nvSpPr>
          <p:cNvPr id="5" name="文本框 21"/>
          <p:cNvSpPr txBox="1"/>
          <p:nvPr>
            <p:custDataLst>
              <p:tags r:id="rId5"/>
            </p:custDataLst>
          </p:nvPr>
        </p:nvSpPr>
        <p:spPr>
          <a:xfrm>
            <a:off x="5115242" y="68398"/>
            <a:ext cx="1961515" cy="584775"/>
          </a:xfrm>
          <a:prstGeom prst="rect">
            <a:avLst/>
          </a:prstGeom>
          <a:noFill/>
        </p:spPr>
        <p:txBody>
          <a:bodyPr wrap="square" rtlCol="0">
            <a:spAutoFit/>
          </a:bodyPr>
          <a:lstStyle/>
          <a:p>
            <a:r>
              <a:rPr lang="zh-CN" altLang="en-US" sz="3200" b="1" dirty="0">
                <a:solidFill>
                  <a:srgbClr val="002060"/>
                </a:solidFill>
                <a:latin typeface="微软雅黑" panose="020B0503020204020204" charset="-122"/>
                <a:ea typeface="微软雅黑" panose="020B0503020204020204" charset="-122"/>
              </a:rPr>
              <a:t>对点训练</a:t>
            </a:r>
            <a:endParaRPr lang="zh-CN" altLang="en-US" sz="3200" b="1" dirty="0">
              <a:solidFill>
                <a:srgbClr val="00206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1"/>
          <p:cNvSpPr txBox="1"/>
          <p:nvPr>
            <p:custDataLst>
              <p:tags r:id="rId1"/>
            </p:custDataLst>
          </p:nvPr>
        </p:nvSpPr>
        <p:spPr bwMode="auto">
          <a:xfrm>
            <a:off x="976064" y="93306"/>
            <a:ext cx="1995055" cy="521970"/>
          </a:xfrm>
          <a:prstGeom prst="rect">
            <a:avLst/>
          </a:prstGeom>
          <a:gradFill>
            <a:gsLst>
              <a:gs pos="0">
                <a:srgbClr val="012D86"/>
              </a:gs>
              <a:gs pos="100000">
                <a:srgbClr val="0E2557"/>
              </a:gs>
            </a:gsLst>
            <a:lin ang="5400000" scaled="0"/>
          </a:gradFill>
        </p:spPr>
        <p:txBody>
          <a:bodyPr wrap="square" lIns="91440" tIns="45720" rIns="91440" bIns="45720" rtlCol="0" anchor="t">
            <a:spAutoFit/>
          </a:bodyPr>
          <a:lstStyle/>
          <a:p>
            <a:pPr lvl="0" algn="ctr">
              <a:buClrTx/>
              <a:buSzTx/>
              <a:buFontTx/>
            </a:pPr>
            <a:r>
              <a:rPr lang="zh-CN" altLang="zh-CN" sz="2800" b="1" dirty="0">
                <a:solidFill>
                  <a:schemeClr val="bg2"/>
                </a:solidFill>
                <a:latin typeface="微软雅黑" panose="020B0503020204020204" charset="-122"/>
                <a:ea typeface="微软雅黑" panose="020B0503020204020204" charset="-122"/>
                <a:cs typeface="微软雅黑" panose="020B0503020204020204" charset="-122"/>
                <a:sym typeface="+mn-ea"/>
              </a:rPr>
              <a:t>情境导入</a:t>
            </a:r>
            <a:endParaRPr lang="zh-CN" altLang="zh-CN" sz="2800" b="1" dirty="0">
              <a:solidFill>
                <a:schemeClr val="bg2"/>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78887" name="表格 78886"/>
          <p:cNvGraphicFramePr>
            <a:graphicFrameLocks noGrp="1"/>
          </p:cNvGraphicFramePr>
          <p:nvPr>
            <p:custDataLst>
              <p:tags r:id="rId2"/>
            </p:custDataLst>
          </p:nvPr>
        </p:nvGraphicFramePr>
        <p:xfrm>
          <a:off x="164419" y="1431849"/>
          <a:ext cx="6091415" cy="4719211"/>
        </p:xfrm>
        <a:graphic>
          <a:graphicData uri="http://schemas.openxmlformats.org/drawingml/2006/table">
            <a:tbl>
              <a:tblPr/>
              <a:tblGrid>
                <a:gridCol w="1262937"/>
                <a:gridCol w="2040673"/>
                <a:gridCol w="2787805"/>
              </a:tblGrid>
              <a:tr h="650240">
                <a:tc>
                  <a:txBody>
                    <a:bodyPr/>
                    <a:lstStyle/>
                    <a:p>
                      <a:pPr marL="0" lvl="0" indent="0" algn="ctr" eaLnBrk="0" hangingPunct="0">
                        <a:spcBef>
                          <a:spcPct val="0"/>
                        </a:spcBef>
                        <a:buNone/>
                      </a:pPr>
                      <a:endParaRPr lang="zh-CN" altLang="en-US" sz="2800" b="0">
                        <a:solidFill>
                          <a:srgbClr val="00CC00"/>
                        </a:solidFill>
                        <a:latin typeface="Times New Roman" panose="02020603050405020304" pitchFamily="18" charset="0"/>
                        <a:ea typeface="黑体" panose="02010609060101010101" pitchFamily="49" charset="-122"/>
                        <a:cs typeface="Times New Roman" panose="02020603050405020304" pitchFamily="18" charset="0"/>
                      </a:endParaRPr>
                    </a:p>
                  </a:txBody>
                  <a:tcPr marL="180016" marR="180016" marT="93608" marB="93608"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eaLnBrk="0" hangingPunct="0">
                        <a:spcBef>
                          <a:spcPct val="0"/>
                        </a:spcBef>
                        <a:buNone/>
                      </a:pPr>
                      <a:r>
                        <a:rPr lang="zh-CN" altLang="en-US" sz="2800" b="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宏观物体</a:t>
                      </a:r>
                      <a:endParaRPr lang="zh-CN" altLang="en-US" sz="2800" b="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80016" marR="180016" marT="93608" marB="93608"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eaLnBrk="0" hangingPunct="0">
                        <a:spcBef>
                          <a:spcPct val="0"/>
                        </a:spcBef>
                        <a:buNone/>
                      </a:pPr>
                      <a:r>
                        <a:rPr lang="zh-CN" altLang="en-US" sz="2800" b="0">
                          <a:solidFill>
                            <a:srgbClr val="FF0000"/>
                          </a:solidFill>
                          <a:latin typeface="Times New Roman" panose="02020603050405020304" pitchFamily="18" charset="0"/>
                          <a:ea typeface="黑体" panose="02010609060101010101" pitchFamily="49" charset="-122"/>
                          <a:cs typeface="Times New Roman" panose="02020603050405020304" pitchFamily="18" charset="0"/>
                        </a:rPr>
                        <a:t>微观粒子</a:t>
                      </a:r>
                      <a:endParaRPr lang="zh-CN" altLang="en-US" sz="2800" b="0">
                        <a:solidFill>
                          <a:srgbClr val="FF0000"/>
                        </a:solidFill>
                        <a:latin typeface="Times New Roman" panose="02020603050405020304" pitchFamily="18" charset="0"/>
                        <a:ea typeface="黑体" panose="02010609060101010101" pitchFamily="49" charset="-122"/>
                        <a:cs typeface="Times New Roman" panose="02020603050405020304" pitchFamily="18" charset="0"/>
                      </a:endParaRPr>
                    </a:p>
                  </a:txBody>
                  <a:tcPr marL="180016" marR="180016" marT="93608" marB="93608"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650240">
                <a:tc>
                  <a:txBody>
                    <a:bodyPr/>
                    <a:lstStyle/>
                    <a:p>
                      <a:pPr marL="0" lvl="0" indent="0" algn="ctr" eaLnBrk="0" hangingPunct="0">
                        <a:spcBef>
                          <a:spcPct val="0"/>
                        </a:spcBef>
                        <a:buNone/>
                      </a:pPr>
                      <a:r>
                        <a:rPr lang="zh-CN" altLang="en-US" sz="2800" b="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质量</a:t>
                      </a:r>
                      <a:endParaRPr lang="zh-CN" altLang="en-US" sz="2800" b="0">
                        <a:solidFill>
                          <a:srgbClr val="0000CC"/>
                        </a:solidFill>
                        <a:latin typeface="Times New Roman" panose="02020603050405020304" pitchFamily="18" charset="0"/>
                        <a:ea typeface="黑体" panose="02010609060101010101" pitchFamily="49" charset="-122"/>
                        <a:cs typeface="Times New Roman" panose="02020603050405020304" pitchFamily="18" charset="0"/>
                      </a:endParaRPr>
                    </a:p>
                  </a:txBody>
                  <a:tcPr marL="180016" marR="180016" marT="93608" marB="93608"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eaLnBrk="0" hangingPunct="0">
                        <a:spcBef>
                          <a:spcPct val="0"/>
                        </a:spcBef>
                        <a:buNone/>
                      </a:pPr>
                      <a:r>
                        <a:rPr lang="zh-CN" altLang="en-US" sz="2800" b="0">
                          <a:latin typeface="Times New Roman" panose="02020603050405020304" pitchFamily="18" charset="0"/>
                          <a:ea typeface="黑体" panose="02010609060101010101" pitchFamily="49" charset="-122"/>
                          <a:cs typeface="Times New Roman" panose="02020603050405020304" pitchFamily="18" charset="0"/>
                        </a:rPr>
                        <a:t>很大</a:t>
                      </a:r>
                      <a:endParaRPr lang="zh-CN" altLang="en-US" sz="2800" b="0">
                        <a:latin typeface="Times New Roman" panose="02020603050405020304" pitchFamily="18" charset="0"/>
                        <a:ea typeface="黑体" panose="02010609060101010101" pitchFamily="49" charset="-122"/>
                        <a:cs typeface="Times New Roman" panose="02020603050405020304" pitchFamily="18" charset="0"/>
                      </a:endParaRPr>
                    </a:p>
                  </a:txBody>
                  <a:tcPr marL="180016" marR="180016" marT="93608" marB="93608"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eaLnBrk="0" hangingPunct="0">
                        <a:spcBef>
                          <a:spcPct val="0"/>
                        </a:spcBef>
                        <a:buNone/>
                      </a:pPr>
                      <a:r>
                        <a:rPr lang="zh-CN" altLang="en-US" sz="2800" b="0">
                          <a:latin typeface="Times New Roman" panose="02020603050405020304" pitchFamily="18" charset="0"/>
                          <a:ea typeface="黑体" panose="02010609060101010101" pitchFamily="49" charset="-122"/>
                          <a:cs typeface="Times New Roman" panose="02020603050405020304" pitchFamily="18" charset="0"/>
                        </a:rPr>
                        <a:t>很小</a:t>
                      </a:r>
                      <a:endParaRPr lang="zh-CN" altLang="en-US" sz="2800" b="0">
                        <a:latin typeface="Times New Roman" panose="02020603050405020304" pitchFamily="18" charset="0"/>
                        <a:ea typeface="黑体" panose="02010609060101010101" pitchFamily="49" charset="-122"/>
                        <a:cs typeface="Times New Roman" panose="02020603050405020304" pitchFamily="18" charset="0"/>
                      </a:endParaRPr>
                    </a:p>
                  </a:txBody>
                  <a:tcPr marL="180016" marR="180016" marT="93608" marB="93608"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650240">
                <a:tc>
                  <a:txBody>
                    <a:bodyPr/>
                    <a:lstStyle/>
                    <a:p>
                      <a:pPr marL="0" lvl="0" indent="0" algn="ctr" eaLnBrk="0" hangingPunct="0">
                        <a:spcBef>
                          <a:spcPct val="0"/>
                        </a:spcBef>
                        <a:buNone/>
                      </a:pPr>
                      <a:r>
                        <a:rPr lang="zh-CN" altLang="en-US" sz="2800" b="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速度</a:t>
                      </a:r>
                      <a:endParaRPr lang="zh-CN" altLang="en-US" sz="2800" b="0">
                        <a:solidFill>
                          <a:srgbClr val="0000CC"/>
                        </a:solidFill>
                        <a:latin typeface="Times New Roman" panose="02020603050405020304" pitchFamily="18" charset="0"/>
                        <a:ea typeface="黑体" panose="02010609060101010101" pitchFamily="49" charset="-122"/>
                        <a:cs typeface="Times New Roman" panose="02020603050405020304" pitchFamily="18" charset="0"/>
                      </a:endParaRPr>
                    </a:p>
                  </a:txBody>
                  <a:tcPr marL="180016" marR="180016" marT="93608" marB="93608"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eaLnBrk="0" hangingPunct="0">
                        <a:spcBef>
                          <a:spcPct val="0"/>
                        </a:spcBef>
                        <a:buNone/>
                      </a:pPr>
                      <a:r>
                        <a:rPr lang="zh-CN" altLang="en-US" sz="2800" b="0">
                          <a:latin typeface="Times New Roman" panose="02020603050405020304" pitchFamily="18" charset="0"/>
                          <a:ea typeface="黑体" panose="02010609060101010101" pitchFamily="49" charset="-122"/>
                          <a:cs typeface="Times New Roman" panose="02020603050405020304" pitchFamily="18" charset="0"/>
                        </a:rPr>
                        <a:t>较慢</a:t>
                      </a:r>
                      <a:endParaRPr lang="zh-CN" altLang="en-US" sz="2800" b="0">
                        <a:latin typeface="Times New Roman" panose="02020603050405020304" pitchFamily="18" charset="0"/>
                        <a:ea typeface="黑体" panose="02010609060101010101" pitchFamily="49" charset="-122"/>
                        <a:cs typeface="Times New Roman" panose="02020603050405020304" pitchFamily="18" charset="0"/>
                      </a:endParaRPr>
                    </a:p>
                  </a:txBody>
                  <a:tcPr marL="180016" marR="180016" marT="93608" marB="93608"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eaLnBrk="0" hangingPunct="0">
                        <a:spcBef>
                          <a:spcPct val="0"/>
                        </a:spcBef>
                        <a:buNone/>
                      </a:pPr>
                      <a:r>
                        <a:rPr lang="zh-CN" altLang="en-US" sz="2800" b="0">
                          <a:latin typeface="Times New Roman" panose="02020603050405020304" pitchFamily="18" charset="0"/>
                          <a:ea typeface="黑体" panose="02010609060101010101" pitchFamily="49" charset="-122"/>
                          <a:cs typeface="Times New Roman" panose="02020603050405020304" pitchFamily="18" charset="0"/>
                        </a:rPr>
                        <a:t>很快</a:t>
                      </a:r>
                      <a:r>
                        <a:rPr lang="en-US" altLang="zh-CN" sz="2800" b="0">
                          <a:latin typeface="Times New Roman" panose="02020603050405020304" pitchFamily="18" charset="0"/>
                          <a:ea typeface="黑体" panose="02010609060101010101" pitchFamily="49" charset="-122"/>
                          <a:cs typeface="Times New Roman" panose="02020603050405020304" pitchFamily="18" charset="0"/>
                        </a:rPr>
                        <a:t>(</a:t>
                      </a:r>
                      <a:r>
                        <a:rPr lang="zh-CN" altLang="en-US" sz="2800" b="0">
                          <a:latin typeface="Times New Roman" panose="02020603050405020304" pitchFamily="18" charset="0"/>
                          <a:ea typeface="黑体" panose="02010609060101010101" pitchFamily="49" charset="-122"/>
                          <a:cs typeface="Times New Roman" panose="02020603050405020304" pitchFamily="18" charset="0"/>
                        </a:rPr>
                        <a:t>接近光速</a:t>
                      </a:r>
                      <a:r>
                        <a:rPr lang="en-US" altLang="zh-CN" sz="2800" b="0">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800" b="0">
                        <a:latin typeface="Times New Roman" panose="02020603050405020304" pitchFamily="18" charset="0"/>
                        <a:ea typeface="黑体" panose="02010609060101010101" pitchFamily="49" charset="-122"/>
                        <a:cs typeface="Times New Roman" panose="02020603050405020304" pitchFamily="18" charset="0"/>
                      </a:endParaRPr>
                    </a:p>
                  </a:txBody>
                  <a:tcPr marL="180016" marR="180016" marT="93608" marB="93608"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650875">
                <a:tc>
                  <a:txBody>
                    <a:bodyPr/>
                    <a:lstStyle/>
                    <a:p>
                      <a:pPr marL="0" lvl="0" indent="0" algn="ctr" eaLnBrk="0" hangingPunct="0">
                        <a:spcBef>
                          <a:spcPct val="0"/>
                        </a:spcBef>
                        <a:buNone/>
                      </a:pPr>
                      <a:r>
                        <a:rPr lang="zh-CN" altLang="en-US" sz="2800" b="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位移</a:t>
                      </a:r>
                      <a:endParaRPr lang="zh-CN" altLang="en-US" sz="2800" b="0">
                        <a:solidFill>
                          <a:srgbClr val="0000CC"/>
                        </a:solidFill>
                        <a:latin typeface="Times New Roman" panose="02020603050405020304" pitchFamily="18" charset="0"/>
                        <a:ea typeface="黑体" panose="02010609060101010101" pitchFamily="49" charset="-122"/>
                        <a:cs typeface="Times New Roman" panose="02020603050405020304" pitchFamily="18" charset="0"/>
                      </a:endParaRPr>
                    </a:p>
                  </a:txBody>
                  <a:tcPr marL="180016" marR="180016" marT="93608" marB="93608"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eaLnBrk="0" hangingPunct="0">
                        <a:spcBef>
                          <a:spcPct val="0"/>
                        </a:spcBef>
                        <a:buNone/>
                      </a:pPr>
                      <a:r>
                        <a:rPr lang="zh-CN" altLang="en-US" sz="2800" b="0">
                          <a:latin typeface="Times New Roman" panose="02020603050405020304" pitchFamily="18" charset="0"/>
                          <a:ea typeface="黑体" panose="02010609060101010101" pitchFamily="49" charset="-122"/>
                          <a:cs typeface="Times New Roman" panose="02020603050405020304" pitchFamily="18" charset="0"/>
                        </a:rPr>
                        <a:t>可测</a:t>
                      </a:r>
                      <a:endParaRPr lang="zh-CN" altLang="en-US" sz="2800" b="0">
                        <a:latin typeface="Times New Roman" panose="02020603050405020304" pitchFamily="18" charset="0"/>
                        <a:ea typeface="黑体" panose="02010609060101010101" pitchFamily="49" charset="-122"/>
                        <a:cs typeface="Times New Roman" panose="02020603050405020304" pitchFamily="18" charset="0"/>
                      </a:endParaRPr>
                    </a:p>
                  </a:txBody>
                  <a:tcPr marL="180016" marR="180016" marT="93608" marB="93608"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rowSpan="2">
                  <a:txBody>
                    <a:bodyPr/>
                    <a:lstStyle/>
                    <a:p>
                      <a:pPr marL="0" lvl="0" indent="0" algn="ctr" eaLnBrk="0" hangingPunct="0">
                        <a:spcBef>
                          <a:spcPct val="0"/>
                        </a:spcBef>
                        <a:buNone/>
                      </a:pPr>
                      <a:r>
                        <a:rPr lang="zh-CN" altLang="en-US" sz="2800" b="0">
                          <a:latin typeface="Times New Roman" panose="02020603050405020304" pitchFamily="18" charset="0"/>
                          <a:ea typeface="黑体" panose="02010609060101010101" pitchFamily="49" charset="-122"/>
                          <a:cs typeface="Times New Roman" panose="02020603050405020304" pitchFamily="18" charset="0"/>
                        </a:rPr>
                        <a:t>位移、能量</a:t>
                      </a:r>
                      <a:endParaRPr lang="zh-CN" altLang="en-US" sz="2800" b="0">
                        <a:latin typeface="Times New Roman" panose="02020603050405020304" pitchFamily="18" charset="0"/>
                        <a:ea typeface="黑体" panose="02010609060101010101" pitchFamily="49" charset="-122"/>
                        <a:cs typeface="Times New Roman" panose="02020603050405020304" pitchFamily="18" charset="0"/>
                      </a:endParaRPr>
                    </a:p>
                    <a:p>
                      <a:pPr marL="0" lvl="0" indent="0" algn="ctr" eaLnBrk="0" hangingPunct="0">
                        <a:spcBef>
                          <a:spcPct val="0"/>
                        </a:spcBef>
                        <a:buNone/>
                      </a:pPr>
                      <a:r>
                        <a:rPr lang="zh-CN" altLang="en-US" sz="2800" b="0">
                          <a:latin typeface="Times New Roman" panose="02020603050405020304" pitchFamily="18" charset="0"/>
                          <a:ea typeface="黑体" panose="02010609060101010101" pitchFamily="49" charset="-122"/>
                          <a:cs typeface="Times New Roman" panose="02020603050405020304" pitchFamily="18" charset="0"/>
                        </a:rPr>
                        <a:t>不可同时测定</a:t>
                      </a:r>
                      <a:endParaRPr lang="zh-CN" altLang="en-US" sz="2800" b="0">
                        <a:latin typeface="Times New Roman" panose="02020603050405020304" pitchFamily="18" charset="0"/>
                        <a:ea typeface="黑体" panose="02010609060101010101" pitchFamily="49" charset="-122"/>
                        <a:cs typeface="Times New Roman" panose="02020603050405020304" pitchFamily="18" charset="0"/>
                      </a:endParaRPr>
                    </a:p>
                  </a:txBody>
                  <a:tcPr marL="180016" marR="180016" marT="93608" marB="93608"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650240">
                <a:tc>
                  <a:txBody>
                    <a:bodyPr/>
                    <a:lstStyle/>
                    <a:p>
                      <a:pPr marL="0" lvl="0" indent="0" algn="ctr" eaLnBrk="0" hangingPunct="0">
                        <a:spcBef>
                          <a:spcPct val="0"/>
                        </a:spcBef>
                        <a:buNone/>
                      </a:pPr>
                      <a:r>
                        <a:rPr lang="zh-CN" altLang="en-US" sz="2800" b="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能量</a:t>
                      </a:r>
                      <a:endParaRPr lang="zh-CN" altLang="en-US" sz="2800" b="0">
                        <a:solidFill>
                          <a:srgbClr val="0000CC"/>
                        </a:solidFill>
                        <a:latin typeface="Times New Roman" panose="02020603050405020304" pitchFamily="18" charset="0"/>
                        <a:ea typeface="黑体" panose="02010609060101010101" pitchFamily="49" charset="-122"/>
                        <a:cs typeface="Times New Roman" panose="02020603050405020304" pitchFamily="18" charset="0"/>
                      </a:endParaRPr>
                    </a:p>
                  </a:txBody>
                  <a:tcPr marL="180016" marR="180016" marT="93608" marB="93608"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eaLnBrk="0" hangingPunct="0">
                        <a:spcBef>
                          <a:spcPct val="0"/>
                        </a:spcBef>
                        <a:buNone/>
                      </a:pPr>
                      <a:r>
                        <a:rPr lang="zh-CN" altLang="en-US" sz="2800" b="0">
                          <a:latin typeface="Times New Roman" panose="02020603050405020304" pitchFamily="18" charset="0"/>
                          <a:ea typeface="黑体" panose="02010609060101010101" pitchFamily="49" charset="-122"/>
                          <a:cs typeface="Times New Roman" panose="02020603050405020304" pitchFamily="18" charset="0"/>
                        </a:rPr>
                        <a:t>可测</a:t>
                      </a:r>
                      <a:endParaRPr lang="zh-CN" altLang="en-US" sz="2800" b="0">
                        <a:latin typeface="Times New Roman" panose="02020603050405020304" pitchFamily="18" charset="0"/>
                        <a:ea typeface="黑体" panose="02010609060101010101" pitchFamily="49" charset="-122"/>
                        <a:cs typeface="Times New Roman" panose="02020603050405020304" pitchFamily="18" charset="0"/>
                      </a:endParaRPr>
                    </a:p>
                  </a:txBody>
                  <a:tcPr marL="180016" marR="180016" marT="93608" marB="93608"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vMerge="1">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B w="12700" cap="flat" cmpd="sng">
                      <a:solidFill>
                        <a:schemeClr val="tx1"/>
                      </a:solidFill>
                      <a:prstDash val="solid"/>
                      <a:headEnd type="none" w="med" len="med"/>
                      <a:tailEnd type="none" w="med" len="med"/>
                    </a:lnB>
                  </a:tcPr>
                </a:tc>
              </a:tr>
              <a:tr h="1351915">
                <a:tc>
                  <a:txBody>
                    <a:bodyPr/>
                    <a:lstStyle/>
                    <a:p>
                      <a:pPr marL="0" lvl="0" indent="0" algn="ctr" eaLnBrk="0" hangingPunct="0">
                        <a:spcBef>
                          <a:spcPct val="0"/>
                        </a:spcBef>
                        <a:buNone/>
                      </a:pPr>
                      <a:r>
                        <a:rPr lang="zh-CN" altLang="en-US" sz="2800" b="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轨迹</a:t>
                      </a:r>
                      <a:endParaRPr lang="zh-CN" altLang="en-US" sz="2800" b="0">
                        <a:solidFill>
                          <a:srgbClr val="0000CC"/>
                        </a:solidFill>
                        <a:latin typeface="Times New Roman" panose="02020603050405020304" pitchFamily="18" charset="0"/>
                        <a:ea typeface="黑体" panose="02010609060101010101" pitchFamily="49" charset="-122"/>
                        <a:cs typeface="Times New Roman" panose="02020603050405020304" pitchFamily="18" charset="0"/>
                      </a:endParaRPr>
                    </a:p>
                  </a:txBody>
                  <a:tcPr marL="180016" marR="180016" marT="93608" marB="93608"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eaLnBrk="0" hangingPunct="0">
                        <a:spcBef>
                          <a:spcPct val="0"/>
                        </a:spcBef>
                        <a:buNone/>
                      </a:pPr>
                      <a:r>
                        <a:rPr lang="zh-CN" altLang="en-US" sz="2800" b="0">
                          <a:latin typeface="Times New Roman" panose="02020603050405020304" pitchFamily="18" charset="0"/>
                          <a:ea typeface="黑体" panose="02010609060101010101" pitchFamily="49" charset="-122"/>
                          <a:cs typeface="Times New Roman" panose="02020603050405020304" pitchFamily="18" charset="0"/>
                        </a:rPr>
                        <a:t>可描述</a:t>
                      </a:r>
                      <a:endParaRPr lang="zh-CN" altLang="en-US" sz="2800" b="0">
                        <a:latin typeface="Times New Roman" panose="02020603050405020304" pitchFamily="18" charset="0"/>
                        <a:ea typeface="黑体" panose="02010609060101010101" pitchFamily="49" charset="-122"/>
                        <a:cs typeface="Times New Roman" panose="02020603050405020304" pitchFamily="18" charset="0"/>
                      </a:endParaRPr>
                    </a:p>
                    <a:p>
                      <a:pPr marL="0" lvl="0" indent="0" algn="ctr" eaLnBrk="0" hangingPunct="0">
                        <a:spcBef>
                          <a:spcPct val="0"/>
                        </a:spcBef>
                        <a:buNone/>
                      </a:pPr>
                      <a:r>
                        <a:rPr lang="en-US" altLang="zh-CN" sz="2800" b="0">
                          <a:solidFill>
                            <a:srgbClr val="FF3300"/>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2800" b="0">
                          <a:solidFill>
                            <a:srgbClr val="FF3300"/>
                          </a:solidFill>
                          <a:latin typeface="Times New Roman" panose="02020603050405020304" pitchFamily="18" charset="0"/>
                          <a:ea typeface="黑体" panose="02010609060101010101" pitchFamily="49" charset="-122"/>
                          <a:cs typeface="Times New Roman" panose="02020603050405020304" pitchFamily="18" charset="0"/>
                        </a:rPr>
                        <a:t>画图或函数描述</a:t>
                      </a:r>
                      <a:r>
                        <a:rPr lang="en-US" altLang="zh-CN" sz="2800" b="0">
                          <a:solidFill>
                            <a:srgbClr val="FF3300"/>
                          </a:solidFill>
                          <a:latin typeface="Times New Roman" panose="02020603050405020304" pitchFamily="18" charset="0"/>
                          <a:ea typeface="黑体" panose="02010609060101010101" pitchFamily="49" charset="-122"/>
                          <a:cs typeface="Times New Roman" panose="02020603050405020304" pitchFamily="18" charset="0"/>
                        </a:rPr>
                        <a:t>)</a:t>
                      </a:r>
                      <a:endParaRPr lang="zh-CN" altLang="en-US" sz="2800" b="0">
                        <a:solidFill>
                          <a:srgbClr val="FF3300"/>
                        </a:solidFill>
                        <a:latin typeface="Times New Roman" panose="02020603050405020304" pitchFamily="18" charset="0"/>
                        <a:ea typeface="黑体" panose="02010609060101010101" pitchFamily="49" charset="-122"/>
                        <a:cs typeface="Times New Roman" panose="02020603050405020304" pitchFamily="18" charset="0"/>
                      </a:endParaRPr>
                    </a:p>
                  </a:txBody>
                  <a:tcPr marL="180016" marR="180016" marT="93608" marB="93608" anchor="ct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eaLnBrk="0" hangingPunct="0">
                        <a:spcBef>
                          <a:spcPct val="0"/>
                        </a:spcBef>
                        <a:buNone/>
                      </a:pPr>
                      <a:r>
                        <a:rPr lang="zh-CN" altLang="en-US" sz="2800" b="0">
                          <a:latin typeface="Times New Roman" panose="02020603050405020304" pitchFamily="18" charset="0"/>
                          <a:ea typeface="黑体" panose="02010609060101010101" pitchFamily="49" charset="-122"/>
                          <a:cs typeface="Times New Roman" panose="02020603050405020304" pitchFamily="18" charset="0"/>
                        </a:rPr>
                        <a:t>不可确定</a:t>
                      </a:r>
                      <a:endParaRPr lang="zh-CN" altLang="en-US" sz="2800" b="0">
                        <a:latin typeface="Times New Roman" panose="02020603050405020304" pitchFamily="18" charset="0"/>
                        <a:ea typeface="黑体" panose="02010609060101010101" pitchFamily="49" charset="-122"/>
                        <a:cs typeface="Times New Roman" panose="02020603050405020304" pitchFamily="18" charset="0"/>
                      </a:endParaRPr>
                    </a:p>
                  </a:txBody>
                  <a:tcPr marL="180016" marR="180016" marT="93608" marB="93608" anchor="ct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78883" name="圆角矩形 78882" descr="棕色大理石"/>
          <p:cNvSpPr/>
          <p:nvPr>
            <p:custDataLst>
              <p:tags r:id="rId3"/>
            </p:custDataLst>
          </p:nvPr>
        </p:nvSpPr>
        <p:spPr>
          <a:xfrm>
            <a:off x="798784" y="746684"/>
            <a:ext cx="4344670" cy="511175"/>
          </a:xfrm>
          <a:prstGeom prst="roundRect">
            <a:avLst>
              <a:gd name="adj" fmla="val 16667"/>
            </a:avLst>
          </a:prstGeom>
          <a:blipFill rotWithShape="0">
            <a:blip r:embed="rId4"/>
            <a:stretch>
              <a:fillRect/>
            </a:stretch>
          </a:blipFill>
          <a:ln w="57150">
            <a:noFill/>
          </a:ln>
        </p:spPr>
        <p:txBody>
          <a:bodyPr wrap="none" anchor="ctr"/>
          <a:lstStyle/>
          <a:p>
            <a:pPr algn="ctr"/>
            <a:r>
              <a:rPr lang="zh-CN" altLang="en-US" sz="28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宏观、微观运动的不同</a:t>
            </a:r>
            <a:endParaRPr lang="zh-CN" altLang="en-US" sz="2800">
              <a:solidFill>
                <a:schemeClr val="bg1"/>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3" name="文本框 2"/>
          <p:cNvSpPr txBox="1"/>
          <p:nvPr>
            <p:custDataLst>
              <p:tags r:id="rId5"/>
            </p:custDataLst>
          </p:nvPr>
        </p:nvSpPr>
        <p:spPr>
          <a:xfrm>
            <a:off x="6333484" y="1257859"/>
            <a:ext cx="5542565" cy="1384995"/>
          </a:xfrm>
          <a:prstGeom prst="rect">
            <a:avLst/>
          </a:prstGeom>
          <a:noFill/>
        </p:spPr>
        <p:txBody>
          <a:bodyPr wrap="square" rtlCol="0">
            <a:spAutoFit/>
          </a:bodyPr>
          <a:lstStyle/>
          <a:p>
            <a:r>
              <a:rPr lang="en-US" altLang="zh-CN" sz="2800" b="1"/>
              <a:t>1920</a:t>
            </a:r>
            <a:r>
              <a:rPr lang="zh-CN" altLang="en-US" sz="2800" b="1"/>
              <a:t>年海森堡提出著名的</a:t>
            </a:r>
            <a:r>
              <a:rPr lang="zh-CN" altLang="en-US" sz="2800" b="1">
                <a:solidFill>
                  <a:srgbClr val="FF0000"/>
                </a:solidFill>
              </a:rPr>
              <a:t>海森堡测不准原理</a:t>
            </a:r>
            <a:r>
              <a:rPr lang="zh-CN" altLang="en-US" sz="2800" b="1"/>
              <a:t>：无法同时精确测量某个电子在某个时刻的位置和动量。</a:t>
            </a:r>
            <a:endParaRPr lang="zh-CN" altLang="en-US" sz="2800" b="1"/>
          </a:p>
        </p:txBody>
      </p:sp>
      <p:sp>
        <p:nvSpPr>
          <p:cNvPr id="11" name="文本框 10"/>
          <p:cNvSpPr txBox="1"/>
          <p:nvPr>
            <p:custDataLst>
              <p:tags r:id="rId6"/>
            </p:custDataLst>
          </p:nvPr>
        </p:nvSpPr>
        <p:spPr>
          <a:xfrm>
            <a:off x="6333484" y="3099411"/>
            <a:ext cx="5557328" cy="2936188"/>
          </a:xfrm>
          <a:prstGeom prst="rect">
            <a:avLst/>
          </a:prstGeom>
          <a:noFill/>
        </p:spPr>
        <p:txBody>
          <a:bodyPr wrap="square" rtlCol="0">
            <a:spAutoFit/>
          </a:bodyPr>
          <a:lstStyle/>
          <a:p>
            <a:pPr>
              <a:lnSpc>
                <a:spcPct val="110000"/>
              </a:lnSpc>
            </a:pPr>
            <a:r>
              <a:rPr lang="zh-CN" altLang="en-US" sz="2800" b="1">
                <a:solidFill>
                  <a:srgbClr val="FF0000"/>
                </a:solidFill>
                <a:latin typeface="+mn-ea"/>
              </a:rPr>
              <a:t>量子力学</a:t>
            </a:r>
            <a:r>
              <a:rPr lang="zh-CN" altLang="en-US" sz="2800" b="1">
                <a:latin typeface="+mn-ea"/>
              </a:rPr>
              <a:t>指出：</a:t>
            </a:r>
            <a:endParaRPr lang="en-US" altLang="zh-CN" sz="2800" b="1">
              <a:latin typeface="+mn-ea"/>
            </a:endParaRPr>
          </a:p>
          <a:p>
            <a:pPr>
              <a:lnSpc>
                <a:spcPct val="110000"/>
              </a:lnSpc>
            </a:pPr>
            <a:r>
              <a:rPr lang="zh-CN" altLang="en-US" sz="2800" b="1">
                <a:latin typeface="+mn-ea"/>
              </a:rPr>
              <a:t>一定空间运动状态的电子并不在</a:t>
            </a:r>
            <a:r>
              <a:rPr lang="zh-CN" altLang="zh-CN" sz="2800" b="1">
                <a:latin typeface="+mn-ea"/>
              </a:rPr>
              <a:t>玻</a:t>
            </a:r>
            <a:r>
              <a:rPr lang="zh-CN" altLang="en-US" sz="2800" b="1">
                <a:latin typeface="+mn-ea"/>
              </a:rPr>
              <a:t>尔假设的线性轨道上运动，而是在核外空间各处</a:t>
            </a:r>
            <a:r>
              <a:rPr lang="zh-CN" altLang="en-US" sz="2800" b="1">
                <a:solidFill>
                  <a:srgbClr val="FF0000"/>
                </a:solidFill>
                <a:latin typeface="+mn-ea"/>
              </a:rPr>
              <a:t>都可以出现</a:t>
            </a:r>
            <a:r>
              <a:rPr lang="zh-CN" altLang="en-US" sz="2800" b="1">
                <a:latin typeface="+mn-ea"/>
              </a:rPr>
              <a:t>，只是出现的概率不同。</a:t>
            </a:r>
            <a:r>
              <a:rPr lang="zh-CN" altLang="en-US" sz="2800" b="1">
                <a:latin typeface="+mn-ea"/>
                <a:sym typeface="+mn-ea"/>
              </a:rPr>
              <a:t>可以算出它们的</a:t>
            </a:r>
            <a:r>
              <a:rPr lang="zh-CN" altLang="en-US" sz="2800" b="1">
                <a:solidFill>
                  <a:srgbClr val="FF0000"/>
                </a:solidFill>
                <a:latin typeface="+mn-ea"/>
                <a:sym typeface="+mn-ea"/>
              </a:rPr>
              <a:t>概率密度分布</a:t>
            </a:r>
            <a:r>
              <a:rPr lang="zh-CN" altLang="en-US" sz="2800" b="1">
                <a:latin typeface="+mn-ea"/>
                <a:sym typeface="+mn-ea"/>
              </a:rPr>
              <a:t>。</a:t>
            </a:r>
            <a:endParaRPr lang="zh-CN" altLang="en-US" sz="2800" b="1">
              <a:latin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8887"/>
                                        </p:tgtEl>
                                        <p:attrNameLst>
                                          <p:attrName>style.visibility</p:attrName>
                                        </p:attrNameLst>
                                      </p:cBhvr>
                                      <p:to>
                                        <p:strVal val="visible"/>
                                      </p:to>
                                    </p:set>
                                    <p:animEffect transition="in" filter="wipe(left)">
                                      <p:cBhvr>
                                        <p:cTn id="7" dur="500"/>
                                        <p:tgtEl>
                                          <p:spTgt spid="788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02120" y="1638642"/>
            <a:ext cx="10489779" cy="523220"/>
          </a:xfrm>
          <a:prstGeom prst="rect">
            <a:avLst/>
          </a:prstGeom>
          <a:noFill/>
          <a:ln w="9525">
            <a:noFill/>
          </a:ln>
        </p:spPr>
        <p:txBody>
          <a:bodyPr wrap="square">
            <a:spAutoFit/>
          </a:bodyPr>
          <a:lstStyle/>
          <a:p>
            <a:r>
              <a:rPr lang="zh-CN" altLang="en-US" sz="2800" b="1">
                <a:solidFill>
                  <a:prstClr val="black"/>
                </a:solidFill>
                <a:latin typeface="楷体" panose="02010609060101010101" charset="-122"/>
                <a:ea typeface="楷体" panose="02010609060101010101" charset="-122"/>
              </a:rPr>
              <a:t>科学家采用</a:t>
            </a:r>
            <a:r>
              <a:rPr lang="zh-CN" altLang="en-US" sz="2800" b="1">
                <a:solidFill>
                  <a:srgbClr val="FF0066"/>
                </a:solidFill>
                <a:latin typeface="楷体" panose="02010609060101010101" charset="-122"/>
                <a:ea typeface="楷体" panose="02010609060101010101" charset="-122"/>
              </a:rPr>
              <a:t>统计方法</a:t>
            </a:r>
            <a:r>
              <a:rPr lang="zh-CN" altLang="en-US" sz="2800" b="1">
                <a:solidFill>
                  <a:prstClr val="black"/>
                </a:solidFill>
                <a:latin typeface="楷体" panose="02010609060101010101" charset="-122"/>
                <a:ea typeface="楷体" panose="02010609060101010101" charset="-122"/>
              </a:rPr>
              <a:t>来</a:t>
            </a:r>
            <a:r>
              <a:rPr lang="zh-CN" altLang="en-US" sz="2800" b="1">
                <a:solidFill>
                  <a:srgbClr val="0000FF"/>
                </a:solidFill>
                <a:latin typeface="楷体" panose="02010609060101010101" charset="-122"/>
                <a:ea typeface="楷体" panose="02010609060101010101" charset="-122"/>
              </a:rPr>
              <a:t>描述电子</a:t>
            </a:r>
            <a:r>
              <a:rPr lang="zh-CN" altLang="en-US" sz="2800" b="1">
                <a:solidFill>
                  <a:prstClr val="black"/>
                </a:solidFill>
                <a:latin typeface="楷体" panose="02010609060101010101" charset="-122"/>
                <a:ea typeface="楷体" panose="02010609060101010101" charset="-122"/>
              </a:rPr>
              <a:t>在原子</a:t>
            </a:r>
            <a:r>
              <a:rPr lang="zh-CN" altLang="en-US" sz="2800" b="1">
                <a:solidFill>
                  <a:srgbClr val="FF0066"/>
                </a:solidFill>
                <a:latin typeface="楷体" panose="02010609060101010101" charset="-122"/>
                <a:ea typeface="楷体" panose="02010609060101010101" charset="-122"/>
              </a:rPr>
              <a:t>核外某一区域出现的</a:t>
            </a:r>
            <a:r>
              <a:rPr lang="zh-CN" altLang="en-US" sz="2800" b="1">
                <a:solidFill>
                  <a:srgbClr val="FF0000"/>
                </a:solidFill>
                <a:latin typeface="黑体" panose="02010609060101010101" pitchFamily="49" charset="-122"/>
                <a:ea typeface="黑体" panose="02010609060101010101" pitchFamily="49" charset="-122"/>
              </a:rPr>
              <a:t>概率</a:t>
            </a:r>
            <a:endParaRPr lang="zh-CN" altLang="en-US" sz="2800" b="1">
              <a:solidFill>
                <a:srgbClr val="0000FF"/>
              </a:solidFill>
              <a:latin typeface="黑体" panose="02010609060101010101" pitchFamily="49" charset="-122"/>
              <a:ea typeface="黑体" panose="02010609060101010101" pitchFamily="49" charset="-122"/>
            </a:endParaRPr>
          </a:p>
        </p:txBody>
      </p:sp>
      <p:pic>
        <p:nvPicPr>
          <p:cNvPr id="9" name="图片 8" descr="pic_61304"/>
          <p:cNvPicPr>
            <a:picLocks noChangeAspect="1"/>
          </p:cNvPicPr>
          <p:nvPr>
            <p:custDataLst>
              <p:tags r:id="rId2"/>
            </p:custDataLst>
          </p:nvPr>
        </p:nvPicPr>
        <p:blipFill>
          <a:blip r:embed="rId3"/>
          <a:srcRect l="4445" r="73778" b="5479"/>
          <a:stretch>
            <a:fillRect/>
          </a:stretch>
        </p:blipFill>
        <p:spPr>
          <a:xfrm>
            <a:off x="702120" y="2273168"/>
            <a:ext cx="2133600" cy="3436751"/>
          </a:xfrm>
          <a:prstGeom prst="rect">
            <a:avLst/>
          </a:prstGeom>
          <a:noFill/>
          <a:ln w="9525">
            <a:noFill/>
          </a:ln>
          <a:effectLst>
            <a:outerShdw dist="35921" dir="2699999" algn="ctr" rotWithShape="0">
              <a:srgbClr val="808080"/>
            </a:outerShdw>
          </a:effectLst>
        </p:spPr>
      </p:pic>
      <p:pic>
        <p:nvPicPr>
          <p:cNvPr id="10" name="图片 9" descr="pic_61304"/>
          <p:cNvPicPr>
            <a:picLocks noChangeAspect="1"/>
          </p:cNvPicPr>
          <p:nvPr>
            <p:custDataLst>
              <p:tags r:id="rId4"/>
            </p:custDataLst>
          </p:nvPr>
        </p:nvPicPr>
        <p:blipFill>
          <a:blip r:embed="rId3"/>
          <a:srcRect l="50334" r="28667" b="5479"/>
          <a:stretch>
            <a:fillRect/>
          </a:stretch>
        </p:blipFill>
        <p:spPr>
          <a:xfrm>
            <a:off x="5627231" y="2280500"/>
            <a:ext cx="2248535" cy="3429419"/>
          </a:xfrm>
          <a:prstGeom prst="rect">
            <a:avLst/>
          </a:prstGeom>
          <a:noFill/>
          <a:ln w="9525">
            <a:noFill/>
          </a:ln>
          <a:effectLst>
            <a:outerShdw dist="35921" dir="2699999" algn="ctr" rotWithShape="0">
              <a:srgbClr val="808080"/>
            </a:outerShdw>
          </a:effectLst>
        </p:spPr>
      </p:pic>
      <p:pic>
        <p:nvPicPr>
          <p:cNvPr id="11" name="图片 10" descr="pic_61304"/>
          <p:cNvPicPr>
            <a:picLocks noChangeAspect="1"/>
          </p:cNvPicPr>
          <p:nvPr>
            <p:custDataLst>
              <p:tags r:id="rId5"/>
            </p:custDataLst>
          </p:nvPr>
        </p:nvPicPr>
        <p:blipFill>
          <a:blip r:embed="rId3"/>
          <a:srcRect l="26222" r="52000" b="5479"/>
          <a:stretch>
            <a:fillRect/>
          </a:stretch>
        </p:blipFill>
        <p:spPr>
          <a:xfrm>
            <a:off x="3085513" y="2321906"/>
            <a:ext cx="2345690" cy="3388013"/>
          </a:xfrm>
          <a:prstGeom prst="rect">
            <a:avLst/>
          </a:prstGeom>
          <a:noFill/>
          <a:ln w="9525">
            <a:noFill/>
          </a:ln>
          <a:effectLst>
            <a:outerShdw dist="35921" dir="2699999" algn="ctr" rotWithShape="0">
              <a:srgbClr val="808080"/>
            </a:outerShdw>
          </a:effectLst>
        </p:spPr>
      </p:pic>
      <p:pic>
        <p:nvPicPr>
          <p:cNvPr id="12" name="图片 11" descr="pic_61304"/>
          <p:cNvPicPr>
            <a:picLocks noChangeAspect="1"/>
          </p:cNvPicPr>
          <p:nvPr>
            <p:custDataLst>
              <p:tags r:id="rId6"/>
            </p:custDataLst>
          </p:nvPr>
        </p:nvPicPr>
        <p:blipFill>
          <a:blip r:embed="rId3"/>
          <a:srcRect l="74445" r="3777" b="5479"/>
          <a:stretch>
            <a:fillRect/>
          </a:stretch>
        </p:blipFill>
        <p:spPr>
          <a:xfrm>
            <a:off x="8507095" y="2273168"/>
            <a:ext cx="2350770" cy="3436751"/>
          </a:xfrm>
          <a:prstGeom prst="rect">
            <a:avLst/>
          </a:prstGeom>
          <a:noFill/>
          <a:ln w="9525">
            <a:noFill/>
          </a:ln>
          <a:effectLst>
            <a:outerShdw dist="35921" dir="2699999" algn="ctr" rotWithShape="0">
              <a:srgbClr val="808080"/>
            </a:outerShdw>
          </a:effectLst>
        </p:spPr>
      </p:pic>
      <p:sp>
        <p:nvSpPr>
          <p:cNvPr id="2" name="矩形 1"/>
          <p:cNvSpPr/>
          <p:nvPr>
            <p:custDataLst>
              <p:tags r:id="rId7"/>
            </p:custDataLst>
          </p:nvPr>
        </p:nvSpPr>
        <p:spPr>
          <a:xfrm>
            <a:off x="779145" y="935671"/>
            <a:ext cx="8524875" cy="523220"/>
          </a:xfrm>
          <a:prstGeom prst="rect">
            <a:avLst/>
          </a:prstGeom>
        </p:spPr>
        <p:txBody>
          <a:bodyPr wrap="square">
            <a:spAutoFit/>
          </a:bodyPr>
          <a:lstStyle/>
          <a:p>
            <a:pPr lvl="0"/>
            <a:r>
              <a:rPr lang="zh-CN" altLang="en-US" sz="2800" b="1">
                <a:latin typeface="楷体" panose="02010609060101010101" charset="-122"/>
                <a:ea typeface="楷体" panose="02010609060101010101" charset="-122"/>
              </a:rPr>
              <a:t>核外电子的运动不遵循宏观物体所具有的运动规律。</a:t>
            </a:r>
            <a:endParaRPr lang="zh-CN" altLang="en-US" sz="2800" b="1">
              <a:latin typeface="楷体" panose="02010609060101010101" charset="-122"/>
              <a:ea typeface="楷体" panose="02010609060101010101" charset="-122"/>
            </a:endParaRPr>
          </a:p>
        </p:txBody>
      </p:sp>
      <p:sp>
        <p:nvSpPr>
          <p:cNvPr id="14" name="文本框 13"/>
          <p:cNvSpPr txBox="1"/>
          <p:nvPr>
            <p:custDataLst>
              <p:tags r:id="rId8"/>
            </p:custDataLst>
          </p:nvPr>
        </p:nvSpPr>
        <p:spPr>
          <a:xfrm>
            <a:off x="840857" y="62768"/>
            <a:ext cx="4288353" cy="584775"/>
          </a:xfrm>
          <a:prstGeom prst="rect">
            <a:avLst/>
          </a:prstGeom>
          <a:noFill/>
        </p:spPr>
        <p:txBody>
          <a:bodyPr wrap="none" rtlCol="0">
            <a:spAutoFit/>
          </a:bodyPr>
          <a:lstStyle/>
          <a:p>
            <a:r>
              <a:rPr lang="zh-CN" altLang="en-US" sz="3200" b="1" dirty="0">
                <a:solidFill>
                  <a:srgbClr val="0000FF"/>
                </a:solidFill>
                <a:latin typeface="黑体" panose="02010609060101010101" pitchFamily="49" charset="-122"/>
                <a:ea typeface="黑体" panose="02010609060101010101" pitchFamily="49" charset="-122"/>
              </a:rPr>
              <a:t>四、电子云与原子轨道</a:t>
            </a:r>
            <a:endParaRPr lang="zh-CN" altLang="en-US" sz="3200" b="1" dirty="0">
              <a:solidFill>
                <a:srgbClr val="0000FF"/>
              </a:solidFill>
              <a:latin typeface="黑体" panose="02010609060101010101" pitchFamily="49" charset="-122"/>
              <a:ea typeface="黑体" panose="02010609060101010101" pitchFamily="49" charset="-122"/>
            </a:endParaRPr>
          </a:p>
        </p:txBody>
      </p:sp>
      <p:sp>
        <p:nvSpPr>
          <p:cNvPr id="15" name="文本框 14"/>
          <p:cNvSpPr txBox="1"/>
          <p:nvPr>
            <p:custDataLst>
              <p:tags r:id="rId9"/>
            </p:custDataLst>
          </p:nvPr>
        </p:nvSpPr>
        <p:spPr>
          <a:xfrm>
            <a:off x="5010534" y="124323"/>
            <a:ext cx="936475" cy="523220"/>
          </a:xfrm>
          <a:prstGeom prst="rect">
            <a:avLst/>
          </a:prstGeom>
          <a:noFill/>
        </p:spPr>
        <p:txBody>
          <a:bodyPr wrap="none" rtlCol="0">
            <a:spAutoFit/>
          </a:bodyPr>
          <a:lstStyle/>
          <a:p>
            <a:r>
              <a:rPr lang="en-US" altLang="zh-CN" sz="2800" b="1" dirty="0"/>
              <a:t>P</a:t>
            </a:r>
            <a:r>
              <a:rPr lang="en-US" altLang="zh-CN" sz="2800" b="1" baseline="-25000" dirty="0"/>
              <a:t>12-13</a:t>
            </a:r>
            <a:endParaRPr lang="zh-CN" altLang="en-US" sz="2800" b="1"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custDataLst>
              <p:tags r:id="rId1"/>
            </p:custDataLst>
          </p:nvPr>
        </p:nvSpPr>
        <p:spPr>
          <a:xfrm>
            <a:off x="194732" y="1538724"/>
            <a:ext cx="7704669" cy="584775"/>
          </a:xfrm>
          <a:prstGeom prst="rect">
            <a:avLst/>
          </a:prstGeom>
          <a:noFill/>
          <a:ln w="76200">
            <a:noFill/>
          </a:ln>
        </p:spPr>
        <p:txBody>
          <a:bodyPr wrap="square">
            <a:spAutoFit/>
          </a:bodyPr>
          <a:lstStyle/>
          <a:p>
            <a:pPr marL="457200" indent="-457200">
              <a:buFont typeface="Wingdings" panose="05000000000000000000" pitchFamily="2" charset="2"/>
              <a:buChar char="Ø"/>
            </a:pPr>
            <a:r>
              <a:rPr lang="zh-CN" altLang="en-US" sz="3200" b="1">
                <a:solidFill>
                  <a:prstClr val="black"/>
                </a:solidFill>
                <a:latin typeface="楷体" panose="02010609060101010101" charset="-122"/>
                <a:ea typeface="楷体" panose="02010609060101010101" charset="-122"/>
                <a:cs typeface="Times New Roman" panose="02020603050405020304" pitchFamily="18" charset="0"/>
              </a:rPr>
              <a:t>表示电子</a:t>
            </a:r>
            <a:r>
              <a:rPr lang="zh-CN" altLang="en-US" sz="3200" b="1">
                <a:solidFill>
                  <a:srgbClr val="0B5FD1"/>
                </a:solidFill>
                <a:latin typeface="楷体" panose="02010609060101010101" charset="-122"/>
                <a:ea typeface="楷体" panose="02010609060101010101" charset="-122"/>
                <a:cs typeface="Times New Roman" panose="02020603050405020304" pitchFamily="18" charset="0"/>
              </a:rPr>
              <a:t>在核外某处出现的概率密度</a:t>
            </a:r>
            <a:r>
              <a:rPr lang="zh-CN" altLang="en-US" sz="3200" b="1">
                <a:solidFill>
                  <a:prstClr val="black"/>
                </a:solidFill>
                <a:latin typeface="楷体" panose="02010609060101010101" charset="-122"/>
                <a:ea typeface="楷体" panose="02010609060101010101" charset="-122"/>
                <a:cs typeface="Times New Roman" panose="02020603050405020304" pitchFamily="18" charset="0"/>
              </a:rPr>
              <a:t>。 </a:t>
            </a:r>
            <a:endParaRPr lang="zh-CN" altLang="en-US" sz="3200" b="1">
              <a:solidFill>
                <a:prstClr val="black"/>
              </a:solidFill>
              <a:latin typeface="楷体" panose="02010609060101010101" charset="-122"/>
              <a:ea typeface="楷体" panose="02010609060101010101" charset="-122"/>
              <a:cs typeface="Times New Roman" panose="02020603050405020304" pitchFamily="18" charset="0"/>
            </a:endParaRPr>
          </a:p>
        </p:txBody>
      </p:sp>
      <p:sp>
        <p:nvSpPr>
          <p:cNvPr id="9" name="矩形 8"/>
          <p:cNvSpPr/>
          <p:nvPr>
            <p:custDataLst>
              <p:tags r:id="rId2"/>
            </p:custDataLst>
          </p:nvPr>
        </p:nvSpPr>
        <p:spPr>
          <a:xfrm>
            <a:off x="194732" y="684588"/>
            <a:ext cx="7930515" cy="584775"/>
          </a:xfrm>
          <a:prstGeom prst="rect">
            <a:avLst/>
          </a:prstGeom>
          <a:noFill/>
          <a:ln w="9525">
            <a:noFill/>
          </a:ln>
        </p:spPr>
        <p:txBody>
          <a:bodyPr wrap="square">
            <a:spAutoFit/>
          </a:bodyPr>
          <a:lstStyle/>
          <a:p>
            <a:r>
              <a:rPr lang="zh-CN" altLang="en-US" sz="3200" b="1">
                <a:solidFill>
                  <a:srgbClr val="FF0066"/>
                </a:solidFill>
                <a:latin typeface="楷体" panose="02010609060101010101" charset="-122"/>
                <a:ea typeface="楷体" panose="02010609060101010101" charset="-122"/>
              </a:rPr>
              <a:t>【思考</a:t>
            </a:r>
            <a:r>
              <a:rPr lang="en-US" altLang="zh-CN" sz="3200" b="1">
                <a:solidFill>
                  <a:srgbClr val="FF0066"/>
                </a:solidFill>
                <a:latin typeface="楷体" panose="02010609060101010101" charset="-122"/>
                <a:ea typeface="楷体" panose="02010609060101010101" charset="-122"/>
              </a:rPr>
              <a:t>1</a:t>
            </a:r>
            <a:r>
              <a:rPr lang="zh-CN" altLang="en-US" sz="3200" b="1">
                <a:solidFill>
                  <a:srgbClr val="FF0066"/>
                </a:solidFill>
                <a:latin typeface="楷体" panose="02010609060101010101" charset="-122"/>
                <a:ea typeface="楷体" panose="02010609060101010101" charset="-122"/>
              </a:rPr>
              <a:t>】</a:t>
            </a:r>
            <a:r>
              <a:rPr lang="zh-CN" altLang="en-US" sz="3200" b="1">
                <a:solidFill>
                  <a:prstClr val="black"/>
                </a:solidFill>
                <a:latin typeface="楷体" panose="02010609060101010101" charset="-122"/>
                <a:ea typeface="楷体" panose="02010609060101010101" charset="-122"/>
              </a:rPr>
              <a:t>图小黑点的疏密意义是什么？   </a:t>
            </a:r>
            <a:endParaRPr lang="zh-CN" altLang="en-US" sz="3200" b="1">
              <a:solidFill>
                <a:srgbClr val="0000FF"/>
              </a:solidFill>
              <a:latin typeface="楷体" panose="02010609060101010101" charset="-122"/>
              <a:ea typeface="楷体" panose="02010609060101010101" charset="-122"/>
            </a:endParaRPr>
          </a:p>
        </p:txBody>
      </p:sp>
      <p:sp>
        <p:nvSpPr>
          <p:cNvPr id="10" name="文本框 9"/>
          <p:cNvSpPr txBox="1"/>
          <p:nvPr>
            <p:custDataLst>
              <p:tags r:id="rId3"/>
            </p:custDataLst>
          </p:nvPr>
        </p:nvSpPr>
        <p:spPr>
          <a:xfrm>
            <a:off x="648333" y="4328379"/>
            <a:ext cx="8019415" cy="1284006"/>
          </a:xfrm>
          <a:prstGeom prst="rect">
            <a:avLst/>
          </a:prstGeom>
          <a:noFill/>
          <a:ln w="76200">
            <a:noFill/>
          </a:ln>
        </p:spPr>
        <p:txBody>
          <a:bodyPr wrap="square">
            <a:spAutoFit/>
          </a:bodyPr>
          <a:lstStyle/>
          <a:p>
            <a:pPr>
              <a:lnSpc>
                <a:spcPct val="150000"/>
              </a:lnSpc>
            </a:pPr>
            <a:r>
              <a:rPr lang="zh-CN" altLang="en-US" sz="2800" b="1">
                <a:solidFill>
                  <a:srgbClr val="0000FF"/>
                </a:solidFill>
                <a:latin typeface="楷体" panose="02010609060101010101" charset="-122"/>
                <a:ea typeface="楷体" panose="02010609060101010101" charset="-122"/>
              </a:rPr>
              <a:t>核外电子的概率密度分布看起来像一片云雾笼罩在原子核周围</a:t>
            </a:r>
            <a:r>
              <a:rPr lang="zh-CN" altLang="en-US" sz="2800" b="1">
                <a:solidFill>
                  <a:prstClr val="black"/>
                </a:solidFill>
                <a:latin typeface="楷体" panose="02010609060101010101" charset="-122"/>
                <a:ea typeface="楷体" panose="02010609060101010101" charset="-122"/>
              </a:rPr>
              <a:t>，人们形象地把它叫做</a:t>
            </a:r>
            <a:r>
              <a:rPr lang="zh-CN" altLang="en-US" sz="2800" b="1">
                <a:solidFill>
                  <a:srgbClr val="0066FF"/>
                </a:solidFill>
                <a:latin typeface="楷体" panose="02010609060101010101" charset="-122"/>
                <a:ea typeface="楷体" panose="02010609060101010101" charset="-122"/>
              </a:rPr>
              <a:t>“</a:t>
            </a:r>
            <a:r>
              <a:rPr lang="zh-CN" altLang="en-US" sz="2800" b="1">
                <a:solidFill>
                  <a:srgbClr val="FF0066"/>
                </a:solidFill>
                <a:latin typeface="楷体" panose="02010609060101010101" charset="-122"/>
                <a:ea typeface="楷体" panose="02010609060101010101" charset="-122"/>
              </a:rPr>
              <a:t>电子云</a:t>
            </a:r>
            <a:r>
              <a:rPr lang="zh-CN" altLang="en-US" sz="2800" b="1">
                <a:solidFill>
                  <a:srgbClr val="0066FF"/>
                </a:solidFill>
                <a:latin typeface="楷体" panose="02010609060101010101" charset="-122"/>
                <a:ea typeface="楷体" panose="02010609060101010101" charset="-122"/>
              </a:rPr>
              <a:t>”</a:t>
            </a:r>
            <a:r>
              <a:rPr lang="zh-CN" altLang="en-US" sz="2800">
                <a:solidFill>
                  <a:srgbClr val="0066FF"/>
                </a:solidFill>
                <a:latin typeface="楷体" panose="02010609060101010101" charset="-122"/>
                <a:ea typeface="楷体" panose="02010609060101010101" charset="-122"/>
              </a:rPr>
              <a:t> </a:t>
            </a:r>
            <a:r>
              <a:rPr lang="zh-CN" altLang="en-US" sz="2800" b="1">
                <a:solidFill>
                  <a:prstClr val="black"/>
                </a:solidFill>
                <a:latin typeface="楷体" panose="02010609060101010101" charset="-122"/>
                <a:ea typeface="楷体" panose="02010609060101010101" charset="-122"/>
              </a:rPr>
              <a:t>。 </a:t>
            </a:r>
            <a:endParaRPr lang="zh-CN" altLang="en-US" sz="2800" b="1">
              <a:solidFill>
                <a:prstClr val="black"/>
              </a:solidFill>
              <a:latin typeface="楷体" panose="02010609060101010101" charset="-122"/>
              <a:ea typeface="楷体" panose="02010609060101010101" charset="-122"/>
            </a:endParaRPr>
          </a:p>
        </p:txBody>
      </p:sp>
      <p:sp>
        <p:nvSpPr>
          <p:cNvPr id="6" name="文本框 5"/>
          <p:cNvSpPr txBox="1"/>
          <p:nvPr>
            <p:custDataLst>
              <p:tags r:id="rId4"/>
            </p:custDataLst>
          </p:nvPr>
        </p:nvSpPr>
        <p:spPr>
          <a:xfrm>
            <a:off x="194732" y="2520136"/>
            <a:ext cx="8720229" cy="954107"/>
          </a:xfrm>
          <a:prstGeom prst="rect">
            <a:avLst/>
          </a:prstGeom>
          <a:noFill/>
          <a:ln w="76200">
            <a:noFill/>
          </a:ln>
        </p:spPr>
        <p:txBody>
          <a:bodyPr wrap="square">
            <a:spAutoFit/>
          </a:bodyPr>
          <a:lstStyle/>
          <a:p>
            <a:pPr marL="457200" indent="-457200">
              <a:buFont typeface="Wingdings" panose="05000000000000000000" pitchFamily="2" charset="2"/>
              <a:buChar char="Ø"/>
            </a:pPr>
            <a:r>
              <a:rPr lang="zh-CN" altLang="en-US" sz="2800" b="1">
                <a:solidFill>
                  <a:prstClr val="black"/>
                </a:solidFill>
                <a:latin typeface="Times New Roman" panose="02020603050405020304" pitchFamily="18" charset="0"/>
                <a:ea typeface="楷体" panose="02010609060101010101" charset="-122"/>
                <a:cs typeface="Times New Roman" panose="02020603050405020304" pitchFamily="18" charset="0"/>
              </a:rPr>
              <a:t>用</a:t>
            </a:r>
            <a:r>
              <a:rPr lang="en-US" altLang="zh-CN" sz="2800" b="1">
                <a:solidFill>
                  <a:prstClr val="black"/>
                </a:solidFill>
                <a:latin typeface="Times New Roman" panose="02020603050405020304" pitchFamily="18" charset="0"/>
                <a:ea typeface="楷体" panose="02010609060101010101" charset="-122"/>
                <a:cs typeface="Times New Roman" panose="02020603050405020304" pitchFamily="18" charset="0"/>
              </a:rPr>
              <a:t>P</a:t>
            </a:r>
            <a:r>
              <a:rPr lang="zh-CN" altLang="en-US" sz="2800" b="1">
                <a:solidFill>
                  <a:prstClr val="black"/>
                </a:solidFill>
                <a:latin typeface="Times New Roman" panose="02020603050405020304" pitchFamily="18" charset="0"/>
                <a:ea typeface="楷体" panose="02010609060101010101" charset="-122"/>
                <a:cs typeface="Times New Roman" panose="02020603050405020304" pitchFamily="18" charset="0"/>
              </a:rPr>
              <a:t>表示电子在某处出现的概率，</a:t>
            </a:r>
            <a:r>
              <a:rPr lang="en-US" altLang="zh-CN" sz="2800" b="1">
                <a:solidFill>
                  <a:prstClr val="black"/>
                </a:solidFill>
                <a:latin typeface="Times New Roman" panose="02020603050405020304" pitchFamily="18" charset="0"/>
                <a:ea typeface="楷体" panose="02010609060101010101" charset="-122"/>
                <a:cs typeface="Times New Roman" panose="02020603050405020304" pitchFamily="18" charset="0"/>
              </a:rPr>
              <a:t>V</a:t>
            </a:r>
            <a:r>
              <a:rPr lang="zh-CN" altLang="en-US" sz="2800" b="1">
                <a:solidFill>
                  <a:prstClr val="black"/>
                </a:solidFill>
                <a:latin typeface="Times New Roman" panose="02020603050405020304" pitchFamily="18" charset="0"/>
                <a:ea typeface="楷体" panose="02010609060101010101" charset="-122"/>
                <a:cs typeface="Times New Roman" panose="02020603050405020304" pitchFamily="18" charset="0"/>
              </a:rPr>
              <a:t>表示该处的体积，</a:t>
            </a:r>
            <a:endParaRPr lang="en-US" altLang="zh-CN" sz="2800" b="1">
              <a:solidFill>
                <a:prstClr val="black"/>
              </a:solidFill>
              <a:latin typeface="Times New Roman" panose="02020603050405020304" pitchFamily="18" charset="0"/>
              <a:ea typeface="楷体" panose="02010609060101010101" charset="-122"/>
              <a:cs typeface="Times New Roman" panose="02020603050405020304" pitchFamily="18" charset="0"/>
            </a:endParaRPr>
          </a:p>
          <a:p>
            <a:r>
              <a:rPr lang="zh-CN" altLang="en-US" sz="2800" b="1">
                <a:solidFill>
                  <a:prstClr val="black"/>
                </a:solidFill>
                <a:latin typeface="Times New Roman" panose="02020603050405020304" pitchFamily="18" charset="0"/>
                <a:ea typeface="楷体" panose="02010609060101010101" charset="-122"/>
                <a:cs typeface="Times New Roman" panose="02020603050405020304" pitchFamily="18" charset="0"/>
              </a:rPr>
              <a:t>则</a:t>
            </a:r>
            <a:r>
              <a:rPr lang="zh-CN" altLang="en-US" sz="2800" b="1">
                <a:solidFill>
                  <a:srgbClr val="FF0000"/>
                </a:solidFill>
                <a:latin typeface="Times New Roman" panose="02020603050405020304" pitchFamily="18" charset="0"/>
                <a:ea typeface="楷体" panose="02010609060101010101" charset="-122"/>
                <a:cs typeface="Times New Roman" panose="02020603050405020304" pitchFamily="18" charset="0"/>
              </a:rPr>
              <a:t>某处电子出现的概率密度</a:t>
            </a:r>
            <a:r>
              <a:rPr lang="zh-CN" altLang="en-US" sz="2800" b="1">
                <a:solidFill>
                  <a:srgbClr val="FF0000"/>
                </a:solidFill>
                <a:latin typeface="Arial" panose="020B0604020202020204" pitchFamily="34" charset="0"/>
                <a:ea typeface="楷体" panose="02010609060101010101" charset="-122"/>
                <a:cs typeface="Arial" panose="020B0604020202020204" pitchFamily="34" charset="0"/>
              </a:rPr>
              <a:t>ρ</a:t>
            </a:r>
            <a:r>
              <a:rPr lang="en-US" altLang="zh-CN" sz="2800" b="1">
                <a:solidFill>
                  <a:srgbClr val="FF0000"/>
                </a:solidFill>
                <a:latin typeface="Arial" panose="020B0604020202020204" pitchFamily="34" charset="0"/>
                <a:ea typeface="楷体" panose="02010609060101010101" charset="-122"/>
                <a:cs typeface="Arial" panose="020B0604020202020204" pitchFamily="34" charset="0"/>
              </a:rPr>
              <a:t>=</a:t>
            </a:r>
            <a:r>
              <a:rPr lang="en-US" altLang="zh-CN" sz="2800" b="1">
                <a:solidFill>
                  <a:srgbClr val="FF0000"/>
                </a:solidFill>
                <a:latin typeface="Times New Roman" panose="02020603050405020304" pitchFamily="18" charset="0"/>
                <a:ea typeface="楷体" panose="02010609060101010101" charset="-122"/>
                <a:cs typeface="Times New Roman" panose="02020603050405020304" pitchFamily="18" charset="0"/>
                <a:sym typeface="+mn-ea"/>
              </a:rPr>
              <a:t>P/V</a:t>
            </a:r>
            <a:r>
              <a:rPr lang="zh-CN" altLang="en-US" sz="2800" b="1">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a:t>
            </a:r>
            <a:r>
              <a:rPr lang="zh-CN" altLang="en-US" sz="2800" b="1">
                <a:solidFill>
                  <a:prstClr val="black"/>
                </a:solidFill>
                <a:latin typeface="Times New Roman" panose="02020603050405020304" pitchFamily="18" charset="0"/>
                <a:ea typeface="楷体" panose="02010609060101010101" charset="-122"/>
                <a:cs typeface="Times New Roman" panose="02020603050405020304" pitchFamily="18" charset="0"/>
              </a:rPr>
              <a:t> </a:t>
            </a:r>
            <a:endParaRPr lang="zh-CN" altLang="en-US" sz="2800" b="1">
              <a:solidFill>
                <a:prstClr val="black"/>
              </a:solidFill>
              <a:latin typeface="Times New Roman" panose="02020603050405020304" pitchFamily="18" charset="0"/>
              <a:ea typeface="楷体" panose="02010609060101010101" charset="-122"/>
              <a:cs typeface="Times New Roman" panose="02020603050405020304" pitchFamily="18" charset="0"/>
            </a:endParaRPr>
          </a:p>
        </p:txBody>
      </p:sp>
      <p:pic>
        <p:nvPicPr>
          <p:cNvPr id="7" name="图片 6" descr="pic_61304"/>
          <p:cNvPicPr>
            <a:picLocks noChangeAspect="1"/>
          </p:cNvPicPr>
          <p:nvPr>
            <p:custDataLst>
              <p:tags r:id="rId5"/>
            </p:custDataLst>
          </p:nvPr>
        </p:nvPicPr>
        <p:blipFill>
          <a:blip r:embed="rId6"/>
          <a:srcRect l="74445" r="3777" b="5479"/>
          <a:stretch>
            <a:fillRect/>
          </a:stretch>
        </p:blipFill>
        <p:spPr>
          <a:xfrm>
            <a:off x="9116695" y="684588"/>
            <a:ext cx="2350770" cy="3366246"/>
          </a:xfrm>
          <a:prstGeom prst="rect">
            <a:avLst/>
          </a:prstGeom>
          <a:noFill/>
          <a:ln w="9525">
            <a:noFill/>
          </a:ln>
          <a:effectLst>
            <a:outerShdw dist="35921" dir="2699999" algn="ctr" rotWithShape="0">
              <a:srgbClr val="808080"/>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wd">
                                    <p:tmPct val="10000"/>
                                  </p:iterate>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custDataLst>
              <p:tags r:id="rId1"/>
            </p:custDataLst>
          </p:nvPr>
        </p:nvPicPr>
        <p:blipFill>
          <a:blip r:embed="rId2"/>
          <a:stretch>
            <a:fillRect/>
          </a:stretch>
        </p:blipFill>
        <p:spPr>
          <a:xfrm>
            <a:off x="1751649" y="4192333"/>
            <a:ext cx="7359108" cy="1816895"/>
          </a:xfrm>
          <a:prstGeom prst="rect">
            <a:avLst/>
          </a:prstGeom>
        </p:spPr>
      </p:pic>
      <p:sp>
        <p:nvSpPr>
          <p:cNvPr id="3" name="矩形 2"/>
          <p:cNvSpPr/>
          <p:nvPr>
            <p:custDataLst>
              <p:tags r:id="rId3"/>
            </p:custDataLst>
          </p:nvPr>
        </p:nvSpPr>
        <p:spPr>
          <a:xfrm>
            <a:off x="1623042" y="957326"/>
            <a:ext cx="8441242" cy="1212640"/>
          </a:xfrm>
          <a:prstGeom prst="rect">
            <a:avLst/>
          </a:prstGeom>
        </p:spPr>
        <p:txBody>
          <a:bodyPr wrap="square">
            <a:spAutoFit/>
          </a:bodyPr>
          <a:lstStyle/>
          <a:p>
            <a:pPr>
              <a:lnSpc>
                <a:spcPct val="130000"/>
              </a:lnSpc>
              <a:tabLst>
                <a:tab pos="2250440" algn="l"/>
              </a:tabLst>
            </a:pPr>
            <a:r>
              <a:rPr lang="zh-CN" altLang="en-US" sz="2800" b="1" kern="100">
                <a:solidFill>
                  <a:prstClr val="black"/>
                </a:solidFill>
                <a:latin typeface="黑体" panose="02010609060101010101" pitchFamily="49" charset="-122"/>
                <a:ea typeface="黑体" panose="02010609060101010101" pitchFamily="49" charset="-122"/>
                <a:cs typeface="Times New Roman" panose="02020603050405020304" pitchFamily="18" charset="0"/>
              </a:rPr>
              <a:t>：</a:t>
            </a:r>
            <a:r>
              <a:rPr lang="zh-CN" altLang="zh-CN" sz="2800" b="1" kern="100">
                <a:solidFill>
                  <a:prstClr val="black"/>
                </a:solidFill>
                <a:latin typeface="黑体" panose="02010609060101010101" pitchFamily="49" charset="-122"/>
                <a:ea typeface="黑体" panose="02010609060101010101" pitchFamily="49" charset="-122"/>
                <a:cs typeface="Times New Roman" panose="02020603050405020304" pitchFamily="18" charset="0"/>
              </a:rPr>
              <a:t>处于一定空间</a:t>
            </a:r>
            <a:r>
              <a:rPr lang="en-US" altLang="zh-CN" sz="2800" b="1" u="sng" kern="100">
                <a:solidFill>
                  <a:prstClr val="black"/>
                </a:solidFill>
                <a:latin typeface="黑体" panose="02010609060101010101" pitchFamily="49" charset="-122"/>
                <a:ea typeface="黑体" panose="02010609060101010101" pitchFamily="49" charset="-122"/>
                <a:cs typeface="Times New Roman" panose="02020603050405020304" pitchFamily="18" charset="0"/>
              </a:rPr>
              <a:t>         </a:t>
            </a:r>
            <a:r>
              <a:rPr lang="zh-CN" altLang="zh-CN" sz="2800" b="1" kern="100">
                <a:solidFill>
                  <a:prstClr val="black"/>
                </a:solidFill>
                <a:latin typeface="黑体" panose="02010609060101010101" pitchFamily="49" charset="-122"/>
                <a:ea typeface="黑体" panose="02010609060101010101" pitchFamily="49" charset="-122"/>
                <a:cs typeface="Times New Roman" panose="02020603050405020304" pitchFamily="18" charset="0"/>
              </a:rPr>
              <a:t>的电子在原子核外空间的概率密度分布的形象化描述。</a:t>
            </a:r>
            <a:endParaRPr lang="zh-CN" altLang="zh-CN" sz="1050" b="1" kern="100">
              <a:solidFill>
                <a:prstClr val="black"/>
              </a:solidFill>
              <a:latin typeface="黑体" panose="02010609060101010101" pitchFamily="49" charset="-122"/>
              <a:ea typeface="黑体" panose="02010609060101010101" pitchFamily="49" charset="-122"/>
              <a:cs typeface="Courier New" panose="02070309020205020404" pitchFamily="49" charset="0"/>
            </a:endParaRPr>
          </a:p>
        </p:txBody>
      </p:sp>
      <p:sp>
        <p:nvSpPr>
          <p:cNvPr id="1048681" name="矩形 6"/>
          <p:cNvSpPr/>
          <p:nvPr>
            <p:custDataLst>
              <p:tags r:id="rId4"/>
            </p:custDataLst>
          </p:nvPr>
        </p:nvSpPr>
        <p:spPr>
          <a:xfrm>
            <a:off x="4246686" y="969401"/>
            <a:ext cx="1612900" cy="521970"/>
          </a:xfrm>
          <a:prstGeom prst="rect">
            <a:avLst/>
          </a:prstGeom>
        </p:spPr>
        <p:txBody>
          <a:bodyPr wrap="none">
            <a:spAutoFit/>
          </a:bodyPr>
          <a:lstStyle/>
          <a:p>
            <a:r>
              <a:rPr lang="zh-CN" altLang="zh-CN" sz="2800" b="1"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运动状态</a:t>
            </a:r>
            <a:endParaRPr lang="zh-CN" altLang="zh-CN" sz="2800" b="1"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sp>
        <p:nvSpPr>
          <p:cNvPr id="9" name="文本框 8"/>
          <p:cNvSpPr txBox="1"/>
          <p:nvPr>
            <p:custDataLst>
              <p:tags r:id="rId5"/>
            </p:custDataLst>
          </p:nvPr>
        </p:nvSpPr>
        <p:spPr>
          <a:xfrm>
            <a:off x="831526" y="53395"/>
            <a:ext cx="4288353" cy="584775"/>
          </a:xfrm>
          <a:prstGeom prst="rect">
            <a:avLst/>
          </a:prstGeom>
          <a:noFill/>
        </p:spPr>
        <p:txBody>
          <a:bodyPr wrap="none" rtlCol="0">
            <a:spAutoFit/>
          </a:bodyPr>
          <a:lstStyle/>
          <a:p>
            <a:r>
              <a:rPr lang="zh-CN" altLang="en-US" sz="3200" b="1" dirty="0">
                <a:solidFill>
                  <a:srgbClr val="0000FF"/>
                </a:solidFill>
                <a:latin typeface="黑体" panose="02010609060101010101" pitchFamily="49" charset="-122"/>
                <a:ea typeface="黑体" panose="02010609060101010101" pitchFamily="49" charset="-122"/>
              </a:rPr>
              <a:t>四、电子云与原子轨道</a:t>
            </a:r>
            <a:endParaRPr lang="zh-CN" altLang="en-US" sz="3200" b="1" dirty="0">
              <a:solidFill>
                <a:srgbClr val="0000FF"/>
              </a:solidFill>
              <a:latin typeface="黑体" panose="02010609060101010101" pitchFamily="49" charset="-122"/>
              <a:ea typeface="黑体" panose="02010609060101010101" pitchFamily="49" charset="-122"/>
            </a:endParaRPr>
          </a:p>
        </p:txBody>
      </p:sp>
      <p:sp>
        <p:nvSpPr>
          <p:cNvPr id="10" name="文本框 9"/>
          <p:cNvSpPr txBox="1"/>
          <p:nvPr>
            <p:custDataLst>
              <p:tags r:id="rId6"/>
            </p:custDataLst>
          </p:nvPr>
        </p:nvSpPr>
        <p:spPr>
          <a:xfrm>
            <a:off x="5119879" y="114950"/>
            <a:ext cx="936475" cy="523220"/>
          </a:xfrm>
          <a:prstGeom prst="rect">
            <a:avLst/>
          </a:prstGeom>
          <a:noFill/>
        </p:spPr>
        <p:txBody>
          <a:bodyPr wrap="none" rtlCol="0">
            <a:spAutoFit/>
          </a:bodyPr>
          <a:lstStyle/>
          <a:p>
            <a:r>
              <a:rPr lang="en-US" altLang="zh-CN" sz="2800" b="1"/>
              <a:t>P</a:t>
            </a:r>
            <a:r>
              <a:rPr lang="en-US" altLang="zh-CN" sz="2800" b="1" baseline="-25000"/>
              <a:t>12-13</a:t>
            </a:r>
            <a:endParaRPr lang="zh-CN" altLang="en-US" sz="2800" b="1" baseline="-25000"/>
          </a:p>
        </p:txBody>
      </p:sp>
      <p:sp>
        <p:nvSpPr>
          <p:cNvPr id="2" name="矩形 1"/>
          <p:cNvSpPr/>
          <p:nvPr>
            <p:custDataLst>
              <p:tags r:id="rId7"/>
            </p:custDataLst>
          </p:nvPr>
        </p:nvSpPr>
        <p:spPr>
          <a:xfrm>
            <a:off x="298801" y="956076"/>
            <a:ext cx="1535998" cy="523220"/>
          </a:xfrm>
          <a:prstGeom prst="rect">
            <a:avLst/>
          </a:prstGeom>
        </p:spPr>
        <p:txBody>
          <a:bodyPr wrap="none">
            <a:spAutoFit/>
          </a:bodyPr>
          <a:lstStyle/>
          <a:p>
            <a:pPr lvl="0">
              <a:tabLst>
                <a:tab pos="2250440" algn="l"/>
              </a:tabLst>
            </a:pPr>
            <a:r>
              <a:rPr lang="en-US" altLang="zh-CN" sz="2800" b="1" kern="100">
                <a:solidFill>
                  <a:srgbClr val="FF0000"/>
                </a:solidFill>
                <a:latin typeface="Times New Roman" panose="02020603050405020304" pitchFamily="18" charset="0"/>
                <a:ea typeface="方正中等线简体" panose="03000509000000000000" pitchFamily="65" charset="-122"/>
                <a:cs typeface="Courier New" panose="02070309020205020404" pitchFamily="49" charset="0"/>
              </a:rPr>
              <a:t>1.</a:t>
            </a:r>
            <a:r>
              <a:rPr lang="zh-CN" altLang="zh-CN" sz="2800" b="1" kern="100">
                <a:solidFill>
                  <a:srgbClr val="FF0000"/>
                </a:solidFill>
                <a:latin typeface="Times New Roman" panose="02020603050405020304" pitchFamily="18" charset="0"/>
                <a:ea typeface="方正中等线简体" panose="03000509000000000000" pitchFamily="65" charset="-122"/>
                <a:cs typeface="Courier New" panose="02070309020205020404" pitchFamily="49" charset="0"/>
              </a:rPr>
              <a:t>电子云</a:t>
            </a:r>
            <a:endParaRPr lang="zh-CN" altLang="zh-CN" sz="2800" b="1" kern="100">
              <a:solidFill>
                <a:srgbClr val="FF0000"/>
              </a:solidFill>
              <a:latin typeface="Times New Roman" panose="02020603050405020304" pitchFamily="18" charset="0"/>
              <a:ea typeface="方正中等线简体" panose="03000509000000000000" pitchFamily="65" charset="-122"/>
              <a:cs typeface="Courier New" panose="02070309020205020404" pitchFamily="49" charset="0"/>
            </a:endParaRPr>
          </a:p>
        </p:txBody>
      </p:sp>
      <p:sp>
        <p:nvSpPr>
          <p:cNvPr id="4" name="矩形 3"/>
          <p:cNvSpPr/>
          <p:nvPr>
            <p:custDataLst>
              <p:tags r:id="rId8"/>
            </p:custDataLst>
          </p:nvPr>
        </p:nvSpPr>
        <p:spPr>
          <a:xfrm>
            <a:off x="598737" y="2247653"/>
            <a:ext cx="8228076" cy="523220"/>
          </a:xfrm>
          <a:prstGeom prst="rect">
            <a:avLst/>
          </a:prstGeom>
        </p:spPr>
        <p:txBody>
          <a:bodyPr wrap="square">
            <a:spAutoFit/>
          </a:bodyPr>
          <a:lstStyle/>
          <a:p>
            <a:pPr marL="457200" indent="-457200">
              <a:buFont typeface="Wingdings" panose="05000000000000000000" pitchFamily="2" charset="2"/>
              <a:buChar char="Ø"/>
            </a:pPr>
            <a:r>
              <a:rPr lang="zh-CN" altLang="en-US" sz="2800" b="1">
                <a:solidFill>
                  <a:srgbClr val="0000FF"/>
                </a:solidFill>
                <a:latin typeface="Arial" panose="020B0604020202020204" pitchFamily="34" charset="0"/>
                <a:ea typeface="楷体" panose="02010609060101010101" charset="-122"/>
              </a:rPr>
              <a:t>电子云图绘制比较困难，常用</a:t>
            </a:r>
            <a:r>
              <a:rPr lang="zh-CN" altLang="en-US" sz="2800" b="1">
                <a:solidFill>
                  <a:srgbClr val="FF0000"/>
                </a:solidFill>
                <a:latin typeface="Arial" panose="020B0604020202020204" pitchFamily="34" charset="0"/>
                <a:ea typeface="楷体" panose="02010609060101010101" charset="-122"/>
              </a:rPr>
              <a:t>电子云轮廓图</a:t>
            </a:r>
            <a:r>
              <a:rPr lang="zh-CN" altLang="en-US" sz="2800" b="1">
                <a:solidFill>
                  <a:srgbClr val="0000FF"/>
                </a:solidFill>
                <a:latin typeface="Arial" panose="020B0604020202020204" pitchFamily="34" charset="0"/>
                <a:ea typeface="楷体" panose="02010609060101010101" charset="-122"/>
              </a:rPr>
              <a:t>代替</a:t>
            </a:r>
            <a:r>
              <a:rPr lang="zh-CN" altLang="en-US" sz="2800" b="1">
                <a:solidFill>
                  <a:prstClr val="black"/>
                </a:solidFill>
                <a:latin typeface="楷体" panose="02010609060101010101" charset="-122"/>
                <a:ea typeface="楷体" panose="02010609060101010101" charset="-122"/>
              </a:rPr>
              <a:t>。</a:t>
            </a:r>
            <a:endParaRPr lang="zh-CN" altLang="en-US" sz="1600"/>
          </a:p>
        </p:txBody>
      </p:sp>
      <p:sp>
        <p:nvSpPr>
          <p:cNvPr id="5" name="矩形 4"/>
          <p:cNvSpPr/>
          <p:nvPr>
            <p:custDataLst>
              <p:tags r:id="rId9"/>
            </p:custDataLst>
          </p:nvPr>
        </p:nvSpPr>
        <p:spPr>
          <a:xfrm>
            <a:off x="2823458" y="3036444"/>
            <a:ext cx="6859973" cy="523220"/>
          </a:xfrm>
          <a:prstGeom prst="rect">
            <a:avLst/>
          </a:prstGeom>
        </p:spPr>
        <p:txBody>
          <a:bodyPr wrap="square">
            <a:spAutoFit/>
          </a:bodyPr>
          <a:lstStyle/>
          <a:p>
            <a:r>
              <a:rPr lang="zh-CN" altLang="en-US" sz="2800" b="1">
                <a:solidFill>
                  <a:prstClr val="black"/>
                </a:solidFill>
                <a:latin typeface="楷体" panose="02010609060101010101" charset="-122"/>
                <a:ea typeface="楷体" panose="02010609060101010101" charset="-122"/>
              </a:rPr>
              <a:t>：将电子出现</a:t>
            </a:r>
            <a:r>
              <a:rPr lang="zh-CN" altLang="en-US" sz="2800" b="1">
                <a:solidFill>
                  <a:srgbClr val="5B9BD5">
                    <a:lumMod val="75000"/>
                  </a:srgbClr>
                </a:solidFill>
                <a:latin typeface="楷体" panose="02010609060101010101" charset="-122"/>
                <a:ea typeface="楷体" panose="02010609060101010101" charset="-122"/>
              </a:rPr>
              <a:t>概率</a:t>
            </a:r>
            <a:r>
              <a:rPr lang="en-US" altLang="zh-CN" sz="2800" b="1">
                <a:solidFill>
                  <a:srgbClr val="5B9BD5">
                    <a:lumMod val="75000"/>
                  </a:srgbClr>
                </a:solidFill>
                <a:latin typeface="楷体" panose="02010609060101010101" charset="-122"/>
                <a:ea typeface="楷体" panose="02010609060101010101" charset="-122"/>
              </a:rPr>
              <a:t>P</a:t>
            </a:r>
            <a:r>
              <a:rPr lang="en-US" altLang="zh-CN" sz="2800" b="1">
                <a:solidFill>
                  <a:srgbClr val="5B9BD5">
                    <a:lumMod val="75000"/>
                  </a:srgbClr>
                </a:solidFill>
                <a:latin typeface="宋体" panose="02010600030101010101" pitchFamily="2" charset="-122"/>
              </a:rPr>
              <a:t>≧90%</a:t>
            </a:r>
            <a:r>
              <a:rPr lang="zh-CN" altLang="en-US" sz="2800" b="1">
                <a:solidFill>
                  <a:srgbClr val="5B9BD5">
                    <a:lumMod val="75000"/>
                  </a:srgbClr>
                </a:solidFill>
                <a:latin typeface="楷体" panose="02010609060101010101" charset="-122"/>
                <a:ea typeface="楷体" panose="02010609060101010101" charset="-122"/>
              </a:rPr>
              <a:t>的空间圈出来</a:t>
            </a:r>
            <a:r>
              <a:rPr lang="zh-CN" altLang="en-US" sz="2800" b="1">
                <a:solidFill>
                  <a:prstClr val="black"/>
                </a:solidFill>
                <a:latin typeface="楷体" panose="02010609060101010101" charset="-122"/>
                <a:ea typeface="楷体" panose="02010609060101010101" charset="-122"/>
              </a:rPr>
              <a:t>。</a:t>
            </a:r>
            <a:endParaRPr lang="zh-CN" altLang="en-US" sz="1600"/>
          </a:p>
        </p:txBody>
      </p:sp>
      <p:sp>
        <p:nvSpPr>
          <p:cNvPr id="6" name="矩形 5"/>
          <p:cNvSpPr/>
          <p:nvPr>
            <p:custDataLst>
              <p:tags r:id="rId10"/>
            </p:custDataLst>
          </p:nvPr>
        </p:nvSpPr>
        <p:spPr>
          <a:xfrm>
            <a:off x="298801" y="3012769"/>
            <a:ext cx="2648482" cy="523220"/>
          </a:xfrm>
          <a:prstGeom prst="rect">
            <a:avLst/>
          </a:prstGeom>
        </p:spPr>
        <p:txBody>
          <a:bodyPr wrap="none">
            <a:spAutoFit/>
          </a:bodyPr>
          <a:lstStyle/>
          <a:p>
            <a:r>
              <a:rPr lang="en-US" altLang="zh-CN" sz="2800" b="1">
                <a:solidFill>
                  <a:srgbClr val="FF0000"/>
                </a:solidFill>
                <a:latin typeface="Arial" panose="020B0604020202020204" pitchFamily="34" charset="0"/>
                <a:ea typeface="楷体" panose="02010609060101010101" charset="-122"/>
              </a:rPr>
              <a:t>2.</a:t>
            </a:r>
            <a:r>
              <a:rPr lang="zh-CN" altLang="en-US" sz="2800" b="1">
                <a:solidFill>
                  <a:srgbClr val="FF0000"/>
                </a:solidFill>
                <a:latin typeface="Arial" panose="020B0604020202020204" pitchFamily="34" charset="0"/>
                <a:ea typeface="楷体" panose="02010609060101010101" charset="-122"/>
              </a:rPr>
              <a:t>电子云轮廓图</a:t>
            </a:r>
            <a:endParaRPr lang="zh-CN" altLang="en-US"/>
          </a:p>
        </p:txBody>
      </p:sp>
      <p:sp>
        <p:nvSpPr>
          <p:cNvPr id="7" name="矩形 6"/>
          <p:cNvSpPr/>
          <p:nvPr>
            <p:custDataLst>
              <p:tags r:id="rId11"/>
            </p:custDataLst>
          </p:nvPr>
        </p:nvSpPr>
        <p:spPr>
          <a:xfrm>
            <a:off x="478885" y="3784904"/>
            <a:ext cx="4333238" cy="523220"/>
          </a:xfrm>
          <a:prstGeom prst="rect">
            <a:avLst/>
          </a:prstGeom>
        </p:spPr>
        <p:txBody>
          <a:bodyPr wrap="none">
            <a:spAutoFit/>
          </a:bodyPr>
          <a:lstStyle/>
          <a:p>
            <a:r>
              <a:rPr lang="zh-CN" altLang="en-US" sz="2800" b="1">
                <a:solidFill>
                  <a:prstClr val="black"/>
                </a:solidFill>
                <a:latin typeface="楷体" panose="02010609060101010101" charset="-122"/>
                <a:ea typeface="楷体" panose="02010609060101010101" charset="-122"/>
              </a:rPr>
              <a:t>如氢原子电子云轮廓图： </a:t>
            </a:r>
            <a:endParaRPr lang="zh-CN" altLang="en-US" sz="2800"/>
          </a:p>
        </p:txBody>
      </p:sp>
      <p:sp>
        <p:nvSpPr>
          <p:cNvPr id="12" name="文本框 11"/>
          <p:cNvSpPr txBox="1"/>
          <p:nvPr>
            <p:custDataLst>
              <p:tags r:id="rId12"/>
            </p:custDataLst>
          </p:nvPr>
        </p:nvSpPr>
        <p:spPr>
          <a:xfrm>
            <a:off x="1662569" y="6009228"/>
            <a:ext cx="9181750" cy="523220"/>
          </a:xfrm>
          <a:prstGeom prst="rect">
            <a:avLst/>
          </a:prstGeom>
          <a:noFill/>
        </p:spPr>
        <p:txBody>
          <a:bodyPr wrap="square" rtlCol="0">
            <a:spAutoFit/>
          </a:bodyPr>
          <a:lstStyle/>
          <a:p>
            <a:pPr fontAlgn="auto"/>
            <a:r>
              <a:rPr lang="en-US" altLang="zh-CN" sz="240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zh-CN" altLang="en-US" sz="2800" b="1">
                <a:solidFill>
                  <a:srgbClr val="FF0000"/>
                </a:solidFill>
                <a:latin typeface="+mn-ea"/>
                <a:cs typeface="Times New Roman" panose="02020603050405020304" pitchFamily="18" charset="0"/>
              </a:rPr>
              <a:t>小蓝点</a:t>
            </a:r>
            <a:r>
              <a:rPr lang="zh-CN" altLang="en-US" sz="2800" b="1">
                <a:latin typeface="+mn-ea"/>
                <a:cs typeface="Times New Roman" panose="02020603050405020304" pitchFamily="18" charset="0"/>
              </a:rPr>
              <a:t>是</a:t>
            </a:r>
            <a:r>
              <a:rPr lang="en-US" altLang="zh-CN" sz="2800" b="1">
                <a:latin typeface="+mn-ea"/>
                <a:cs typeface="Times New Roman" panose="02020603050405020304" pitchFamily="18" charset="0"/>
              </a:rPr>
              <a:t>1s</a:t>
            </a:r>
            <a:r>
              <a:rPr lang="zh-CN" altLang="en-US" sz="2800" b="1">
                <a:latin typeface="+mn-ea"/>
                <a:cs typeface="Times New Roman" panose="02020603050405020304" pitchFamily="18" charset="0"/>
              </a:rPr>
              <a:t>电子在原子核外出现的概率密度的形象描述</a:t>
            </a:r>
            <a:endParaRPr lang="zh-CN" altLang="en-US" sz="2800" b="1">
              <a:latin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48681"/>
                                        </p:tgtEl>
                                        <p:attrNameLst>
                                          <p:attrName>style.visibility</p:attrName>
                                        </p:attrNameLst>
                                      </p:cBhvr>
                                      <p:to>
                                        <p:strVal val="visible"/>
                                      </p:to>
                                    </p:set>
                                    <p:anim calcmode="lin" valueType="num">
                                      <p:cBhvr>
                                        <p:cTn id="12" dur="500" fill="hold"/>
                                        <p:tgtEl>
                                          <p:spTgt spid="1048681"/>
                                        </p:tgtEl>
                                        <p:attrNameLst>
                                          <p:attrName>ppt_w</p:attrName>
                                        </p:attrNameLst>
                                      </p:cBhvr>
                                      <p:tavLst>
                                        <p:tav tm="0">
                                          <p:val>
                                            <p:fltVal val="0"/>
                                          </p:val>
                                        </p:tav>
                                        <p:tav tm="100000">
                                          <p:val>
                                            <p:strVal val="#ppt_w"/>
                                          </p:val>
                                        </p:tav>
                                      </p:tavLst>
                                    </p:anim>
                                    <p:anim calcmode="lin" valueType="num">
                                      <p:cBhvr>
                                        <p:cTn id="13" dur="500" fill="hold"/>
                                        <p:tgtEl>
                                          <p:spTgt spid="1048681"/>
                                        </p:tgtEl>
                                        <p:attrNameLst>
                                          <p:attrName>ppt_h</p:attrName>
                                        </p:attrNameLst>
                                      </p:cBhvr>
                                      <p:tavLst>
                                        <p:tav tm="0">
                                          <p:val>
                                            <p:fltVal val="0"/>
                                          </p:val>
                                        </p:tav>
                                        <p:tav tm="100000">
                                          <p:val>
                                            <p:strVal val="#ppt_h"/>
                                          </p:val>
                                        </p:tav>
                                      </p:tavLst>
                                    </p:anim>
                                    <p:animEffect transition="in" filter="fade">
                                      <p:cBhvr>
                                        <p:cTn id="14" dur="500"/>
                                        <p:tgtEl>
                                          <p:spTgt spid="104868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10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48681" grpId="0"/>
      <p:bldP spid="4" grpId="0"/>
      <p:bldP spid="5" grpId="0"/>
      <p:bldP spid="6" grpId="0"/>
      <p:bldP spid="7"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页图1-8电子云轮廓图的绘制过程">
            <a:hlinkClick r:id="" action="ppaction://media"/>
          </p:cNvPr>
          <p:cNvPicPr>
            <a:picLocks noChangeAspect="1"/>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282390" y="858644"/>
            <a:ext cx="9879979" cy="5820937"/>
          </a:xfrm>
          <a:prstGeom prst="rect">
            <a:avLst/>
          </a:prstGeom>
        </p:spPr>
      </p:pic>
      <p:sp>
        <p:nvSpPr>
          <p:cNvPr id="3" name="文本框 2"/>
          <p:cNvSpPr txBox="1"/>
          <p:nvPr>
            <p:custDataLst>
              <p:tags r:id="rId5"/>
            </p:custDataLst>
          </p:nvPr>
        </p:nvSpPr>
        <p:spPr>
          <a:xfrm>
            <a:off x="836113" y="122436"/>
            <a:ext cx="3791423" cy="523220"/>
          </a:xfrm>
          <a:prstGeom prst="rect">
            <a:avLst/>
          </a:prstGeom>
          <a:noFill/>
        </p:spPr>
        <p:txBody>
          <a:bodyPr wrap="none" rtlCol="0">
            <a:spAutoFit/>
          </a:bodyPr>
          <a:lstStyle/>
          <a:p>
            <a:r>
              <a:rPr lang="zh-CN" altLang="en-US" sz="2800" b="1" dirty="0">
                <a:solidFill>
                  <a:srgbClr val="FF0000"/>
                </a:solidFill>
              </a:rPr>
              <a:t>电子云轮廓图绘制过程</a:t>
            </a:r>
            <a:endParaRPr lang="zh-CN" altLang="en-US" sz="2800" b="1" dirty="0">
              <a:solidFill>
                <a:srgbClr val="FF0000"/>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371348" y="710618"/>
            <a:ext cx="8182102" cy="1152367"/>
          </a:xfrm>
          <a:prstGeom prst="rect">
            <a:avLst/>
          </a:prstGeom>
          <a:noFill/>
          <a:ln w="9525">
            <a:noFill/>
          </a:ln>
        </p:spPr>
        <p:txBody>
          <a:bodyPr wrap="square">
            <a:spAutoFit/>
          </a:bodyPr>
          <a:lstStyle/>
          <a:p>
            <a:pPr>
              <a:lnSpc>
                <a:spcPct val="130000"/>
              </a:lnSpc>
            </a:pPr>
            <a:r>
              <a:rPr lang="zh-CN" altLang="en-US" sz="2800" b="1" dirty="0">
                <a:solidFill>
                  <a:srgbClr val="FF0066"/>
                </a:solidFill>
                <a:latin typeface="Arial" panose="020B0604020202020204" pitchFamily="34" charset="0"/>
                <a:ea typeface="楷体" panose="02010609060101010101" charset="-122"/>
              </a:rPr>
              <a:t>【思考</a:t>
            </a:r>
            <a:r>
              <a:rPr lang="en-US" altLang="zh-CN" sz="2800" b="1" dirty="0">
                <a:solidFill>
                  <a:srgbClr val="FF0066"/>
                </a:solidFill>
                <a:latin typeface="Arial" panose="020B0604020202020204" pitchFamily="34" charset="0"/>
                <a:ea typeface="楷体" panose="02010609060101010101" charset="-122"/>
              </a:rPr>
              <a:t>2</a:t>
            </a:r>
            <a:r>
              <a:rPr lang="zh-CN" altLang="en-US" sz="2800" b="1" dirty="0">
                <a:solidFill>
                  <a:srgbClr val="FF0066"/>
                </a:solidFill>
                <a:latin typeface="Arial" panose="020B0604020202020204" pitchFamily="34" charset="0"/>
                <a:ea typeface="楷体" panose="02010609060101010101" charset="-122"/>
              </a:rPr>
              <a:t>】</a:t>
            </a:r>
            <a:r>
              <a:rPr lang="zh-CN" altLang="en-US" sz="2800" b="1" dirty="0">
                <a:solidFill>
                  <a:prstClr val="black"/>
                </a:solidFill>
                <a:latin typeface="Times New Roman" panose="02020603050405020304" pitchFamily="18" charset="0"/>
                <a:ea typeface="楷体" panose="02010609060101010101" charset="-122"/>
                <a:cs typeface="Times New Roman" panose="02020603050405020304" pitchFamily="18" charset="0"/>
                <a:sym typeface="+mn-ea"/>
              </a:rPr>
              <a:t>分析</a:t>
            </a:r>
            <a:r>
              <a:rPr lang="zh-CN" altLang="en-US" sz="2800" b="1" dirty="0">
                <a:solidFill>
                  <a:prstClr val="black">
                    <a:lumMod val="95000"/>
                    <a:lumOff val="5000"/>
                  </a:prstClr>
                </a:solidFill>
                <a:latin typeface="Arial" panose="020B0604020202020204" pitchFamily="34" charset="0"/>
                <a:ea typeface="楷体" panose="02010609060101010101" charset="-122"/>
              </a:rPr>
              <a:t>通过</a:t>
            </a:r>
            <a:r>
              <a:rPr lang="en-US" altLang="zh-CN" sz="2800" b="1" dirty="0">
                <a:solidFill>
                  <a:prstClr val="black">
                    <a:lumMod val="95000"/>
                    <a:lumOff val="5000"/>
                  </a:prstClr>
                </a:solidFill>
                <a:latin typeface="Times New Roman" panose="02020603050405020304" pitchFamily="18" charset="0"/>
                <a:ea typeface="楷体" panose="02010609060101010101" charset="-122"/>
                <a:cs typeface="Times New Roman" panose="02020603050405020304" pitchFamily="18" charset="0"/>
              </a:rPr>
              <a:t>H</a:t>
            </a:r>
            <a:r>
              <a:rPr lang="zh-CN" altLang="en-US" sz="2800" b="1" dirty="0">
                <a:solidFill>
                  <a:prstClr val="black">
                    <a:lumMod val="95000"/>
                    <a:lumOff val="5000"/>
                  </a:prstClr>
                </a:solidFill>
                <a:latin typeface="Times New Roman" panose="02020603050405020304" pitchFamily="18" charset="0"/>
                <a:ea typeface="楷体" panose="02010609060101010101" charset="-122"/>
                <a:cs typeface="Times New Roman" panose="02020603050405020304" pitchFamily="18" charset="0"/>
              </a:rPr>
              <a:t>原</a:t>
            </a:r>
            <a:r>
              <a:rPr lang="zh-CN" altLang="en-US" sz="2800" b="1" dirty="0">
                <a:solidFill>
                  <a:prstClr val="black"/>
                </a:solidFill>
                <a:latin typeface="Times New Roman" panose="02020603050405020304" pitchFamily="18" charset="0"/>
                <a:ea typeface="楷体" panose="02010609060101010101" charset="-122"/>
                <a:cs typeface="Times New Roman" panose="02020603050405020304" pitchFamily="18" charset="0"/>
              </a:rPr>
              <a:t>子的电子云轮廓图，</a:t>
            </a:r>
            <a:endParaRPr lang="en-US" altLang="zh-CN" sz="2800" b="1" dirty="0">
              <a:solidFill>
                <a:prstClr val="black"/>
              </a:solidFill>
              <a:latin typeface="Times New Roman" panose="02020603050405020304" pitchFamily="18" charset="0"/>
              <a:ea typeface="楷体" panose="02010609060101010101" charset="-122"/>
              <a:cs typeface="Times New Roman" panose="02020603050405020304" pitchFamily="18" charset="0"/>
            </a:endParaRPr>
          </a:p>
          <a:p>
            <a:pPr>
              <a:lnSpc>
                <a:spcPct val="130000"/>
              </a:lnSpc>
            </a:pPr>
            <a:r>
              <a:rPr lang="en-US" altLang="zh-CN" sz="2800" b="1" dirty="0">
                <a:solidFill>
                  <a:prstClr val="black"/>
                </a:solidFill>
                <a:latin typeface="Times New Roman" panose="02020603050405020304" pitchFamily="18" charset="0"/>
                <a:ea typeface="楷体" panose="02010609060101010101" charset="-122"/>
                <a:cs typeface="Times New Roman" panose="02020603050405020304" pitchFamily="18" charset="0"/>
              </a:rPr>
              <a:t>                  </a:t>
            </a:r>
            <a:r>
              <a:rPr lang="zh-CN" altLang="en-US" sz="2800" b="1" dirty="0">
                <a:solidFill>
                  <a:prstClr val="black"/>
                </a:solidFill>
                <a:latin typeface="Times New Roman" panose="02020603050405020304" pitchFamily="18" charset="0"/>
                <a:ea typeface="楷体" panose="02010609060101010101" charset="-122"/>
                <a:cs typeface="Times New Roman" panose="02020603050405020304" pitchFamily="18" charset="0"/>
              </a:rPr>
              <a:t>说明其核外电子运动呈现怎样的特点？</a:t>
            </a:r>
            <a:endParaRPr lang="zh-CN" altLang="en-US" sz="2400" b="1" dirty="0">
              <a:solidFill>
                <a:srgbClr val="0000FF"/>
              </a:solidFill>
              <a:latin typeface="Times New Roman" panose="02020603050405020304" pitchFamily="18" charset="0"/>
              <a:ea typeface="楷体" panose="02010609060101010101" charset="-122"/>
              <a:cs typeface="Times New Roman" panose="02020603050405020304" pitchFamily="18" charset="0"/>
            </a:endParaRPr>
          </a:p>
        </p:txBody>
      </p:sp>
      <p:pic>
        <p:nvPicPr>
          <p:cNvPr id="9" name="图片 8"/>
          <p:cNvPicPr>
            <a:picLocks noChangeAspect="1"/>
          </p:cNvPicPr>
          <p:nvPr>
            <p:custDataLst>
              <p:tags r:id="rId2"/>
            </p:custDataLst>
          </p:nvPr>
        </p:nvPicPr>
        <p:blipFill>
          <a:blip r:embed="rId3"/>
          <a:stretch>
            <a:fillRect/>
          </a:stretch>
        </p:blipFill>
        <p:spPr>
          <a:xfrm>
            <a:off x="787336" y="1862985"/>
            <a:ext cx="7350125" cy="1814677"/>
          </a:xfrm>
          <a:prstGeom prst="rect">
            <a:avLst/>
          </a:prstGeom>
        </p:spPr>
      </p:pic>
      <p:sp>
        <p:nvSpPr>
          <p:cNvPr id="11" name="矩形 10"/>
          <p:cNvSpPr/>
          <p:nvPr>
            <p:custDataLst>
              <p:tags r:id="rId4"/>
            </p:custDataLst>
          </p:nvPr>
        </p:nvSpPr>
        <p:spPr>
          <a:xfrm>
            <a:off x="1117892" y="4152413"/>
            <a:ext cx="7435558" cy="2012859"/>
          </a:xfrm>
          <a:prstGeom prst="rect">
            <a:avLst/>
          </a:prstGeom>
          <a:noFill/>
          <a:ln w="9525">
            <a:noFill/>
          </a:ln>
        </p:spPr>
        <p:txBody>
          <a:bodyPr wrap="square">
            <a:spAutoFit/>
          </a:bodyPr>
          <a:lstStyle/>
          <a:p>
            <a:pPr>
              <a:lnSpc>
                <a:spcPct val="130000"/>
              </a:lnSpc>
            </a:pPr>
            <a:r>
              <a:rPr lang="zh-CN" altLang="en-US" sz="3200" b="1">
                <a:solidFill>
                  <a:srgbClr val="0000FF"/>
                </a:solidFill>
                <a:latin typeface="楷体" panose="02010609060101010101" charset="-122"/>
                <a:ea typeface="楷体" panose="02010609060101010101" charset="-122"/>
              </a:rPr>
              <a:t>①电子云呈</a:t>
            </a:r>
            <a:r>
              <a:rPr lang="zh-CN" altLang="en-US" sz="3200">
                <a:solidFill>
                  <a:srgbClr val="FF0000"/>
                </a:solidFill>
                <a:latin typeface="华文琥珀" panose="02010800040101010101" pitchFamily="2" charset="-122"/>
                <a:ea typeface="华文琥珀" panose="02010800040101010101" pitchFamily="2" charset="-122"/>
              </a:rPr>
              <a:t>球形</a:t>
            </a:r>
            <a:r>
              <a:rPr lang="zh-CN" altLang="en-US" sz="3200" b="1">
                <a:solidFill>
                  <a:srgbClr val="0000FF"/>
                </a:solidFill>
                <a:latin typeface="楷体" panose="02010609060101010101" charset="-122"/>
                <a:ea typeface="楷体" panose="02010609060101010101" charset="-122"/>
              </a:rPr>
              <a:t>对称。</a:t>
            </a:r>
            <a:endParaRPr lang="zh-CN" altLang="en-US" sz="3200" b="1">
              <a:solidFill>
                <a:srgbClr val="0000FF"/>
              </a:solidFill>
              <a:latin typeface="楷体" panose="02010609060101010101" charset="-122"/>
              <a:ea typeface="楷体" panose="02010609060101010101" charset="-122"/>
            </a:endParaRPr>
          </a:p>
          <a:p>
            <a:pPr>
              <a:lnSpc>
                <a:spcPct val="130000"/>
              </a:lnSpc>
            </a:pPr>
            <a:r>
              <a:rPr lang="zh-CN" altLang="en-US" sz="3200" b="1">
                <a:solidFill>
                  <a:srgbClr val="0000FF"/>
                </a:solidFill>
                <a:latin typeface="楷体" panose="02010609060101010101" charset="-122"/>
                <a:ea typeface="楷体" panose="02010609060101010101" charset="-122"/>
              </a:rPr>
              <a:t>②在离核</a:t>
            </a:r>
            <a:r>
              <a:rPr lang="zh-CN" altLang="en-US" sz="3200" b="1">
                <a:solidFill>
                  <a:srgbClr val="FF0066"/>
                </a:solidFill>
                <a:latin typeface="楷体" panose="02010609060101010101" charset="-122"/>
                <a:ea typeface="楷体" panose="02010609060101010101" charset="-122"/>
              </a:rPr>
              <a:t>近的空间电子出现的概率大</a:t>
            </a:r>
            <a:r>
              <a:rPr lang="zh-CN" altLang="en-US" sz="3200" b="1">
                <a:solidFill>
                  <a:srgbClr val="0000FF"/>
                </a:solidFill>
                <a:latin typeface="楷体" panose="02010609060101010101" charset="-122"/>
                <a:ea typeface="楷体" panose="02010609060101010101" charset="-122"/>
              </a:rPr>
              <a:t>， </a:t>
            </a:r>
            <a:endParaRPr lang="zh-CN" altLang="en-US" sz="3200" b="1">
              <a:solidFill>
                <a:srgbClr val="0000FF"/>
              </a:solidFill>
              <a:latin typeface="楷体" panose="02010609060101010101" charset="-122"/>
              <a:ea typeface="楷体" panose="02010609060101010101" charset="-122"/>
            </a:endParaRPr>
          </a:p>
          <a:p>
            <a:pPr>
              <a:lnSpc>
                <a:spcPct val="130000"/>
              </a:lnSpc>
            </a:pPr>
            <a:r>
              <a:rPr lang="zh-CN" altLang="en-US" sz="3200" b="1">
                <a:solidFill>
                  <a:srgbClr val="0000FF"/>
                </a:solidFill>
                <a:latin typeface="楷体" panose="02010609060101010101" charset="-122"/>
                <a:ea typeface="楷体" panose="02010609060101010101" charset="-122"/>
              </a:rPr>
              <a:t>  在离核</a:t>
            </a:r>
            <a:r>
              <a:rPr lang="zh-CN" altLang="en-US" sz="3200" b="1">
                <a:solidFill>
                  <a:srgbClr val="FF0066"/>
                </a:solidFill>
                <a:latin typeface="楷体" panose="02010609060101010101" charset="-122"/>
                <a:ea typeface="楷体" panose="02010609060101010101" charset="-122"/>
              </a:rPr>
              <a:t>远的空间电子出现的概率小</a:t>
            </a:r>
            <a:r>
              <a:rPr lang="zh-CN" altLang="en-US" sz="3200" b="1">
                <a:solidFill>
                  <a:srgbClr val="0000FF"/>
                </a:solidFill>
                <a:latin typeface="楷体" panose="02010609060101010101" charset="-122"/>
                <a:ea typeface="楷体" panose="02010609060101010101" charset="-122"/>
              </a:rPr>
              <a:t>。</a:t>
            </a:r>
            <a:endParaRPr lang="zh-CN" altLang="en-US" sz="3200" b="1">
              <a:solidFill>
                <a:srgbClr val="0000FF"/>
              </a:solidFill>
              <a:latin typeface="楷体" panose="02010609060101010101" charset="-122"/>
              <a:ea typeface="楷体" panose="02010609060101010101" charset="-122"/>
            </a:endParaRPr>
          </a:p>
        </p:txBody>
      </p:sp>
      <p:grpSp>
        <p:nvGrpSpPr>
          <p:cNvPr id="5" name="组合 4"/>
          <p:cNvGrpSpPr/>
          <p:nvPr>
            <p:custDataLst>
              <p:tags r:id="rId5"/>
            </p:custDataLst>
          </p:nvPr>
        </p:nvGrpSpPr>
        <p:grpSpPr>
          <a:xfrm>
            <a:off x="8425738" y="1762972"/>
            <a:ext cx="2342125" cy="2014702"/>
            <a:chOff x="4479348" y="6270816"/>
            <a:chExt cx="8126365" cy="6907230"/>
          </a:xfrm>
        </p:grpSpPr>
        <p:sp>
          <p:nvSpPr>
            <p:cNvPr id="6" name="右箭头 5"/>
            <p:cNvSpPr/>
            <p:nvPr>
              <p:custDataLst>
                <p:tags r:id="rId6"/>
              </p:custDataLst>
            </p:nvPr>
          </p:nvSpPr>
          <p:spPr>
            <a:xfrm>
              <a:off x="4479348" y="9433121"/>
              <a:ext cx="1952806" cy="468225"/>
            </a:xfrm>
            <a:prstGeom prst="rightArrow">
              <a:avLst>
                <a:gd name="adj1" fmla="val 50000"/>
                <a:gd name="adj2" fmla="val 103676"/>
              </a:avLst>
            </a:prstGeom>
            <a:solidFill>
              <a:srgbClr val="5B9BD5">
                <a:alpha val="34999"/>
              </a:srgbClr>
            </a:solidFill>
            <a:ln w="9525" cap="flat" cmpd="sng">
              <a:solidFill>
                <a:srgbClr val="ED7D31">
                  <a:lumMod val="75000"/>
                </a:srgbClr>
              </a:solidFill>
              <a:prstDash val="solid"/>
              <a:miter/>
              <a:headEnd type="none" w="med" len="med"/>
              <a:tailEnd type="none" w="med" len="med"/>
            </a:ln>
          </p:spPr>
          <p:txBody>
            <a:bodyPr/>
            <a:lstStyle/>
            <a:p>
              <a:pPr marL="0" marR="0" lvl="0" indent="0" defTabSz="914400" eaLnBrk="1" fontAlgn="auto" latinLnBrk="0" hangingPunct="1">
                <a:lnSpc>
                  <a:spcPct val="100000"/>
                </a:lnSpc>
                <a:spcBef>
                  <a:spcPct val="0"/>
                </a:spcBef>
                <a:spcAft>
                  <a:spcPct val="0"/>
                </a:spcAft>
                <a:buClrTx/>
                <a:buSzTx/>
                <a:buFontTx/>
                <a:buNone/>
                <a:defRPr/>
              </a:pPr>
              <a:endParaRPr kumimoji="0" lang="zh-CN" altLang="en-US" sz="100" b="0" i="0" u="none" strike="noStrike" kern="0" cap="none" spc="0" normalizeH="0" baseline="0" noProof="0">
                <a:ln>
                  <a:noFill/>
                </a:ln>
                <a:solidFill>
                  <a:prstClr val="black"/>
                </a:solidFill>
                <a:effectLst/>
                <a:uLnTx/>
                <a:uFillTx/>
                <a:latin typeface="Calibri" panose="020F0502020204030204"/>
                <a:ea typeface="微软雅黑" panose="020B0503020204020204" charset="-122"/>
              </a:endParaRPr>
            </a:p>
          </p:txBody>
        </p:sp>
        <p:grpSp>
          <p:nvGrpSpPr>
            <p:cNvPr id="7" name="组合 6"/>
            <p:cNvGrpSpPr/>
            <p:nvPr>
              <p:custDataLst>
                <p:tags r:id="rId7"/>
              </p:custDataLst>
            </p:nvPr>
          </p:nvGrpSpPr>
          <p:grpSpPr>
            <a:xfrm>
              <a:off x="6399213" y="6270816"/>
              <a:ext cx="6206500" cy="6907230"/>
              <a:chOff x="13038187" y="6301893"/>
              <a:chExt cx="6206500" cy="6907230"/>
            </a:xfrm>
          </p:grpSpPr>
          <p:grpSp>
            <p:nvGrpSpPr>
              <p:cNvPr id="10" name="组合 9"/>
              <p:cNvGrpSpPr/>
              <p:nvPr>
                <p:custDataLst>
                  <p:tags r:id="rId8"/>
                </p:custDataLst>
              </p:nvPr>
            </p:nvGrpSpPr>
            <p:grpSpPr>
              <a:xfrm>
                <a:off x="13287152" y="7067830"/>
                <a:ext cx="5040000" cy="5024386"/>
                <a:chOff x="13287152" y="7067830"/>
                <a:chExt cx="5040000" cy="5024386"/>
              </a:xfrm>
            </p:grpSpPr>
            <p:cxnSp>
              <p:nvCxnSpPr>
                <p:cNvPr id="15" name="直接箭头连接符 14"/>
                <p:cNvCxnSpPr/>
                <p:nvPr>
                  <p:custDataLst>
                    <p:tags r:id="rId9"/>
                  </p:custDataLst>
                </p:nvPr>
              </p:nvCxnSpPr>
              <p:spPr>
                <a:xfrm flipH="1" flipV="1">
                  <a:off x="13287152" y="9703110"/>
                  <a:ext cx="5040000" cy="0"/>
                </a:xfrm>
                <a:prstGeom prst="straightConnector1">
                  <a:avLst/>
                </a:prstGeom>
                <a:noFill/>
                <a:ln w="28575" cap="flat" cmpd="sng" algn="ctr">
                  <a:solidFill>
                    <a:sysClr val="windowText" lastClr="000000"/>
                  </a:solidFill>
                  <a:prstDash val="solid"/>
                  <a:miter lim="800000"/>
                  <a:headEnd type="stealth" w="lg" len="lg"/>
                  <a:tailEnd type="none" w="lg" len="lg"/>
                </a:ln>
                <a:effectLst/>
              </p:spPr>
            </p:cxnSp>
            <p:cxnSp>
              <p:nvCxnSpPr>
                <p:cNvPr id="16" name="直接箭头连接符 15"/>
                <p:cNvCxnSpPr/>
                <p:nvPr>
                  <p:custDataLst>
                    <p:tags r:id="rId10"/>
                  </p:custDataLst>
                </p:nvPr>
              </p:nvCxnSpPr>
              <p:spPr>
                <a:xfrm flipH="1" flipV="1">
                  <a:off x="15685182" y="7067830"/>
                  <a:ext cx="0" cy="5024386"/>
                </a:xfrm>
                <a:prstGeom prst="straightConnector1">
                  <a:avLst/>
                </a:prstGeom>
                <a:noFill/>
                <a:ln w="28575" cap="flat" cmpd="sng" algn="ctr">
                  <a:solidFill>
                    <a:sysClr val="windowText" lastClr="000000"/>
                  </a:solidFill>
                  <a:prstDash val="solid"/>
                  <a:miter lim="800000"/>
                  <a:tailEnd type="stealth" w="lg" len="lg"/>
                </a:ln>
                <a:effectLst/>
              </p:spPr>
            </p:cxnSp>
            <p:cxnSp>
              <p:nvCxnSpPr>
                <p:cNvPr id="17" name="直接箭头连接符 16"/>
                <p:cNvCxnSpPr/>
                <p:nvPr>
                  <p:custDataLst>
                    <p:tags r:id="rId11"/>
                  </p:custDataLst>
                </p:nvPr>
              </p:nvCxnSpPr>
              <p:spPr>
                <a:xfrm flipV="1">
                  <a:off x="15668707" y="7857949"/>
                  <a:ext cx="1780671" cy="1860627"/>
                </a:xfrm>
                <a:prstGeom prst="straightConnector1">
                  <a:avLst/>
                </a:prstGeom>
                <a:noFill/>
                <a:ln w="28575" cap="flat" cmpd="sng" algn="ctr">
                  <a:solidFill>
                    <a:sysClr val="windowText" lastClr="000000"/>
                  </a:solidFill>
                  <a:prstDash val="solid"/>
                  <a:miter lim="800000"/>
                  <a:headEnd type="none" w="lg" len="lg"/>
                  <a:tailEnd type="none" w="lg" len="lg"/>
                </a:ln>
                <a:effectLst/>
              </p:spPr>
            </p:cxnSp>
            <p:sp>
              <p:nvSpPr>
                <p:cNvPr id="18" name="椭圆 17"/>
                <p:cNvSpPr/>
                <p:nvPr>
                  <p:custDataLst>
                    <p:tags r:id="rId12"/>
                  </p:custDataLst>
                </p:nvPr>
              </p:nvSpPr>
              <p:spPr>
                <a:xfrm>
                  <a:off x="14209018" y="8226946"/>
                  <a:ext cx="2952328" cy="2952328"/>
                </a:xfrm>
                <a:prstGeom prst="ellipse">
                  <a:avLst/>
                </a:prstGeom>
                <a:gradFill>
                  <a:gsLst>
                    <a:gs pos="0">
                      <a:srgbClr val="FFCEC8"/>
                    </a:gs>
                    <a:gs pos="30000">
                      <a:srgbClr val="E3A193"/>
                    </a:gs>
                    <a:gs pos="81000">
                      <a:srgbClr val="F35345"/>
                    </a:gs>
                    <a:gs pos="100000">
                      <a:srgbClr val="FF342F"/>
                    </a:gs>
                  </a:gsLst>
                  <a:path path="shape">
                    <a:fillToRect l="50000" t="50000" r="50000" b="50000"/>
                  </a:path>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charset="-122"/>
                    <a:cs typeface="+mn-cs"/>
                  </a:endParaRPr>
                </a:p>
              </p:txBody>
            </p:sp>
            <p:cxnSp>
              <p:nvCxnSpPr>
                <p:cNvPr id="19" name="直接箭头连接符 18"/>
                <p:cNvCxnSpPr/>
                <p:nvPr>
                  <p:custDataLst>
                    <p:tags r:id="rId13"/>
                  </p:custDataLst>
                </p:nvPr>
              </p:nvCxnSpPr>
              <p:spPr>
                <a:xfrm flipV="1">
                  <a:off x="13757122" y="10286614"/>
                  <a:ext cx="1388001" cy="1466063"/>
                </a:xfrm>
                <a:prstGeom prst="straightConnector1">
                  <a:avLst/>
                </a:prstGeom>
                <a:noFill/>
                <a:ln w="28575" cap="flat" cmpd="sng" algn="ctr">
                  <a:solidFill>
                    <a:sysClr val="windowText" lastClr="000000"/>
                  </a:solidFill>
                  <a:prstDash val="solid"/>
                  <a:miter lim="800000"/>
                  <a:headEnd type="stealth" w="lg" len="lg"/>
                  <a:tailEnd type="none" w="lg" len="lg"/>
                </a:ln>
                <a:effectLst/>
              </p:spPr>
            </p:cxnSp>
          </p:grpSp>
          <p:sp>
            <p:nvSpPr>
              <p:cNvPr id="12" name="矩形 11"/>
              <p:cNvSpPr/>
              <p:nvPr>
                <p:custDataLst>
                  <p:tags r:id="rId14"/>
                </p:custDataLst>
              </p:nvPr>
            </p:nvSpPr>
            <p:spPr>
              <a:xfrm>
                <a:off x="18301767" y="9071356"/>
                <a:ext cx="415498" cy="1931999"/>
              </a:xfrm>
              <a:prstGeom prst="rect">
                <a:avLst/>
              </a:prstGeom>
            </p:spPr>
            <p:txBody>
              <a:bodyPr wrap="square">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2400" b="1" i="1" u="none" strike="noStrike" kern="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x</a:t>
                </a:r>
                <a:endParaRPr kumimoji="0" lang="en-US" altLang="zh-CN" sz="2400" b="1" i="1" u="none" strike="noStrike" kern="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3" name="矩形 12"/>
              <p:cNvSpPr/>
              <p:nvPr>
                <p:custDataLst>
                  <p:tags r:id="rId15"/>
                </p:custDataLst>
              </p:nvPr>
            </p:nvSpPr>
            <p:spPr>
              <a:xfrm flipH="1">
                <a:off x="13038187" y="11277124"/>
                <a:ext cx="2108492" cy="1931999"/>
              </a:xfrm>
              <a:prstGeom prst="rect">
                <a:avLst/>
              </a:prstGeom>
            </p:spPr>
            <p:txBody>
              <a:bodyPr wrap="square">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2400" b="1" i="1" u="none" strike="noStrike" kern="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y</a:t>
                </a:r>
                <a:endParaRPr kumimoji="0" lang="en-US" altLang="zh-CN" sz="2400" b="1" i="1" u="none" strike="noStrike" kern="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4" name="矩形 13"/>
              <p:cNvSpPr/>
              <p:nvPr>
                <p:custDataLst>
                  <p:tags r:id="rId16"/>
                </p:custDataLst>
              </p:nvPr>
            </p:nvSpPr>
            <p:spPr>
              <a:xfrm>
                <a:off x="15668844" y="6301893"/>
                <a:ext cx="3575843" cy="1931999"/>
              </a:xfrm>
              <a:prstGeom prst="rect">
                <a:avLst/>
              </a:prstGeom>
            </p:spPr>
            <p:txBody>
              <a:bodyPr wrap="square">
                <a:spAutoFit/>
              </a:bodyPr>
              <a:lstStyle/>
              <a:p>
                <a:pPr marL="0" marR="0" lvl="0" indent="0" defTabSz="914400" eaLnBrk="1" fontAlgn="auto" latinLnBrk="0" hangingPunct="1">
                  <a:lnSpc>
                    <a:spcPct val="100000"/>
                  </a:lnSpc>
                  <a:spcBef>
                    <a:spcPct val="0"/>
                  </a:spcBef>
                  <a:spcAft>
                    <a:spcPct val="0"/>
                  </a:spcAft>
                  <a:buClrTx/>
                  <a:buSzTx/>
                  <a:buFontTx/>
                  <a:buNone/>
                  <a:defRPr/>
                </a:pPr>
                <a:r>
                  <a:rPr kumimoji="0" lang="en-US" altLang="zh-CN" sz="2400" b="1" i="1" u="none" strike="noStrike" kern="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rPr>
                  <a:t>z</a:t>
                </a:r>
                <a:endParaRPr kumimoji="0" lang="en-US" altLang="zh-CN" sz="2400" b="1" i="1" u="none" strike="noStrike" kern="0" cap="none" spc="0" normalizeH="0" baseline="0" noProof="0">
                  <a:ln>
                    <a:noFill/>
                  </a:ln>
                  <a:solidFill>
                    <a:prstClr val="black"/>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 calcmode="lin" valueType="num">
                                      <p:cBhvr additive="base">
                                        <p:cTn id="12"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xEl>
                                              <p:pRg st="1" end="1"/>
                                            </p:txEl>
                                          </p:spTgt>
                                        </p:tgtEl>
                                        <p:attrNameLst>
                                          <p:attrName>style.visibility</p:attrName>
                                        </p:attrNameLst>
                                      </p:cBhvr>
                                      <p:to>
                                        <p:strVal val="visible"/>
                                      </p:to>
                                    </p:set>
                                    <p:anim calcmode="lin" valueType="num">
                                      <p:cBhvr additive="base">
                                        <p:cTn id="18"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 calcmode="lin" valueType="num">
                                      <p:cBhvr additive="base">
                                        <p:cTn id="22"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2186404" y="971013"/>
            <a:ext cx="8056005" cy="1126462"/>
          </a:xfrm>
          <a:prstGeom prst="rect">
            <a:avLst/>
          </a:prstGeom>
        </p:spPr>
        <p:txBody>
          <a:bodyPr wrap="square">
            <a:spAutoFit/>
          </a:bodyPr>
          <a:lstStyle/>
          <a:p>
            <a:pPr>
              <a:lnSpc>
                <a:spcPct val="120000"/>
              </a:lnSpc>
              <a:tabLst>
                <a:tab pos="2250440" algn="l"/>
              </a:tabLst>
            </a:pPr>
            <a:r>
              <a:rPr lang="en-US" altLang="zh-CN" sz="2800" b="1" kern="10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b="1" kern="10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量子力学把电子在原子核外的一个</a:t>
            </a:r>
            <a:r>
              <a:rPr lang="en-US" altLang="zh-CN" sz="2800" b="1" u="sng" kern="10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b="1" kern="10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称为一个原子轨道。</a:t>
            </a:r>
            <a:endParaRPr lang="zh-CN" altLang="zh-CN" sz="1050" b="1" kern="100">
              <a:solidFill>
                <a:prstClr val="black"/>
              </a:solidFill>
              <a:latin typeface="宋体" panose="02010600030101010101" pitchFamily="2" charset="-122"/>
              <a:cs typeface="Courier New" panose="02070309020205020404" pitchFamily="49" charset="0"/>
            </a:endParaRPr>
          </a:p>
        </p:txBody>
      </p:sp>
      <p:sp>
        <p:nvSpPr>
          <p:cNvPr id="61445" name="矩形 61444"/>
          <p:cNvSpPr/>
          <p:nvPr>
            <p:custDataLst>
              <p:tags r:id="rId2"/>
            </p:custDataLst>
          </p:nvPr>
        </p:nvSpPr>
        <p:spPr>
          <a:xfrm>
            <a:off x="373542" y="2344358"/>
            <a:ext cx="9979014" cy="523220"/>
          </a:xfrm>
          <a:prstGeom prst="rect">
            <a:avLst/>
          </a:prstGeom>
          <a:noFill/>
          <a:ln>
            <a:noFill/>
            <a:miter lim="800000"/>
          </a:ln>
        </p:spPr>
        <p:txBody>
          <a:bodyPr wrap="none" anchor="ctr" anchorCtr="0">
            <a:spAutoFit/>
            <a:scene3d>
              <a:camera prst="orthographicFront"/>
              <a:lightRig rig="threePt" dir="t"/>
            </a:scene3d>
          </a:bodyPr>
          <a:lstStyle>
            <a:lvl1pPr marL="0" indent="0" algn="l" defTabSz="914400" rtl="0" eaLnBrk="1" fontAlgn="base" hangingPunct="1">
              <a:lnSpc>
                <a:spcPct val="100000"/>
              </a:lnSpc>
              <a:spcBef>
                <a:spcPct val="0"/>
              </a:spcBef>
              <a:spcAft>
                <a:spcPct val="0"/>
              </a:spcAft>
              <a:buClrTx/>
              <a:buSzTx/>
              <a:buFontTx/>
              <a:buNone/>
              <a:defRPr kumimoji="0" lang="en-US" altLang="en-US" sz="3200" b="0" i="0" u="none" baseline="0">
                <a:solidFill>
                  <a:schemeClr val="tx1"/>
                </a:solidFill>
                <a:latin typeface="Arial" panose="020B0604020202020204" pitchFamily="34" charset="0"/>
                <a:ea typeface="微软雅黑" panose="020B0503020204020204" charset="-122"/>
              </a:defRPr>
            </a:lvl1pPr>
            <a:lvl2pPr marL="457200" indent="0" algn="l" defTabSz="914400" rtl="0" eaLnBrk="1" fontAlgn="base" hangingPunct="1">
              <a:lnSpc>
                <a:spcPct val="100000"/>
              </a:lnSpc>
              <a:spcBef>
                <a:spcPct val="0"/>
              </a:spcBef>
              <a:spcAft>
                <a:spcPct val="0"/>
              </a:spcAft>
              <a:buClrTx/>
              <a:buSzTx/>
              <a:buFontTx/>
              <a:buNone/>
              <a:defRPr kumimoji="0" lang="en-US" altLang="en-US" sz="3200" b="0" i="0" u="none" baseline="0">
                <a:solidFill>
                  <a:schemeClr val="tx1"/>
                </a:solidFill>
                <a:latin typeface="Arial" panose="020B0604020202020204" pitchFamily="34" charset="0"/>
                <a:ea typeface="微软雅黑" panose="020B0503020204020204" charset="-122"/>
              </a:defRPr>
            </a:lvl2pPr>
            <a:lvl3pPr marL="914400" indent="0" algn="l" defTabSz="914400" rtl="0" eaLnBrk="1" fontAlgn="base" hangingPunct="1">
              <a:lnSpc>
                <a:spcPct val="100000"/>
              </a:lnSpc>
              <a:spcBef>
                <a:spcPct val="0"/>
              </a:spcBef>
              <a:spcAft>
                <a:spcPct val="0"/>
              </a:spcAft>
              <a:buClrTx/>
              <a:buSzTx/>
              <a:buFontTx/>
              <a:buNone/>
              <a:defRPr kumimoji="0" lang="en-US" altLang="en-US" sz="3200" b="0" i="0" u="none" baseline="0">
                <a:solidFill>
                  <a:schemeClr val="tx1"/>
                </a:solidFill>
                <a:latin typeface="Arial" panose="020B0604020202020204" pitchFamily="34" charset="0"/>
                <a:ea typeface="微软雅黑" panose="020B0503020204020204" charset="-122"/>
              </a:defRPr>
            </a:lvl3pPr>
            <a:lvl4pPr marL="1371600" indent="0" algn="l" defTabSz="914400" rtl="0" eaLnBrk="1" fontAlgn="base" hangingPunct="1">
              <a:lnSpc>
                <a:spcPct val="100000"/>
              </a:lnSpc>
              <a:spcBef>
                <a:spcPct val="0"/>
              </a:spcBef>
              <a:spcAft>
                <a:spcPct val="0"/>
              </a:spcAft>
              <a:buClrTx/>
              <a:buSzTx/>
              <a:buFontTx/>
              <a:buNone/>
              <a:defRPr kumimoji="0" lang="en-US" altLang="en-US" sz="3200" b="0" i="0" u="none" baseline="0">
                <a:solidFill>
                  <a:schemeClr val="tx1"/>
                </a:solidFill>
                <a:latin typeface="Arial" panose="020B0604020202020204" pitchFamily="34" charset="0"/>
                <a:ea typeface="微软雅黑" panose="020B0503020204020204" charset="-122"/>
              </a:defRPr>
            </a:lvl4pPr>
            <a:lvl5pPr marL="1828800" indent="0" algn="l" defTabSz="914400" rtl="0" eaLnBrk="1" fontAlgn="base" hangingPunct="1">
              <a:lnSpc>
                <a:spcPct val="100000"/>
              </a:lnSpc>
              <a:spcBef>
                <a:spcPct val="0"/>
              </a:spcBef>
              <a:spcAft>
                <a:spcPct val="0"/>
              </a:spcAft>
              <a:buClrTx/>
              <a:buSzTx/>
              <a:buFontTx/>
              <a:buNone/>
              <a:defRPr kumimoji="0" lang="en-US" altLang="en-US" sz="3200" b="0" i="0" u="none" baseline="0">
                <a:solidFill>
                  <a:schemeClr val="tx1"/>
                </a:solidFill>
                <a:latin typeface="Arial" panose="020B0604020202020204" pitchFamily="34" charset="0"/>
                <a:ea typeface="微软雅黑" panose="020B0503020204020204" charset="-122"/>
              </a:defRPr>
            </a:lvl5pPr>
          </a:lstStyle>
          <a:p>
            <a:pPr lvl="0"/>
            <a:r>
              <a:rPr lang="zh-CN" altLang="en-US" sz="2800" b="1">
                <a:solidFill>
                  <a:schemeClr val="tx1"/>
                </a:solidFill>
              </a:rPr>
              <a:t>→各能级的一个伸展方向的电子云轮廓图即表示一个原子轨道 </a:t>
            </a:r>
            <a:endParaRPr lang="zh-CN" altLang="en-US" sz="2800" b="1">
              <a:solidFill>
                <a:schemeClr val="tx1"/>
              </a:solidFill>
            </a:endParaRPr>
          </a:p>
        </p:txBody>
      </p:sp>
      <p:sp>
        <p:nvSpPr>
          <p:cNvPr id="4" name="文本框 3"/>
          <p:cNvSpPr txBox="1"/>
          <p:nvPr>
            <p:custDataLst>
              <p:tags r:id="rId3"/>
            </p:custDataLst>
          </p:nvPr>
        </p:nvSpPr>
        <p:spPr>
          <a:xfrm>
            <a:off x="366056" y="3042168"/>
            <a:ext cx="8599524" cy="2677656"/>
          </a:xfrm>
          <a:prstGeom prst="rect">
            <a:avLst/>
          </a:prstGeom>
          <a:noFill/>
        </p:spPr>
        <p:txBody>
          <a:bodyPr wrap="square" rtlCol="0" anchor="t">
            <a:spAutoFit/>
          </a:bodyPr>
          <a:lstStyle/>
          <a:p>
            <a:pPr fontAlgn="auto">
              <a:lnSpc>
                <a:spcPct val="150000"/>
              </a:lnSpc>
            </a:pPr>
            <a:r>
              <a:rPr lang="en-US" altLang="zh-CN" sz="2800" b="1">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a:t>
            </a:r>
            <a:r>
              <a:rPr lang="zh-CN" altLang="zh-CN" sz="2800" b="1">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易错警示</a:t>
            </a:r>
            <a:r>
              <a:rPr lang="en-US" altLang="zh-CN" sz="2800" b="1">
                <a:solidFill>
                  <a:srgbClr val="FF0000"/>
                </a:solidFill>
                <a:latin typeface="Times New Roman" panose="02020603050405020304" pitchFamily="18" charset="0"/>
                <a:ea typeface="微软雅黑" panose="020B0503020204020204" charset="-122"/>
                <a:cs typeface="Times New Roman" panose="02020603050405020304" pitchFamily="18" charset="0"/>
                <a:sym typeface="+mn-ea"/>
              </a:rPr>
              <a:t>] </a:t>
            </a:r>
            <a:endParaRPr lang="zh-CN" altLang="zh-CN" sz="2800">
              <a:solidFill>
                <a:srgbClr val="FF0000"/>
              </a:solidFill>
              <a:latin typeface="NEU-BZ-S92"/>
              <a:ea typeface="方正书宋_GBK"/>
              <a:cs typeface="Times New Roman" panose="02020603050405020304" pitchFamily="18" charset="0"/>
            </a:endParaRPr>
          </a:p>
          <a:p>
            <a:pPr fontAlgn="auto">
              <a:lnSpc>
                <a:spcPct val="150000"/>
              </a:lnSpc>
            </a:pPr>
            <a:r>
              <a:rPr lang="zh-CN" altLang="zh-CN" sz="2800" b="1">
                <a:solidFill>
                  <a:srgbClr val="000000"/>
                </a:solidFill>
                <a:latin typeface="+mn-ea"/>
                <a:cs typeface="Times New Roman" panose="02020603050405020304" pitchFamily="18" charset="0"/>
                <a:sym typeface="+mn-ea"/>
              </a:rPr>
              <a:t>电子云图与电子云轮廓图不是同一个概念</a:t>
            </a:r>
            <a:r>
              <a:rPr lang="en-US" altLang="zh-CN" sz="2800" b="1">
                <a:solidFill>
                  <a:srgbClr val="000000"/>
                </a:solidFill>
                <a:latin typeface="+mn-ea"/>
                <a:cs typeface="Times New Roman" panose="02020603050405020304" pitchFamily="18" charset="0"/>
                <a:sym typeface="+mn-ea"/>
              </a:rPr>
              <a:t>,</a:t>
            </a:r>
            <a:endParaRPr lang="en-US" altLang="zh-CN" sz="2800" b="1">
              <a:solidFill>
                <a:srgbClr val="000000"/>
              </a:solidFill>
              <a:latin typeface="+mn-ea"/>
              <a:cs typeface="Times New Roman" panose="02020603050405020304" pitchFamily="18" charset="0"/>
              <a:sym typeface="+mn-ea"/>
            </a:endParaRPr>
          </a:p>
          <a:p>
            <a:pPr fontAlgn="auto">
              <a:lnSpc>
                <a:spcPct val="150000"/>
              </a:lnSpc>
            </a:pPr>
            <a:r>
              <a:rPr lang="zh-CN" altLang="en-US" sz="2800" b="1">
                <a:solidFill>
                  <a:srgbClr val="000000"/>
                </a:solidFill>
                <a:latin typeface="+mn-ea"/>
                <a:cs typeface="Times New Roman" panose="02020603050405020304" pitchFamily="18" charset="0"/>
                <a:sym typeface="+mn-ea"/>
              </a:rPr>
              <a:t>→</a:t>
            </a:r>
            <a:r>
              <a:rPr lang="zh-CN" altLang="zh-CN" sz="2800" b="1">
                <a:solidFill>
                  <a:srgbClr val="FF0000"/>
                </a:solidFill>
                <a:latin typeface="+mn-ea"/>
                <a:cs typeface="Times New Roman" panose="02020603050405020304" pitchFamily="18" charset="0"/>
                <a:sym typeface="+mn-ea"/>
              </a:rPr>
              <a:t>电子云轮廓图</a:t>
            </a:r>
            <a:r>
              <a:rPr lang="zh-CN" altLang="zh-CN" sz="2800" b="1">
                <a:solidFill>
                  <a:srgbClr val="000000"/>
                </a:solidFill>
                <a:latin typeface="+mn-ea"/>
                <a:cs typeface="Times New Roman" panose="02020603050405020304" pitchFamily="18" charset="0"/>
                <a:sym typeface="+mn-ea"/>
              </a:rPr>
              <a:t>实际上是电子云图的大部分区域</a:t>
            </a:r>
            <a:r>
              <a:rPr lang="en-US" altLang="zh-CN" sz="2800" b="1">
                <a:solidFill>
                  <a:srgbClr val="000000"/>
                </a:solidFill>
                <a:latin typeface="+mn-ea"/>
                <a:cs typeface="Times New Roman" panose="02020603050405020304" pitchFamily="18" charset="0"/>
                <a:sym typeface="+mn-ea"/>
              </a:rPr>
              <a:t>;</a:t>
            </a:r>
            <a:endParaRPr lang="en-US" altLang="zh-CN" sz="2800" b="1">
              <a:solidFill>
                <a:srgbClr val="000000"/>
              </a:solidFill>
              <a:latin typeface="+mn-ea"/>
              <a:cs typeface="Times New Roman" panose="02020603050405020304" pitchFamily="18" charset="0"/>
              <a:sym typeface="+mn-ea"/>
            </a:endParaRPr>
          </a:p>
          <a:p>
            <a:pPr fontAlgn="auto">
              <a:lnSpc>
                <a:spcPct val="150000"/>
              </a:lnSpc>
            </a:pPr>
            <a:r>
              <a:rPr lang="zh-CN" altLang="en-US" sz="2800" b="1">
                <a:solidFill>
                  <a:srgbClr val="000000"/>
                </a:solidFill>
                <a:latin typeface="+mn-ea"/>
                <a:cs typeface="Times New Roman" panose="02020603050405020304" pitchFamily="18" charset="0"/>
                <a:sym typeface="+mn-ea"/>
              </a:rPr>
              <a:t>→</a:t>
            </a:r>
            <a:r>
              <a:rPr lang="zh-CN" altLang="zh-CN" sz="2800" b="1">
                <a:solidFill>
                  <a:srgbClr val="3333FF"/>
                </a:solidFill>
                <a:latin typeface="+mn-ea"/>
                <a:cs typeface="Times New Roman" panose="02020603050405020304" pitchFamily="18" charset="0"/>
                <a:sym typeface="+mn-ea"/>
              </a:rPr>
              <a:t>电子云轮廓图</a:t>
            </a:r>
            <a:r>
              <a:rPr lang="zh-CN" altLang="zh-CN" sz="2800" b="1">
                <a:solidFill>
                  <a:srgbClr val="000000"/>
                </a:solidFill>
                <a:latin typeface="+mn-ea"/>
                <a:cs typeface="Times New Roman" panose="02020603050405020304" pitchFamily="18" charset="0"/>
                <a:sym typeface="+mn-ea"/>
              </a:rPr>
              <a:t>就是我们通常所说的</a:t>
            </a:r>
            <a:r>
              <a:rPr lang="zh-CN" altLang="zh-CN" sz="2800" b="1">
                <a:solidFill>
                  <a:srgbClr val="3333FF"/>
                </a:solidFill>
                <a:latin typeface="+mn-ea"/>
                <a:cs typeface="Times New Roman" panose="02020603050405020304" pitchFamily="18" charset="0"/>
                <a:sym typeface="+mn-ea"/>
              </a:rPr>
              <a:t>原子轨道图</a:t>
            </a:r>
            <a:r>
              <a:rPr lang="zh-CN" altLang="zh-CN" sz="2800" b="1">
                <a:solidFill>
                  <a:srgbClr val="000000"/>
                </a:solidFill>
                <a:latin typeface="+mn-ea"/>
                <a:cs typeface="Times New Roman" panose="02020603050405020304" pitchFamily="18" charset="0"/>
                <a:sym typeface="+mn-ea"/>
              </a:rPr>
              <a:t>。</a:t>
            </a:r>
            <a:endParaRPr lang="zh-CN" altLang="zh-CN" sz="2800" b="1">
              <a:solidFill>
                <a:srgbClr val="000000"/>
              </a:solidFill>
              <a:latin typeface="+mn-ea"/>
              <a:cs typeface="Times New Roman" panose="02020603050405020304" pitchFamily="18" charset="0"/>
              <a:sym typeface="+mn-ea"/>
            </a:endParaRPr>
          </a:p>
        </p:txBody>
      </p:sp>
      <p:sp>
        <p:nvSpPr>
          <p:cNvPr id="7" name="矩形 6"/>
          <p:cNvSpPr/>
          <p:nvPr>
            <p:custDataLst>
              <p:tags r:id="rId4"/>
            </p:custDataLst>
          </p:nvPr>
        </p:nvSpPr>
        <p:spPr>
          <a:xfrm>
            <a:off x="5276443" y="1496078"/>
            <a:ext cx="3071675" cy="523220"/>
          </a:xfrm>
          <a:prstGeom prst="rect">
            <a:avLst/>
          </a:prstGeom>
        </p:spPr>
        <p:txBody>
          <a:bodyPr wrap="none">
            <a:spAutoFit/>
          </a:bodyPr>
          <a:lstStyle/>
          <a:p>
            <a:pPr lvl="0"/>
            <a:r>
              <a:rPr lang="en-US" altLang="zh-CN" sz="28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即电子云的轮廓</a:t>
            </a:r>
            <a:r>
              <a:rPr lang="en-US" altLang="zh-CN" sz="28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800" b="1">
              <a:solidFill>
                <a:srgbClr val="1437E8"/>
              </a:solidFill>
              <a:latin typeface="黑体" panose="02010609060101010101" pitchFamily="49" charset="-122"/>
              <a:ea typeface="黑体" panose="02010609060101010101" pitchFamily="49" charset="-122"/>
              <a:sym typeface="+mn-ea"/>
            </a:endParaRPr>
          </a:p>
        </p:txBody>
      </p:sp>
      <p:sp>
        <p:nvSpPr>
          <p:cNvPr id="8" name="文本框 7"/>
          <p:cNvSpPr txBox="1"/>
          <p:nvPr>
            <p:custDataLst>
              <p:tags r:id="rId5"/>
            </p:custDataLst>
          </p:nvPr>
        </p:nvSpPr>
        <p:spPr>
          <a:xfrm>
            <a:off x="808200" y="21562"/>
            <a:ext cx="4288353" cy="584775"/>
          </a:xfrm>
          <a:prstGeom prst="rect">
            <a:avLst/>
          </a:prstGeom>
          <a:noFill/>
        </p:spPr>
        <p:txBody>
          <a:bodyPr wrap="none" rtlCol="0">
            <a:spAutoFit/>
          </a:bodyPr>
          <a:lstStyle/>
          <a:p>
            <a:r>
              <a:rPr lang="zh-CN" altLang="en-US" sz="3200" b="1" dirty="0">
                <a:solidFill>
                  <a:srgbClr val="0000FF"/>
                </a:solidFill>
                <a:latin typeface="黑体" panose="02010609060101010101" pitchFamily="49" charset="-122"/>
                <a:ea typeface="黑体" panose="02010609060101010101" pitchFamily="49" charset="-122"/>
              </a:rPr>
              <a:t>四、电子云与原子轨道</a:t>
            </a:r>
            <a:endParaRPr lang="zh-CN" altLang="en-US" sz="3200" b="1" dirty="0">
              <a:solidFill>
                <a:srgbClr val="0000FF"/>
              </a:solidFill>
              <a:latin typeface="黑体" panose="02010609060101010101" pitchFamily="49" charset="-122"/>
              <a:ea typeface="黑体" panose="02010609060101010101" pitchFamily="49" charset="-122"/>
            </a:endParaRPr>
          </a:p>
        </p:txBody>
      </p:sp>
      <p:sp>
        <p:nvSpPr>
          <p:cNvPr id="9" name="矩形 8"/>
          <p:cNvSpPr/>
          <p:nvPr>
            <p:custDataLst>
              <p:tags r:id="rId6"/>
            </p:custDataLst>
          </p:nvPr>
        </p:nvSpPr>
        <p:spPr>
          <a:xfrm>
            <a:off x="206375" y="916543"/>
            <a:ext cx="1980029" cy="523220"/>
          </a:xfrm>
          <a:prstGeom prst="rect">
            <a:avLst/>
          </a:prstGeom>
        </p:spPr>
        <p:txBody>
          <a:bodyPr wrap="none">
            <a:spAutoFit/>
          </a:bodyPr>
          <a:lstStyle/>
          <a:p>
            <a:pPr lvl="0">
              <a:tabLst>
                <a:tab pos="2250440" algn="l"/>
              </a:tabLst>
            </a:pPr>
            <a:r>
              <a:rPr lang="en-US" altLang="zh-CN" sz="2800" b="1" kern="100">
                <a:solidFill>
                  <a:srgbClr val="FF0000"/>
                </a:solidFill>
                <a:latin typeface="黑体" panose="02010609060101010101" pitchFamily="49" charset="-122"/>
                <a:ea typeface="黑体" panose="02010609060101010101" pitchFamily="49" charset="-122"/>
                <a:cs typeface="Courier New" panose="02070309020205020404" pitchFamily="49" charset="0"/>
              </a:rPr>
              <a:t>3.</a:t>
            </a:r>
            <a:r>
              <a:rPr lang="zh-CN" altLang="zh-CN" sz="2800" b="1" kern="100">
                <a:solidFill>
                  <a:srgbClr val="FF0000"/>
                </a:solidFill>
                <a:latin typeface="黑体" panose="02010609060101010101" pitchFamily="49" charset="-122"/>
                <a:ea typeface="黑体" panose="02010609060101010101" pitchFamily="49" charset="-122"/>
                <a:cs typeface="Courier New" panose="02070309020205020404" pitchFamily="49" charset="0"/>
              </a:rPr>
              <a:t>原子轨道</a:t>
            </a:r>
            <a:endParaRPr lang="zh-CN" altLang="zh-CN" sz="2800" b="1" kern="100">
              <a:solidFill>
                <a:srgbClr val="FF0000"/>
              </a:solidFill>
              <a:latin typeface="黑体" panose="02010609060101010101" pitchFamily="49" charset="-122"/>
              <a:ea typeface="黑体" panose="02010609060101010101" pitchFamily="49" charset="-122"/>
              <a:cs typeface="Courier New" panose="02070309020205020404" pitchFamily="49" charset="0"/>
            </a:endParaRPr>
          </a:p>
        </p:txBody>
      </p:sp>
      <p:sp>
        <p:nvSpPr>
          <p:cNvPr id="11" name="矩形 10"/>
          <p:cNvSpPr/>
          <p:nvPr>
            <p:custDataLst>
              <p:tags r:id="rId7"/>
            </p:custDataLst>
          </p:nvPr>
        </p:nvSpPr>
        <p:spPr>
          <a:xfrm>
            <a:off x="7621957" y="971013"/>
            <a:ext cx="2348720" cy="523220"/>
          </a:xfrm>
          <a:prstGeom prst="rect">
            <a:avLst/>
          </a:prstGeom>
        </p:spPr>
        <p:txBody>
          <a:bodyPr wrap="none">
            <a:spAutoFit/>
          </a:bodyPr>
          <a:lstStyle/>
          <a:p>
            <a:r>
              <a:rPr lang="zh-CN" altLang="zh-CN" sz="2800" b="1"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空间运动状态</a:t>
            </a:r>
            <a:endParaRPr lang="zh-CN" altLang="zh-CN" sz="2800" b="1"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pic>
        <p:nvPicPr>
          <p:cNvPr id="12" name="Picture 2" descr="See the source image"/>
          <p:cNvPicPr>
            <a:picLocks noChangeAspect="1" noChangeArrowheads="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bwMode="auto">
          <a:xfrm>
            <a:off x="10048875" y="21562"/>
            <a:ext cx="2143125" cy="2071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217">
                                          <p:stCondLst>
                                            <p:cond delay="0"/>
                                          </p:stCondLst>
                                        </p:cTn>
                                        <p:tgtEl>
                                          <p:spTgt spid="7"/>
                                        </p:tgtEl>
                                      </p:cBhvr>
                                    </p:animEffect>
                                    <p:anim calcmode="lin" valueType="num">
                                      <p:cBhvr>
                                        <p:cTn id="20"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23"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24"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25" dur="10">
                                          <p:stCondLst>
                                            <p:cond delay="244"/>
                                          </p:stCondLst>
                                        </p:cTn>
                                        <p:tgtEl>
                                          <p:spTgt spid="7"/>
                                        </p:tgtEl>
                                      </p:cBhvr>
                                      <p:to x="100000" y="60000"/>
                                    </p:animScale>
                                    <p:animScale>
                                      <p:cBhvr>
                                        <p:cTn id="26" dur="62" decel="50000">
                                          <p:stCondLst>
                                            <p:cond delay="254"/>
                                          </p:stCondLst>
                                        </p:cTn>
                                        <p:tgtEl>
                                          <p:spTgt spid="7"/>
                                        </p:tgtEl>
                                      </p:cBhvr>
                                      <p:to x="100000" y="100000"/>
                                    </p:animScale>
                                    <p:animScale>
                                      <p:cBhvr>
                                        <p:cTn id="27" dur="10">
                                          <p:stCondLst>
                                            <p:cond delay="492"/>
                                          </p:stCondLst>
                                        </p:cTn>
                                        <p:tgtEl>
                                          <p:spTgt spid="7"/>
                                        </p:tgtEl>
                                      </p:cBhvr>
                                      <p:to x="100000" y="80000"/>
                                    </p:animScale>
                                    <p:animScale>
                                      <p:cBhvr>
                                        <p:cTn id="28" dur="62" decel="50000">
                                          <p:stCondLst>
                                            <p:cond delay="502"/>
                                          </p:stCondLst>
                                        </p:cTn>
                                        <p:tgtEl>
                                          <p:spTgt spid="7"/>
                                        </p:tgtEl>
                                      </p:cBhvr>
                                      <p:to x="100000" y="100000"/>
                                    </p:animScale>
                                    <p:animScale>
                                      <p:cBhvr>
                                        <p:cTn id="29" dur="10">
                                          <p:stCondLst>
                                            <p:cond delay="616"/>
                                          </p:stCondLst>
                                        </p:cTn>
                                        <p:tgtEl>
                                          <p:spTgt spid="7"/>
                                        </p:tgtEl>
                                      </p:cBhvr>
                                      <p:to x="100000" y="90000"/>
                                    </p:animScale>
                                    <p:animScale>
                                      <p:cBhvr>
                                        <p:cTn id="30" dur="62" decel="50000">
                                          <p:stCondLst>
                                            <p:cond delay="625"/>
                                          </p:stCondLst>
                                        </p:cTn>
                                        <p:tgtEl>
                                          <p:spTgt spid="7"/>
                                        </p:tgtEl>
                                      </p:cBhvr>
                                      <p:to x="100000" y="100000"/>
                                    </p:animScale>
                                    <p:animScale>
                                      <p:cBhvr>
                                        <p:cTn id="31" dur="10">
                                          <p:stCondLst>
                                            <p:cond delay="678"/>
                                          </p:stCondLst>
                                        </p:cTn>
                                        <p:tgtEl>
                                          <p:spTgt spid="7"/>
                                        </p:tgtEl>
                                      </p:cBhvr>
                                      <p:to x="100000" y="95000"/>
                                    </p:animScale>
                                    <p:animScale>
                                      <p:cBhvr>
                                        <p:cTn id="32" dur="62" decel="50000">
                                          <p:stCondLst>
                                            <p:cond delay="688"/>
                                          </p:stCondLst>
                                        </p:cTn>
                                        <p:tgtEl>
                                          <p:spTgt spid="7"/>
                                        </p:tgtEl>
                                      </p:cBhvr>
                                      <p:to x="100000" y="100000"/>
                                    </p:animScale>
                                  </p:childTnLst>
                                </p:cTn>
                              </p:par>
                              <p:par>
                                <p:cTn id="33" presetID="2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1445"/>
                                        </p:tgtEl>
                                        <p:attrNameLst>
                                          <p:attrName>style.visibility</p:attrName>
                                        </p:attrNameLst>
                                      </p:cBhvr>
                                      <p:to>
                                        <p:strVal val="visible"/>
                                      </p:to>
                                    </p:set>
                                    <p:animEffect transition="in" filter="wipe(left)">
                                      <p:cBhvr>
                                        <p:cTn id="40" dur="500"/>
                                        <p:tgtEl>
                                          <p:spTgt spid="6144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750"/>
                                        <p:tgtEl>
                                          <p:spTgt spid="4"/>
                                        </p:tgtEl>
                                      </p:cBhvr>
                                    </p:animEffect>
                                    <p:anim calcmode="lin" valueType="num">
                                      <p:cBhvr>
                                        <p:cTn id="46" dur="750" fill="hold"/>
                                        <p:tgtEl>
                                          <p:spTgt spid="4"/>
                                        </p:tgtEl>
                                        <p:attrNameLst>
                                          <p:attrName>ppt_x</p:attrName>
                                        </p:attrNameLst>
                                      </p:cBhvr>
                                      <p:tavLst>
                                        <p:tav tm="0">
                                          <p:val>
                                            <p:strVal val="#ppt_x"/>
                                          </p:val>
                                        </p:tav>
                                        <p:tav tm="100000">
                                          <p:val>
                                            <p:strVal val="#ppt_x"/>
                                          </p:val>
                                        </p:tav>
                                      </p:tavLst>
                                    </p:anim>
                                    <p:anim calcmode="lin" valueType="num">
                                      <p:cBhvr>
                                        <p:cTn id="47"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1445" grpId="0"/>
      <p:bldP spid="4"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886938" y="63366"/>
            <a:ext cx="4288353" cy="584775"/>
          </a:xfrm>
          <a:prstGeom prst="rect">
            <a:avLst/>
          </a:prstGeom>
          <a:noFill/>
        </p:spPr>
        <p:txBody>
          <a:bodyPr wrap="none" rtlCol="0">
            <a:spAutoFit/>
          </a:bodyPr>
          <a:lstStyle/>
          <a:p>
            <a:r>
              <a:rPr lang="zh-CN" altLang="en-US" sz="3200" b="1" dirty="0">
                <a:solidFill>
                  <a:srgbClr val="0000FF"/>
                </a:solidFill>
                <a:latin typeface="黑体" panose="02010609060101010101" pitchFamily="49" charset="-122"/>
                <a:ea typeface="黑体" panose="02010609060101010101" pitchFamily="49" charset="-122"/>
              </a:rPr>
              <a:t>四、电子云与原子轨道</a:t>
            </a:r>
            <a:endParaRPr lang="zh-CN" altLang="en-US" sz="3200" b="1" dirty="0">
              <a:solidFill>
                <a:srgbClr val="0000FF"/>
              </a:solidFill>
              <a:latin typeface="黑体" panose="02010609060101010101" pitchFamily="49" charset="-122"/>
              <a:ea typeface="黑体" panose="02010609060101010101" pitchFamily="49" charset="-122"/>
            </a:endParaRPr>
          </a:p>
        </p:txBody>
      </p:sp>
      <p:sp>
        <p:nvSpPr>
          <p:cNvPr id="4" name="矩形 3"/>
          <p:cNvSpPr/>
          <p:nvPr>
            <p:custDataLst>
              <p:tags r:id="rId2"/>
            </p:custDataLst>
          </p:nvPr>
        </p:nvSpPr>
        <p:spPr>
          <a:xfrm>
            <a:off x="206375" y="916543"/>
            <a:ext cx="1980029" cy="523220"/>
          </a:xfrm>
          <a:prstGeom prst="rect">
            <a:avLst/>
          </a:prstGeom>
        </p:spPr>
        <p:txBody>
          <a:bodyPr wrap="none">
            <a:spAutoFit/>
          </a:bodyPr>
          <a:lstStyle/>
          <a:p>
            <a:pPr lvl="0">
              <a:tabLst>
                <a:tab pos="2250440" algn="l"/>
              </a:tabLst>
            </a:pPr>
            <a:r>
              <a:rPr lang="en-US" altLang="zh-CN" sz="2800" b="1" kern="100">
                <a:solidFill>
                  <a:srgbClr val="FF0000"/>
                </a:solidFill>
                <a:latin typeface="黑体" panose="02010609060101010101" pitchFamily="49" charset="-122"/>
                <a:ea typeface="黑体" panose="02010609060101010101" pitchFamily="49" charset="-122"/>
                <a:cs typeface="Courier New" panose="02070309020205020404" pitchFamily="49" charset="0"/>
              </a:rPr>
              <a:t>3.</a:t>
            </a:r>
            <a:r>
              <a:rPr lang="zh-CN" altLang="zh-CN" sz="2800" b="1" kern="100">
                <a:solidFill>
                  <a:srgbClr val="FF0000"/>
                </a:solidFill>
                <a:latin typeface="黑体" panose="02010609060101010101" pitchFamily="49" charset="-122"/>
                <a:ea typeface="黑体" panose="02010609060101010101" pitchFamily="49" charset="-122"/>
                <a:cs typeface="Courier New" panose="02070309020205020404" pitchFamily="49" charset="0"/>
              </a:rPr>
              <a:t>原子轨道</a:t>
            </a:r>
            <a:endParaRPr lang="zh-CN" altLang="zh-CN" sz="2800" b="1" kern="100">
              <a:solidFill>
                <a:srgbClr val="FF0000"/>
              </a:solidFill>
              <a:latin typeface="黑体" panose="02010609060101010101" pitchFamily="49" charset="-122"/>
              <a:ea typeface="黑体" panose="02010609060101010101" pitchFamily="49" charset="-122"/>
              <a:cs typeface="Courier New" panose="02070309020205020404" pitchFamily="49" charset="0"/>
            </a:endParaRPr>
          </a:p>
        </p:txBody>
      </p:sp>
      <p:sp>
        <p:nvSpPr>
          <p:cNvPr id="5" name="矩形 4"/>
          <p:cNvSpPr/>
          <p:nvPr>
            <p:custDataLst>
              <p:tags r:id="rId3"/>
            </p:custDataLst>
          </p:nvPr>
        </p:nvSpPr>
        <p:spPr>
          <a:xfrm>
            <a:off x="2186404" y="971013"/>
            <a:ext cx="8056005" cy="1126462"/>
          </a:xfrm>
          <a:prstGeom prst="rect">
            <a:avLst/>
          </a:prstGeom>
        </p:spPr>
        <p:txBody>
          <a:bodyPr wrap="square">
            <a:spAutoFit/>
          </a:bodyPr>
          <a:lstStyle/>
          <a:p>
            <a:pPr>
              <a:lnSpc>
                <a:spcPct val="120000"/>
              </a:lnSpc>
              <a:tabLst>
                <a:tab pos="2250440" algn="l"/>
              </a:tabLst>
            </a:pPr>
            <a:r>
              <a:rPr lang="en-US" altLang="zh-CN" sz="2800" b="1" kern="10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a:t>
            </a:r>
            <a:r>
              <a:rPr lang="zh-CN" altLang="zh-CN" sz="2800" b="1" kern="10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量子力学把电子在原子核外的一个</a:t>
            </a:r>
            <a:r>
              <a:rPr lang="en-US" altLang="zh-CN" sz="2800" b="1" u="sng" kern="10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                           </a:t>
            </a:r>
            <a:r>
              <a:rPr lang="zh-CN" altLang="zh-CN" sz="2800" b="1" kern="100">
                <a:solidFill>
                  <a:prstClr val="black"/>
                </a:solidFill>
                <a:latin typeface="Times New Roman" panose="02020603050405020304" pitchFamily="18" charset="0"/>
                <a:ea typeface="方正中等线简体" panose="03000509000000000000" pitchFamily="65" charset="-122"/>
                <a:cs typeface="Times New Roman" panose="02020603050405020304" pitchFamily="18" charset="0"/>
              </a:rPr>
              <a:t>称为一个原子轨道。</a:t>
            </a:r>
            <a:endParaRPr lang="zh-CN" altLang="zh-CN" sz="1050" b="1" kern="100">
              <a:solidFill>
                <a:prstClr val="black"/>
              </a:solidFill>
              <a:latin typeface="宋体" panose="02010600030101010101" pitchFamily="2" charset="-122"/>
              <a:cs typeface="Courier New" panose="02070309020205020404" pitchFamily="49" charset="0"/>
            </a:endParaRPr>
          </a:p>
        </p:txBody>
      </p:sp>
      <p:sp>
        <p:nvSpPr>
          <p:cNvPr id="6" name="矩形 5"/>
          <p:cNvSpPr/>
          <p:nvPr>
            <p:custDataLst>
              <p:tags r:id="rId4"/>
            </p:custDataLst>
          </p:nvPr>
        </p:nvSpPr>
        <p:spPr>
          <a:xfrm>
            <a:off x="7621957" y="971013"/>
            <a:ext cx="2348720" cy="523220"/>
          </a:xfrm>
          <a:prstGeom prst="rect">
            <a:avLst/>
          </a:prstGeom>
        </p:spPr>
        <p:txBody>
          <a:bodyPr wrap="none">
            <a:spAutoFit/>
          </a:bodyPr>
          <a:lstStyle/>
          <a:p>
            <a:r>
              <a:rPr lang="zh-CN" altLang="zh-CN" sz="2800" b="1"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rPr>
              <a:t>空间运动状态</a:t>
            </a:r>
            <a:endParaRPr lang="zh-CN" altLang="zh-CN" sz="2800" b="1" kern="100">
              <a:solidFill>
                <a:srgbClr val="C00000"/>
              </a:solidFill>
              <a:latin typeface="Times New Roman" panose="02020603050405020304" pitchFamily="18" charset="0"/>
              <a:ea typeface="方正中等线简体" panose="03000509000000000000" pitchFamily="65" charset="-122"/>
              <a:cs typeface="Times New Roman" panose="02020603050405020304" pitchFamily="18" charset="0"/>
            </a:endParaRPr>
          </a:p>
        </p:txBody>
      </p:sp>
      <p:pic>
        <p:nvPicPr>
          <p:cNvPr id="7" name="Picture 2" descr="See the source image"/>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bwMode="auto">
          <a:xfrm>
            <a:off x="10048875" y="21562"/>
            <a:ext cx="2143125" cy="2071155"/>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p:cNvSpPr txBox="1"/>
          <p:nvPr>
            <p:custDataLst>
              <p:tags r:id="rId7"/>
            </p:custDataLst>
          </p:nvPr>
        </p:nvSpPr>
        <p:spPr>
          <a:xfrm>
            <a:off x="238916" y="2071682"/>
            <a:ext cx="10384574" cy="523220"/>
          </a:xfrm>
          <a:prstGeom prst="rect">
            <a:avLst/>
          </a:prstGeom>
          <a:noFill/>
        </p:spPr>
        <p:txBody>
          <a:bodyPr wrap="none" rtlCol="0">
            <a:spAutoFit/>
          </a:bodyPr>
          <a:lstStyle/>
          <a:p>
            <a:pPr marL="457200" indent="-457200">
              <a:buFont typeface="Wingdings" panose="05000000000000000000" pitchFamily="2" charset="2"/>
              <a:buChar char="u"/>
            </a:pPr>
            <a:r>
              <a:rPr lang="zh-CN" altLang="en-US" sz="2800" b="1"/>
              <a:t>常用</a:t>
            </a:r>
            <a:r>
              <a:rPr lang="zh-CN" altLang="en-US" sz="2800" b="1">
                <a:solidFill>
                  <a:srgbClr val="002060"/>
                </a:solidFill>
              </a:rPr>
              <a:t>电子云轮廓图的形状和取向</a:t>
            </a:r>
            <a:r>
              <a:rPr lang="zh-CN" altLang="en-US" sz="2800" b="1"/>
              <a:t>来表示</a:t>
            </a:r>
            <a:r>
              <a:rPr lang="zh-CN" altLang="en-US" sz="2800" b="1">
                <a:solidFill>
                  <a:srgbClr val="002060"/>
                </a:solidFill>
              </a:rPr>
              <a:t>原子轨道的形状和取向</a:t>
            </a:r>
            <a:endParaRPr lang="zh-CN" altLang="en-US" sz="2800" b="1">
              <a:solidFill>
                <a:srgbClr val="002060"/>
              </a:solidFill>
            </a:endParaRPr>
          </a:p>
        </p:txBody>
      </p:sp>
      <p:sp>
        <p:nvSpPr>
          <p:cNvPr id="13" name="标题 88065"/>
          <p:cNvSpPr txBox="1"/>
          <p:nvPr>
            <p:custDataLst>
              <p:tags r:id="rId8"/>
            </p:custDataLst>
          </p:nvPr>
        </p:nvSpPr>
        <p:spPr>
          <a:xfrm>
            <a:off x="380649" y="3151428"/>
            <a:ext cx="1682135" cy="67691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a:solidFill>
                  <a:srgbClr val="FF0000"/>
                </a:solidFill>
                <a:latin typeface="楷体" panose="02010609060101010101" charset="-122"/>
                <a:ea typeface="楷体" panose="02010609060101010101" charset="-122"/>
              </a:rPr>
              <a:t>s</a:t>
            </a:r>
            <a:r>
              <a:rPr lang="zh-CN" altLang="en-US" sz="3600" b="1">
                <a:solidFill>
                  <a:srgbClr val="FF0000"/>
                </a:solidFill>
                <a:latin typeface="楷体" panose="02010609060101010101" charset="-122"/>
                <a:ea typeface="楷体" panose="02010609060101010101" charset="-122"/>
              </a:rPr>
              <a:t>轨道：</a:t>
            </a:r>
            <a:endParaRPr lang="zh-CN" altLang="en-US" b="1">
              <a:solidFill>
                <a:srgbClr val="FF0000"/>
              </a:solidFill>
              <a:latin typeface="楷体" panose="02010609060101010101" charset="-122"/>
              <a:ea typeface="楷体" panose="02010609060101010101" charset="-122"/>
            </a:endParaRPr>
          </a:p>
        </p:txBody>
      </p:sp>
      <p:sp>
        <p:nvSpPr>
          <p:cNvPr id="14" name="矩形 13"/>
          <p:cNvSpPr/>
          <p:nvPr>
            <p:custDataLst>
              <p:tags r:id="rId9"/>
            </p:custDataLst>
          </p:nvPr>
        </p:nvSpPr>
        <p:spPr>
          <a:xfrm>
            <a:off x="380649" y="5333641"/>
            <a:ext cx="11592560" cy="523220"/>
          </a:xfrm>
          <a:prstGeom prst="rect">
            <a:avLst/>
          </a:prstGeom>
          <a:noFill/>
          <a:ln w="57150" cap="flat" cmpd="thinThick">
            <a:solidFill>
              <a:srgbClr val="00FF00"/>
            </a:solidFill>
            <a:prstDash val="solid"/>
            <a:miter/>
            <a:headEnd type="none" w="med" len="med"/>
            <a:tailEnd type="none" w="med" len="med"/>
          </a:ln>
        </p:spPr>
        <p:txBody>
          <a:bodyPr wrap="square">
            <a:spAutoFit/>
          </a:bodyPr>
          <a:lstStyle/>
          <a:p>
            <a:r>
              <a:rPr lang="en-US" altLang="zh-CN" sz="2800" b="1">
                <a:solidFill>
                  <a:prstClr val="black"/>
                </a:solidFill>
                <a:latin typeface="Times New Roman" panose="02020603050405020304" pitchFamily="18" charset="0"/>
                <a:ea typeface="楷体" panose="02010609060101010101" charset="-122"/>
                <a:cs typeface="Times New Roman" panose="02020603050405020304" pitchFamily="18" charset="0"/>
              </a:rPr>
              <a:t>s</a:t>
            </a:r>
            <a:r>
              <a:rPr lang="zh-CN" altLang="en-US" sz="2800" b="1">
                <a:solidFill>
                  <a:prstClr val="black"/>
                </a:solidFill>
                <a:latin typeface="Times New Roman" panose="02020603050405020304" pitchFamily="18" charset="0"/>
                <a:ea typeface="楷体" panose="02010609060101010101" charset="-122"/>
                <a:cs typeface="Times New Roman" panose="02020603050405020304" pitchFamily="18" charset="0"/>
              </a:rPr>
              <a:t>原子轨道呈</a:t>
            </a:r>
            <a:r>
              <a:rPr lang="en-US" altLang="zh-CN" sz="2800" b="1">
                <a:solidFill>
                  <a:prstClr val="black"/>
                </a:solidFill>
                <a:latin typeface="Times New Roman" panose="02020603050405020304" pitchFamily="18" charset="0"/>
                <a:ea typeface="楷体" panose="02010609060101010101" charset="-122"/>
                <a:cs typeface="Times New Roman" panose="02020603050405020304" pitchFamily="18" charset="0"/>
              </a:rPr>
              <a:t>___</a:t>
            </a:r>
            <a:r>
              <a:rPr lang="zh-CN" altLang="en-US" sz="2800" b="1">
                <a:solidFill>
                  <a:prstClr val="black"/>
                </a:solidFill>
                <a:latin typeface="Times New Roman" panose="02020603050405020304" pitchFamily="18" charset="0"/>
                <a:ea typeface="楷体" panose="02010609060101010101" charset="-122"/>
                <a:cs typeface="Times New Roman" panose="02020603050405020304" pitchFamily="18" charset="0"/>
              </a:rPr>
              <a:t>形对称，即在空间有</a:t>
            </a:r>
            <a:r>
              <a:rPr lang="en-US" altLang="zh-CN" sz="2800" b="1">
                <a:solidFill>
                  <a:prstClr val="black"/>
                </a:solidFill>
                <a:latin typeface="Times New Roman" panose="02020603050405020304" pitchFamily="18" charset="0"/>
                <a:ea typeface="楷体" panose="02010609060101010101" charset="-122"/>
                <a:cs typeface="Times New Roman" panose="02020603050405020304" pitchFamily="18" charset="0"/>
              </a:rPr>
              <a:t>_</a:t>
            </a:r>
            <a:r>
              <a:rPr lang="zh-CN" altLang="en-US" sz="2800" b="1">
                <a:solidFill>
                  <a:prstClr val="black"/>
                </a:solidFill>
                <a:latin typeface="Times New Roman" panose="02020603050405020304" pitchFamily="18" charset="0"/>
                <a:ea typeface="楷体" panose="02010609060101010101" charset="-122"/>
                <a:cs typeface="Times New Roman" panose="02020603050405020304" pitchFamily="18" charset="0"/>
              </a:rPr>
              <a:t>个伸展方向，故</a:t>
            </a:r>
            <a:r>
              <a:rPr lang="en-US" altLang="zh-CN" sz="2800" b="1">
                <a:solidFill>
                  <a:prstClr val="black"/>
                </a:solidFill>
                <a:latin typeface="Times New Roman" panose="02020603050405020304" pitchFamily="18" charset="0"/>
                <a:ea typeface="楷体" panose="02010609060101010101" charset="-122"/>
                <a:cs typeface="Times New Roman" panose="02020603050405020304" pitchFamily="18" charset="0"/>
              </a:rPr>
              <a:t>s</a:t>
            </a:r>
            <a:r>
              <a:rPr lang="zh-CN" altLang="en-US" sz="2800" b="1">
                <a:solidFill>
                  <a:prstClr val="black"/>
                </a:solidFill>
                <a:latin typeface="Times New Roman" panose="02020603050405020304" pitchFamily="18" charset="0"/>
                <a:ea typeface="楷体" panose="02010609060101010101" charset="-122"/>
                <a:cs typeface="Times New Roman" panose="02020603050405020304" pitchFamily="18" charset="0"/>
              </a:rPr>
              <a:t>轨道只有</a:t>
            </a:r>
            <a:r>
              <a:rPr lang="en-US" altLang="zh-CN" sz="2800" b="1">
                <a:solidFill>
                  <a:prstClr val="black"/>
                </a:solidFill>
                <a:latin typeface="Times New Roman" panose="02020603050405020304" pitchFamily="18" charset="0"/>
                <a:ea typeface="楷体" panose="02010609060101010101" charset="-122"/>
                <a:cs typeface="Times New Roman" panose="02020603050405020304" pitchFamily="18" charset="0"/>
              </a:rPr>
              <a:t>_</a:t>
            </a:r>
            <a:r>
              <a:rPr lang="zh-CN" altLang="en-US" sz="2800" b="1">
                <a:solidFill>
                  <a:prstClr val="black"/>
                </a:solidFill>
                <a:latin typeface="Times New Roman" panose="02020603050405020304" pitchFamily="18" charset="0"/>
                <a:ea typeface="楷体" panose="02010609060101010101" charset="-122"/>
                <a:cs typeface="Times New Roman" panose="02020603050405020304" pitchFamily="18" charset="0"/>
              </a:rPr>
              <a:t>个轨道。</a:t>
            </a:r>
            <a:endParaRPr lang="zh-CN" altLang="en-US" sz="2800" b="1">
              <a:solidFill>
                <a:prstClr val="black"/>
              </a:solidFill>
              <a:latin typeface="Times New Roman" panose="02020603050405020304" pitchFamily="18" charset="0"/>
              <a:ea typeface="楷体" panose="02010609060101010101" charset="-122"/>
              <a:cs typeface="Times New Roman" panose="02020603050405020304" pitchFamily="18" charset="0"/>
            </a:endParaRPr>
          </a:p>
        </p:txBody>
      </p:sp>
      <p:sp>
        <p:nvSpPr>
          <p:cNvPr id="15" name="文本框 14"/>
          <p:cNvSpPr txBox="1"/>
          <p:nvPr>
            <p:custDataLst>
              <p:tags r:id="rId10"/>
            </p:custDataLst>
          </p:nvPr>
        </p:nvSpPr>
        <p:spPr>
          <a:xfrm>
            <a:off x="2352935" y="5211701"/>
            <a:ext cx="762000" cy="645160"/>
          </a:xfrm>
          <a:prstGeom prst="rect">
            <a:avLst/>
          </a:prstGeom>
          <a:noFill/>
          <a:ln w="9525">
            <a:noFill/>
          </a:ln>
        </p:spPr>
        <p:txBody>
          <a:bodyPr>
            <a:spAutoFit/>
          </a:bodyPr>
          <a:lstStyle/>
          <a:p>
            <a:pPr>
              <a:spcBef>
                <a:spcPct val="50000"/>
              </a:spcBef>
            </a:pPr>
            <a:r>
              <a:rPr lang="zh-CN" altLang="en-US" sz="3600" b="1">
                <a:solidFill>
                  <a:srgbClr val="FF0066"/>
                </a:solidFill>
                <a:latin typeface="Times New Roman" panose="02020603050405020304" pitchFamily="18" charset="0"/>
                <a:ea typeface="楷体" panose="02010609060101010101" charset="-122"/>
                <a:cs typeface="Times New Roman" panose="02020603050405020304" pitchFamily="18" charset="0"/>
              </a:rPr>
              <a:t>球</a:t>
            </a:r>
            <a:endParaRPr lang="zh-CN" altLang="en-US" sz="3600" b="1">
              <a:solidFill>
                <a:srgbClr val="FF0066"/>
              </a:solidFill>
              <a:latin typeface="Times New Roman" panose="02020603050405020304" pitchFamily="18" charset="0"/>
              <a:ea typeface="楷体" panose="02010609060101010101" charset="-122"/>
              <a:cs typeface="Times New Roman" panose="02020603050405020304" pitchFamily="18" charset="0"/>
            </a:endParaRPr>
          </a:p>
        </p:txBody>
      </p:sp>
      <p:sp>
        <p:nvSpPr>
          <p:cNvPr id="16" name="文本框 15"/>
          <p:cNvSpPr txBox="1"/>
          <p:nvPr>
            <p:custDataLst>
              <p:tags r:id="rId11"/>
            </p:custDataLst>
          </p:nvPr>
        </p:nvSpPr>
        <p:spPr>
          <a:xfrm>
            <a:off x="6029609" y="5272671"/>
            <a:ext cx="533400" cy="645160"/>
          </a:xfrm>
          <a:prstGeom prst="rect">
            <a:avLst/>
          </a:prstGeom>
          <a:noFill/>
          <a:ln w="9525">
            <a:noFill/>
          </a:ln>
        </p:spPr>
        <p:txBody>
          <a:bodyPr>
            <a:spAutoFit/>
          </a:bodyPr>
          <a:lstStyle/>
          <a:p>
            <a:pPr>
              <a:spcBef>
                <a:spcPct val="50000"/>
              </a:spcBef>
            </a:pPr>
            <a:r>
              <a:rPr lang="en-US" altLang="zh-CN" sz="3600" b="1">
                <a:solidFill>
                  <a:srgbClr val="FF0066"/>
                </a:solidFill>
                <a:latin typeface="Times New Roman" panose="02020603050405020304" pitchFamily="18" charset="0"/>
                <a:ea typeface="楷体" panose="02010609060101010101" charset="-122"/>
                <a:cs typeface="Times New Roman" panose="02020603050405020304" pitchFamily="18" charset="0"/>
              </a:rPr>
              <a:t>1</a:t>
            </a:r>
            <a:endParaRPr lang="en-US" altLang="zh-CN" sz="3600" b="1">
              <a:solidFill>
                <a:srgbClr val="FF0066"/>
              </a:solidFill>
              <a:latin typeface="Times New Roman" panose="02020603050405020304" pitchFamily="18" charset="0"/>
              <a:ea typeface="楷体" panose="02010609060101010101" charset="-122"/>
              <a:cs typeface="Times New Roman" panose="02020603050405020304" pitchFamily="18" charset="0"/>
            </a:endParaRPr>
          </a:p>
        </p:txBody>
      </p:sp>
      <p:sp>
        <p:nvSpPr>
          <p:cNvPr id="17" name="文本框 16"/>
          <p:cNvSpPr txBox="1"/>
          <p:nvPr>
            <p:custDataLst>
              <p:tags r:id="rId12"/>
            </p:custDataLst>
          </p:nvPr>
        </p:nvSpPr>
        <p:spPr>
          <a:xfrm>
            <a:off x="10242409" y="5211701"/>
            <a:ext cx="533400" cy="645160"/>
          </a:xfrm>
          <a:prstGeom prst="rect">
            <a:avLst/>
          </a:prstGeom>
          <a:noFill/>
          <a:ln w="9525">
            <a:noFill/>
          </a:ln>
        </p:spPr>
        <p:txBody>
          <a:bodyPr>
            <a:spAutoFit/>
          </a:bodyPr>
          <a:lstStyle/>
          <a:p>
            <a:pPr>
              <a:spcBef>
                <a:spcPct val="50000"/>
              </a:spcBef>
            </a:pPr>
            <a:r>
              <a:rPr lang="en-US" altLang="zh-CN" sz="3600" b="1">
                <a:solidFill>
                  <a:srgbClr val="FF0066"/>
                </a:solidFill>
                <a:latin typeface="Times New Roman" panose="02020603050405020304" pitchFamily="18" charset="0"/>
                <a:ea typeface="楷体" panose="02010609060101010101" charset="-122"/>
                <a:cs typeface="Times New Roman" panose="02020603050405020304" pitchFamily="18" charset="0"/>
              </a:rPr>
              <a:t>1</a:t>
            </a:r>
            <a:endParaRPr lang="en-US" altLang="zh-CN" sz="3600" b="1">
              <a:solidFill>
                <a:srgbClr val="FF0066"/>
              </a:solidFill>
              <a:latin typeface="Times New Roman" panose="02020603050405020304" pitchFamily="18" charset="0"/>
              <a:ea typeface="楷体" panose="02010609060101010101" charset="-122"/>
              <a:cs typeface="Times New Roman" panose="02020603050405020304" pitchFamily="18" charset="0"/>
            </a:endParaRPr>
          </a:p>
        </p:txBody>
      </p:sp>
      <p:sp>
        <p:nvSpPr>
          <p:cNvPr id="20" name="文本框 19"/>
          <p:cNvSpPr txBox="1"/>
          <p:nvPr>
            <p:custDataLst>
              <p:tags r:id="rId13"/>
            </p:custDataLst>
          </p:nvPr>
        </p:nvSpPr>
        <p:spPr>
          <a:xfrm>
            <a:off x="380649" y="6075454"/>
            <a:ext cx="9589285" cy="523220"/>
          </a:xfrm>
          <a:prstGeom prst="rect">
            <a:avLst/>
          </a:prstGeom>
          <a:noFill/>
        </p:spPr>
        <p:txBody>
          <a:bodyPr wrap="square" rtlCol="0">
            <a:spAutoFit/>
          </a:bodyPr>
          <a:lstStyle/>
          <a:p>
            <a:pPr marL="457200" indent="-457200">
              <a:buFont typeface="Wingdings" panose="05000000000000000000" pitchFamily="2" charset="2"/>
              <a:buChar char="Ø"/>
            </a:pPr>
            <a:r>
              <a:rPr lang="zh-CN" altLang="en-US" sz="2800" b="1"/>
              <a:t>不同能层的电子，能量越高，离核越远，电子云半径越大</a:t>
            </a:r>
            <a:endParaRPr lang="zh-CN" altLang="en-US" sz="2800" b="1"/>
          </a:p>
        </p:txBody>
      </p:sp>
      <p:pic>
        <p:nvPicPr>
          <p:cNvPr id="8" name="图片 7"/>
          <p:cNvPicPr>
            <a:picLocks noChangeAspect="1"/>
          </p:cNvPicPr>
          <p:nvPr>
            <p:custDataLst>
              <p:tags r:id="rId14"/>
            </p:custDataLst>
          </p:nvPr>
        </p:nvPicPr>
        <p:blipFill>
          <a:blip r:embed="rId15"/>
          <a:srcRect l="-684" t="20298" r="79435" b="6269"/>
          <a:stretch>
            <a:fillRect/>
          </a:stretch>
        </p:blipFill>
        <p:spPr>
          <a:xfrm>
            <a:off x="2414102" y="2862564"/>
            <a:ext cx="1802298" cy="1832953"/>
          </a:xfrm>
          <a:prstGeom prst="rect">
            <a:avLst/>
          </a:prstGeom>
        </p:spPr>
      </p:pic>
      <p:pic>
        <p:nvPicPr>
          <p:cNvPr id="9" name="图片 8"/>
          <p:cNvPicPr>
            <a:picLocks noChangeAspect="1"/>
          </p:cNvPicPr>
          <p:nvPr>
            <p:custDataLst>
              <p:tags r:id="rId16"/>
            </p:custDataLst>
          </p:nvPr>
        </p:nvPicPr>
        <p:blipFill>
          <a:blip r:embed="rId15"/>
          <a:srcRect l="61794" b="-476"/>
          <a:stretch>
            <a:fillRect/>
          </a:stretch>
        </p:blipFill>
        <p:spPr>
          <a:xfrm>
            <a:off x="8107680" y="2580518"/>
            <a:ext cx="2515810" cy="2114999"/>
          </a:xfrm>
          <a:prstGeom prst="rect">
            <a:avLst/>
          </a:prstGeom>
        </p:spPr>
      </p:pic>
      <p:pic>
        <p:nvPicPr>
          <p:cNvPr id="10" name="图片 9"/>
          <p:cNvPicPr>
            <a:picLocks noChangeAspect="1"/>
          </p:cNvPicPr>
          <p:nvPr>
            <p:custDataLst>
              <p:tags r:id="rId17"/>
            </p:custDataLst>
          </p:nvPr>
        </p:nvPicPr>
        <p:blipFill>
          <a:blip r:embed="rId15"/>
          <a:srcRect l="26754" t="11275" r="44872" b="8604"/>
          <a:stretch>
            <a:fillRect/>
          </a:stretch>
        </p:blipFill>
        <p:spPr>
          <a:xfrm>
            <a:off x="4937761" y="2629854"/>
            <a:ext cx="2285999" cy="2065663"/>
          </a:xfrm>
          <a:prstGeom prst="rect">
            <a:avLst/>
          </a:prstGeom>
        </p:spPr>
      </p:pic>
      <p:sp>
        <p:nvSpPr>
          <p:cNvPr id="21" name="矩形 20"/>
          <p:cNvSpPr/>
          <p:nvPr>
            <p:custDataLst>
              <p:tags r:id="rId18"/>
            </p:custDataLst>
          </p:nvPr>
        </p:nvSpPr>
        <p:spPr>
          <a:xfrm>
            <a:off x="5276443" y="1496078"/>
            <a:ext cx="3071675" cy="523220"/>
          </a:xfrm>
          <a:prstGeom prst="rect">
            <a:avLst/>
          </a:prstGeom>
        </p:spPr>
        <p:txBody>
          <a:bodyPr wrap="none">
            <a:spAutoFit/>
          </a:bodyPr>
          <a:lstStyle/>
          <a:p>
            <a:pPr lvl="0"/>
            <a:r>
              <a:rPr lang="en-US" altLang="zh-CN" sz="28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8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即电子云的轮廓</a:t>
            </a:r>
            <a:r>
              <a:rPr lang="en-US" altLang="zh-CN" sz="2800" b="1">
                <a:solidFill>
                  <a:srgbClr val="FF0000"/>
                </a:solidFill>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800" b="1">
              <a:solidFill>
                <a:srgbClr val="1437E8"/>
              </a:solidFill>
              <a:latin typeface="黑体" panose="02010609060101010101" pitchFamily="49" charset="-122"/>
              <a:ea typeface="黑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linds(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linds(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down)">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down)">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p:bldP spid="16" grpId="0"/>
      <p:bldP spid="17" grpId="0"/>
      <p:bldP spid="20"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AS_UNIQUEID" val="2463"/>
</p:tagLst>
</file>

<file path=ppt/tags/tag101.xml><?xml version="1.0" encoding="utf-8"?>
<p:tagLst xmlns:p="http://schemas.openxmlformats.org/presentationml/2006/main">
  <p:tag name="AS_UNIQUEID" val="2464"/>
</p:tagLst>
</file>

<file path=ppt/tags/tag102.xml><?xml version="1.0" encoding="utf-8"?>
<p:tagLst xmlns:p="http://schemas.openxmlformats.org/presentationml/2006/main">
  <p:tag name="AS_UNIQUEID" val="2465"/>
</p:tagLst>
</file>

<file path=ppt/tags/tag103.xml><?xml version="1.0" encoding="utf-8"?>
<p:tagLst xmlns:p="http://schemas.openxmlformats.org/presentationml/2006/main">
  <p:tag name="AS_UNIQUEID" val="2466"/>
</p:tagLst>
</file>

<file path=ppt/tags/tag104.xml><?xml version="1.0" encoding="utf-8"?>
<p:tagLst xmlns:p="http://schemas.openxmlformats.org/presentationml/2006/main">
  <p:tag name="AS_UNIQUEID" val="2467"/>
</p:tagLst>
</file>

<file path=ppt/tags/tag105.xml><?xml version="1.0" encoding="utf-8"?>
<p:tagLst xmlns:p="http://schemas.openxmlformats.org/presentationml/2006/main">
  <p:tag name="AS_UNIQUEID" val="2468"/>
</p:tagLst>
</file>

<file path=ppt/tags/tag106.xml><?xml version="1.0" encoding="utf-8"?>
<p:tagLst xmlns:p="http://schemas.openxmlformats.org/presentationml/2006/main">
  <p:tag name="AS_UNIQUEID" val="2469"/>
</p:tagLst>
</file>

<file path=ppt/tags/tag107.xml><?xml version="1.0" encoding="utf-8"?>
<p:tagLst xmlns:p="http://schemas.openxmlformats.org/presentationml/2006/main">
  <p:tag name="AS_UNIQUEID" val="2470"/>
</p:tagLst>
</file>

<file path=ppt/tags/tag108.xml><?xml version="1.0" encoding="utf-8"?>
<p:tagLst xmlns:p="http://schemas.openxmlformats.org/presentationml/2006/main">
  <p:tag name="AS_UNIQUEID" val="2471"/>
</p:tagLst>
</file>

<file path=ppt/tags/tag109.xml><?xml version="1.0" encoding="utf-8"?>
<p:tagLst xmlns:p="http://schemas.openxmlformats.org/presentationml/2006/main">
  <p:tag name="AS_UNIQUEID" val="247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AS_UNIQUEID" val="2473"/>
</p:tagLst>
</file>

<file path=ppt/tags/tag111.xml><?xml version="1.0" encoding="utf-8"?>
<p:tagLst xmlns:p="http://schemas.openxmlformats.org/presentationml/2006/main">
  <p:tag name="AS_UNIQUEID" val="2474"/>
</p:tagLst>
</file>

<file path=ppt/tags/tag112.xml><?xml version="1.0" encoding="utf-8"?>
<p:tagLst xmlns:p="http://schemas.openxmlformats.org/presentationml/2006/main">
  <p:tag name="AS_UNIQUEID" val="2475"/>
</p:tagLst>
</file>

<file path=ppt/tags/tag113.xml><?xml version="1.0" encoding="utf-8"?>
<p:tagLst xmlns:p="http://schemas.openxmlformats.org/presentationml/2006/main">
  <p:tag name="AS_UNIQUEID" val="2477"/>
</p:tagLst>
</file>

<file path=ppt/tags/tag114.xml><?xml version="1.0" encoding="utf-8"?>
<p:tagLst xmlns:p="http://schemas.openxmlformats.org/presentationml/2006/main">
  <p:tag name="AS_UNIQUEID" val="1317"/>
</p:tagLst>
</file>

<file path=ppt/tags/tag115.xml><?xml version="1.0" encoding="utf-8"?>
<p:tagLst xmlns:p="http://schemas.openxmlformats.org/presentationml/2006/main">
  <p:tag name="AS_UNIQUEID" val="2478"/>
</p:tagLst>
</file>

<file path=ppt/tags/tag116.xml><?xml version="1.0" encoding="utf-8"?>
<p:tagLst xmlns:p="http://schemas.openxmlformats.org/presentationml/2006/main">
  <p:tag name="AS_UNIQUEID" val="2479"/>
</p:tagLst>
</file>

<file path=ppt/tags/tag117.xml><?xml version="1.0" encoding="utf-8"?>
<p:tagLst xmlns:p="http://schemas.openxmlformats.org/presentationml/2006/main">
  <p:tag name="AS_UNIQUEID" val="2480"/>
</p:tagLst>
</file>

<file path=ppt/tags/tag118.xml><?xml version="1.0" encoding="utf-8"?>
<p:tagLst xmlns:p="http://schemas.openxmlformats.org/presentationml/2006/main">
  <p:tag name="AS_UNIQUEID" val="2481"/>
</p:tagLst>
</file>

<file path=ppt/tags/tag119.xml><?xml version="1.0" encoding="utf-8"?>
<p:tagLst xmlns:p="http://schemas.openxmlformats.org/presentationml/2006/main">
  <p:tag name="AS_UNIQUEID" val="248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AS_UNIQUEID" val="1421"/>
</p:tagLst>
</file>

<file path=ppt/tags/tag121.xml><?xml version="1.0" encoding="utf-8"?>
<p:tagLst xmlns:p="http://schemas.openxmlformats.org/presentationml/2006/main">
  <p:tag name="AS_UNIQUEID" val="2484"/>
</p:tagLst>
</file>

<file path=ppt/tags/tag122.xml><?xml version="1.0" encoding="utf-8"?>
<p:tagLst xmlns:p="http://schemas.openxmlformats.org/presentationml/2006/main">
  <p:tag name="AS_UNIQUEID" val="2485"/>
</p:tagLst>
</file>

<file path=ppt/tags/tag123.xml><?xml version="1.0" encoding="utf-8"?>
<p:tagLst xmlns:p="http://schemas.openxmlformats.org/presentationml/2006/main">
  <p:tag name="AS_UNIQUEID" val="2486"/>
</p:tagLst>
</file>

<file path=ppt/tags/tag124.xml><?xml version="1.0" encoding="utf-8"?>
<p:tagLst xmlns:p="http://schemas.openxmlformats.org/presentationml/2006/main">
  <p:tag name="AS_UNIQUEID" val="2487"/>
</p:tagLst>
</file>

<file path=ppt/tags/tag125.xml><?xml version="1.0" encoding="utf-8"?>
<p:tagLst xmlns:p="http://schemas.openxmlformats.org/presentationml/2006/main">
  <p:tag name="AS_UNIQUEID" val="1421"/>
</p:tagLst>
</file>

<file path=ppt/tags/tag126.xml><?xml version="1.0" encoding="utf-8"?>
<p:tagLst xmlns:p="http://schemas.openxmlformats.org/presentationml/2006/main">
  <p:tag name="AS_UNIQUEID" val="2488"/>
</p:tagLst>
</file>

<file path=ppt/tags/tag127.xml><?xml version="1.0" encoding="utf-8"?>
<p:tagLst xmlns:p="http://schemas.openxmlformats.org/presentationml/2006/main">
  <p:tag name="AS_UNIQUEID" val="2489"/>
</p:tagLst>
</file>

<file path=ppt/tags/tag128.xml><?xml version="1.0" encoding="utf-8"?>
<p:tagLst xmlns:p="http://schemas.openxmlformats.org/presentationml/2006/main">
  <p:tag name="AS_UNIQUEID" val="2490"/>
</p:tagLst>
</file>

<file path=ppt/tags/tag129.xml><?xml version="1.0" encoding="utf-8"?>
<p:tagLst xmlns:p="http://schemas.openxmlformats.org/presentationml/2006/main">
  <p:tag name="AS_UNIQUEID" val="249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2492"/>
</p:tagLst>
</file>

<file path=ppt/tags/tag131.xml><?xml version="1.0" encoding="utf-8"?>
<p:tagLst xmlns:p="http://schemas.openxmlformats.org/presentationml/2006/main">
  <p:tag name="AS_UNIQUEID" val="2493"/>
</p:tagLst>
</file>

<file path=ppt/tags/tag132.xml><?xml version="1.0" encoding="utf-8"?>
<p:tagLst xmlns:p="http://schemas.openxmlformats.org/presentationml/2006/main">
  <p:tag name="AS_UNIQUEID" val="2494"/>
</p:tagLst>
</file>

<file path=ppt/tags/tag133.xml><?xml version="1.0" encoding="utf-8"?>
<p:tagLst xmlns:p="http://schemas.openxmlformats.org/presentationml/2006/main">
  <p:tag name="AS_UNIQUEID" val="2495"/>
</p:tagLst>
</file>

<file path=ppt/tags/tag134.xml><?xml version="1.0" encoding="utf-8"?>
<p:tagLst xmlns:p="http://schemas.openxmlformats.org/presentationml/2006/main">
  <p:tag name="AS_UNIQUEID" val="2496"/>
</p:tagLst>
</file>

<file path=ppt/tags/tag135.xml><?xml version="1.0" encoding="utf-8"?>
<p:tagLst xmlns:p="http://schemas.openxmlformats.org/presentationml/2006/main">
  <p:tag name="AS_UNIQUEID" val="2497"/>
</p:tagLst>
</file>

<file path=ppt/tags/tag136.xml><?xml version="1.0" encoding="utf-8"?>
<p:tagLst xmlns:p="http://schemas.openxmlformats.org/presentationml/2006/main">
  <p:tag name="AS_UNIQUEID" val="2498"/>
</p:tagLst>
</file>

<file path=ppt/tags/tag137.xml><?xml version="1.0" encoding="utf-8"?>
<p:tagLst xmlns:p="http://schemas.openxmlformats.org/presentationml/2006/main">
  <p:tag name="AS_UNIQUEID" val="2500"/>
</p:tagLst>
</file>

<file path=ppt/tags/tag138.xml><?xml version="1.0" encoding="utf-8"?>
<p:tagLst xmlns:p="http://schemas.openxmlformats.org/presentationml/2006/main">
  <p:tag name="AS_UNIQUEID" val="2501"/>
</p:tagLst>
</file>

<file path=ppt/tags/tag139.xml><?xml version="1.0" encoding="utf-8"?>
<p:tagLst xmlns:p="http://schemas.openxmlformats.org/presentationml/2006/main">
  <p:tag name="AS_UNIQUEID" val="250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AS_UNIQUEID" val="2503"/>
</p:tagLst>
</file>

<file path=ppt/tags/tag141.xml><?xml version="1.0" encoding="utf-8"?>
<p:tagLst xmlns:p="http://schemas.openxmlformats.org/presentationml/2006/main">
  <p:tag name="AS_UNIQUEID" val="2504"/>
</p:tagLst>
</file>

<file path=ppt/tags/tag142.xml><?xml version="1.0" encoding="utf-8"?>
<p:tagLst xmlns:p="http://schemas.openxmlformats.org/presentationml/2006/main">
  <p:tag name="AS_UNIQUEID" val="2505"/>
</p:tagLst>
</file>

<file path=ppt/tags/tag143.xml><?xml version="1.0" encoding="utf-8"?>
<p:tagLst xmlns:p="http://schemas.openxmlformats.org/presentationml/2006/main">
  <p:tag name="AS_UNIQUEID" val="2506"/>
</p:tagLst>
</file>

<file path=ppt/tags/tag144.xml><?xml version="1.0" encoding="utf-8"?>
<p:tagLst xmlns:p="http://schemas.openxmlformats.org/presentationml/2006/main">
  <p:tag name="AS_UNIQUEID" val="2507"/>
</p:tagLst>
</file>

<file path=ppt/tags/tag145.xml><?xml version="1.0" encoding="utf-8"?>
<p:tagLst xmlns:p="http://schemas.openxmlformats.org/presentationml/2006/main">
  <p:tag name="AS_UNIQUEID" val="2508"/>
</p:tagLst>
</file>

<file path=ppt/tags/tag146.xml><?xml version="1.0" encoding="utf-8"?>
<p:tagLst xmlns:p="http://schemas.openxmlformats.org/presentationml/2006/main">
  <p:tag name="AS_UNIQUEID" val="2509"/>
</p:tagLst>
</file>

<file path=ppt/tags/tag147.xml><?xml version="1.0" encoding="utf-8"?>
<p:tagLst xmlns:p="http://schemas.openxmlformats.org/presentationml/2006/main">
  <p:tag name="AS_UNIQUEID" val="2511"/>
</p:tagLst>
</file>

<file path=ppt/tags/tag148.xml><?xml version="1.0" encoding="utf-8"?>
<p:tagLst xmlns:p="http://schemas.openxmlformats.org/presentationml/2006/main">
  <p:tag name="AS_UNIQUEID" val="2512"/>
</p:tagLst>
</file>

<file path=ppt/tags/tag149.xml><?xml version="1.0" encoding="utf-8"?>
<p:tagLst xmlns:p="http://schemas.openxmlformats.org/presentationml/2006/main">
  <p:tag name="AS_UNIQUEID" val="2513"/>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AS_UNIQUEID" val="2514"/>
</p:tagLst>
</file>

<file path=ppt/tags/tag151.xml><?xml version="1.0" encoding="utf-8"?>
<p:tagLst xmlns:p="http://schemas.openxmlformats.org/presentationml/2006/main">
  <p:tag name="AS_UNIQUEID" val="2515"/>
</p:tagLst>
</file>

<file path=ppt/tags/tag152.xml><?xml version="1.0" encoding="utf-8"?>
<p:tagLst xmlns:p="http://schemas.openxmlformats.org/presentationml/2006/main">
  <p:tag name="AS_UNIQUEID" val="2516"/>
</p:tagLst>
</file>

<file path=ppt/tags/tag153.xml><?xml version="1.0" encoding="utf-8"?>
<p:tagLst xmlns:p="http://schemas.openxmlformats.org/presentationml/2006/main">
  <p:tag name="AS_UNIQUEID" val="2517"/>
</p:tagLst>
</file>

<file path=ppt/tags/tag154.xml><?xml version="1.0" encoding="utf-8"?>
<p:tagLst xmlns:p="http://schemas.openxmlformats.org/presentationml/2006/main">
  <p:tag name="AS_UNIQUEID" val="2518"/>
</p:tagLst>
</file>

<file path=ppt/tags/tag155.xml><?xml version="1.0" encoding="utf-8"?>
<p:tagLst xmlns:p="http://schemas.openxmlformats.org/presentationml/2006/main">
  <p:tag name="AS_UNIQUEID" val="2520"/>
</p:tagLst>
</file>

<file path=ppt/tags/tag156.xml><?xml version="1.0" encoding="utf-8"?>
<p:tagLst xmlns:p="http://schemas.openxmlformats.org/presentationml/2006/main">
  <p:tag name="AS_UNIQUEID" val="2521"/>
</p:tagLst>
</file>

<file path=ppt/tags/tag157.xml><?xml version="1.0" encoding="utf-8"?>
<p:tagLst xmlns:p="http://schemas.openxmlformats.org/presentationml/2006/main">
  <p:tag name="AS_UNIQUEID" val="2522"/>
</p:tagLst>
</file>

<file path=ppt/tags/tag158.xml><?xml version="1.0" encoding="utf-8"?>
<p:tagLst xmlns:p="http://schemas.openxmlformats.org/presentationml/2006/main">
  <p:tag name="AS_UNIQUEID" val="2523"/>
</p:tagLst>
</file>

<file path=ppt/tags/tag159.xml><?xml version="1.0" encoding="utf-8"?>
<p:tagLst xmlns:p="http://schemas.openxmlformats.org/presentationml/2006/main">
  <p:tag name="AS_UNIQUEID" val="2525"/>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AS_UNIQUEID" val="2527"/>
</p:tagLst>
</file>

<file path=ppt/tags/tag161.xml><?xml version="1.0" encoding="utf-8"?>
<p:tagLst xmlns:p="http://schemas.openxmlformats.org/presentationml/2006/main">
  <p:tag name="AS_UNIQUEID" val="2528"/>
</p:tagLst>
</file>

<file path=ppt/tags/tag162.xml><?xml version="1.0" encoding="utf-8"?>
<p:tagLst xmlns:p="http://schemas.openxmlformats.org/presentationml/2006/main">
  <p:tag name="AS_UNIQUEID" val="2529"/>
</p:tagLst>
</file>

<file path=ppt/tags/tag163.xml><?xml version="1.0" encoding="utf-8"?>
<p:tagLst xmlns:p="http://schemas.openxmlformats.org/presentationml/2006/main">
  <p:tag name="AS_UNIQUEID" val="2530"/>
</p:tagLst>
</file>

<file path=ppt/tags/tag164.xml><?xml version="1.0" encoding="utf-8"?>
<p:tagLst xmlns:p="http://schemas.openxmlformats.org/presentationml/2006/main">
  <p:tag name="AS_UNIQUEID" val="2531"/>
</p:tagLst>
</file>

<file path=ppt/tags/tag165.xml><?xml version="1.0" encoding="utf-8"?>
<p:tagLst xmlns:p="http://schemas.openxmlformats.org/presentationml/2006/main">
  <p:tag name="AS_UNIQUEID" val="2532"/>
</p:tagLst>
</file>

<file path=ppt/tags/tag166.xml><?xml version="1.0" encoding="utf-8"?>
<p:tagLst xmlns:p="http://schemas.openxmlformats.org/presentationml/2006/main">
  <p:tag name="AS_UNIQUEID" val="2533"/>
</p:tagLst>
</file>

<file path=ppt/tags/tag167.xml><?xml version="1.0" encoding="utf-8"?>
<p:tagLst xmlns:p="http://schemas.openxmlformats.org/presentationml/2006/main">
  <p:tag name="AS_UNIQUEID" val="2534"/>
</p:tagLst>
</file>

<file path=ppt/tags/tag168.xml><?xml version="1.0" encoding="utf-8"?>
<p:tagLst xmlns:p="http://schemas.openxmlformats.org/presentationml/2006/main">
  <p:tag name="AS_UNIQUEID" val="2535"/>
</p:tagLst>
</file>

<file path=ppt/tags/tag169.xml><?xml version="1.0" encoding="utf-8"?>
<p:tagLst xmlns:p="http://schemas.openxmlformats.org/presentationml/2006/main">
  <p:tag name="AS_UNIQUEID" val="2536"/>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AS_UNIQUEID" val="2537"/>
</p:tagLst>
</file>

<file path=ppt/tags/tag171.xml><?xml version="1.0" encoding="utf-8"?>
<p:tagLst xmlns:p="http://schemas.openxmlformats.org/presentationml/2006/main">
  <p:tag name="AS_UNIQUEID" val="2538"/>
</p:tagLst>
</file>

<file path=ppt/tags/tag172.xml><?xml version="1.0" encoding="utf-8"?>
<p:tagLst xmlns:p="http://schemas.openxmlformats.org/presentationml/2006/main">
  <p:tag name="AS_UNIQUEID" val="2539"/>
</p:tagLst>
</file>

<file path=ppt/tags/tag173.xml><?xml version="1.0" encoding="utf-8"?>
<p:tagLst xmlns:p="http://schemas.openxmlformats.org/presentationml/2006/main">
  <p:tag name="AS_UNIQUEID" val="2540"/>
</p:tagLst>
</file>

<file path=ppt/tags/tag174.xml><?xml version="1.0" encoding="utf-8"?>
<p:tagLst xmlns:p="http://schemas.openxmlformats.org/presentationml/2006/main">
  <p:tag name="AS_UNIQUEID" val="2541"/>
</p:tagLst>
</file>

<file path=ppt/tags/tag175.xml><?xml version="1.0" encoding="utf-8"?>
<p:tagLst xmlns:p="http://schemas.openxmlformats.org/presentationml/2006/main">
  <p:tag name="AS_UNIQUEID" val="2542"/>
</p:tagLst>
</file>

<file path=ppt/tags/tag176.xml><?xml version="1.0" encoding="utf-8"?>
<p:tagLst xmlns:p="http://schemas.openxmlformats.org/presentationml/2006/main">
  <p:tag name="AS_UNIQUEID" val="2543"/>
</p:tagLst>
</file>

<file path=ppt/tags/tag177.xml><?xml version="1.0" encoding="utf-8"?>
<p:tagLst xmlns:p="http://schemas.openxmlformats.org/presentationml/2006/main">
  <p:tag name="AS_UNIQUEID" val="2545"/>
</p:tagLst>
</file>

<file path=ppt/tags/tag178.xml><?xml version="1.0" encoding="utf-8"?>
<p:tagLst xmlns:p="http://schemas.openxmlformats.org/presentationml/2006/main">
  <p:tag name="AS_UNIQUEID" val="2546"/>
</p:tagLst>
</file>

<file path=ppt/tags/tag179.xml><?xml version="1.0" encoding="utf-8"?>
<p:tagLst xmlns:p="http://schemas.openxmlformats.org/presentationml/2006/main">
  <p:tag name="AS_UNIQUEID" val="2547"/>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AS_UNIQUEID" val="2548"/>
</p:tagLst>
</file>

<file path=ppt/tags/tag181.xml><?xml version="1.0" encoding="utf-8"?>
<p:tagLst xmlns:p="http://schemas.openxmlformats.org/presentationml/2006/main">
  <p:tag name="AS_UNIQUEID" val="2549"/>
</p:tagLst>
</file>

<file path=ppt/tags/tag182.xml><?xml version="1.0" encoding="utf-8"?>
<p:tagLst xmlns:p="http://schemas.openxmlformats.org/presentationml/2006/main">
  <p:tag name="AS_UNIQUEID" val="2550"/>
</p:tagLst>
</file>

<file path=ppt/tags/tag183.xml><?xml version="1.0" encoding="utf-8"?>
<p:tagLst xmlns:p="http://schemas.openxmlformats.org/presentationml/2006/main">
  <p:tag name="AS_UNIQUEID" val="2551"/>
</p:tagLst>
</file>

<file path=ppt/tags/tag184.xml><?xml version="1.0" encoding="utf-8"?>
<p:tagLst xmlns:p="http://schemas.openxmlformats.org/presentationml/2006/main">
  <p:tag name="AS_UNIQUEID" val="1463"/>
</p:tagLst>
</file>

<file path=ppt/tags/tag185.xml><?xml version="1.0" encoding="utf-8"?>
<p:tagLst xmlns:p="http://schemas.openxmlformats.org/presentationml/2006/main">
  <p:tag name="AS_UNIQUEID" val="1465"/>
</p:tagLst>
</file>

<file path=ppt/tags/tag186.xml><?xml version="1.0" encoding="utf-8"?>
<p:tagLst xmlns:p="http://schemas.openxmlformats.org/presentationml/2006/main">
  <p:tag name="AS_UNIQUEID" val="1466"/>
</p:tagLst>
</file>

<file path=ppt/tags/tag187.xml><?xml version="1.0" encoding="utf-8"?>
<p:tagLst xmlns:p="http://schemas.openxmlformats.org/presentationml/2006/main">
  <p:tag name="AS_UNIQUEID" val="1467"/>
</p:tagLst>
</file>

<file path=ppt/tags/tag188.xml><?xml version="1.0" encoding="utf-8"?>
<p:tagLst xmlns:p="http://schemas.openxmlformats.org/presentationml/2006/main">
  <p:tag name="AS_UNIQUEID" val="1468"/>
</p:tagLst>
</file>

<file path=ppt/tags/tag189.xml><?xml version="1.0" encoding="utf-8"?>
<p:tagLst xmlns:p="http://schemas.openxmlformats.org/presentationml/2006/main">
  <p:tag name="AS_UNIQUEID" val="2553"/>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AS_UNIQUEID" val="2554"/>
</p:tagLst>
</file>

<file path=ppt/tags/tag191.xml><?xml version="1.0" encoding="utf-8"?>
<p:tagLst xmlns:p="http://schemas.openxmlformats.org/presentationml/2006/main">
  <p:tag name="AS_UNIQUEID" val="1425"/>
</p:tagLst>
</file>

<file path=ppt/tags/tag192.xml><?xml version="1.0" encoding="utf-8"?>
<p:tagLst xmlns:p="http://schemas.openxmlformats.org/presentationml/2006/main">
  <p:tag name="AS_UNIQUEID" val="1426"/>
</p:tagLst>
</file>

<file path=ppt/tags/tag193.xml><?xml version="1.0" encoding="utf-8"?>
<p:tagLst xmlns:p="http://schemas.openxmlformats.org/presentationml/2006/main">
  <p:tag name="AS_UNIQUEID" val="2556"/>
</p:tagLst>
</file>

<file path=ppt/tags/tag194.xml><?xml version="1.0" encoding="utf-8"?>
<p:tagLst xmlns:p="http://schemas.openxmlformats.org/presentationml/2006/main">
  <p:tag name="AS_UNIQUEID" val="1475"/>
</p:tagLst>
</file>

<file path=ppt/tags/tag195.xml><?xml version="1.0" encoding="utf-8"?>
<p:tagLst xmlns:p="http://schemas.openxmlformats.org/presentationml/2006/main">
  <p:tag name="AS_UNIQUEID" val="1476"/>
</p:tagLst>
</file>

<file path=ppt/tags/tag196.xml><?xml version="1.0" encoding="utf-8"?>
<p:tagLst xmlns:p="http://schemas.openxmlformats.org/presentationml/2006/main">
  <p:tag name="AS_UNIQUEID" val="1477"/>
</p:tagLst>
</file>

<file path=ppt/tags/tag197.xml><?xml version="1.0" encoding="utf-8"?>
<p:tagLst xmlns:p="http://schemas.openxmlformats.org/presentationml/2006/main">
  <p:tag name="AS_UNIQUEID" val="2558"/>
</p:tagLst>
</file>

<file path=ppt/tags/tag198.xml><?xml version="1.0" encoding="utf-8"?>
<p:tagLst xmlns:p="http://schemas.openxmlformats.org/presentationml/2006/main">
  <p:tag name="COMMONDATA" val="eyJoZGlkIjoiMTljNWRhMDAxYjE3MzdiNTA1YmZjNDYwMDViYTA0ZjAifQ=="/>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PLACING_PICTURE_USER_VIEWPORT" val="{&quot;height&quot;:9600,&quot;width&quot;:9600}"/>
</p:tagLst>
</file>

<file path=ppt/tags/tag64.xml><?xml version="1.0" encoding="utf-8"?>
<p:tagLst xmlns:p="http://schemas.openxmlformats.org/presentationml/2006/main">
  <p:tag name="AS_UNIQUEID" val="2423"/>
</p:tagLst>
</file>

<file path=ppt/tags/tag65.xml><?xml version="1.0" encoding="utf-8"?>
<p:tagLst xmlns:p="http://schemas.openxmlformats.org/presentationml/2006/main">
  <p:tag name="AS_UNIQUEID" val="864"/>
</p:tagLst>
</file>

<file path=ppt/tags/tag66.xml><?xml version="1.0" encoding="utf-8"?>
<p:tagLst xmlns:p="http://schemas.openxmlformats.org/presentationml/2006/main">
  <p:tag name="AS_UNIQUEID" val="2425"/>
  <p:tag name="KSO_WM_UNIT_TABLE_BEAUTIFY" val="smartTable{393ca9db-16fa-4b5c-8208-55264f712cac}"/>
  <p:tag name="TABLE_ENDDRAG_ORIGIN_RECT" val="467*362"/>
  <p:tag name="TABLE_ENDDRAG_RECT" val="235*138*467*362"/>
</p:tagLst>
</file>

<file path=ppt/tags/tag67.xml><?xml version="1.0" encoding="utf-8"?>
<p:tagLst xmlns:p="http://schemas.openxmlformats.org/presentationml/2006/main">
  <p:tag name="AS_UNIQUEID" val="2426"/>
</p:tagLst>
</file>

<file path=ppt/tags/tag68.xml><?xml version="1.0" encoding="utf-8"?>
<p:tagLst xmlns:p="http://schemas.openxmlformats.org/presentationml/2006/main">
  <p:tag name="AS_UNIQUEID" val="2427"/>
</p:tagLst>
</file>

<file path=ppt/tags/tag69.xml><?xml version="1.0" encoding="utf-8"?>
<p:tagLst xmlns:p="http://schemas.openxmlformats.org/presentationml/2006/main">
  <p:tag name="AS_UNIQUEID" val="150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2429"/>
</p:tagLst>
</file>

<file path=ppt/tags/tag71.xml><?xml version="1.0" encoding="utf-8"?>
<p:tagLst xmlns:p="http://schemas.openxmlformats.org/presentationml/2006/main">
  <p:tag name="AS_UNIQUEID" val="2430"/>
</p:tagLst>
</file>

<file path=ppt/tags/tag72.xml><?xml version="1.0" encoding="utf-8"?>
<p:tagLst xmlns:p="http://schemas.openxmlformats.org/presentationml/2006/main">
  <p:tag name="AS_UNIQUEID" val="2431"/>
</p:tagLst>
</file>

<file path=ppt/tags/tag73.xml><?xml version="1.0" encoding="utf-8"?>
<p:tagLst xmlns:p="http://schemas.openxmlformats.org/presentationml/2006/main">
  <p:tag name="AS_UNIQUEID" val="2432"/>
</p:tagLst>
</file>

<file path=ppt/tags/tag74.xml><?xml version="1.0" encoding="utf-8"?>
<p:tagLst xmlns:p="http://schemas.openxmlformats.org/presentationml/2006/main">
  <p:tag name="AS_UNIQUEID" val="2433"/>
</p:tagLst>
</file>

<file path=ppt/tags/tag75.xml><?xml version="1.0" encoding="utf-8"?>
<p:tagLst xmlns:p="http://schemas.openxmlformats.org/presentationml/2006/main">
  <p:tag name="AS_UNIQUEID" val="2434"/>
</p:tagLst>
</file>

<file path=ppt/tags/tag76.xml><?xml version="1.0" encoding="utf-8"?>
<p:tagLst xmlns:p="http://schemas.openxmlformats.org/presentationml/2006/main">
  <p:tag name="AS_UNIQUEID" val="2435"/>
</p:tagLst>
</file>

<file path=ppt/tags/tag77.xml><?xml version="1.0" encoding="utf-8"?>
<p:tagLst xmlns:p="http://schemas.openxmlformats.org/presentationml/2006/main">
  <p:tag name="AS_UNIQUEID" val="2436"/>
</p:tagLst>
</file>

<file path=ppt/tags/tag78.xml><?xml version="1.0" encoding="utf-8"?>
<p:tagLst xmlns:p="http://schemas.openxmlformats.org/presentationml/2006/main">
  <p:tag name="AS_UNIQUEID" val="2438"/>
</p:tagLst>
</file>

<file path=ppt/tags/tag79.xml><?xml version="1.0" encoding="utf-8"?>
<p:tagLst xmlns:p="http://schemas.openxmlformats.org/presentationml/2006/main">
  <p:tag name="AS_UNIQUEID" val="2439"/>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AS_UNIQUEID" val="2440"/>
</p:tagLst>
</file>

<file path=ppt/tags/tag81.xml><?xml version="1.0" encoding="utf-8"?>
<p:tagLst xmlns:p="http://schemas.openxmlformats.org/presentationml/2006/main">
  <p:tag name="AS_UNIQUEID" val="2441"/>
</p:tagLst>
</file>

<file path=ppt/tags/tag82.xml><?xml version="1.0" encoding="utf-8"?>
<p:tagLst xmlns:p="http://schemas.openxmlformats.org/presentationml/2006/main">
  <p:tag name="AS_UNIQUEID" val="2442"/>
</p:tagLst>
</file>

<file path=ppt/tags/tag83.xml><?xml version="1.0" encoding="utf-8"?>
<p:tagLst xmlns:p="http://schemas.openxmlformats.org/presentationml/2006/main">
  <p:tag name="AS_UNIQUEID" val="2447"/>
</p:tagLst>
</file>

<file path=ppt/tags/tag84.xml><?xml version="1.0" encoding="utf-8"?>
<p:tagLst xmlns:p="http://schemas.openxmlformats.org/presentationml/2006/main">
  <p:tag name="AS_UNIQUEID" val="2448"/>
</p:tagLst>
</file>

<file path=ppt/tags/tag85.xml><?xml version="1.0" encoding="utf-8"?>
<p:tagLst xmlns:p="http://schemas.openxmlformats.org/presentationml/2006/main">
  <p:tag name="AS_UNIQUEID" val="2449"/>
</p:tagLst>
</file>

<file path=ppt/tags/tag86.xml><?xml version="1.0" encoding="utf-8"?>
<p:tagLst xmlns:p="http://schemas.openxmlformats.org/presentationml/2006/main">
  <p:tag name="AS_UNIQUEID" val="2450"/>
</p:tagLst>
</file>

<file path=ppt/tags/tag87.xml><?xml version="1.0" encoding="utf-8"?>
<p:tagLst xmlns:p="http://schemas.openxmlformats.org/presentationml/2006/main">
  <p:tag name="AS_UNIQUEID" val="2451"/>
</p:tagLst>
</file>

<file path=ppt/tags/tag88.xml><?xml version="1.0" encoding="utf-8"?>
<p:tagLst xmlns:p="http://schemas.openxmlformats.org/presentationml/2006/main">
  <p:tag name="AS_UNIQUEID" val="2452"/>
</p:tagLst>
</file>

<file path=ppt/tags/tag89.xml><?xml version="1.0" encoding="utf-8"?>
<p:tagLst xmlns:p="http://schemas.openxmlformats.org/presentationml/2006/main">
  <p:tag name="AS_UNIQUEID" val="2453"/>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AS_UNIQUEID" val="2454"/>
</p:tagLst>
</file>

<file path=ppt/tags/tag91.xml><?xml version="1.0" encoding="utf-8"?>
<p:tagLst xmlns:p="http://schemas.openxmlformats.org/presentationml/2006/main">
  <p:tag name="AS_UNIQUEID" val="2455"/>
</p:tagLst>
</file>

<file path=ppt/tags/tag92.xml><?xml version="1.0" encoding="utf-8"?>
<p:tagLst xmlns:p="http://schemas.openxmlformats.org/presentationml/2006/main">
  <p:tag name="AS_UNIQUEID" val="2456"/>
</p:tagLst>
</file>

<file path=ppt/tags/tag93.xml><?xml version="1.0" encoding="utf-8"?>
<p:tagLst xmlns:p="http://schemas.openxmlformats.org/presentationml/2006/main">
  <p:tag name="AS_UNIQUEID" val="1138"/>
</p:tagLst>
</file>

<file path=ppt/tags/tag94.xml><?xml version="1.0" encoding="utf-8"?>
<p:tagLst xmlns:p="http://schemas.openxmlformats.org/presentationml/2006/main">
  <p:tag name="AS_UNIQUEID" val="2444"/>
</p:tagLst>
</file>

<file path=ppt/tags/tag95.xml><?xml version="1.0" encoding="utf-8"?>
<p:tagLst xmlns:p="http://schemas.openxmlformats.org/presentationml/2006/main">
  <p:tag name="AS_UNIQUEID" val="2445"/>
</p:tagLst>
</file>

<file path=ppt/tags/tag96.xml><?xml version="1.0" encoding="utf-8"?>
<p:tagLst xmlns:p="http://schemas.openxmlformats.org/presentationml/2006/main">
  <p:tag name="AS_UNIQUEID" val="2458"/>
</p:tagLst>
</file>

<file path=ppt/tags/tag97.xml><?xml version="1.0" encoding="utf-8"?>
<p:tagLst xmlns:p="http://schemas.openxmlformats.org/presentationml/2006/main">
  <p:tag name="AS_UNIQUEID" val="2459"/>
</p:tagLst>
</file>

<file path=ppt/tags/tag98.xml><?xml version="1.0" encoding="utf-8"?>
<p:tagLst xmlns:p="http://schemas.openxmlformats.org/presentationml/2006/main">
  <p:tag name="AS_UNIQUEID" val="2461"/>
</p:tagLst>
</file>

<file path=ppt/tags/tag99.xml><?xml version="1.0" encoding="utf-8"?>
<p:tagLst xmlns:p="http://schemas.openxmlformats.org/presentationml/2006/main">
  <p:tag name="AS_UNIQUEID" val="2462"/>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1835</Words>
  <Application>WPS 演示</Application>
  <PresentationFormat>宽屏</PresentationFormat>
  <Paragraphs>267</Paragraphs>
  <Slides>18</Slides>
  <Notes>13</Notes>
  <HiddenSlides>0</HiddenSlides>
  <MMClips>2</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18</vt:i4>
      </vt:variant>
    </vt:vector>
  </HeadingPairs>
  <TitlesOfParts>
    <vt:vector size="45" baseType="lpstr">
      <vt:lpstr>Arial</vt:lpstr>
      <vt:lpstr>宋体</vt:lpstr>
      <vt:lpstr>Wingdings</vt:lpstr>
      <vt:lpstr>Wingdings</vt:lpstr>
      <vt:lpstr>微软雅黑</vt:lpstr>
      <vt:lpstr>Times New Roman</vt:lpstr>
      <vt:lpstr>黑体</vt:lpstr>
      <vt:lpstr>楷体</vt:lpstr>
      <vt:lpstr>Courier New</vt:lpstr>
      <vt:lpstr>方正中等线简体</vt:lpstr>
      <vt:lpstr>华文琥珀</vt:lpstr>
      <vt:lpstr>Calibri</vt:lpstr>
      <vt:lpstr>NEU-BZ-S92</vt:lpstr>
      <vt:lpstr>方正书宋_GBK</vt:lpstr>
      <vt:lpstr>Arial Unicode MS</vt:lpstr>
      <vt:lpstr>等线</vt:lpstr>
      <vt:lpstr>华文细黑</vt:lpstr>
      <vt:lpstr>华文新魏</vt:lpstr>
      <vt:lpstr>华文楷体</vt:lpstr>
      <vt:lpstr>楷体_GB2312</vt:lpstr>
      <vt:lpstr>Courier New</vt:lpstr>
      <vt:lpstr>Segoe Print</vt:lpstr>
      <vt:lpstr>方正书宋_GBK</vt:lpstr>
      <vt:lpstr>仿宋</vt:lpstr>
      <vt:lpstr>MingLiU_HKSCS</vt:lpstr>
      <vt:lpstr>新宋体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p轨道：</vt:lpstr>
      <vt:lpstr>d轨道：</vt:lpstr>
      <vt:lpstr>f轨道：</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183----9880</cp:lastModifiedBy>
  <cp:revision>337</cp:revision>
  <dcterms:created xsi:type="dcterms:W3CDTF">2019-06-19T02:08:00Z</dcterms:created>
  <dcterms:modified xsi:type="dcterms:W3CDTF">2025-02-14T03:27:00Z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0E556855C42E4432A87928260E546C60</vt:lpwstr>
  </property>
</Properties>
</file>