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7" r:id="rId4"/>
    <p:sldId id="271" r:id="rId5"/>
    <p:sldId id="272" r:id="rId6"/>
    <p:sldId id="273" r:id="rId7"/>
    <p:sldId id="274" r:id="rId8"/>
    <p:sldId id="275" r:id="rId9"/>
    <p:sldId id="276" r:id="rId10"/>
    <p:sldId id="277" r:id="rId11"/>
    <p:sldId id="278" r:id="rId12"/>
    <p:sldId id="280" r:id="rId13"/>
    <p:sldId id="281" r:id="rId14"/>
    <p:sldId id="284" r:id="rId15"/>
    <p:sldId id="283" r:id="rId16"/>
    <p:sldId id="259" r:id="rId17"/>
    <p:sldId id="260"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75"/>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33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3.png"/><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image" Target="../media/image4.png"/><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5.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image" Target="../media/image6.png"/><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image" Target="../media/image7.png"/><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image" Target="../media/image1.png"/><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8.png"/><Relationship Id="rId2" Type="http://schemas.openxmlformats.org/officeDocument/2006/relationships/tags" Target="../tags/tag19.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9" name="图片 1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rcRect r="48991" b="76153"/>
          <a:stretch>
            <a:fillRect/>
          </a:stretch>
        </p:blipFill>
        <p:spPr>
          <a:xfrm rot="5400000" flipH="1">
            <a:off x="9709495" y="4354422"/>
            <a:ext cx="4131838" cy="919816"/>
          </a:xfrm>
          <a:prstGeom prst="rect">
            <a:avLst/>
          </a:prstGeom>
        </p:spPr>
      </p:pic>
      <p:pic>
        <p:nvPicPr>
          <p:cNvPr id="20" name="图片 19"/>
          <p:cNvPicPr>
            <a:picLocks noChangeAspect="1"/>
          </p:cNvPicPr>
          <p:nvPr userDrawn="1">
            <p:custDataLst>
              <p:tags r:id="rId4"/>
            </p:custDataLst>
          </p:nvPr>
        </p:nvPicPr>
        <p:blipFill>
          <a:blip r:embed="rId5">
            <a:extLst>
              <a:ext uri="{28A0092B-C50C-407E-A947-70E740481C1C}">
                <a14:useLocalDpi xmlns:a14="http://schemas.microsoft.com/office/drawing/2010/main" val="0"/>
              </a:ext>
            </a:extLst>
          </a:blip>
          <a:srcRect l="35386" t="51242" r="14589" b="2464"/>
          <a:stretch>
            <a:fillRect/>
          </a:stretch>
        </p:blipFill>
        <p:spPr>
          <a:xfrm rot="5400000" flipH="1">
            <a:off x="-1811020" y="1676400"/>
            <a:ext cx="6237605" cy="2748915"/>
          </a:xfrm>
          <a:custGeom>
            <a:avLst/>
            <a:gdLst>
              <a:gd name="connsiteX0" fmla="*/ 0 w 6693584"/>
              <a:gd name="connsiteY0" fmla="*/ 4277032 h 4277032"/>
              <a:gd name="connsiteX1" fmla="*/ 6693584 w 6693584"/>
              <a:gd name="connsiteY1" fmla="*/ 4277032 h 4277032"/>
              <a:gd name="connsiteX2" fmla="*/ 6693584 w 6693584"/>
              <a:gd name="connsiteY2" fmla="*/ 0 h 4277032"/>
              <a:gd name="connsiteX3" fmla="*/ 0 w 6693584"/>
              <a:gd name="connsiteY3" fmla="*/ 0 h 4277032"/>
            </a:gdLst>
            <a:ahLst/>
            <a:cxnLst>
              <a:cxn ang="0">
                <a:pos x="connsiteX0" y="connsiteY0"/>
              </a:cxn>
              <a:cxn ang="0">
                <a:pos x="connsiteX1" y="connsiteY1"/>
              </a:cxn>
              <a:cxn ang="0">
                <a:pos x="connsiteX2" y="connsiteY2"/>
              </a:cxn>
              <a:cxn ang="0">
                <a:pos x="connsiteX3" y="connsiteY3"/>
              </a:cxn>
            </a:cxnLst>
            <a:rect l="l" t="t" r="r" b="b"/>
            <a:pathLst>
              <a:path w="6693584" h="4277032">
                <a:moveTo>
                  <a:pt x="0" y="4277032"/>
                </a:moveTo>
                <a:lnTo>
                  <a:pt x="6693584" y="4277032"/>
                </a:lnTo>
                <a:lnTo>
                  <a:pt x="6693584" y="0"/>
                </a:lnTo>
                <a:lnTo>
                  <a:pt x="0" y="0"/>
                </a:lnTo>
                <a:close/>
              </a:path>
            </a:pathLst>
          </a:custGeom>
        </p:spPr>
      </p:pic>
      <p:sp>
        <p:nvSpPr>
          <p:cNvPr id="21" name="椭圆 20"/>
          <p:cNvSpPr/>
          <p:nvPr userDrawn="1">
            <p:custDataLst>
              <p:tags r:id="rId6"/>
            </p:custDataLst>
          </p:nvPr>
        </p:nvSpPr>
        <p:spPr>
          <a:xfrm>
            <a:off x="-481953" y="-528308"/>
            <a:ext cx="2520315" cy="2520315"/>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l="64039" t="37991" r="8864" b="34697"/>
          <a:stretch>
            <a:fillRect/>
          </a:stretch>
        </p:blipFill>
        <p:spPr>
          <a:xfrm flipH="1">
            <a:off x="214512" y="4788185"/>
            <a:ext cx="792104" cy="806258"/>
          </a:xfrm>
          <a:prstGeom prst="rect">
            <a:avLst/>
          </a:prstGeom>
        </p:spPr>
      </p:pic>
      <p:grpSp>
        <p:nvGrpSpPr>
          <p:cNvPr id="24" name="组合 23"/>
          <p:cNvGrpSpPr/>
          <p:nvPr userDrawn="1">
            <p:custDataLst>
              <p:tags r:id="rId9"/>
            </p:custDataLst>
          </p:nvPr>
        </p:nvGrpSpPr>
        <p:grpSpPr>
          <a:xfrm>
            <a:off x="10069467" y="4967221"/>
            <a:ext cx="2410125" cy="2758977"/>
            <a:chOff x="8697867" y="4672253"/>
            <a:chExt cx="2410125" cy="2758977"/>
          </a:xfrm>
        </p:grpSpPr>
        <p:pic>
          <p:nvPicPr>
            <p:cNvPr id="25" name="图片 2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rcRect l="64039" t="37991" r="8864" b="34697"/>
            <a:stretch>
              <a:fillRect/>
            </a:stretch>
          </p:blipFill>
          <p:spPr>
            <a:xfrm>
              <a:off x="8697867" y="4978036"/>
              <a:ext cx="2410125" cy="2453194"/>
            </a:xfrm>
            <a:prstGeom prst="rect">
              <a:avLst/>
            </a:prstGeom>
          </p:spPr>
        </p:pic>
        <p:grpSp>
          <p:nvGrpSpPr>
            <p:cNvPr id="26" name="组合 25"/>
            <p:cNvGrpSpPr/>
            <p:nvPr>
              <p:custDataLst>
                <p:tags r:id="rId12"/>
              </p:custDataLst>
            </p:nvPr>
          </p:nvGrpSpPr>
          <p:grpSpPr>
            <a:xfrm>
              <a:off x="8697867" y="4672253"/>
              <a:ext cx="2410125" cy="2758977"/>
              <a:chOff x="9740898" y="-220085"/>
              <a:chExt cx="2410125" cy="2758977"/>
            </a:xfrm>
          </p:grpSpPr>
          <p:pic>
            <p:nvPicPr>
              <p:cNvPr id="27" name="图片 26"/>
              <p:cNvPicPr>
                <a:picLocks noChangeAspect="1"/>
              </p:cNvPicPr>
              <p:nvPr>
                <p:custDataLst>
                  <p:tags r:id="rId13"/>
                </p:custDataLst>
              </p:nvPr>
            </p:nvPicPr>
            <p:blipFill>
              <a:blip r:embed="rId11">
                <a:extLst>
                  <a:ext uri="{28A0092B-C50C-407E-A947-70E740481C1C}">
                    <a14:useLocalDpi xmlns:a14="http://schemas.microsoft.com/office/drawing/2010/main" val="0"/>
                  </a:ext>
                </a:extLst>
              </a:blip>
              <a:srcRect l="64039" t="37991" r="8864" b="34697"/>
              <a:stretch>
                <a:fillRect/>
              </a:stretch>
            </p:blipFill>
            <p:spPr>
              <a:xfrm>
                <a:off x="9740898" y="85698"/>
                <a:ext cx="2410125" cy="2453194"/>
              </a:xfrm>
              <a:prstGeom prst="rect">
                <a:avLst/>
              </a:prstGeom>
            </p:spPr>
          </p:pic>
          <p:sp>
            <p:nvSpPr>
              <p:cNvPr id="28" name="椭圆 27"/>
              <p:cNvSpPr/>
              <p:nvPr>
                <p:custDataLst>
                  <p:tags r:id="rId14"/>
                </p:custDataLst>
              </p:nvPr>
            </p:nvSpPr>
            <p:spPr>
              <a:xfrm>
                <a:off x="9866485" y="-220085"/>
                <a:ext cx="2240904" cy="2053298"/>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椭圆 28"/>
          <p:cNvSpPr/>
          <p:nvPr userDrawn="1">
            <p:custDataLst>
              <p:tags r:id="rId15"/>
            </p:custDataLst>
          </p:nvPr>
        </p:nvSpPr>
        <p:spPr>
          <a:xfrm>
            <a:off x="-301625" y="-929640"/>
            <a:ext cx="2340000" cy="2340000"/>
          </a:xfrm>
          <a:prstGeom prst="ellipse">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Times New Roman" panose="02020603050405020304" pitchFamily="18"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2" name="图片 31"/>
          <p:cNvPicPr>
            <a:picLocks noChangeAspect="1"/>
          </p:cNvPicPr>
          <p:nvPr userDrawn="1">
            <p:custDataLst>
              <p:tags r:id="rId2"/>
            </p:custDataLst>
          </p:nvPr>
        </p:nvPicPr>
        <p:blipFill>
          <a:blip r:embed="rId3"/>
          <a:stretch>
            <a:fillRect/>
          </a:stretch>
        </p:blipFill>
        <p:spPr>
          <a:xfrm>
            <a:off x="194310" y="193040"/>
            <a:ext cx="460375" cy="459105"/>
          </a:xfrm>
          <a:prstGeom prst="rect">
            <a:avLst/>
          </a:prstGeom>
        </p:spPr>
      </p:pic>
      <p:sp>
        <p:nvSpPr>
          <p:cNvPr id="36" name="文本框 35"/>
          <p:cNvSpPr txBox="1"/>
          <p:nvPr userDrawn="1">
            <p:custDataLst>
              <p:tags r:id="rId4"/>
            </p:custDataLst>
          </p:nvPr>
        </p:nvSpPr>
        <p:spPr>
          <a:xfrm>
            <a:off x="699770" y="113665"/>
            <a:ext cx="2667635" cy="583565"/>
          </a:xfrm>
          <a:prstGeom prst="rect">
            <a:avLst/>
          </a:prstGeom>
          <a:noFill/>
        </p:spPr>
        <p:txBody>
          <a:bodyPr wrap="square" rtlCol="0">
            <a:spAutoFit/>
          </a:bodyPr>
          <a:lstStyle/>
          <a:p>
            <a:r>
              <a:rPr lang="zh-CN" altLang="en-US" sz="3200">
                <a:solidFill>
                  <a:srgbClr val="A1B0B7"/>
                </a:solidFill>
                <a:latin typeface="微软雅黑" panose="020B0503020204020204" charset="-122"/>
                <a:ea typeface="微软雅黑"/>
                <a:cs typeface="Times New Roman" panose="02020603050405020304" pitchFamily="18" charset="0"/>
              </a:rPr>
              <a:t>学习目标</a:t>
            </a:r>
            <a:endParaRPr lang="zh-CN" altLang="en-US" sz="3200">
              <a:solidFill>
                <a:srgbClr val="A1B0B7"/>
              </a:solidFill>
              <a:latin typeface="微软雅黑" panose="020B0503020204020204" charset="-122"/>
              <a:ea typeface="微软雅黑"/>
              <a:cs typeface="Times New Roman" panose="02020603050405020304" pitchFamily="18" charset="0"/>
            </a:endParaRPr>
          </a:p>
        </p:txBody>
      </p:sp>
      <p:pic>
        <p:nvPicPr>
          <p:cNvPr id="7" name="图片 6"/>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rcRect l="35386" t="51242" r="14589" b="2464"/>
          <a:stretch>
            <a:fillRect/>
          </a:stretch>
        </p:blipFill>
        <p:spPr>
          <a:xfrm>
            <a:off x="9065260" y="5607050"/>
            <a:ext cx="3126740" cy="1250950"/>
          </a:xfrm>
          <a:custGeom>
            <a:avLst/>
            <a:gdLst>
              <a:gd name="connsiteX0" fmla="*/ 0 w 6693584"/>
              <a:gd name="connsiteY0" fmla="*/ 4277032 h 4277032"/>
              <a:gd name="connsiteX1" fmla="*/ 6693584 w 6693584"/>
              <a:gd name="connsiteY1" fmla="*/ 4277032 h 4277032"/>
              <a:gd name="connsiteX2" fmla="*/ 6693584 w 6693584"/>
              <a:gd name="connsiteY2" fmla="*/ 0 h 4277032"/>
              <a:gd name="connsiteX3" fmla="*/ 0 w 6693584"/>
              <a:gd name="connsiteY3" fmla="*/ 0 h 4277032"/>
            </a:gdLst>
            <a:ahLst/>
            <a:cxnLst>
              <a:cxn ang="0">
                <a:pos x="connsiteX0" y="connsiteY0"/>
              </a:cxn>
              <a:cxn ang="0">
                <a:pos x="connsiteX1" y="connsiteY1"/>
              </a:cxn>
              <a:cxn ang="0">
                <a:pos x="connsiteX2" y="connsiteY2"/>
              </a:cxn>
              <a:cxn ang="0">
                <a:pos x="connsiteX3" y="connsiteY3"/>
              </a:cxn>
            </a:cxnLst>
            <a:rect l="l" t="t" r="r" b="b"/>
            <a:pathLst>
              <a:path w="6693584" h="4277032">
                <a:moveTo>
                  <a:pt x="0" y="4277032"/>
                </a:moveTo>
                <a:lnTo>
                  <a:pt x="6693584" y="4277032"/>
                </a:lnTo>
                <a:lnTo>
                  <a:pt x="6693584" y="0"/>
                </a:lnTo>
                <a:lnTo>
                  <a:pt x="0" y="0"/>
                </a:lnTo>
                <a:close/>
              </a:path>
            </a:pathLst>
          </a:cu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3" name="图片 32"/>
          <p:cNvPicPr>
            <a:picLocks noChangeAspect="1"/>
          </p:cNvPicPr>
          <p:nvPr userDrawn="1">
            <p:custDataLst>
              <p:tags r:id="rId2"/>
            </p:custDataLst>
          </p:nvPr>
        </p:nvPicPr>
        <p:blipFill>
          <a:blip r:embed="rId3"/>
          <a:stretch>
            <a:fillRect/>
          </a:stretch>
        </p:blipFill>
        <p:spPr>
          <a:xfrm>
            <a:off x="199390" y="200660"/>
            <a:ext cx="455295" cy="451485"/>
          </a:xfrm>
          <a:prstGeom prst="rect">
            <a:avLst/>
          </a:prstGeom>
        </p:spPr>
      </p:pic>
      <p:sp>
        <p:nvSpPr>
          <p:cNvPr id="7" name="文本框 6"/>
          <p:cNvSpPr txBox="1"/>
          <p:nvPr userDrawn="1">
            <p:custDataLst>
              <p:tags r:id="rId4"/>
            </p:custDataLst>
          </p:nvPr>
        </p:nvSpPr>
        <p:spPr>
          <a:xfrm>
            <a:off x="699770" y="113665"/>
            <a:ext cx="2667635" cy="583565"/>
          </a:xfrm>
          <a:prstGeom prst="rect">
            <a:avLst/>
          </a:prstGeom>
          <a:noFill/>
        </p:spPr>
        <p:txBody>
          <a:bodyPr wrap="square" rtlCol="0">
            <a:spAutoFit/>
          </a:bodyPr>
          <a:lstStyle/>
          <a:p>
            <a:r>
              <a:rPr lang="zh-CN" altLang="en-US" sz="3200">
                <a:solidFill>
                  <a:srgbClr val="A1B0B7"/>
                </a:solidFill>
                <a:latin typeface="微软雅黑" panose="020B0503020204020204" charset="-122"/>
                <a:ea typeface="微软雅黑"/>
                <a:cs typeface="Times New Roman" panose="02020603050405020304" pitchFamily="18" charset="0"/>
              </a:rPr>
              <a:t>情境导入</a:t>
            </a:r>
            <a:endParaRPr lang="zh-CN" altLang="en-US" sz="3200">
              <a:solidFill>
                <a:srgbClr val="A1B0B7"/>
              </a:solidFill>
              <a:latin typeface="微软雅黑" panose="020B0503020204020204" charset="-122"/>
              <a:ea typeface="微软雅黑"/>
              <a:cs typeface="Times New Roman" panose="02020603050405020304" pitchFamily="18" charset="0"/>
            </a:endParaRPr>
          </a:p>
        </p:txBody>
      </p:sp>
      <p:pic>
        <p:nvPicPr>
          <p:cNvPr id="51" name="图片 50"/>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rcRect l="35386" t="51242" r="14589" b="2464"/>
          <a:stretch>
            <a:fillRect/>
          </a:stretch>
        </p:blipFill>
        <p:spPr>
          <a:xfrm>
            <a:off x="9065260" y="5607050"/>
            <a:ext cx="3126740" cy="1250950"/>
          </a:xfrm>
          <a:custGeom>
            <a:avLst/>
            <a:gdLst>
              <a:gd name="connsiteX0" fmla="*/ 0 w 6693584"/>
              <a:gd name="connsiteY0" fmla="*/ 4277032 h 4277032"/>
              <a:gd name="connsiteX1" fmla="*/ 6693584 w 6693584"/>
              <a:gd name="connsiteY1" fmla="*/ 4277032 h 4277032"/>
              <a:gd name="connsiteX2" fmla="*/ 6693584 w 6693584"/>
              <a:gd name="connsiteY2" fmla="*/ 0 h 4277032"/>
              <a:gd name="connsiteX3" fmla="*/ 0 w 6693584"/>
              <a:gd name="connsiteY3" fmla="*/ 0 h 4277032"/>
            </a:gdLst>
            <a:ahLst/>
            <a:cxnLst>
              <a:cxn ang="0">
                <a:pos x="connsiteX0" y="connsiteY0"/>
              </a:cxn>
              <a:cxn ang="0">
                <a:pos x="connsiteX1" y="connsiteY1"/>
              </a:cxn>
              <a:cxn ang="0">
                <a:pos x="connsiteX2" y="connsiteY2"/>
              </a:cxn>
              <a:cxn ang="0">
                <a:pos x="connsiteX3" y="connsiteY3"/>
              </a:cxn>
            </a:cxnLst>
            <a:rect l="l" t="t" r="r" b="b"/>
            <a:pathLst>
              <a:path w="6693584" h="4277032">
                <a:moveTo>
                  <a:pt x="0" y="4277032"/>
                </a:moveTo>
                <a:lnTo>
                  <a:pt x="6693584" y="4277032"/>
                </a:lnTo>
                <a:lnTo>
                  <a:pt x="6693584" y="0"/>
                </a:lnTo>
                <a:lnTo>
                  <a:pt x="0" y="0"/>
                </a:lnTo>
                <a:close/>
              </a:path>
            </a:pathLst>
          </a:cu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34" name="图片 33"/>
          <p:cNvPicPr>
            <a:picLocks noChangeAspect="1"/>
          </p:cNvPicPr>
          <p:nvPr userDrawn="1">
            <p:custDataLst>
              <p:tags r:id="rId2"/>
            </p:custDataLst>
          </p:nvPr>
        </p:nvPicPr>
        <p:blipFill>
          <a:blip r:embed="rId3"/>
          <a:stretch>
            <a:fillRect/>
          </a:stretch>
        </p:blipFill>
        <p:spPr>
          <a:xfrm>
            <a:off x="203200" y="193040"/>
            <a:ext cx="451485" cy="450215"/>
          </a:xfrm>
          <a:prstGeom prst="rect">
            <a:avLst/>
          </a:prstGeom>
        </p:spPr>
      </p:pic>
      <p:sp>
        <p:nvSpPr>
          <p:cNvPr id="8" name="文本框 7"/>
          <p:cNvSpPr txBox="1"/>
          <p:nvPr userDrawn="1">
            <p:custDataLst>
              <p:tags r:id="rId4"/>
            </p:custDataLst>
          </p:nvPr>
        </p:nvSpPr>
        <p:spPr>
          <a:xfrm>
            <a:off x="699770" y="113665"/>
            <a:ext cx="2667635" cy="583565"/>
          </a:xfrm>
          <a:prstGeom prst="rect">
            <a:avLst/>
          </a:prstGeom>
          <a:noFill/>
        </p:spPr>
        <p:txBody>
          <a:bodyPr wrap="square" rtlCol="0">
            <a:spAutoFit/>
          </a:bodyPr>
          <a:lstStyle/>
          <a:p>
            <a:r>
              <a:rPr lang="zh-CN" altLang="en-US" sz="3200">
                <a:solidFill>
                  <a:srgbClr val="A1B0B7"/>
                </a:solidFill>
                <a:latin typeface="微软雅黑" panose="020B0503020204020204" charset="-122"/>
                <a:ea typeface="微软雅黑"/>
                <a:cs typeface="Times New Roman" panose="02020603050405020304" pitchFamily="18" charset="0"/>
              </a:rPr>
              <a:t>新知新授</a:t>
            </a:r>
            <a:endParaRPr lang="zh-CN" altLang="en-US" sz="3200">
              <a:solidFill>
                <a:srgbClr val="A1B0B7"/>
              </a:solidFill>
              <a:latin typeface="微软雅黑" panose="020B0503020204020204" charset="-122"/>
              <a:ea typeface="微软雅黑"/>
              <a:cs typeface="Times New Roman" panose="02020603050405020304" pitchFamily="18"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35" name="图片 34"/>
          <p:cNvPicPr>
            <a:picLocks noChangeAspect="1"/>
          </p:cNvPicPr>
          <p:nvPr userDrawn="1">
            <p:custDataLst>
              <p:tags r:id="rId2"/>
            </p:custDataLst>
          </p:nvPr>
        </p:nvPicPr>
        <p:blipFill>
          <a:blip r:embed="rId3"/>
          <a:stretch>
            <a:fillRect/>
          </a:stretch>
        </p:blipFill>
        <p:spPr>
          <a:xfrm>
            <a:off x="195580" y="193040"/>
            <a:ext cx="459105" cy="456565"/>
          </a:xfrm>
          <a:prstGeom prst="rect">
            <a:avLst/>
          </a:prstGeom>
        </p:spPr>
      </p:pic>
      <p:sp>
        <p:nvSpPr>
          <p:cNvPr id="11" name="文本框 10"/>
          <p:cNvSpPr txBox="1"/>
          <p:nvPr userDrawn="1">
            <p:custDataLst>
              <p:tags r:id="rId4"/>
            </p:custDataLst>
          </p:nvPr>
        </p:nvSpPr>
        <p:spPr>
          <a:xfrm>
            <a:off x="699770" y="113665"/>
            <a:ext cx="2667635" cy="583565"/>
          </a:xfrm>
          <a:prstGeom prst="rect">
            <a:avLst/>
          </a:prstGeom>
          <a:noFill/>
        </p:spPr>
        <p:txBody>
          <a:bodyPr wrap="square" rtlCol="0">
            <a:spAutoFit/>
          </a:bodyPr>
          <a:lstStyle/>
          <a:p>
            <a:r>
              <a:rPr lang="zh-CN" altLang="en-US" sz="3200">
                <a:solidFill>
                  <a:srgbClr val="A1B0B7"/>
                </a:solidFill>
                <a:latin typeface="微软雅黑" panose="020B0503020204020204" charset="-122"/>
                <a:ea typeface="微软雅黑"/>
                <a:cs typeface="Times New Roman" panose="02020603050405020304" pitchFamily="18" charset="0"/>
              </a:rPr>
              <a:t>反馈训练</a:t>
            </a:r>
            <a:endParaRPr lang="zh-CN" altLang="en-US" sz="3200">
              <a:solidFill>
                <a:srgbClr val="A1B0B7"/>
              </a:solidFill>
              <a:latin typeface="微软雅黑" panose="020B0503020204020204" charset="-122"/>
              <a:ea typeface="微软雅黑"/>
              <a:cs typeface="Times New Roman" panose="02020603050405020304" pitchFamily="18" charset="0"/>
            </a:endParaRPr>
          </a:p>
        </p:txBody>
      </p:sp>
      <p:pic>
        <p:nvPicPr>
          <p:cNvPr id="19" name="图片 18"/>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rcRect r="48991" b="76153"/>
          <a:stretch>
            <a:fillRect/>
          </a:stretch>
        </p:blipFill>
        <p:spPr>
          <a:xfrm rot="5400000" flipH="1">
            <a:off x="9709495" y="4354422"/>
            <a:ext cx="4131838" cy="919816"/>
          </a:xfrm>
          <a:prstGeom prst="rect">
            <a:avLst/>
          </a:prstGeom>
        </p:spPr>
      </p:pic>
      <p:grpSp>
        <p:nvGrpSpPr>
          <p:cNvPr id="24" name="组合 23"/>
          <p:cNvGrpSpPr/>
          <p:nvPr userDrawn="1">
            <p:custDataLst>
              <p:tags r:id="rId7"/>
            </p:custDataLst>
          </p:nvPr>
        </p:nvGrpSpPr>
        <p:grpSpPr>
          <a:xfrm>
            <a:off x="10069467" y="4967221"/>
            <a:ext cx="2410125" cy="2758977"/>
            <a:chOff x="8697867" y="4672253"/>
            <a:chExt cx="2410125" cy="2758977"/>
          </a:xfrm>
        </p:grpSpPr>
        <p:pic>
          <p:nvPicPr>
            <p:cNvPr id="25" name="图片 24"/>
            <p:cNvPicPr>
              <a:picLocks noChangeAspect="1"/>
            </p:cNvPicPr>
            <p:nvPr>
              <p:custDataLst>
                <p:tags r:id="rId8"/>
              </p:custDataLst>
            </p:nvPr>
          </p:nvPicPr>
          <p:blipFill>
            <a:blip r:embed="rId9">
              <a:extLst>
                <a:ext uri="{28A0092B-C50C-407E-A947-70E740481C1C}">
                  <a14:useLocalDpi xmlns:a14="http://schemas.microsoft.com/office/drawing/2010/main" val="0"/>
                </a:ext>
              </a:extLst>
            </a:blip>
            <a:srcRect l="64039" t="37991" r="8864" b="34697"/>
            <a:stretch>
              <a:fillRect/>
            </a:stretch>
          </p:blipFill>
          <p:spPr>
            <a:xfrm>
              <a:off x="8697867" y="4978036"/>
              <a:ext cx="2410125" cy="2453194"/>
            </a:xfrm>
            <a:prstGeom prst="rect">
              <a:avLst/>
            </a:prstGeom>
          </p:spPr>
        </p:pic>
        <p:grpSp>
          <p:nvGrpSpPr>
            <p:cNvPr id="26" name="组合 25"/>
            <p:cNvGrpSpPr/>
            <p:nvPr>
              <p:custDataLst>
                <p:tags r:id="rId10"/>
              </p:custDataLst>
            </p:nvPr>
          </p:nvGrpSpPr>
          <p:grpSpPr>
            <a:xfrm>
              <a:off x="8697867" y="4672253"/>
              <a:ext cx="2410125" cy="2758977"/>
              <a:chOff x="9740898" y="-220085"/>
              <a:chExt cx="2410125" cy="2758977"/>
            </a:xfrm>
          </p:grpSpPr>
          <p:pic>
            <p:nvPicPr>
              <p:cNvPr id="27" name="图片 26"/>
              <p:cNvPicPr>
                <a:picLocks noChangeAspect="1"/>
              </p:cNvPicPr>
              <p:nvPr>
                <p:custDataLst>
                  <p:tags r:id="rId11"/>
                </p:custDataLst>
              </p:nvPr>
            </p:nvPicPr>
            <p:blipFill>
              <a:blip r:embed="rId9">
                <a:extLst>
                  <a:ext uri="{28A0092B-C50C-407E-A947-70E740481C1C}">
                    <a14:useLocalDpi xmlns:a14="http://schemas.microsoft.com/office/drawing/2010/main" val="0"/>
                  </a:ext>
                </a:extLst>
              </a:blip>
              <a:srcRect l="64039" t="37991" r="8864" b="34697"/>
              <a:stretch>
                <a:fillRect/>
              </a:stretch>
            </p:blipFill>
            <p:spPr>
              <a:xfrm>
                <a:off x="9740898" y="85698"/>
                <a:ext cx="2410125" cy="2453194"/>
              </a:xfrm>
              <a:prstGeom prst="rect">
                <a:avLst/>
              </a:prstGeom>
            </p:spPr>
          </p:pic>
          <p:sp>
            <p:nvSpPr>
              <p:cNvPr id="28" name="椭圆 27"/>
              <p:cNvSpPr/>
              <p:nvPr>
                <p:custDataLst>
                  <p:tags r:id="rId12"/>
                </p:custDataLst>
              </p:nvPr>
            </p:nvSpPr>
            <p:spPr>
              <a:xfrm>
                <a:off x="9866485" y="-220085"/>
                <a:ext cx="2240904" cy="2053298"/>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cSld>
  <p:clrMapOvr>
    <a:masterClrMapping/>
  </p:clrMapOv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tags" Target="../tags/tag2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6"/>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90204" pitchFamily="34" charset="0"/>
        <a:buChar char="●"/>
        <a:tabLst>
          <a:tab pos="1609725" algn=""/>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image" Target="../media/image11.png"/><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image" Target="../media/image12.png"/><Relationship Id="rId2" Type="http://schemas.openxmlformats.org/officeDocument/2006/relationships/tags" Target="../tags/tag303.xml"/><Relationship Id="rId1" Type="http://schemas.openxmlformats.org/officeDocument/2006/relationships/tags" Target="../tags/tag302.xml"/></Relationships>
</file>

<file path=ppt/slides/_rels/slide13.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0" Type="http://schemas.openxmlformats.org/officeDocument/2006/relationships/slideLayout" Target="../slideLayouts/slideLayout4.xml"/><Relationship Id="rId1" Type="http://schemas.openxmlformats.org/officeDocument/2006/relationships/tags" Target="../tags/tag306.xml"/></Relationships>
</file>

<file path=ppt/slides/_rels/slide14.xml.rels><?xml version="1.0" encoding="UTF-8" standalone="yes"?>
<Relationships xmlns="http://schemas.openxmlformats.org/package/2006/relationships"><Relationship Id="rId9" Type="http://schemas.openxmlformats.org/officeDocument/2006/relationships/image" Target="../media/image13.emf"/><Relationship Id="rId8" Type="http://schemas.openxmlformats.org/officeDocument/2006/relationships/package" Target="../embeddings/Document1.docx"/><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2" Type="http://schemas.openxmlformats.org/officeDocument/2006/relationships/vmlDrawing" Target="../drawings/vmlDrawing1.vml"/><Relationship Id="rId11" Type="http://schemas.openxmlformats.org/officeDocument/2006/relationships/slideLayout" Target="../slideLayouts/slideLayout4.xml"/><Relationship Id="rId10" Type="http://schemas.openxmlformats.org/officeDocument/2006/relationships/tags" Target="../tags/tag322.xml"/><Relationship Id="rId1" Type="http://schemas.openxmlformats.org/officeDocument/2006/relationships/tags" Target="../tags/tag315.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331.xml"/><Relationship Id="rId2" Type="http://schemas.openxmlformats.org/officeDocument/2006/relationships/image" Target="../media/image14.png"/><Relationship Id="rId1" Type="http://schemas.openxmlformats.org/officeDocument/2006/relationships/tags" Target="../tags/tag330.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image" Target="../media/image9.jpeg"/><Relationship Id="rId2" Type="http://schemas.openxmlformats.org/officeDocument/2006/relationships/tags" Target="../tags/tag3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6" Type="http://schemas.openxmlformats.org/officeDocument/2006/relationships/slideLayout" Target="../slideLayouts/slideLayout4.xml"/><Relationship Id="rId25" Type="http://schemas.openxmlformats.org/officeDocument/2006/relationships/tags" Target="../tags/tag65.xml"/><Relationship Id="rId24" Type="http://schemas.openxmlformats.org/officeDocument/2006/relationships/tags" Target="../tags/tag64.xml"/><Relationship Id="rId23" Type="http://schemas.openxmlformats.org/officeDocument/2006/relationships/tags" Target="../tags/tag63.xml"/><Relationship Id="rId22" Type="http://schemas.openxmlformats.org/officeDocument/2006/relationships/tags" Target="../tags/tag62.xml"/><Relationship Id="rId21" Type="http://schemas.openxmlformats.org/officeDocument/2006/relationships/tags" Target="../tags/tag61.xml"/><Relationship Id="rId20" Type="http://schemas.openxmlformats.org/officeDocument/2006/relationships/tags" Target="../tags/tag60.xml"/><Relationship Id="rId2" Type="http://schemas.openxmlformats.org/officeDocument/2006/relationships/tags" Target="../tags/tag42.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6" Type="http://schemas.openxmlformats.org/officeDocument/2006/relationships/slideLayout" Target="../slideLayouts/slideLayout4.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99" Type="http://schemas.openxmlformats.org/officeDocument/2006/relationships/tags" Target="../tags/tag179.xml"/><Relationship Id="rId98" Type="http://schemas.openxmlformats.org/officeDocument/2006/relationships/tags" Target="../tags/tag178.xml"/><Relationship Id="rId97" Type="http://schemas.openxmlformats.org/officeDocument/2006/relationships/tags" Target="../tags/tag177.xml"/><Relationship Id="rId96" Type="http://schemas.openxmlformats.org/officeDocument/2006/relationships/tags" Target="../tags/tag176.xml"/><Relationship Id="rId95" Type="http://schemas.openxmlformats.org/officeDocument/2006/relationships/tags" Target="../tags/tag175.xml"/><Relationship Id="rId94" Type="http://schemas.openxmlformats.org/officeDocument/2006/relationships/tags" Target="../tags/tag174.xml"/><Relationship Id="rId93" Type="http://schemas.openxmlformats.org/officeDocument/2006/relationships/tags" Target="../tags/tag173.xml"/><Relationship Id="rId92" Type="http://schemas.openxmlformats.org/officeDocument/2006/relationships/tags" Target="../tags/tag172.xml"/><Relationship Id="rId91" Type="http://schemas.openxmlformats.org/officeDocument/2006/relationships/tags" Target="../tags/tag171.xml"/><Relationship Id="rId90" Type="http://schemas.openxmlformats.org/officeDocument/2006/relationships/tags" Target="../tags/tag170.xml"/><Relationship Id="rId9" Type="http://schemas.openxmlformats.org/officeDocument/2006/relationships/tags" Target="../tags/tag89.xml"/><Relationship Id="rId89" Type="http://schemas.openxmlformats.org/officeDocument/2006/relationships/tags" Target="../tags/tag169.xml"/><Relationship Id="rId88" Type="http://schemas.openxmlformats.org/officeDocument/2006/relationships/tags" Target="../tags/tag168.xml"/><Relationship Id="rId87" Type="http://schemas.openxmlformats.org/officeDocument/2006/relationships/tags" Target="../tags/tag167.xml"/><Relationship Id="rId86" Type="http://schemas.openxmlformats.org/officeDocument/2006/relationships/tags" Target="../tags/tag166.xml"/><Relationship Id="rId85" Type="http://schemas.openxmlformats.org/officeDocument/2006/relationships/tags" Target="../tags/tag165.xml"/><Relationship Id="rId84" Type="http://schemas.openxmlformats.org/officeDocument/2006/relationships/tags" Target="../tags/tag164.xml"/><Relationship Id="rId83" Type="http://schemas.openxmlformats.org/officeDocument/2006/relationships/tags" Target="../tags/tag163.xml"/><Relationship Id="rId82" Type="http://schemas.openxmlformats.org/officeDocument/2006/relationships/tags" Target="../tags/tag162.xml"/><Relationship Id="rId81" Type="http://schemas.openxmlformats.org/officeDocument/2006/relationships/tags" Target="../tags/tag161.xml"/><Relationship Id="rId80" Type="http://schemas.openxmlformats.org/officeDocument/2006/relationships/tags" Target="../tags/tag160.xml"/><Relationship Id="rId8" Type="http://schemas.openxmlformats.org/officeDocument/2006/relationships/tags" Target="../tags/tag88.xml"/><Relationship Id="rId79" Type="http://schemas.openxmlformats.org/officeDocument/2006/relationships/tags" Target="../tags/tag159.xml"/><Relationship Id="rId78" Type="http://schemas.openxmlformats.org/officeDocument/2006/relationships/tags" Target="../tags/tag158.xml"/><Relationship Id="rId77" Type="http://schemas.openxmlformats.org/officeDocument/2006/relationships/tags" Target="../tags/tag157.xml"/><Relationship Id="rId76" Type="http://schemas.openxmlformats.org/officeDocument/2006/relationships/tags" Target="../tags/tag156.xml"/><Relationship Id="rId75" Type="http://schemas.openxmlformats.org/officeDocument/2006/relationships/tags" Target="../tags/tag155.xml"/><Relationship Id="rId74" Type="http://schemas.openxmlformats.org/officeDocument/2006/relationships/tags" Target="../tags/tag154.xml"/><Relationship Id="rId73" Type="http://schemas.openxmlformats.org/officeDocument/2006/relationships/tags" Target="../tags/tag153.xml"/><Relationship Id="rId72" Type="http://schemas.openxmlformats.org/officeDocument/2006/relationships/tags" Target="../tags/tag152.xml"/><Relationship Id="rId71" Type="http://schemas.openxmlformats.org/officeDocument/2006/relationships/tags" Target="../tags/tag151.xml"/><Relationship Id="rId70" Type="http://schemas.openxmlformats.org/officeDocument/2006/relationships/tags" Target="../tags/tag150.xml"/><Relationship Id="rId7" Type="http://schemas.openxmlformats.org/officeDocument/2006/relationships/tags" Target="../tags/tag87.xml"/><Relationship Id="rId69" Type="http://schemas.openxmlformats.org/officeDocument/2006/relationships/tags" Target="../tags/tag149.xml"/><Relationship Id="rId68" Type="http://schemas.openxmlformats.org/officeDocument/2006/relationships/tags" Target="../tags/tag148.xml"/><Relationship Id="rId67" Type="http://schemas.openxmlformats.org/officeDocument/2006/relationships/tags" Target="../tags/tag147.xml"/><Relationship Id="rId66" Type="http://schemas.openxmlformats.org/officeDocument/2006/relationships/tags" Target="../tags/tag146.xml"/><Relationship Id="rId65" Type="http://schemas.openxmlformats.org/officeDocument/2006/relationships/tags" Target="../tags/tag145.xml"/><Relationship Id="rId64" Type="http://schemas.openxmlformats.org/officeDocument/2006/relationships/tags" Target="../tags/tag144.xml"/><Relationship Id="rId63" Type="http://schemas.openxmlformats.org/officeDocument/2006/relationships/tags" Target="../tags/tag143.xml"/><Relationship Id="rId62" Type="http://schemas.openxmlformats.org/officeDocument/2006/relationships/tags" Target="../tags/tag142.xml"/><Relationship Id="rId61" Type="http://schemas.openxmlformats.org/officeDocument/2006/relationships/tags" Target="../tags/tag141.xml"/><Relationship Id="rId60" Type="http://schemas.openxmlformats.org/officeDocument/2006/relationships/tags" Target="../tags/tag140.xml"/><Relationship Id="rId6" Type="http://schemas.openxmlformats.org/officeDocument/2006/relationships/tags" Target="../tags/tag86.xml"/><Relationship Id="rId59" Type="http://schemas.openxmlformats.org/officeDocument/2006/relationships/tags" Target="../tags/tag139.xml"/><Relationship Id="rId58" Type="http://schemas.openxmlformats.org/officeDocument/2006/relationships/tags" Target="../tags/tag138.xml"/><Relationship Id="rId57" Type="http://schemas.openxmlformats.org/officeDocument/2006/relationships/tags" Target="../tags/tag137.xml"/><Relationship Id="rId56" Type="http://schemas.openxmlformats.org/officeDocument/2006/relationships/tags" Target="../tags/tag136.xml"/><Relationship Id="rId55" Type="http://schemas.openxmlformats.org/officeDocument/2006/relationships/tags" Target="../tags/tag135.xml"/><Relationship Id="rId54" Type="http://schemas.openxmlformats.org/officeDocument/2006/relationships/tags" Target="../tags/tag134.xml"/><Relationship Id="rId53" Type="http://schemas.openxmlformats.org/officeDocument/2006/relationships/tags" Target="../tags/tag133.xml"/><Relationship Id="rId52" Type="http://schemas.openxmlformats.org/officeDocument/2006/relationships/tags" Target="../tags/tag132.xml"/><Relationship Id="rId51" Type="http://schemas.openxmlformats.org/officeDocument/2006/relationships/tags" Target="../tags/tag131.xml"/><Relationship Id="rId50" Type="http://schemas.openxmlformats.org/officeDocument/2006/relationships/tags" Target="../tags/tag130.xml"/><Relationship Id="rId5" Type="http://schemas.openxmlformats.org/officeDocument/2006/relationships/tags" Target="../tags/tag85.xml"/><Relationship Id="rId49" Type="http://schemas.openxmlformats.org/officeDocument/2006/relationships/tags" Target="../tags/tag129.xml"/><Relationship Id="rId48" Type="http://schemas.openxmlformats.org/officeDocument/2006/relationships/tags" Target="../tags/tag128.xml"/><Relationship Id="rId47" Type="http://schemas.openxmlformats.org/officeDocument/2006/relationships/tags" Target="../tags/tag127.xml"/><Relationship Id="rId46" Type="http://schemas.openxmlformats.org/officeDocument/2006/relationships/tags" Target="../tags/tag126.xml"/><Relationship Id="rId45" Type="http://schemas.openxmlformats.org/officeDocument/2006/relationships/tags" Target="../tags/tag125.xml"/><Relationship Id="rId44" Type="http://schemas.openxmlformats.org/officeDocument/2006/relationships/tags" Target="../tags/tag124.xml"/><Relationship Id="rId43" Type="http://schemas.openxmlformats.org/officeDocument/2006/relationships/tags" Target="../tags/tag123.xml"/><Relationship Id="rId42" Type="http://schemas.openxmlformats.org/officeDocument/2006/relationships/tags" Target="../tags/tag122.xml"/><Relationship Id="rId41" Type="http://schemas.openxmlformats.org/officeDocument/2006/relationships/tags" Target="../tags/tag121.xml"/><Relationship Id="rId40" Type="http://schemas.openxmlformats.org/officeDocument/2006/relationships/tags" Target="../tags/tag120.xml"/><Relationship Id="rId4" Type="http://schemas.openxmlformats.org/officeDocument/2006/relationships/tags" Target="../tags/tag84.xml"/><Relationship Id="rId39" Type="http://schemas.openxmlformats.org/officeDocument/2006/relationships/tags" Target="../tags/tag119.xml"/><Relationship Id="rId38" Type="http://schemas.openxmlformats.org/officeDocument/2006/relationships/tags" Target="../tags/tag118.xml"/><Relationship Id="rId37" Type="http://schemas.openxmlformats.org/officeDocument/2006/relationships/tags" Target="../tags/tag117.xml"/><Relationship Id="rId36" Type="http://schemas.openxmlformats.org/officeDocument/2006/relationships/tags" Target="../tags/tag116.xml"/><Relationship Id="rId35" Type="http://schemas.openxmlformats.org/officeDocument/2006/relationships/tags" Target="../tags/tag115.xml"/><Relationship Id="rId34" Type="http://schemas.openxmlformats.org/officeDocument/2006/relationships/tags" Target="../tags/tag114.xml"/><Relationship Id="rId33" Type="http://schemas.openxmlformats.org/officeDocument/2006/relationships/tags" Target="../tags/tag113.xml"/><Relationship Id="rId32" Type="http://schemas.openxmlformats.org/officeDocument/2006/relationships/tags" Target="../tags/tag112.xml"/><Relationship Id="rId31" Type="http://schemas.openxmlformats.org/officeDocument/2006/relationships/tags" Target="../tags/tag111.xml"/><Relationship Id="rId30" Type="http://schemas.openxmlformats.org/officeDocument/2006/relationships/tags" Target="../tags/tag110.xml"/><Relationship Id="rId3" Type="http://schemas.openxmlformats.org/officeDocument/2006/relationships/tags" Target="../tags/tag83.xml"/><Relationship Id="rId29" Type="http://schemas.openxmlformats.org/officeDocument/2006/relationships/tags" Target="../tags/tag109.xml"/><Relationship Id="rId28" Type="http://schemas.openxmlformats.org/officeDocument/2006/relationships/tags" Target="../tags/tag108.xml"/><Relationship Id="rId27" Type="http://schemas.openxmlformats.org/officeDocument/2006/relationships/tags" Target="../tags/tag107.xml"/><Relationship Id="rId26" Type="http://schemas.openxmlformats.org/officeDocument/2006/relationships/tags" Target="../tags/tag106.xml"/><Relationship Id="rId25" Type="http://schemas.openxmlformats.org/officeDocument/2006/relationships/tags" Target="../tags/tag105.xml"/><Relationship Id="rId24" Type="http://schemas.openxmlformats.org/officeDocument/2006/relationships/tags" Target="../tags/tag104.xml"/><Relationship Id="rId23" Type="http://schemas.openxmlformats.org/officeDocument/2006/relationships/tags" Target="../tags/tag103.xml"/><Relationship Id="rId22" Type="http://schemas.openxmlformats.org/officeDocument/2006/relationships/tags" Target="../tags/tag102.xml"/><Relationship Id="rId21" Type="http://schemas.openxmlformats.org/officeDocument/2006/relationships/tags" Target="../tags/tag101.xml"/><Relationship Id="rId20" Type="http://schemas.openxmlformats.org/officeDocument/2006/relationships/tags" Target="../tags/tag100.xml"/><Relationship Id="rId2" Type="http://schemas.openxmlformats.org/officeDocument/2006/relationships/tags" Target="../tags/tag82.xml"/><Relationship Id="rId19" Type="http://schemas.openxmlformats.org/officeDocument/2006/relationships/tags" Target="../tags/tag99.xml"/><Relationship Id="rId18" Type="http://schemas.openxmlformats.org/officeDocument/2006/relationships/tags" Target="../tags/tag98.xml"/><Relationship Id="rId179" Type="http://schemas.openxmlformats.org/officeDocument/2006/relationships/slideLayout" Target="../slideLayouts/slideLayout3.xml"/><Relationship Id="rId178" Type="http://schemas.openxmlformats.org/officeDocument/2006/relationships/tags" Target="../tags/tag258.xml"/><Relationship Id="rId177" Type="http://schemas.openxmlformats.org/officeDocument/2006/relationships/tags" Target="../tags/tag257.xml"/><Relationship Id="rId176" Type="http://schemas.openxmlformats.org/officeDocument/2006/relationships/tags" Target="../tags/tag256.xml"/><Relationship Id="rId175" Type="http://schemas.openxmlformats.org/officeDocument/2006/relationships/tags" Target="../tags/tag255.xml"/><Relationship Id="rId174" Type="http://schemas.openxmlformats.org/officeDocument/2006/relationships/tags" Target="../tags/tag254.xml"/><Relationship Id="rId173" Type="http://schemas.openxmlformats.org/officeDocument/2006/relationships/tags" Target="../tags/tag253.xml"/><Relationship Id="rId172" Type="http://schemas.openxmlformats.org/officeDocument/2006/relationships/tags" Target="../tags/tag252.xml"/><Relationship Id="rId171" Type="http://schemas.openxmlformats.org/officeDocument/2006/relationships/tags" Target="../tags/tag251.xml"/><Relationship Id="rId170" Type="http://schemas.openxmlformats.org/officeDocument/2006/relationships/tags" Target="../tags/tag250.xml"/><Relationship Id="rId17" Type="http://schemas.openxmlformats.org/officeDocument/2006/relationships/tags" Target="../tags/tag97.xml"/><Relationship Id="rId169" Type="http://schemas.openxmlformats.org/officeDocument/2006/relationships/tags" Target="../tags/tag249.xml"/><Relationship Id="rId168" Type="http://schemas.openxmlformats.org/officeDocument/2006/relationships/tags" Target="../tags/tag248.xml"/><Relationship Id="rId167" Type="http://schemas.openxmlformats.org/officeDocument/2006/relationships/tags" Target="../tags/tag247.xml"/><Relationship Id="rId166" Type="http://schemas.openxmlformats.org/officeDocument/2006/relationships/tags" Target="../tags/tag246.xml"/><Relationship Id="rId165" Type="http://schemas.openxmlformats.org/officeDocument/2006/relationships/tags" Target="../tags/tag245.xml"/><Relationship Id="rId164" Type="http://schemas.openxmlformats.org/officeDocument/2006/relationships/tags" Target="../tags/tag244.xml"/><Relationship Id="rId163" Type="http://schemas.openxmlformats.org/officeDocument/2006/relationships/tags" Target="../tags/tag243.xml"/><Relationship Id="rId162" Type="http://schemas.openxmlformats.org/officeDocument/2006/relationships/tags" Target="../tags/tag242.xml"/><Relationship Id="rId161" Type="http://schemas.openxmlformats.org/officeDocument/2006/relationships/tags" Target="../tags/tag241.xml"/><Relationship Id="rId160" Type="http://schemas.openxmlformats.org/officeDocument/2006/relationships/tags" Target="../tags/tag240.xml"/><Relationship Id="rId16" Type="http://schemas.openxmlformats.org/officeDocument/2006/relationships/tags" Target="../tags/tag96.xml"/><Relationship Id="rId159" Type="http://schemas.openxmlformats.org/officeDocument/2006/relationships/tags" Target="../tags/tag239.xml"/><Relationship Id="rId158" Type="http://schemas.openxmlformats.org/officeDocument/2006/relationships/tags" Target="../tags/tag238.xml"/><Relationship Id="rId157" Type="http://schemas.openxmlformats.org/officeDocument/2006/relationships/tags" Target="../tags/tag237.xml"/><Relationship Id="rId156" Type="http://schemas.openxmlformats.org/officeDocument/2006/relationships/tags" Target="../tags/tag236.xml"/><Relationship Id="rId155" Type="http://schemas.openxmlformats.org/officeDocument/2006/relationships/tags" Target="../tags/tag235.xml"/><Relationship Id="rId154" Type="http://schemas.openxmlformats.org/officeDocument/2006/relationships/tags" Target="../tags/tag234.xml"/><Relationship Id="rId153" Type="http://schemas.openxmlformats.org/officeDocument/2006/relationships/tags" Target="../tags/tag233.xml"/><Relationship Id="rId152" Type="http://schemas.openxmlformats.org/officeDocument/2006/relationships/tags" Target="../tags/tag232.xml"/><Relationship Id="rId151" Type="http://schemas.openxmlformats.org/officeDocument/2006/relationships/tags" Target="../tags/tag231.xml"/><Relationship Id="rId150" Type="http://schemas.openxmlformats.org/officeDocument/2006/relationships/tags" Target="../tags/tag230.xml"/><Relationship Id="rId15" Type="http://schemas.openxmlformats.org/officeDocument/2006/relationships/tags" Target="../tags/tag95.xml"/><Relationship Id="rId149" Type="http://schemas.openxmlformats.org/officeDocument/2006/relationships/tags" Target="../tags/tag229.xml"/><Relationship Id="rId148" Type="http://schemas.openxmlformats.org/officeDocument/2006/relationships/tags" Target="../tags/tag228.xml"/><Relationship Id="rId147" Type="http://schemas.openxmlformats.org/officeDocument/2006/relationships/tags" Target="../tags/tag227.xml"/><Relationship Id="rId146" Type="http://schemas.openxmlformats.org/officeDocument/2006/relationships/tags" Target="../tags/tag226.xml"/><Relationship Id="rId145" Type="http://schemas.openxmlformats.org/officeDocument/2006/relationships/tags" Target="../tags/tag225.xml"/><Relationship Id="rId144" Type="http://schemas.openxmlformats.org/officeDocument/2006/relationships/tags" Target="../tags/tag224.xml"/><Relationship Id="rId143" Type="http://schemas.openxmlformats.org/officeDocument/2006/relationships/tags" Target="../tags/tag223.xml"/><Relationship Id="rId142" Type="http://schemas.openxmlformats.org/officeDocument/2006/relationships/tags" Target="../tags/tag222.xml"/><Relationship Id="rId141" Type="http://schemas.openxmlformats.org/officeDocument/2006/relationships/tags" Target="../tags/tag221.xml"/><Relationship Id="rId140" Type="http://schemas.openxmlformats.org/officeDocument/2006/relationships/tags" Target="../tags/tag220.xml"/><Relationship Id="rId14" Type="http://schemas.openxmlformats.org/officeDocument/2006/relationships/tags" Target="../tags/tag94.xml"/><Relationship Id="rId139" Type="http://schemas.openxmlformats.org/officeDocument/2006/relationships/tags" Target="../tags/tag219.xml"/><Relationship Id="rId138" Type="http://schemas.openxmlformats.org/officeDocument/2006/relationships/tags" Target="../tags/tag218.xml"/><Relationship Id="rId137" Type="http://schemas.openxmlformats.org/officeDocument/2006/relationships/tags" Target="../tags/tag217.xml"/><Relationship Id="rId136" Type="http://schemas.openxmlformats.org/officeDocument/2006/relationships/tags" Target="../tags/tag216.xml"/><Relationship Id="rId135" Type="http://schemas.openxmlformats.org/officeDocument/2006/relationships/tags" Target="../tags/tag215.xml"/><Relationship Id="rId134" Type="http://schemas.openxmlformats.org/officeDocument/2006/relationships/tags" Target="../tags/tag214.xml"/><Relationship Id="rId133" Type="http://schemas.openxmlformats.org/officeDocument/2006/relationships/tags" Target="../tags/tag213.xml"/><Relationship Id="rId132" Type="http://schemas.openxmlformats.org/officeDocument/2006/relationships/tags" Target="../tags/tag212.xml"/><Relationship Id="rId131" Type="http://schemas.openxmlformats.org/officeDocument/2006/relationships/tags" Target="../tags/tag211.xml"/><Relationship Id="rId130" Type="http://schemas.openxmlformats.org/officeDocument/2006/relationships/tags" Target="../tags/tag210.xml"/><Relationship Id="rId13" Type="http://schemas.openxmlformats.org/officeDocument/2006/relationships/tags" Target="../tags/tag93.xml"/><Relationship Id="rId129" Type="http://schemas.openxmlformats.org/officeDocument/2006/relationships/tags" Target="../tags/tag209.xml"/><Relationship Id="rId128" Type="http://schemas.openxmlformats.org/officeDocument/2006/relationships/tags" Target="../tags/tag208.xml"/><Relationship Id="rId127" Type="http://schemas.openxmlformats.org/officeDocument/2006/relationships/tags" Target="../tags/tag207.xml"/><Relationship Id="rId126" Type="http://schemas.openxmlformats.org/officeDocument/2006/relationships/tags" Target="../tags/tag206.xml"/><Relationship Id="rId125" Type="http://schemas.openxmlformats.org/officeDocument/2006/relationships/tags" Target="../tags/tag205.xml"/><Relationship Id="rId124" Type="http://schemas.openxmlformats.org/officeDocument/2006/relationships/tags" Target="../tags/tag204.xml"/><Relationship Id="rId123" Type="http://schemas.openxmlformats.org/officeDocument/2006/relationships/tags" Target="../tags/tag203.xml"/><Relationship Id="rId122" Type="http://schemas.openxmlformats.org/officeDocument/2006/relationships/tags" Target="../tags/tag202.xml"/><Relationship Id="rId121" Type="http://schemas.openxmlformats.org/officeDocument/2006/relationships/tags" Target="../tags/tag201.xml"/><Relationship Id="rId120" Type="http://schemas.openxmlformats.org/officeDocument/2006/relationships/tags" Target="../tags/tag200.xml"/><Relationship Id="rId12" Type="http://schemas.openxmlformats.org/officeDocument/2006/relationships/tags" Target="../tags/tag92.xml"/><Relationship Id="rId119" Type="http://schemas.openxmlformats.org/officeDocument/2006/relationships/tags" Target="../tags/tag199.xml"/><Relationship Id="rId118" Type="http://schemas.openxmlformats.org/officeDocument/2006/relationships/tags" Target="../tags/tag198.xml"/><Relationship Id="rId117" Type="http://schemas.openxmlformats.org/officeDocument/2006/relationships/tags" Target="../tags/tag197.xml"/><Relationship Id="rId116" Type="http://schemas.openxmlformats.org/officeDocument/2006/relationships/tags" Target="../tags/tag196.xml"/><Relationship Id="rId115" Type="http://schemas.openxmlformats.org/officeDocument/2006/relationships/tags" Target="../tags/tag195.xml"/><Relationship Id="rId114" Type="http://schemas.openxmlformats.org/officeDocument/2006/relationships/tags" Target="../tags/tag194.xml"/><Relationship Id="rId113" Type="http://schemas.openxmlformats.org/officeDocument/2006/relationships/tags" Target="../tags/tag193.xml"/><Relationship Id="rId112" Type="http://schemas.openxmlformats.org/officeDocument/2006/relationships/tags" Target="../tags/tag192.xml"/><Relationship Id="rId111" Type="http://schemas.openxmlformats.org/officeDocument/2006/relationships/tags" Target="../tags/tag191.xml"/><Relationship Id="rId110" Type="http://schemas.openxmlformats.org/officeDocument/2006/relationships/tags" Target="../tags/tag190.xml"/><Relationship Id="rId11" Type="http://schemas.openxmlformats.org/officeDocument/2006/relationships/tags" Target="../tags/tag91.xml"/><Relationship Id="rId109" Type="http://schemas.openxmlformats.org/officeDocument/2006/relationships/tags" Target="../tags/tag189.xml"/><Relationship Id="rId108" Type="http://schemas.openxmlformats.org/officeDocument/2006/relationships/tags" Target="../tags/tag188.xml"/><Relationship Id="rId107" Type="http://schemas.openxmlformats.org/officeDocument/2006/relationships/tags" Target="../tags/tag187.xml"/><Relationship Id="rId106" Type="http://schemas.openxmlformats.org/officeDocument/2006/relationships/tags" Target="../tags/tag186.xml"/><Relationship Id="rId105" Type="http://schemas.openxmlformats.org/officeDocument/2006/relationships/tags" Target="../tags/tag185.xml"/><Relationship Id="rId104" Type="http://schemas.openxmlformats.org/officeDocument/2006/relationships/tags" Target="../tags/tag184.xml"/><Relationship Id="rId103" Type="http://schemas.openxmlformats.org/officeDocument/2006/relationships/tags" Target="../tags/tag183.xml"/><Relationship Id="rId102" Type="http://schemas.openxmlformats.org/officeDocument/2006/relationships/tags" Target="../tags/tag182.xml"/><Relationship Id="rId101" Type="http://schemas.openxmlformats.org/officeDocument/2006/relationships/tags" Target="../tags/tag181.xml"/><Relationship Id="rId100" Type="http://schemas.openxmlformats.org/officeDocument/2006/relationships/tags" Target="../tags/tag180.xml"/><Relationship Id="rId10" Type="http://schemas.openxmlformats.org/officeDocument/2006/relationships/tags" Target="../tags/tag90.xml"/><Relationship Id="rId1" Type="http://schemas.openxmlformats.org/officeDocument/2006/relationships/tags" Target="../tags/tag8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264.xml"/><Relationship Id="rId6" Type="http://schemas.openxmlformats.org/officeDocument/2006/relationships/image" Target="../media/image10.png"/><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9.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5" Type="http://schemas.openxmlformats.org/officeDocument/2006/relationships/slideLayout" Target="../slideLayouts/slideLayout4.xml"/><Relationship Id="rId24" Type="http://schemas.openxmlformats.org/officeDocument/2006/relationships/tags" Target="../tags/tag291.xml"/><Relationship Id="rId23" Type="http://schemas.openxmlformats.org/officeDocument/2006/relationships/tags" Target="../tags/tag290.xml"/><Relationship Id="rId22" Type="http://schemas.openxmlformats.org/officeDocument/2006/relationships/tags" Target="../tags/tag289.xml"/><Relationship Id="rId21" Type="http://schemas.openxmlformats.org/officeDocument/2006/relationships/tags" Target="../tags/tag288.xml"/><Relationship Id="rId20" Type="http://schemas.openxmlformats.org/officeDocument/2006/relationships/tags" Target="../tags/tag287.xml"/><Relationship Id="rId2" Type="http://schemas.openxmlformats.org/officeDocument/2006/relationships/tags" Target="../tags/tag269.xml"/><Relationship Id="rId19" Type="http://schemas.openxmlformats.org/officeDocument/2006/relationships/tags" Target="../tags/tag286.xml"/><Relationship Id="rId18" Type="http://schemas.openxmlformats.org/officeDocument/2006/relationships/tags" Target="../tags/tag285.xml"/><Relationship Id="rId17" Type="http://schemas.openxmlformats.org/officeDocument/2006/relationships/tags" Target="../tags/tag284.xml"/><Relationship Id="rId16" Type="http://schemas.openxmlformats.org/officeDocument/2006/relationships/tags" Target="../tags/tag283.xml"/><Relationship Id="rId15" Type="http://schemas.openxmlformats.org/officeDocument/2006/relationships/tags" Target="../tags/tag282.xml"/><Relationship Id="rId14" Type="http://schemas.openxmlformats.org/officeDocument/2006/relationships/tags" Target="../tags/tag281.xml"/><Relationship Id="rId13" Type="http://schemas.openxmlformats.org/officeDocument/2006/relationships/tags" Target="../tags/tag280.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tags" Target="../tags/tag2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custDataLst>
              <p:tags r:id="rId1"/>
            </p:custDataLst>
          </p:nvPr>
        </p:nvSpPr>
        <p:spPr>
          <a:xfrm>
            <a:off x="2275840" y="1918335"/>
            <a:ext cx="8565515" cy="702945"/>
          </a:xfrm>
          <a:prstGeom prst="rect">
            <a:avLst/>
          </a:prstGeom>
          <a:noFill/>
        </p:spPr>
        <p:txBody>
          <a:bodyPr wrap="square" rtlCol="0">
            <a:noAutofit/>
          </a:bodyPr>
          <a:lstStyle/>
          <a:p>
            <a:r>
              <a:rPr lang="zh-CN" altLang="en-US" sz="4800">
                <a:solidFill>
                  <a:srgbClr val="6C87AC"/>
                </a:solidFill>
                <a:latin typeface="Arial" panose="020B0604020202090204"/>
                <a:ea typeface="微软雅黑"/>
                <a:sym typeface="Arial" panose="020B0604020202090204"/>
              </a:rPr>
              <a:t>第二节</a:t>
            </a:r>
            <a:r>
              <a:rPr lang="en-US" altLang="zh-CN" sz="4800">
                <a:solidFill>
                  <a:srgbClr val="6C87AC"/>
                </a:solidFill>
                <a:latin typeface="Arial" panose="020B0604020202090204"/>
                <a:ea typeface="微软雅黑"/>
                <a:sym typeface="Arial" panose="020B0604020202090204"/>
              </a:rPr>
              <a:t> </a:t>
            </a:r>
            <a:r>
              <a:rPr lang="zh-CN" altLang="en-US" sz="4800">
                <a:solidFill>
                  <a:srgbClr val="6C87AC"/>
                </a:solidFill>
                <a:latin typeface="Arial" panose="020B0604020202090204"/>
                <a:ea typeface="微软雅黑"/>
                <a:sym typeface="Arial" panose="020B0604020202090204"/>
              </a:rPr>
              <a:t>原子结构与元素的性质</a:t>
            </a:r>
            <a:endParaRPr lang="zh-CN" altLang="en-US" sz="4800">
              <a:solidFill>
                <a:srgbClr val="6C87AC"/>
              </a:solidFill>
              <a:latin typeface="Arial" panose="020B0604020202090204"/>
              <a:ea typeface="微软雅黑"/>
              <a:sym typeface="Arial" panose="020B0604020202090204"/>
            </a:endParaRPr>
          </a:p>
        </p:txBody>
      </p:sp>
      <p:sp>
        <p:nvSpPr>
          <p:cNvPr id="53" name="文本框 52"/>
          <p:cNvSpPr txBox="1"/>
          <p:nvPr>
            <p:custDataLst>
              <p:tags r:id="rId2"/>
            </p:custDataLst>
          </p:nvPr>
        </p:nvSpPr>
        <p:spPr>
          <a:xfrm>
            <a:off x="4248150" y="3429000"/>
            <a:ext cx="4335145" cy="645160"/>
          </a:xfrm>
          <a:prstGeom prst="rect">
            <a:avLst/>
          </a:prstGeom>
          <a:noFill/>
        </p:spPr>
        <p:txBody>
          <a:bodyPr wrap="square" rtlCol="0">
            <a:spAutoFit/>
          </a:bodyPr>
          <a:lstStyle/>
          <a:p>
            <a:r>
              <a:rPr lang="zh-CN" altLang="en-US" sz="3600" b="1">
                <a:solidFill>
                  <a:srgbClr val="5C79A3"/>
                </a:solidFill>
                <a:latin typeface="宋体" pitchFamily="2" charset="-122"/>
                <a:ea typeface="宋体" pitchFamily="2" charset="-122"/>
                <a:cs typeface="宋体" pitchFamily="2" charset="-122"/>
                <a:sym typeface="Arial" panose="020B0604020202090204"/>
              </a:rPr>
              <a:t>原子结构元素周期表</a:t>
            </a:r>
            <a:endParaRPr lang="zh-CN" altLang="en-US" sz="3600" b="1">
              <a:solidFill>
                <a:srgbClr val="5C79A3"/>
              </a:solidFill>
              <a:latin typeface="宋体" pitchFamily="2" charset="-122"/>
              <a:ea typeface="宋体" pitchFamily="2" charset="-122"/>
              <a:cs typeface="宋体" pitchFamily="2" charset="-122"/>
              <a:sym typeface="Arial" panose="020B0604020202090204"/>
            </a:endParaRPr>
          </a:p>
        </p:txBody>
      </p:sp>
    </p:spTree>
    <p:custDataLst>
      <p:tags r:id="rId3"/>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custDataLst>
              <p:tags r:id="rId1"/>
            </p:custDataLst>
          </p:nvPr>
        </p:nvSpPr>
        <p:spPr bwMode="auto">
          <a:xfrm>
            <a:off x="4518660" y="3011170"/>
            <a:ext cx="309880"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br>
              <a:rPr kumimoji="0" lang="zh-CN" altLang="zh-CN" sz="2400" u="none" strike="noStrike" cap="none" normalizeH="0" baseline="0">
                <a:ln>
                  <a:noFill/>
                </a:ln>
                <a:solidFill>
                  <a:schemeClr val="tx1"/>
                </a:solidFill>
                <a:effectLst/>
                <a:latin typeface="Times New Roman" panose="02020603050405020304" pitchFamily="18" charset="0"/>
                <a:ea typeface="楷体" panose="02010609060101010101" charset="-122"/>
                <a:cs typeface="Times New Roman" panose="02020603050405020304" pitchFamily="18" charset="0"/>
              </a:rPr>
            </a:br>
            <a:endParaRPr kumimoji="0" lang="zh-CN" altLang="zh-CN" sz="2400" u="none" strike="noStrike" cap="none" normalizeH="0" baseline="0">
              <a:ln>
                <a:noFill/>
              </a:ln>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5" name="文本框 4"/>
          <p:cNvSpPr txBox="1"/>
          <p:nvPr>
            <p:custDataLst>
              <p:tags r:id="rId2"/>
            </p:custDataLst>
          </p:nvPr>
        </p:nvSpPr>
        <p:spPr>
          <a:xfrm>
            <a:off x="768322" y="781406"/>
            <a:ext cx="7046143" cy="3415030"/>
          </a:xfrm>
          <a:prstGeom prst="rect">
            <a:avLst/>
          </a:prstGeom>
          <a:noFill/>
        </p:spPr>
        <p:txBody>
          <a:bodyPr wrap="square" rtlCol="0">
            <a:spAutoFit/>
          </a:bodyPr>
          <a:lstStyle>
            <a:defPPr>
              <a:defRPr lang="zh-CN"/>
            </a:defPPr>
            <a:lvl1pPr>
              <a:lnSpc>
                <a:spcPct val="130000"/>
              </a:lnSpc>
              <a:defRPr sz="2400" b="0" i="0">
                <a:solidFill>
                  <a:srgbClr val="242021"/>
                </a:solidFill>
                <a:effectLst/>
                <a:latin typeface="楷体" panose="02010609060101010101" charset="-122"/>
                <a:ea typeface="楷体" panose="02010609060101010101" charset="-122"/>
              </a:defRPr>
            </a:lvl1pPr>
          </a:lstStyle>
          <a:p>
            <a:pPr>
              <a:lnSpc>
                <a:spcPct val="150000"/>
              </a:lnSpc>
            </a:pPr>
            <a:r>
              <a:rPr lang="en-US" altLang="zh-CN">
                <a:effectLst/>
                <a:latin typeface="Times New Roman" panose="02020603050405020304" pitchFamily="18" charset="0"/>
                <a:cs typeface="Times New Roman" panose="02020603050405020304" pitchFamily="18" charset="0"/>
              </a:rPr>
              <a:t>【</a:t>
            </a:r>
            <a:r>
              <a:rPr lang="zh-CN" altLang="en-US">
                <a:effectLst/>
                <a:latin typeface="Times New Roman" panose="02020603050405020304" pitchFamily="18" charset="0"/>
                <a:cs typeface="Times New Roman" panose="02020603050405020304" pitchFamily="18" charset="0"/>
              </a:rPr>
              <a:t>讨论</a:t>
            </a:r>
            <a:r>
              <a:rPr lang="en-US" altLang="zh-CN">
                <a:effectLst/>
                <a:latin typeface="Times New Roman" panose="02020603050405020304" pitchFamily="18" charset="0"/>
                <a:cs typeface="Times New Roman" panose="02020603050405020304" pitchFamily="18" charset="0"/>
              </a:rPr>
              <a:t>】</a:t>
            </a:r>
            <a:r>
              <a:rPr lang="zh-CN" altLang="en-US">
                <a:effectLst/>
                <a:latin typeface="Times New Roman" panose="02020603050405020304" pitchFamily="18" charset="0"/>
                <a:cs typeface="Times New Roman" panose="02020603050405020304" pitchFamily="18" charset="0"/>
              </a:rPr>
              <a:t> </a:t>
            </a:r>
            <a:endParaRPr lang="en-US" altLang="zh-CN">
              <a:effectLst/>
              <a:latin typeface="Times New Roman" panose="02020603050405020304" pitchFamily="18" charset="0"/>
              <a:cs typeface="Times New Roman" panose="02020603050405020304" pitchFamily="18" charset="0"/>
            </a:endParaRPr>
          </a:p>
          <a:p>
            <a:pPr>
              <a:lnSpc>
                <a:spcPct val="150000"/>
              </a:lnSpc>
            </a:pPr>
            <a:r>
              <a:rPr lang="zh-CN" altLang="en-US">
                <a:effectLst/>
                <a:latin typeface="Times New Roman" panose="02020603050405020304" pitchFamily="18" charset="0"/>
                <a:cs typeface="Times New Roman" panose="02020603050405020304" pitchFamily="18" charset="0"/>
              </a:rPr>
              <a:t>（</a:t>
            </a:r>
            <a:r>
              <a:rPr lang="en-US" altLang="zh-CN">
                <a:effectLst/>
                <a:latin typeface="Times New Roman" panose="02020603050405020304" pitchFamily="18" charset="0"/>
                <a:cs typeface="Times New Roman" panose="02020603050405020304" pitchFamily="18" charset="0"/>
              </a:rPr>
              <a:t>2</a:t>
            </a:r>
            <a:r>
              <a:rPr lang="zh-CN" altLang="en-US">
                <a:effectLst/>
                <a:latin typeface="Times New Roman" panose="02020603050405020304" pitchFamily="18" charset="0"/>
                <a:cs typeface="Times New Roman" panose="02020603050405020304" pitchFamily="18" charset="0"/>
              </a:rPr>
              <a:t>）按照核外电子排布，可把元素周期表划分成</a:t>
            </a:r>
            <a:r>
              <a:rPr lang="en-US" altLang="zh-CN">
                <a:effectLst/>
                <a:latin typeface="Times New Roman" panose="02020603050405020304" pitchFamily="18" charset="0"/>
                <a:cs typeface="Times New Roman" panose="02020603050405020304" pitchFamily="18" charset="0"/>
              </a:rPr>
              <a:t>5</a:t>
            </a:r>
            <a:r>
              <a:rPr lang="zh-CN" altLang="en-US">
                <a:effectLst/>
                <a:latin typeface="Times New Roman" panose="02020603050405020304" pitchFamily="18" charset="0"/>
                <a:cs typeface="Times New Roman" panose="02020603050405020304" pitchFamily="18" charset="0"/>
              </a:rPr>
              <a:t>个区，如图</a:t>
            </a:r>
            <a:r>
              <a:rPr lang="en-US" altLang="zh-CN">
                <a:effectLst/>
                <a:latin typeface="Times New Roman" panose="02020603050405020304" pitchFamily="18" charset="0"/>
                <a:cs typeface="Times New Roman" panose="02020603050405020304" pitchFamily="18" charset="0"/>
              </a:rPr>
              <a:t>1-19</a:t>
            </a:r>
            <a:r>
              <a:rPr lang="zh-CN" altLang="en-US">
                <a:effectLst/>
                <a:latin typeface="Times New Roman" panose="02020603050405020304" pitchFamily="18" charset="0"/>
                <a:cs typeface="Times New Roman" panose="02020603050405020304" pitchFamily="18" charset="0"/>
              </a:rPr>
              <a:t>所示。除</a:t>
            </a:r>
            <a:r>
              <a:rPr lang="en-US" altLang="zh-CN">
                <a:effectLst/>
                <a:latin typeface="Times New Roman" panose="02020603050405020304" pitchFamily="18" charset="0"/>
                <a:cs typeface="Times New Roman" panose="02020603050405020304" pitchFamily="18" charset="0"/>
              </a:rPr>
              <a:t>ds</a:t>
            </a:r>
            <a:r>
              <a:rPr lang="zh-CN" altLang="en-US">
                <a:effectLst/>
                <a:latin typeface="Times New Roman" panose="02020603050405020304" pitchFamily="18" charset="0"/>
                <a:cs typeface="Times New Roman" panose="02020603050405020304" pitchFamily="18" charset="0"/>
              </a:rPr>
              <a:t>区外，各区的名称来自按构造原理最后填入电子的能级的符号。 </a:t>
            </a:r>
            <a:r>
              <a:rPr lang="en-US" altLang="zh-CN">
                <a:effectLst/>
                <a:latin typeface="Times New Roman" panose="02020603050405020304" pitchFamily="18" charset="0"/>
                <a:cs typeface="Times New Roman" panose="02020603050405020304" pitchFamily="18" charset="0"/>
              </a:rPr>
              <a:t>s</a:t>
            </a:r>
            <a:r>
              <a:rPr lang="zh-CN" altLang="en-US">
                <a:effectLst/>
                <a:latin typeface="Times New Roman" panose="02020603050405020304" pitchFamily="18" charset="0"/>
                <a:cs typeface="Times New Roman" panose="02020603050405020304" pitchFamily="18" charset="0"/>
              </a:rPr>
              <a:t>区、</a:t>
            </a:r>
            <a:r>
              <a:rPr lang="en-US" altLang="zh-CN">
                <a:effectLst/>
                <a:latin typeface="Times New Roman" panose="02020603050405020304" pitchFamily="18" charset="0"/>
                <a:cs typeface="Times New Roman" panose="02020603050405020304" pitchFamily="18" charset="0"/>
              </a:rPr>
              <a:t>d</a:t>
            </a:r>
            <a:r>
              <a:rPr lang="zh-CN" altLang="en-US">
                <a:effectLst/>
                <a:latin typeface="Times New Roman" panose="02020603050405020304" pitchFamily="18" charset="0"/>
                <a:cs typeface="Times New Roman" panose="02020603050405020304" pitchFamily="18" charset="0"/>
              </a:rPr>
              <a:t>区和</a:t>
            </a:r>
            <a:r>
              <a:rPr lang="en-US" altLang="zh-CN">
                <a:effectLst/>
                <a:latin typeface="Times New Roman" panose="02020603050405020304" pitchFamily="18" charset="0"/>
                <a:cs typeface="Times New Roman" panose="02020603050405020304" pitchFamily="18" charset="0"/>
              </a:rPr>
              <a:t>p</a:t>
            </a:r>
            <a:r>
              <a:rPr lang="zh-CN" altLang="en-US">
                <a:effectLst/>
                <a:latin typeface="Times New Roman" panose="02020603050405020304" pitchFamily="18" charset="0"/>
                <a:cs typeface="Times New Roman" panose="02020603050405020304" pitchFamily="18" charset="0"/>
              </a:rPr>
              <a:t>区分别有几个列？为什么</a:t>
            </a:r>
            <a:r>
              <a:rPr lang="en-US" altLang="zh-CN">
                <a:effectLst/>
                <a:latin typeface="Times New Roman" panose="02020603050405020304" pitchFamily="18" charset="0"/>
                <a:cs typeface="Times New Roman" panose="02020603050405020304" pitchFamily="18" charset="0"/>
              </a:rPr>
              <a:t>s</a:t>
            </a:r>
            <a:r>
              <a:rPr lang="zh-CN" altLang="en-US">
                <a:effectLst/>
                <a:latin typeface="Times New Roman" panose="02020603050405020304" pitchFamily="18" charset="0"/>
                <a:cs typeface="Times New Roman" panose="02020603050405020304" pitchFamily="18" charset="0"/>
              </a:rPr>
              <a:t>区（除氢元素）、</a:t>
            </a:r>
            <a:r>
              <a:rPr lang="en-US" altLang="zh-CN">
                <a:effectLst/>
                <a:latin typeface="Times New Roman" panose="02020603050405020304" pitchFamily="18" charset="0"/>
                <a:cs typeface="Times New Roman" panose="02020603050405020304" pitchFamily="18" charset="0"/>
              </a:rPr>
              <a:t>d</a:t>
            </a:r>
            <a:r>
              <a:rPr lang="zh-CN" altLang="en-US">
                <a:effectLst/>
                <a:latin typeface="Times New Roman" panose="02020603050405020304" pitchFamily="18" charset="0"/>
                <a:cs typeface="Times New Roman" panose="02020603050405020304" pitchFamily="18" charset="0"/>
              </a:rPr>
              <a:t>区和</a:t>
            </a:r>
            <a:r>
              <a:rPr lang="en-US" altLang="zh-CN">
                <a:effectLst/>
                <a:latin typeface="Times New Roman" panose="02020603050405020304" pitchFamily="18" charset="0"/>
                <a:cs typeface="Times New Roman" panose="02020603050405020304" pitchFamily="18" charset="0"/>
              </a:rPr>
              <a:t>ds</a:t>
            </a:r>
            <a:r>
              <a:rPr lang="zh-CN" altLang="en-US">
                <a:effectLst/>
                <a:latin typeface="Times New Roman" panose="02020603050405020304" pitchFamily="18" charset="0"/>
                <a:cs typeface="Times New Roman" panose="02020603050405020304" pitchFamily="18" charset="0"/>
              </a:rPr>
              <a:t>区的元素都是金属元素？</a:t>
            </a:r>
            <a:endParaRPr lang="zh-CN" altLang="en-US">
              <a:effectLst/>
              <a:latin typeface="Times New Roman" panose="02020603050405020304" pitchFamily="18" charset="0"/>
              <a:cs typeface="Times New Roman" panose="02020603050405020304" pitchFamily="18" charset="0"/>
            </a:endParaRPr>
          </a:p>
        </p:txBody>
      </p:sp>
      <p:pic>
        <p:nvPicPr>
          <p:cNvPr id="8" name="图片 7"/>
          <p:cNvPicPr>
            <a:picLocks noChangeAspect="1"/>
          </p:cNvPicPr>
          <p:nvPr>
            <p:custDataLst>
              <p:tags r:id="rId3"/>
            </p:custDataLst>
          </p:nvPr>
        </p:nvPicPr>
        <p:blipFill>
          <a:blip r:embed="rId4"/>
          <a:stretch>
            <a:fillRect/>
          </a:stretch>
        </p:blipFill>
        <p:spPr>
          <a:xfrm>
            <a:off x="8116140" y="1428803"/>
            <a:ext cx="3448663" cy="2181807"/>
          </a:xfrm>
          <a:prstGeom prst="rect">
            <a:avLst/>
          </a:prstGeom>
        </p:spPr>
      </p:pic>
      <p:sp>
        <p:nvSpPr>
          <p:cNvPr id="10" name="文本框 9"/>
          <p:cNvSpPr txBox="1"/>
          <p:nvPr>
            <p:custDataLst>
              <p:tags r:id="rId5"/>
            </p:custDataLst>
          </p:nvPr>
        </p:nvSpPr>
        <p:spPr>
          <a:xfrm>
            <a:off x="873620" y="4080571"/>
            <a:ext cx="10320572" cy="2306955"/>
          </a:xfrm>
          <a:prstGeom prst="rect">
            <a:avLst/>
          </a:prstGeom>
          <a:noFill/>
        </p:spPr>
        <p:txBody>
          <a:bodyPr wrap="square">
            <a:spAutoFit/>
          </a:bodyPr>
          <a:lstStyle/>
          <a:p>
            <a:pPr indent="457200">
              <a:lnSpc>
                <a:spcPct val="150000"/>
              </a:lnSpc>
            </a:pPr>
            <a:r>
              <a:rPr lang="zh-CN" altLang="en-US" sz="2400">
                <a:solidFill>
                  <a:srgbClr val="0070C0"/>
                </a:solidFill>
                <a:effectLst/>
                <a:latin typeface="Times New Roman" panose="02020603050405020304" pitchFamily="18" charset="0"/>
                <a:ea typeface="楷体" panose="02010609060101010101" charset="-122"/>
                <a:cs typeface="Times New Roman" panose="02020603050405020304" pitchFamily="18" charset="0"/>
                <a:sym typeface="+mn-ea"/>
              </a:rPr>
              <a:t>s区、d区和p区分别有</a:t>
            </a:r>
            <a:r>
              <a:rPr lang="en-US" altLang="zh-CN" sz="2400">
                <a:solidFill>
                  <a:srgbClr val="0070C0"/>
                </a:solidFill>
                <a:effectLst/>
                <a:latin typeface="Times New Roman" panose="02020603050405020304" pitchFamily="18" charset="0"/>
                <a:ea typeface="楷体" panose="02010609060101010101" charset="-122"/>
                <a:cs typeface="Times New Roman" panose="02020603050405020304" pitchFamily="18" charset="0"/>
                <a:sym typeface="+mn-ea"/>
              </a:rPr>
              <a:t>2</a:t>
            </a:r>
            <a:r>
              <a:rPr lang="zh-CN" altLang="en-US" sz="2400">
                <a:solidFill>
                  <a:srgbClr val="0070C0"/>
                </a:solidFill>
                <a:effectLst/>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400">
                <a:solidFill>
                  <a:srgbClr val="0070C0"/>
                </a:solidFill>
                <a:effectLst/>
                <a:latin typeface="Times New Roman" panose="02020603050405020304" pitchFamily="18" charset="0"/>
                <a:ea typeface="楷体" panose="02010609060101010101" charset="-122"/>
                <a:cs typeface="Times New Roman" panose="02020603050405020304" pitchFamily="18" charset="0"/>
                <a:sym typeface="+mn-ea"/>
              </a:rPr>
              <a:t>8</a:t>
            </a:r>
            <a:r>
              <a:rPr lang="zh-CN" altLang="en-US" sz="2400">
                <a:solidFill>
                  <a:srgbClr val="0070C0"/>
                </a:solidFill>
                <a:effectLst/>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400">
                <a:solidFill>
                  <a:srgbClr val="0070C0"/>
                </a:solidFill>
                <a:effectLst/>
                <a:latin typeface="Times New Roman" panose="02020603050405020304" pitchFamily="18" charset="0"/>
                <a:ea typeface="楷体" panose="02010609060101010101" charset="-122"/>
                <a:cs typeface="Times New Roman" panose="02020603050405020304" pitchFamily="18" charset="0"/>
                <a:sym typeface="+mn-ea"/>
              </a:rPr>
              <a:t>6</a:t>
            </a:r>
            <a:r>
              <a:rPr lang="zh-CN" altLang="en-US" sz="2400">
                <a:solidFill>
                  <a:srgbClr val="0070C0"/>
                </a:solidFill>
                <a:effectLst/>
                <a:latin typeface="Times New Roman" panose="02020603050405020304" pitchFamily="18" charset="0"/>
                <a:ea typeface="楷体" panose="02010609060101010101" charset="-122"/>
                <a:cs typeface="Times New Roman" panose="02020603050405020304" pitchFamily="18" charset="0"/>
                <a:sym typeface="+mn-ea"/>
              </a:rPr>
              <a:t>列。</a:t>
            </a:r>
            <a:r>
              <a:rPr lang="zh-CN" altLang="en-US" sz="2400">
                <a:solidFill>
                  <a:srgbClr val="0070C0"/>
                </a:solidFill>
                <a:effectLst/>
                <a:latin typeface="Times New Roman" panose="02020603050405020304" pitchFamily="18" charset="0"/>
                <a:ea typeface="楷体" panose="02010609060101010101" charset="-122"/>
                <a:cs typeface="Times New Roman" panose="02020603050405020304" pitchFamily="18" charset="0"/>
              </a:rPr>
              <a:t>s区元素的价层电子排布通式为ns</a:t>
            </a:r>
            <a:r>
              <a:rPr lang="zh-CN" altLang="en-US"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rPr>
              <a:t>l</a:t>
            </a:r>
            <a:r>
              <a:rPr lang="en-US" altLang="zh-CN"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rPr>
              <a:t>-</a:t>
            </a:r>
            <a:r>
              <a:rPr lang="zh-CN" altLang="en-US"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rgbClr val="0070C0"/>
                </a:solidFill>
                <a:effectLst/>
                <a:latin typeface="Times New Roman" panose="02020603050405020304" pitchFamily="18" charset="0"/>
                <a:ea typeface="楷体" panose="02010609060101010101" charset="-122"/>
                <a:cs typeface="Times New Roman" panose="02020603050405020304" pitchFamily="18" charset="0"/>
              </a:rPr>
              <a:t>，d区元素的价层电子排布通式为(n-1)d</a:t>
            </a:r>
            <a:r>
              <a:rPr lang="zh-CN" altLang="en-US"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rPr>
              <a:t>1</a:t>
            </a:r>
            <a:r>
              <a:rPr lang="en-US" altLang="zh-CN"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rPr>
              <a:t>-9</a:t>
            </a:r>
            <a:r>
              <a:rPr lang="zh-CN" altLang="en-US" sz="2400">
                <a:solidFill>
                  <a:srgbClr val="0070C0"/>
                </a:solidFill>
                <a:effectLst/>
                <a:latin typeface="Times New Roman" panose="02020603050405020304" pitchFamily="18" charset="0"/>
                <a:ea typeface="楷体" panose="02010609060101010101" charset="-122"/>
                <a:cs typeface="Times New Roman" panose="02020603050405020304" pitchFamily="18" charset="0"/>
              </a:rPr>
              <a:t>ns</a:t>
            </a:r>
            <a:r>
              <a:rPr lang="zh-CN" altLang="en-US"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rPr>
              <a:t>1-2</a:t>
            </a:r>
            <a:r>
              <a:rPr lang="zh-CN" altLang="en-US" sz="2400">
                <a:solidFill>
                  <a:srgbClr val="0070C0"/>
                </a:solidFill>
                <a:effectLst/>
                <a:latin typeface="Times New Roman" panose="02020603050405020304" pitchFamily="18" charset="0"/>
                <a:ea typeface="楷体" panose="02010609060101010101" charset="-122"/>
                <a:cs typeface="Times New Roman" panose="02020603050405020304" pitchFamily="18" charset="0"/>
              </a:rPr>
              <a:t>，ds区元素的价层电子排布通式为(n-1)d</a:t>
            </a:r>
            <a:r>
              <a:rPr lang="en-US" altLang="zh-CN"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rPr>
              <a:t>10</a:t>
            </a:r>
            <a:r>
              <a:rPr lang="zh-CN" altLang="en-US" sz="2400">
                <a:solidFill>
                  <a:srgbClr val="0070C0"/>
                </a:solidFill>
                <a:effectLst/>
                <a:latin typeface="Times New Roman" panose="02020603050405020304" pitchFamily="18" charset="0"/>
                <a:ea typeface="楷体" panose="02010609060101010101" charset="-122"/>
                <a:cs typeface="Times New Roman" panose="02020603050405020304" pitchFamily="18" charset="0"/>
              </a:rPr>
              <a:t>ns</a:t>
            </a:r>
            <a:r>
              <a:rPr lang="zh-CN" altLang="en-US"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sym typeface="+mn-ea"/>
              </a:rPr>
              <a:t>1-2</a:t>
            </a:r>
            <a:r>
              <a:rPr lang="zh-CN" altLang="en-US" sz="2400">
                <a:solidFill>
                  <a:srgbClr val="0070C0"/>
                </a:solidFill>
                <a:effectLst/>
                <a:latin typeface="Times New Roman" panose="02020603050405020304" pitchFamily="18" charset="0"/>
                <a:ea typeface="楷体" panose="02010609060101010101" charset="-122"/>
                <a:cs typeface="Times New Roman" panose="02020603050405020304" pitchFamily="18" charset="0"/>
              </a:rPr>
              <a:t>，它们的最外层电子数均不超过2，化学反应中容易失去电子，所以s区(除氢元素外)、d区和ds区的元素都是金属元素。</a:t>
            </a:r>
            <a:endParaRPr lang="zh-CN" altLang="en-US" sz="2400">
              <a:solidFill>
                <a:srgbClr val="0070C0"/>
              </a:solidFill>
              <a:effectLst/>
              <a:latin typeface="Times New Roman" panose="02020603050405020304" pitchFamily="18" charset="0"/>
              <a:ea typeface="楷体" panose="02010609060101010101" charset="-122"/>
              <a:cs typeface="Times New Roman" panose="02020603050405020304" pitchFamily="18" charset="0"/>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16912" y="810608"/>
            <a:ext cx="10709031" cy="1198880"/>
          </a:xfrm>
          <a:prstGeom prst="rect">
            <a:avLst/>
          </a:prstGeom>
          <a:noFill/>
        </p:spPr>
        <p:txBody>
          <a:bodyPr wrap="square" rtlCol="0">
            <a:spAutoFit/>
          </a:bodyPr>
          <a:lstStyle>
            <a:defPPr>
              <a:defRPr lang="zh-CN"/>
            </a:defPPr>
            <a:lvl1pPr>
              <a:lnSpc>
                <a:spcPct val="130000"/>
              </a:lnSpc>
              <a:defRPr sz="2400" b="0" i="0">
                <a:solidFill>
                  <a:srgbClr val="242021"/>
                </a:solidFill>
                <a:effectLst/>
                <a:latin typeface="楷体" panose="02010609060101010101" charset="-122"/>
                <a:ea typeface="楷体" panose="02010609060101010101" charset="-122"/>
              </a:defRPr>
            </a:lvl1pPr>
          </a:lstStyle>
          <a:p>
            <a:pPr>
              <a:lnSpc>
                <a:spcPct val="150000"/>
              </a:lnSpc>
            </a:pPr>
            <a:r>
              <a:rPr lang="en-US" altLang="zh-CN">
                <a:effectLst/>
                <a:latin typeface="Times New Roman" panose="02020603050405020304" pitchFamily="18" charset="0"/>
                <a:cs typeface="Times New Roman" panose="02020603050405020304" pitchFamily="18" charset="0"/>
              </a:rPr>
              <a:t>【</a:t>
            </a:r>
            <a:r>
              <a:rPr lang="zh-CN" altLang="en-US">
                <a:effectLst/>
                <a:latin typeface="Times New Roman" panose="02020603050405020304" pitchFamily="18" charset="0"/>
                <a:cs typeface="Times New Roman" panose="02020603050405020304" pitchFamily="18" charset="0"/>
              </a:rPr>
              <a:t>讨论</a:t>
            </a:r>
            <a:r>
              <a:rPr lang="en-US" altLang="zh-CN">
                <a:effectLst/>
                <a:latin typeface="Times New Roman" panose="02020603050405020304" pitchFamily="18" charset="0"/>
                <a:cs typeface="Times New Roman" panose="02020603050405020304" pitchFamily="18" charset="0"/>
              </a:rPr>
              <a:t>】</a:t>
            </a:r>
            <a:r>
              <a:rPr lang="zh-CN" altLang="en-US">
                <a:effectLst/>
                <a:latin typeface="Times New Roman" panose="02020603050405020304" pitchFamily="18" charset="0"/>
                <a:cs typeface="Times New Roman" panose="02020603050405020304" pitchFamily="18" charset="0"/>
              </a:rPr>
              <a:t> </a:t>
            </a:r>
            <a:endParaRPr lang="en-US" altLang="zh-CN">
              <a:effectLst/>
              <a:latin typeface="Times New Roman" panose="02020603050405020304" pitchFamily="18" charset="0"/>
              <a:cs typeface="Times New Roman" panose="02020603050405020304" pitchFamily="18" charset="0"/>
            </a:endParaRPr>
          </a:p>
          <a:p>
            <a:pPr>
              <a:lnSpc>
                <a:spcPct val="150000"/>
              </a:lnSpc>
            </a:pPr>
            <a:r>
              <a:rPr lang="zh-CN" altLang="en-US">
                <a:effectLst/>
                <a:latin typeface="Times New Roman" panose="02020603050405020304" pitchFamily="18" charset="0"/>
                <a:cs typeface="Times New Roman" panose="02020603050405020304" pitchFamily="18" charset="0"/>
              </a:rPr>
              <a:t>（</a:t>
            </a:r>
            <a:r>
              <a:rPr lang="en-US" altLang="zh-CN">
                <a:effectLst/>
                <a:latin typeface="Times New Roman" panose="02020603050405020304" pitchFamily="18" charset="0"/>
                <a:cs typeface="Times New Roman" panose="02020603050405020304" pitchFamily="18" charset="0"/>
              </a:rPr>
              <a:t>3</a:t>
            </a:r>
            <a:r>
              <a:rPr lang="zh-CN" altLang="en-US">
                <a:effectLst/>
                <a:latin typeface="Times New Roman" panose="02020603050405020304" pitchFamily="18" charset="0"/>
                <a:cs typeface="Times New Roman" panose="02020603050405020304" pitchFamily="18" charset="0"/>
              </a:rPr>
              <a:t>）处于非金属与金属分界线附近的元素常被称为半金属或类金属，为什么？</a:t>
            </a:r>
            <a:endParaRPr lang="en-US" altLang="zh-CN">
              <a:effectLst/>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1087734" y="2134602"/>
            <a:ext cx="10538209" cy="1753235"/>
          </a:xfrm>
          <a:prstGeom prst="rect">
            <a:avLst/>
          </a:prstGeom>
          <a:noFill/>
        </p:spPr>
        <p:txBody>
          <a:bodyPr wrap="square">
            <a:spAutoFit/>
          </a:bodyPr>
          <a:lstStyle>
            <a:defPPr>
              <a:defRPr lang="zh-CN"/>
            </a:defPPr>
            <a:lvl1pPr indent="457200">
              <a:lnSpc>
                <a:spcPct val="130000"/>
              </a:lnSpc>
              <a:defRPr sz="2400" b="1">
                <a:solidFill>
                  <a:srgbClr val="0070C0"/>
                </a:solidFill>
                <a:latin typeface="楷体" panose="02010609060101010101" charset="-122"/>
                <a:ea typeface="楷体" panose="02010609060101010101" charset="-122"/>
                <a:cs typeface="Times New Roman" panose="02020603050405020304" pitchFamily="18" charset="0"/>
              </a:defRPr>
            </a:lvl1pPr>
          </a:lstStyle>
          <a:p>
            <a:pPr>
              <a:lnSpc>
                <a:spcPct val="150000"/>
              </a:lnSpc>
            </a:pPr>
            <a:r>
              <a:rPr lang="zh-CN" altLang="en-US" b="0">
                <a:effectLst/>
                <a:latin typeface="Times New Roman" panose="02020603050405020304" pitchFamily="18" charset="0"/>
              </a:rPr>
              <a:t>由于元素的金属性和非金属性之间并没有严格的界限，处于非金属与金属分界线上的元素既能表现出一定的非金属性，又能表现出一定的金属性，因此这些元素常被称为半金属或类金属。</a:t>
            </a:r>
            <a:endParaRPr lang="zh-CN" altLang="en-US" b="0">
              <a:effectLst/>
              <a:latin typeface="Times New Roman" panose="02020603050405020304" pitchFamily="18" charset="0"/>
            </a:endParaRPr>
          </a:p>
        </p:txBody>
      </p:sp>
      <p:sp>
        <p:nvSpPr>
          <p:cNvPr id="8" name="文本框 7"/>
          <p:cNvSpPr txBox="1"/>
          <p:nvPr>
            <p:custDataLst>
              <p:tags r:id="rId3"/>
            </p:custDataLst>
          </p:nvPr>
        </p:nvSpPr>
        <p:spPr>
          <a:xfrm>
            <a:off x="997717" y="3888159"/>
            <a:ext cx="10538209" cy="645160"/>
          </a:xfrm>
          <a:prstGeom prst="rect">
            <a:avLst/>
          </a:prstGeom>
          <a:noFill/>
        </p:spPr>
        <p:txBody>
          <a:bodyPr wrap="square" rtlCol="0">
            <a:spAutoFit/>
          </a:bodyPr>
          <a:lstStyle>
            <a:defPPr>
              <a:defRPr lang="zh-CN"/>
            </a:defPPr>
            <a:lvl1pPr>
              <a:lnSpc>
                <a:spcPct val="130000"/>
              </a:lnSpc>
              <a:defRPr sz="2800" b="0" i="0">
                <a:solidFill>
                  <a:srgbClr val="242021"/>
                </a:solidFill>
                <a:effectLst/>
                <a:latin typeface="楷体" panose="02010609060101010101" charset="-122"/>
                <a:ea typeface="楷体" panose="02010609060101010101" charset="-122"/>
              </a:defRPr>
            </a:lvl1pPr>
          </a:lstStyle>
          <a:p>
            <a:pPr>
              <a:lnSpc>
                <a:spcPct val="150000"/>
              </a:lnSpc>
            </a:pPr>
            <a:r>
              <a:rPr lang="zh-CN" altLang="en-US" sz="2400">
                <a:effectLst/>
                <a:latin typeface="Times New Roman" panose="02020603050405020304" pitchFamily="18" charset="0"/>
                <a:cs typeface="Times New Roman" panose="02020603050405020304" pitchFamily="18" charset="0"/>
              </a:rPr>
              <a:t>（</a:t>
            </a:r>
            <a:r>
              <a:rPr lang="en-US" altLang="zh-CN" sz="2400">
                <a:effectLst/>
                <a:latin typeface="Times New Roman" panose="02020603050405020304" pitchFamily="18" charset="0"/>
                <a:cs typeface="Times New Roman" panose="02020603050405020304" pitchFamily="18" charset="0"/>
              </a:rPr>
              <a:t>5</a:t>
            </a:r>
            <a:r>
              <a:rPr lang="zh-CN" altLang="en-US" sz="2400">
                <a:effectLst/>
                <a:latin typeface="Times New Roman" panose="02020603050405020304" pitchFamily="18" charset="0"/>
                <a:cs typeface="Times New Roman" panose="02020603050405020304" pitchFamily="18" charset="0"/>
              </a:rPr>
              <a:t>）预言</a:t>
            </a:r>
            <a:r>
              <a:rPr lang="en-US" altLang="zh-CN" sz="2400">
                <a:effectLst/>
                <a:latin typeface="Times New Roman" panose="02020603050405020304" pitchFamily="18" charset="0"/>
                <a:cs typeface="Times New Roman" panose="02020603050405020304" pitchFamily="18" charset="0"/>
              </a:rPr>
              <a:t>119</a:t>
            </a:r>
            <a:r>
              <a:rPr lang="zh-CN" altLang="en-US" sz="2400">
                <a:effectLst/>
                <a:latin typeface="Times New Roman" panose="02020603050405020304" pitchFamily="18" charset="0"/>
                <a:cs typeface="Times New Roman" panose="02020603050405020304" pitchFamily="18" charset="0"/>
              </a:rPr>
              <a:t>号元素基态原子最外层电子排布；预言第八周期有多少种元素。</a:t>
            </a:r>
            <a:endParaRPr lang="zh-CN" altLang="en-US" sz="2400">
              <a:effectLst/>
              <a:latin typeface="Times New Roman" panose="02020603050405020304" pitchFamily="18" charset="0"/>
              <a:cs typeface="Times New Roman" panose="02020603050405020304" pitchFamily="18" charset="0"/>
            </a:endParaRPr>
          </a:p>
        </p:txBody>
      </p:sp>
      <p:sp>
        <p:nvSpPr>
          <p:cNvPr id="10" name="文本框 9"/>
          <p:cNvSpPr txBox="1"/>
          <p:nvPr>
            <p:custDataLst>
              <p:tags r:id="rId4"/>
            </p:custDataLst>
          </p:nvPr>
        </p:nvSpPr>
        <p:spPr>
          <a:xfrm>
            <a:off x="997717" y="4708951"/>
            <a:ext cx="10075985" cy="1678940"/>
          </a:xfrm>
          <a:prstGeom prst="rect">
            <a:avLst/>
          </a:prstGeom>
          <a:noFill/>
        </p:spPr>
        <p:txBody>
          <a:bodyPr wrap="square">
            <a:spAutoFit/>
          </a:bodyPr>
          <a:lstStyle>
            <a:defPPr>
              <a:defRPr lang="zh-CN"/>
            </a:defPPr>
            <a:lvl1pPr indent="457200">
              <a:lnSpc>
                <a:spcPct val="130000"/>
              </a:lnSpc>
              <a:defRPr sz="2400" b="0">
                <a:solidFill>
                  <a:srgbClr val="0070C0"/>
                </a:solidFill>
                <a:latin typeface="楷体" panose="02010609060101010101" charset="-122"/>
                <a:ea typeface="楷体" panose="02010609060101010101" charset="-122"/>
                <a:cs typeface="Times New Roman" panose="02020603050405020304" pitchFamily="18" charset="0"/>
              </a:defRPr>
            </a:lvl1pPr>
          </a:lstStyle>
          <a:p>
            <a:pPr>
              <a:lnSpc>
                <a:spcPct val="150000"/>
              </a:lnSpc>
            </a:pPr>
            <a:r>
              <a:rPr lang="en-US" altLang="zh-CN">
                <a:effectLst/>
                <a:latin typeface="Times New Roman" panose="02020603050405020304" pitchFamily="18" charset="0"/>
                <a:sym typeface="+mn-ea"/>
              </a:rPr>
              <a:t>119</a:t>
            </a:r>
            <a:r>
              <a:rPr lang="zh-CN" altLang="en-US">
                <a:effectLst/>
                <a:latin typeface="Times New Roman" panose="02020603050405020304" pitchFamily="18" charset="0"/>
                <a:sym typeface="+mn-ea"/>
              </a:rPr>
              <a:t>号元素的基态原子最外层电子排布为</a:t>
            </a:r>
            <a:r>
              <a:rPr lang="en-US" altLang="zh-CN">
                <a:effectLst/>
                <a:latin typeface="Times New Roman" panose="02020603050405020304" pitchFamily="18" charset="0"/>
                <a:sym typeface="+mn-ea"/>
              </a:rPr>
              <a:t>8s</a:t>
            </a:r>
            <a:r>
              <a:rPr lang="en-US" altLang="zh-CN" baseline="30000">
                <a:effectLst/>
                <a:latin typeface="Times New Roman" panose="02020603050405020304" pitchFamily="18" charset="0"/>
                <a:sym typeface="+mn-ea"/>
              </a:rPr>
              <a:t>1</a:t>
            </a:r>
            <a:r>
              <a:rPr lang="zh-CN" altLang="en-US">
                <a:effectLst/>
                <a:latin typeface="Times New Roman" panose="02020603050405020304" pitchFamily="18" charset="0"/>
                <a:sym typeface="+mn-ea"/>
              </a:rPr>
              <a:t>，第八周期能级组为：</a:t>
            </a:r>
            <a:r>
              <a:rPr lang="en-US" altLang="zh-CN">
                <a:effectLst/>
                <a:latin typeface="Times New Roman" panose="02020603050405020304" pitchFamily="18" charset="0"/>
              </a:rPr>
              <a:t>8s→5g→6f→7d→8p,</a:t>
            </a:r>
            <a:r>
              <a:rPr lang="zh-CN" altLang="en-US">
                <a:effectLst/>
                <a:latin typeface="Times New Roman" panose="02020603050405020304" pitchFamily="18" charset="0"/>
                <a:sym typeface="+mn-ea"/>
              </a:rPr>
              <a:t>应有</a:t>
            </a:r>
            <a:r>
              <a:rPr lang="en-US" altLang="zh-CN">
                <a:effectLst/>
                <a:latin typeface="Times New Roman" panose="02020603050405020304" pitchFamily="18" charset="0"/>
                <a:sym typeface="+mn-ea"/>
              </a:rPr>
              <a:t>50</a:t>
            </a:r>
            <a:r>
              <a:rPr lang="zh-CN" altLang="en-US">
                <a:effectLst/>
                <a:latin typeface="Times New Roman" panose="02020603050405020304" pitchFamily="18" charset="0"/>
                <a:sym typeface="+mn-ea"/>
              </a:rPr>
              <a:t>种元素。</a:t>
            </a:r>
            <a:endParaRPr lang="zh-CN" altLang="en-US">
              <a:effectLst/>
              <a:latin typeface="Times New Roman" panose="02020603050405020304" pitchFamily="18" charset="0"/>
            </a:endParaRPr>
          </a:p>
          <a:p>
            <a:endParaRPr lang="en-US" altLang="zh-CN">
              <a:effectLst/>
              <a:latin typeface="Times New Roman" panose="02020603050405020304" pitchFamily="18" charset="0"/>
              <a:sym typeface="+mn-ea"/>
            </a:endParaRPr>
          </a:p>
        </p:txBody>
      </p:sp>
    </p:spTree>
    <p:custDataLst>
      <p:tags r:id="rId5"/>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46091" y="1004724"/>
            <a:ext cx="6991140" cy="2306955"/>
          </a:xfrm>
          <a:prstGeom prst="rect">
            <a:avLst/>
          </a:prstGeom>
          <a:noFill/>
        </p:spPr>
        <p:txBody>
          <a:bodyPr wrap="square">
            <a:spAutoFit/>
          </a:bodyPr>
          <a:lstStyle/>
          <a:p>
            <a:pPr>
              <a:lnSpc>
                <a:spcPct val="150000"/>
              </a:lnSpc>
            </a:pP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    在元素周期表中，某些主族元素与右下方的主族元素（如图</a:t>
            </a:r>
            <a:r>
              <a:rPr lang="en-US" altLang="zh-CN"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1-20</a:t>
            </a: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）的有些性质是相似的（如锂和镁在过量的氧气中燃烧均生成正常氧化物，而不是过氧化物），这种相似性被称为对角线规则</a:t>
            </a:r>
            <a:r>
              <a:rPr lang="zh-CN" altLang="en-US" sz="2400">
                <a:effectLst/>
                <a:latin typeface="Times New Roman" panose="02020603050405020304" pitchFamily="18" charset="0"/>
                <a:ea typeface="楷体" panose="02010609060101010101" charset="-122"/>
                <a:cs typeface="Times New Roman" panose="02020603050405020304" pitchFamily="18" charset="0"/>
              </a:rPr>
              <a:t> 。</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pic>
        <p:nvPicPr>
          <p:cNvPr id="7" name="图片 6"/>
          <p:cNvPicPr>
            <a:picLocks noChangeAspect="1"/>
          </p:cNvPicPr>
          <p:nvPr>
            <p:custDataLst>
              <p:tags r:id="rId2"/>
            </p:custDataLst>
          </p:nvPr>
        </p:nvPicPr>
        <p:blipFill>
          <a:blip r:embed="rId3">
            <a:clrChange>
              <a:clrFrom>
                <a:srgbClr val="FFFFFF"/>
              </a:clrFrom>
              <a:clrTo>
                <a:srgbClr val="FFFFFF">
                  <a:alpha val="0"/>
                </a:srgbClr>
              </a:clrTo>
            </a:clrChange>
          </a:blip>
          <a:stretch>
            <a:fillRect/>
          </a:stretch>
        </p:blipFill>
        <p:spPr>
          <a:xfrm>
            <a:off x="8011049" y="1240978"/>
            <a:ext cx="3659577" cy="2299911"/>
          </a:xfrm>
          <a:prstGeom prst="rect">
            <a:avLst/>
          </a:prstGeom>
        </p:spPr>
      </p:pic>
      <p:sp>
        <p:nvSpPr>
          <p:cNvPr id="9" name="文本框 8"/>
          <p:cNvSpPr txBox="1"/>
          <p:nvPr>
            <p:custDataLst>
              <p:tags r:id="rId4"/>
            </p:custDataLst>
          </p:nvPr>
        </p:nvSpPr>
        <p:spPr>
          <a:xfrm>
            <a:off x="472273" y="3772193"/>
            <a:ext cx="10897436" cy="2306955"/>
          </a:xfrm>
          <a:prstGeom prst="rect">
            <a:avLst/>
          </a:prstGeom>
          <a:noFill/>
        </p:spPr>
        <p:txBody>
          <a:bodyPr wrap="square">
            <a:spAutoFit/>
          </a:bodyPr>
          <a:lstStyle>
            <a:defPPr>
              <a:defRPr lang="zh-CN"/>
            </a:defPPr>
            <a:lvl1pPr>
              <a:lnSpc>
                <a:spcPct val="130000"/>
              </a:lnSpc>
              <a:defRPr sz="2400" b="0" i="0">
                <a:solidFill>
                  <a:srgbClr val="242021"/>
                </a:solidFill>
                <a:effectLst/>
                <a:latin typeface="楷体" panose="02010609060101010101" charset="-122"/>
                <a:ea typeface="楷体" panose="02010609060101010101" charset="-122"/>
              </a:defRPr>
            </a:lvl1pPr>
          </a:lstStyle>
          <a:p>
            <a:pPr>
              <a:lnSpc>
                <a:spcPct val="150000"/>
              </a:lnSpc>
            </a:pPr>
            <a:r>
              <a:rPr lang="zh-CN" altLang="en-US">
                <a:effectLst/>
                <a:latin typeface="Times New Roman" panose="02020603050405020304" pitchFamily="18" charset="0"/>
                <a:cs typeface="Times New Roman" panose="02020603050405020304" pitchFamily="18" charset="0"/>
              </a:rPr>
              <a:t>   （</a:t>
            </a:r>
            <a:r>
              <a:rPr lang="en-US" altLang="zh-CN">
                <a:effectLst/>
                <a:latin typeface="Times New Roman" panose="02020603050405020304" pitchFamily="18" charset="0"/>
                <a:cs typeface="Times New Roman" panose="02020603050405020304" pitchFamily="18" charset="0"/>
              </a:rPr>
              <a:t>1</a:t>
            </a:r>
            <a:r>
              <a:rPr lang="zh-CN" altLang="en-US">
                <a:effectLst/>
                <a:latin typeface="Times New Roman" panose="02020603050405020304" pitchFamily="18" charset="0"/>
                <a:cs typeface="Times New Roman" panose="02020603050405020304" pitchFamily="18" charset="0"/>
              </a:rPr>
              <a:t>）对角线规则是从相关元素及其化合物的许多性质中总结出来的经验规则。在科学研究中，你对类似对角线规则这样的经验规则有何看法？</a:t>
            </a:r>
            <a:br>
              <a:rPr lang="zh-CN" altLang="en-US">
                <a:effectLst/>
                <a:latin typeface="Times New Roman" panose="02020603050405020304" pitchFamily="18" charset="0"/>
                <a:cs typeface="Times New Roman" panose="02020603050405020304" pitchFamily="18" charset="0"/>
              </a:rPr>
            </a:br>
            <a:r>
              <a:rPr lang="zh-CN" altLang="en-US">
                <a:effectLst/>
                <a:latin typeface="Times New Roman" panose="02020603050405020304" pitchFamily="18" charset="0"/>
                <a:cs typeface="Times New Roman" panose="02020603050405020304" pitchFamily="18" charset="0"/>
              </a:rPr>
              <a:t>   （</a:t>
            </a:r>
            <a:r>
              <a:rPr lang="en-US" altLang="zh-CN">
                <a:effectLst/>
                <a:latin typeface="Times New Roman" panose="02020603050405020304" pitchFamily="18" charset="0"/>
                <a:cs typeface="Times New Roman" panose="02020603050405020304" pitchFamily="18" charset="0"/>
              </a:rPr>
              <a:t>2</a:t>
            </a:r>
            <a:r>
              <a:rPr lang="zh-CN" altLang="en-US">
                <a:effectLst/>
                <a:latin typeface="Times New Roman" panose="02020603050405020304" pitchFamily="18" charset="0"/>
                <a:cs typeface="Times New Roman" panose="02020603050405020304" pitchFamily="18" charset="0"/>
              </a:rPr>
              <a:t>）以“对角线规则”为关键词，利用互联网搜索有关资料，比较锂和镁、铍和铝、硼和硅三对元素及其化合物性质的相似性。 </a:t>
            </a:r>
            <a:endParaRPr lang="zh-CN" altLang="en-US">
              <a:effectLst/>
              <a:latin typeface="Times New Roman" panose="02020603050405020304" pitchFamily="18" charset="0"/>
              <a:cs typeface="Times New Roman" panose="02020603050405020304" pitchFamily="18" charset="0"/>
            </a:endParaRPr>
          </a:p>
        </p:txBody>
      </p:sp>
    </p:spTree>
    <p:custDataLst>
      <p:tags r:id="rId5"/>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091876" y="2536949"/>
            <a:ext cx="5208693" cy="645160"/>
          </a:xfrm>
          <a:prstGeom prst="rect">
            <a:avLst/>
          </a:prstGeom>
          <a:noFill/>
        </p:spPr>
        <p:txBody>
          <a:bodyPr wrap="square">
            <a:spAutoFit/>
          </a:bodyPr>
          <a:lstStyle>
            <a:defPPr>
              <a:defRPr lang="zh-CN"/>
            </a:defPPr>
            <a:lvl1pPr algn="just">
              <a:lnSpc>
                <a:spcPct val="150000"/>
              </a:lnSpc>
              <a:defRPr sz="2800" kern="100">
                <a:solidFill>
                  <a:srgbClr val="0070C0"/>
                </a:solidFill>
                <a:latin typeface="Times New Roman" panose="02020603050405020304" pitchFamily="18" charset="0"/>
                <a:cs typeface="Times New Roman" panose="02020603050405020304" pitchFamily="18" charset="0"/>
              </a:defRPr>
            </a:lvl1pPr>
          </a:lstStyle>
          <a:p>
            <a:pPr>
              <a:lnSpc>
                <a:spcPct val="150000"/>
              </a:lnSpc>
            </a:pPr>
            <a:r>
              <a:rPr lang="en-US" altLang="zh-CN" sz="2400">
                <a:solidFill>
                  <a:schemeClr val="tx1"/>
                </a:solidFill>
                <a:effectLst/>
                <a:ea typeface="楷体" panose="02010609060101010101" charset="-122"/>
              </a:rPr>
              <a:t>b.</a:t>
            </a:r>
            <a:r>
              <a:rPr lang="zh-CN" altLang="zh-CN" sz="2400">
                <a:solidFill>
                  <a:schemeClr val="tx1"/>
                </a:solidFill>
                <a:effectLst/>
                <a:ea typeface="楷体" panose="02010609060101010101" charset="-122"/>
              </a:rPr>
              <a:t>都可与酸、碱反应放出氢气</a:t>
            </a:r>
            <a:r>
              <a:rPr lang="zh-CN" altLang="en-US" sz="2400">
                <a:solidFill>
                  <a:schemeClr val="tx1"/>
                </a:solidFill>
                <a:effectLst/>
                <a:ea typeface="楷体" panose="02010609060101010101" charset="-122"/>
              </a:rPr>
              <a:t>。</a:t>
            </a:r>
            <a:endParaRPr lang="zh-CN" altLang="en-US" sz="2400">
              <a:solidFill>
                <a:schemeClr val="tx1"/>
              </a:solidFill>
              <a:effectLst/>
              <a:ea typeface="楷体" panose="02010609060101010101" charset="-122"/>
            </a:endParaRPr>
          </a:p>
        </p:txBody>
      </p:sp>
      <p:sp>
        <p:nvSpPr>
          <p:cNvPr id="9" name="文本框 8"/>
          <p:cNvSpPr txBox="1"/>
          <p:nvPr>
            <p:custDataLst>
              <p:tags r:id="rId2"/>
            </p:custDataLst>
          </p:nvPr>
        </p:nvSpPr>
        <p:spPr>
          <a:xfrm>
            <a:off x="1091876" y="3222490"/>
            <a:ext cx="6515424" cy="645160"/>
          </a:xfrm>
          <a:prstGeom prst="rect">
            <a:avLst/>
          </a:prstGeom>
          <a:noFill/>
        </p:spPr>
        <p:txBody>
          <a:bodyPr wrap="square">
            <a:spAutoFit/>
          </a:bodyPr>
          <a:lstStyle>
            <a:defPPr>
              <a:defRPr lang="zh-CN"/>
            </a:defPPr>
            <a:lvl1pPr algn="just">
              <a:lnSpc>
                <a:spcPct val="150000"/>
              </a:lnSpc>
              <a:defRPr sz="2800" kern="100">
                <a:solidFill>
                  <a:srgbClr val="0070C0"/>
                </a:solidFill>
                <a:latin typeface="Times New Roman" panose="02020603050405020304" pitchFamily="18" charset="0"/>
                <a:cs typeface="Times New Roman" panose="02020603050405020304" pitchFamily="18" charset="0"/>
              </a:defRPr>
            </a:lvl1pPr>
          </a:lstStyle>
          <a:p>
            <a:pPr>
              <a:lnSpc>
                <a:spcPct val="150000"/>
              </a:lnSpc>
            </a:pPr>
            <a:r>
              <a:rPr lang="en-US" altLang="zh-CN" sz="2400">
                <a:solidFill>
                  <a:schemeClr val="tx1"/>
                </a:solidFill>
                <a:effectLst/>
                <a:ea typeface="楷体" panose="02010609060101010101" charset="-122"/>
              </a:rPr>
              <a:t>c.</a:t>
            </a:r>
            <a:r>
              <a:rPr lang="zh-CN" altLang="en-US" sz="2400">
                <a:solidFill>
                  <a:schemeClr val="tx1"/>
                </a:solidFill>
                <a:effectLst/>
                <a:ea typeface="楷体" panose="02010609060101010101" charset="-122"/>
              </a:rPr>
              <a:t>都能</a:t>
            </a:r>
            <a:r>
              <a:rPr lang="zh-CN" altLang="zh-CN" sz="2400">
                <a:solidFill>
                  <a:schemeClr val="tx1"/>
                </a:solidFill>
                <a:effectLst/>
                <a:ea typeface="楷体" panose="02010609060101010101" charset="-122"/>
              </a:rPr>
              <a:t>在</a:t>
            </a:r>
            <a:r>
              <a:rPr lang="zh-CN" altLang="en-US" sz="2400">
                <a:solidFill>
                  <a:schemeClr val="tx1"/>
                </a:solidFill>
                <a:effectLst/>
                <a:ea typeface="楷体" panose="02010609060101010101" charset="-122"/>
              </a:rPr>
              <a:t>冷</a:t>
            </a:r>
            <a:r>
              <a:rPr lang="zh-CN" altLang="zh-CN" sz="2400">
                <a:solidFill>
                  <a:schemeClr val="tx1"/>
                </a:solidFill>
                <a:effectLst/>
                <a:ea typeface="楷体" panose="02010609060101010101" charset="-122"/>
              </a:rPr>
              <a:t>浓硝酸中也发生钝化</a:t>
            </a:r>
            <a:r>
              <a:rPr lang="zh-CN" altLang="en-US" sz="2400">
                <a:solidFill>
                  <a:schemeClr val="tx1"/>
                </a:solidFill>
                <a:effectLst/>
                <a:ea typeface="楷体" panose="02010609060101010101" charset="-122"/>
              </a:rPr>
              <a:t>。</a:t>
            </a:r>
            <a:endParaRPr lang="zh-CN" altLang="en-US" sz="2400">
              <a:solidFill>
                <a:schemeClr val="tx1"/>
              </a:solidFill>
              <a:effectLst/>
              <a:ea typeface="楷体" panose="02010609060101010101" charset="-122"/>
            </a:endParaRPr>
          </a:p>
        </p:txBody>
      </p:sp>
      <p:sp>
        <p:nvSpPr>
          <p:cNvPr id="10" name="文本框 9"/>
          <p:cNvSpPr txBox="1"/>
          <p:nvPr>
            <p:custDataLst>
              <p:tags r:id="rId3"/>
            </p:custDataLst>
          </p:nvPr>
        </p:nvSpPr>
        <p:spPr>
          <a:xfrm>
            <a:off x="1091876" y="1851408"/>
            <a:ext cx="8458524" cy="645160"/>
          </a:xfrm>
          <a:prstGeom prst="rect">
            <a:avLst/>
          </a:prstGeom>
          <a:noFill/>
        </p:spPr>
        <p:txBody>
          <a:bodyPr wrap="square">
            <a:spAutoFit/>
          </a:bodyPr>
          <a:lstStyle>
            <a:defPPr>
              <a:defRPr lang="zh-CN"/>
            </a:defPPr>
            <a:lvl1pPr algn="just">
              <a:lnSpc>
                <a:spcPct val="150000"/>
              </a:lnSpc>
              <a:defRPr sz="2800" kern="100">
                <a:solidFill>
                  <a:srgbClr val="0070C0"/>
                </a:solidFill>
                <a:latin typeface="Times New Roman" panose="02020603050405020304" pitchFamily="18" charset="0"/>
                <a:cs typeface="Times New Roman" panose="02020603050405020304" pitchFamily="18" charset="0"/>
              </a:defRPr>
            </a:lvl1pPr>
          </a:lstStyle>
          <a:p>
            <a:pPr>
              <a:lnSpc>
                <a:spcPct val="150000"/>
              </a:lnSpc>
            </a:pPr>
            <a:r>
              <a:rPr lang="en-US" altLang="zh-CN" sz="2400">
                <a:solidFill>
                  <a:schemeClr val="tx1"/>
                </a:solidFill>
                <a:effectLst/>
                <a:ea typeface="楷体" panose="02010609060101010101" charset="-122"/>
              </a:rPr>
              <a:t>a.</a:t>
            </a:r>
            <a:r>
              <a:rPr lang="zh-CN" altLang="zh-CN" sz="2400">
                <a:solidFill>
                  <a:schemeClr val="tx1"/>
                </a:solidFill>
                <a:effectLst/>
                <a:ea typeface="楷体" panose="02010609060101010101" charset="-122"/>
              </a:rPr>
              <a:t>二者的氧化物</a:t>
            </a:r>
            <a:r>
              <a:rPr lang="en-US" altLang="zh-CN" sz="2400">
                <a:solidFill>
                  <a:schemeClr val="tx1"/>
                </a:solidFill>
                <a:effectLst/>
                <a:ea typeface="楷体" panose="02010609060101010101" charset="-122"/>
              </a:rPr>
              <a:t>Al</a:t>
            </a:r>
            <a:r>
              <a:rPr lang="en-US" altLang="zh-CN" sz="2400" baseline="-25000">
                <a:solidFill>
                  <a:schemeClr val="tx1"/>
                </a:solidFill>
                <a:effectLst/>
                <a:ea typeface="楷体" panose="02010609060101010101" charset="-122"/>
              </a:rPr>
              <a:t>2</a:t>
            </a:r>
            <a:r>
              <a:rPr lang="en-US" altLang="zh-CN" sz="2400">
                <a:solidFill>
                  <a:schemeClr val="tx1"/>
                </a:solidFill>
                <a:effectLst/>
                <a:ea typeface="楷体" panose="02010609060101010101" charset="-122"/>
              </a:rPr>
              <a:t>O</a:t>
            </a:r>
            <a:r>
              <a:rPr lang="en-US" altLang="zh-CN" sz="2400" baseline="-25000">
                <a:solidFill>
                  <a:schemeClr val="tx1"/>
                </a:solidFill>
                <a:effectLst/>
                <a:ea typeface="楷体" panose="02010609060101010101" charset="-122"/>
              </a:rPr>
              <a:t>3</a:t>
            </a:r>
            <a:r>
              <a:rPr lang="zh-CN" altLang="zh-CN" sz="2400">
                <a:solidFill>
                  <a:schemeClr val="tx1"/>
                </a:solidFill>
                <a:effectLst/>
                <a:ea typeface="楷体" panose="02010609060101010101" charset="-122"/>
              </a:rPr>
              <a:t>和</a:t>
            </a:r>
            <a:r>
              <a:rPr lang="en-US" altLang="zh-CN" sz="2400" err="1">
                <a:solidFill>
                  <a:schemeClr val="tx1"/>
                </a:solidFill>
                <a:effectLst/>
                <a:ea typeface="楷体" panose="02010609060101010101" charset="-122"/>
              </a:rPr>
              <a:t>BeO</a:t>
            </a:r>
            <a:r>
              <a:rPr lang="zh-CN" altLang="zh-CN" sz="2400">
                <a:solidFill>
                  <a:schemeClr val="tx1"/>
                </a:solidFill>
                <a:effectLst/>
                <a:ea typeface="楷体" panose="02010609060101010101" charset="-122"/>
              </a:rPr>
              <a:t>的熔点和硬度都很高</a:t>
            </a:r>
            <a:r>
              <a:rPr lang="zh-CN" altLang="en-US" sz="2400">
                <a:solidFill>
                  <a:schemeClr val="tx1"/>
                </a:solidFill>
                <a:effectLst/>
                <a:ea typeface="楷体" panose="02010609060101010101" charset="-122"/>
              </a:rPr>
              <a:t>。</a:t>
            </a:r>
            <a:endParaRPr lang="zh-CN" altLang="en-US" sz="2400">
              <a:solidFill>
                <a:schemeClr val="tx1"/>
              </a:solidFill>
              <a:effectLst/>
              <a:ea typeface="楷体" panose="02010609060101010101" charset="-122"/>
            </a:endParaRPr>
          </a:p>
        </p:txBody>
      </p:sp>
      <p:sp>
        <p:nvSpPr>
          <p:cNvPr id="12" name="文本框 11"/>
          <p:cNvSpPr txBox="1"/>
          <p:nvPr>
            <p:custDataLst>
              <p:tags r:id="rId4"/>
            </p:custDataLst>
          </p:nvPr>
        </p:nvSpPr>
        <p:spPr>
          <a:xfrm>
            <a:off x="644901" y="649966"/>
            <a:ext cx="2468880" cy="645160"/>
          </a:xfrm>
          <a:prstGeom prst="rect">
            <a:avLst/>
          </a:prstGeom>
          <a:noFill/>
        </p:spPr>
        <p:txBody>
          <a:bodyPr wrap="none" rtlCol="0">
            <a:spAutoFit/>
          </a:bodyPr>
          <a:lstStyle>
            <a:defPPr>
              <a:defRPr lang="zh-CN"/>
            </a:defPPr>
            <a:lvl1pPr>
              <a:defRPr sz="2800">
                <a:latin typeface="微软雅黑" panose="020B0503020204020204" charset="-122"/>
                <a:ea typeface="微软雅黑"/>
              </a:defRPr>
            </a:lvl1pPr>
          </a:lstStyle>
          <a:p>
            <a:pPr>
              <a:lnSpc>
                <a:spcPct val="150000"/>
              </a:lnSpc>
            </a:pPr>
            <a:r>
              <a:rPr lang="zh-CN" altLang="en-US"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4</a:t>
            </a:r>
            <a:r>
              <a:rPr lang="zh-CN" altLang="en-US"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）对角线规则</a:t>
            </a:r>
            <a:endParaRPr lang="zh-CN" altLang="en-US" sz="240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4" name="文本框 13"/>
          <p:cNvSpPr txBox="1"/>
          <p:nvPr>
            <p:custDataLst>
              <p:tags r:id="rId5"/>
            </p:custDataLst>
          </p:nvPr>
        </p:nvSpPr>
        <p:spPr>
          <a:xfrm>
            <a:off x="926776" y="1299010"/>
            <a:ext cx="6096000" cy="645160"/>
          </a:xfrm>
          <a:prstGeom prst="rect">
            <a:avLst/>
          </a:prstGeom>
          <a:noFill/>
        </p:spPr>
        <p:txBody>
          <a:bodyPr wrap="square">
            <a:spAutoFit/>
          </a:bodyPr>
          <a:lstStyle/>
          <a:p>
            <a:pPr>
              <a:lnSpc>
                <a:spcPct val="150000"/>
              </a:lnSpc>
            </a:pPr>
            <a:r>
              <a:rPr lang="en-US" altLang="zh-CN" sz="2400">
                <a:solidFill>
                  <a:schemeClr val="tx1"/>
                </a:solidFill>
                <a:effectLst/>
                <a:latin typeface="Times New Roman" panose="02020603050405020304" pitchFamily="18" charset="0"/>
                <a:ea typeface="楷体" panose="02010609060101010101" charset="-122"/>
              </a:rPr>
              <a:t>②</a:t>
            </a:r>
            <a:r>
              <a:rPr lang="zh-CN" altLang="zh-CN" sz="2400">
                <a:solidFill>
                  <a:schemeClr val="tx1"/>
                </a:solidFill>
                <a:effectLst/>
                <a:latin typeface="Times New Roman" panose="02020603050405020304" pitchFamily="18" charset="0"/>
                <a:ea typeface="楷体" panose="02010609060101010101" charset="-122"/>
              </a:rPr>
              <a:t>铍和铝的相似性</a:t>
            </a:r>
            <a:endParaRPr lang="zh-CN" altLang="zh-CN" sz="2400">
              <a:solidFill>
                <a:schemeClr val="tx1"/>
              </a:solidFill>
              <a:effectLst/>
              <a:latin typeface="Times New Roman" panose="02020603050405020304" pitchFamily="18" charset="0"/>
              <a:ea typeface="楷体" panose="02010609060101010101" charset="-122"/>
            </a:endParaRPr>
          </a:p>
        </p:txBody>
      </p:sp>
      <p:sp>
        <p:nvSpPr>
          <p:cNvPr id="15" name="文本框 14"/>
          <p:cNvSpPr txBox="1"/>
          <p:nvPr>
            <p:custDataLst>
              <p:tags r:id="rId6"/>
            </p:custDataLst>
          </p:nvPr>
        </p:nvSpPr>
        <p:spPr>
          <a:xfrm>
            <a:off x="1087901" y="3908031"/>
            <a:ext cx="10138899" cy="645160"/>
          </a:xfrm>
          <a:prstGeom prst="rect">
            <a:avLst/>
          </a:prstGeom>
          <a:noFill/>
        </p:spPr>
        <p:txBody>
          <a:bodyPr wrap="square">
            <a:spAutoFit/>
          </a:bodyPr>
          <a:lstStyle>
            <a:defPPr>
              <a:defRPr lang="zh-CN"/>
            </a:defPPr>
            <a:lvl1pPr algn="just">
              <a:lnSpc>
                <a:spcPct val="150000"/>
              </a:lnSpc>
              <a:defRPr sz="2800" kern="100">
                <a:solidFill>
                  <a:srgbClr val="002060"/>
                </a:solidFill>
                <a:latin typeface="微软雅黑" panose="020B0503020204020204" charset="-122"/>
                <a:ea typeface="微软雅黑"/>
                <a:cs typeface="Times New Roman" panose="02020603050405020304" pitchFamily="18" charset="0"/>
              </a:defRPr>
            </a:lvl1pPr>
          </a:lstStyle>
          <a:p>
            <a:pPr>
              <a:lnSpc>
                <a:spcPct val="150000"/>
              </a:lnSpc>
            </a:pPr>
            <a:r>
              <a:rPr lang="en-US" altLang="zh-CN" sz="2400">
                <a:solidFill>
                  <a:schemeClr val="tx1"/>
                </a:solidFill>
                <a:effectLst/>
                <a:latin typeface="Times New Roman" panose="02020603050405020304" pitchFamily="18" charset="0"/>
                <a:ea typeface="楷体" panose="02010609060101010101" charset="-122"/>
              </a:rPr>
              <a:t>d.</a:t>
            </a:r>
            <a:r>
              <a:rPr lang="zh-CN" altLang="zh-CN" sz="2400">
                <a:solidFill>
                  <a:schemeClr val="tx1"/>
                </a:solidFill>
                <a:effectLst/>
                <a:latin typeface="Times New Roman" panose="02020603050405020304" pitchFamily="18" charset="0"/>
                <a:ea typeface="楷体" panose="02010609060101010101" charset="-122"/>
              </a:rPr>
              <a:t>氧化物和氢氧化物都</a:t>
            </a:r>
            <a:r>
              <a:rPr lang="zh-CN" altLang="en-US" sz="2400">
                <a:solidFill>
                  <a:schemeClr val="tx1"/>
                </a:solidFill>
                <a:effectLst/>
                <a:latin typeface="Times New Roman" panose="02020603050405020304" pitchFamily="18" charset="0"/>
                <a:ea typeface="楷体" panose="02010609060101010101" charset="-122"/>
              </a:rPr>
              <a:t>具有两性，而且氢氧化物都难溶于水。</a:t>
            </a:r>
            <a:endParaRPr lang="zh-CN" altLang="en-US" sz="2400">
              <a:solidFill>
                <a:schemeClr val="tx1"/>
              </a:solidFill>
              <a:effectLst/>
              <a:latin typeface="Times New Roman" panose="02020603050405020304" pitchFamily="18" charset="0"/>
              <a:ea typeface="楷体" panose="02010609060101010101" charset="-122"/>
            </a:endParaRPr>
          </a:p>
        </p:txBody>
      </p:sp>
      <p:sp>
        <p:nvSpPr>
          <p:cNvPr id="18" name="矩形 17"/>
          <p:cNvSpPr/>
          <p:nvPr>
            <p:custDataLst>
              <p:tags r:id="rId7"/>
            </p:custDataLst>
          </p:nvPr>
        </p:nvSpPr>
        <p:spPr>
          <a:xfrm>
            <a:off x="3045982" y="4593572"/>
            <a:ext cx="5669282" cy="1198880"/>
          </a:xfrm>
          <a:prstGeom prst="rect">
            <a:avLst/>
          </a:prstGeom>
          <a:ln>
            <a:noFill/>
          </a:ln>
        </p:spPr>
        <p:txBody>
          <a:bodyPr wrap="square">
            <a:spAutoFit/>
          </a:bodyPr>
          <a:lstStyle/>
          <a:p>
            <a:pPr>
              <a:lnSpc>
                <a:spcPct val="150000"/>
              </a:lnSpc>
            </a:pPr>
            <a:r>
              <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Be(OH)</a:t>
            </a:r>
            <a:r>
              <a:rPr lang="en-US" altLang="zh-CN" sz="2400" kern="100" baseline="-25000">
                <a:solidFill>
                  <a:srgbClr val="FF0000"/>
                </a:solidFill>
                <a:effectLst/>
                <a:latin typeface="Times New Roman" panose="02020603050405020304" pitchFamily="18" charset="0"/>
                <a:ea typeface="楷体" panose="02010609060101010101" charset="-122"/>
                <a:cs typeface="Times New Roman" panose="02020603050405020304" pitchFamily="18" charset="0"/>
              </a:rPr>
              <a:t>2</a:t>
            </a:r>
            <a:r>
              <a:rPr lang="zh-CN"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2HCl</a:t>
            </a:r>
            <a:r>
              <a:rPr lang="en-US" altLang="zh-CN" sz="2400" kern="100" spc="-8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BeCl</a:t>
            </a:r>
            <a:r>
              <a:rPr lang="en-US" altLang="zh-CN" sz="2400" kern="100" baseline="-25000">
                <a:solidFill>
                  <a:srgbClr val="FF0000"/>
                </a:solidFill>
                <a:effectLst/>
                <a:latin typeface="Times New Roman" panose="02020603050405020304" pitchFamily="18" charset="0"/>
                <a:ea typeface="楷体" panose="02010609060101010101" charset="-122"/>
                <a:cs typeface="Times New Roman" panose="02020603050405020304" pitchFamily="18" charset="0"/>
              </a:rPr>
              <a:t>2</a:t>
            </a:r>
            <a:r>
              <a:rPr lang="zh-CN"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2H</a:t>
            </a:r>
            <a:r>
              <a:rPr lang="en-US" altLang="zh-CN" sz="2400" kern="100" baseline="-25000">
                <a:solidFill>
                  <a:srgbClr val="FF0000"/>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O</a:t>
            </a:r>
            <a:r>
              <a:rPr lang="zh-CN"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endPar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a:p>
            <a:pPr>
              <a:lnSpc>
                <a:spcPct val="150000"/>
              </a:lnSpc>
            </a:pPr>
            <a:r>
              <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Be(OH)</a:t>
            </a:r>
            <a:r>
              <a:rPr lang="en-US" altLang="zh-CN" sz="2400" kern="100" baseline="-25000">
                <a:solidFill>
                  <a:srgbClr val="FF0000"/>
                </a:solidFill>
                <a:effectLst/>
                <a:latin typeface="Times New Roman" panose="02020603050405020304" pitchFamily="18" charset="0"/>
                <a:ea typeface="楷体" panose="02010609060101010101" charset="-122"/>
                <a:cs typeface="Times New Roman" panose="02020603050405020304" pitchFamily="18" charset="0"/>
              </a:rPr>
              <a:t>2</a:t>
            </a:r>
            <a:r>
              <a:rPr lang="zh-CN"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2NaOH</a:t>
            </a:r>
            <a:r>
              <a:rPr lang="en-US" altLang="zh-CN" sz="2400" kern="100" spc="-8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Na</a:t>
            </a:r>
            <a:r>
              <a:rPr lang="en-US" altLang="zh-CN" sz="2400" kern="100" baseline="-25000">
                <a:solidFill>
                  <a:srgbClr val="FF0000"/>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BeO</a:t>
            </a:r>
            <a:r>
              <a:rPr lang="en-US" altLang="zh-CN" sz="2400" kern="100" baseline="-25000">
                <a:solidFill>
                  <a:srgbClr val="FF0000"/>
                </a:solidFill>
                <a:effectLst/>
                <a:latin typeface="Times New Roman" panose="02020603050405020304" pitchFamily="18" charset="0"/>
                <a:ea typeface="楷体" panose="02010609060101010101" charset="-122"/>
                <a:cs typeface="Times New Roman" panose="02020603050405020304" pitchFamily="18" charset="0"/>
              </a:rPr>
              <a:t>2</a:t>
            </a:r>
            <a:r>
              <a:rPr lang="zh-CN"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2H</a:t>
            </a:r>
            <a:r>
              <a:rPr lang="en-US" altLang="zh-CN" sz="2400" kern="100" baseline="-25000">
                <a:solidFill>
                  <a:srgbClr val="FF0000"/>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rPr>
              <a:t>O</a:t>
            </a:r>
            <a:endParaRPr lang="en-US" altLang="zh-CN" sz="2400" kern="1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25" name="文本框 24"/>
          <p:cNvSpPr txBox="1"/>
          <p:nvPr>
            <p:custDataLst>
              <p:tags r:id="rId8"/>
            </p:custDataLst>
          </p:nvPr>
        </p:nvSpPr>
        <p:spPr>
          <a:xfrm>
            <a:off x="1087900" y="5735614"/>
            <a:ext cx="9808699" cy="645160"/>
          </a:xfrm>
          <a:prstGeom prst="rect">
            <a:avLst/>
          </a:prstGeom>
          <a:noFill/>
        </p:spPr>
        <p:txBody>
          <a:bodyPr wrap="square">
            <a:spAutoFit/>
          </a:bodyPr>
          <a:lstStyle/>
          <a:p>
            <a:pPr>
              <a:lnSpc>
                <a:spcPct val="150000"/>
              </a:lnSpc>
            </a:pP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e.BeCl</a:t>
            </a:r>
            <a:r>
              <a:rPr lang="en-US" altLang="zh-CN" sz="2400" kern="100" baseline="-25000">
                <a:solidFill>
                  <a:schemeClr val="tx1"/>
                </a:solidFill>
                <a:effectLst/>
                <a:latin typeface="Times New Roman" panose="02020603050405020304" pitchFamily="18" charset="0"/>
                <a:ea typeface="楷体" panose="02010609060101010101" charset="-122"/>
                <a:cs typeface="Times New Roman" panose="02020603050405020304" pitchFamily="18" charset="0"/>
              </a:rPr>
              <a:t>2</a:t>
            </a:r>
            <a:r>
              <a:rPr lang="zh-CN"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和</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AlCl</a:t>
            </a:r>
            <a:r>
              <a:rPr lang="en-US" altLang="zh-CN" sz="2400" kern="100" baseline="-25000">
                <a:solidFill>
                  <a:schemeClr val="tx1"/>
                </a:solidFill>
                <a:effectLst/>
                <a:latin typeface="Times New Roman" panose="02020603050405020304" pitchFamily="18" charset="0"/>
                <a:ea typeface="楷体" panose="02010609060101010101" charset="-122"/>
                <a:cs typeface="Times New Roman" panose="02020603050405020304" pitchFamily="18" charset="0"/>
              </a:rPr>
              <a:t>3</a:t>
            </a:r>
            <a:r>
              <a:rPr lang="zh-CN"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都是共价化合物，易升华</a:t>
            </a:r>
            <a:r>
              <a:rPr lang="zh-CN" altLang="en-US"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，易溶于有机溶剂。</a:t>
            </a:r>
            <a:endParaRPr lang="zh-CN" altLang="en-US"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8" grpId="0"/>
      <p:bldP spid="2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136272" y="3648849"/>
            <a:ext cx="8932592" cy="645160"/>
          </a:xfrm>
          <a:prstGeom prst="rect">
            <a:avLst/>
          </a:prstGeom>
          <a:noFill/>
        </p:spPr>
        <p:txBody>
          <a:bodyPr wrap="square">
            <a:spAutoFit/>
          </a:bodyPr>
          <a:lstStyle>
            <a:defPPr>
              <a:defRPr lang="zh-CN"/>
            </a:defPPr>
            <a:lvl1pPr algn="just">
              <a:lnSpc>
                <a:spcPct val="150000"/>
              </a:lnSpc>
              <a:defRPr sz="2800" kern="100">
                <a:solidFill>
                  <a:srgbClr val="0070C0"/>
                </a:solidFill>
                <a:latin typeface="Times New Roman" panose="02020603050405020304" pitchFamily="18" charset="0"/>
                <a:cs typeface="Times New Roman" panose="02020603050405020304" pitchFamily="18" charset="0"/>
              </a:defRPr>
            </a:lvl1pPr>
          </a:lstStyle>
          <a:p>
            <a:pPr>
              <a:lnSpc>
                <a:spcPct val="150000"/>
              </a:lnSpc>
            </a:pPr>
            <a:r>
              <a:rPr lang="en-US" altLang="zh-CN" sz="2400">
                <a:solidFill>
                  <a:schemeClr val="tx1"/>
                </a:solidFill>
                <a:effectLst/>
                <a:ea typeface="楷体" panose="02010609060101010101" charset="-122"/>
              </a:rPr>
              <a:t>b.</a:t>
            </a:r>
            <a:r>
              <a:rPr lang="zh-CN" altLang="zh-CN" sz="2400">
                <a:solidFill>
                  <a:schemeClr val="tx1"/>
                </a:solidFill>
                <a:effectLst/>
                <a:ea typeface="楷体" panose="02010609060101010101" charset="-122"/>
              </a:rPr>
              <a:t> 能直接与氮气反应</a:t>
            </a:r>
            <a:r>
              <a:rPr lang="zh-CN" altLang="en-US" sz="2400">
                <a:solidFill>
                  <a:schemeClr val="tx1"/>
                </a:solidFill>
                <a:effectLst/>
                <a:ea typeface="楷体" panose="02010609060101010101" charset="-122"/>
              </a:rPr>
              <a:t>：</a:t>
            </a:r>
            <a:r>
              <a:rPr lang="zh-CN" altLang="zh-CN" sz="2400">
                <a:solidFill>
                  <a:schemeClr val="tx1"/>
                </a:solidFill>
                <a:effectLst/>
                <a:ea typeface="楷体" panose="02010609060101010101" charset="-122"/>
              </a:rPr>
              <a:t>生成相应的氮化物</a:t>
            </a:r>
            <a:r>
              <a:rPr lang="en-US" altLang="zh-CN" sz="2400">
                <a:solidFill>
                  <a:schemeClr val="tx1"/>
                </a:solidFill>
                <a:effectLst/>
                <a:ea typeface="楷体" panose="02010609060101010101" charset="-122"/>
              </a:rPr>
              <a:t>Li</a:t>
            </a:r>
            <a:r>
              <a:rPr lang="en-US" altLang="zh-CN" sz="2400" baseline="-25000">
                <a:solidFill>
                  <a:schemeClr val="tx1"/>
                </a:solidFill>
                <a:effectLst/>
                <a:ea typeface="楷体" panose="02010609060101010101" charset="-122"/>
              </a:rPr>
              <a:t>3</a:t>
            </a:r>
            <a:r>
              <a:rPr lang="en-US" altLang="zh-CN" sz="2400">
                <a:solidFill>
                  <a:schemeClr val="tx1"/>
                </a:solidFill>
                <a:effectLst/>
                <a:ea typeface="楷体" panose="02010609060101010101" charset="-122"/>
              </a:rPr>
              <a:t>N</a:t>
            </a:r>
            <a:r>
              <a:rPr lang="zh-CN" altLang="zh-CN" sz="2400">
                <a:solidFill>
                  <a:schemeClr val="tx1"/>
                </a:solidFill>
                <a:effectLst/>
                <a:ea typeface="楷体" panose="02010609060101010101" charset="-122"/>
              </a:rPr>
              <a:t>和</a:t>
            </a:r>
            <a:r>
              <a:rPr lang="en-US" altLang="zh-CN" sz="2400">
                <a:solidFill>
                  <a:schemeClr val="tx1"/>
                </a:solidFill>
                <a:effectLst/>
                <a:ea typeface="楷体" panose="02010609060101010101" charset="-122"/>
              </a:rPr>
              <a:t>Mg</a:t>
            </a:r>
            <a:r>
              <a:rPr lang="en-US" altLang="zh-CN" sz="2400" baseline="-25000">
                <a:solidFill>
                  <a:schemeClr val="tx1"/>
                </a:solidFill>
                <a:effectLst/>
                <a:ea typeface="楷体" panose="02010609060101010101" charset="-122"/>
              </a:rPr>
              <a:t>3</a:t>
            </a:r>
            <a:r>
              <a:rPr lang="en-US" altLang="zh-CN" sz="2400">
                <a:solidFill>
                  <a:schemeClr val="tx1"/>
                </a:solidFill>
                <a:effectLst/>
                <a:ea typeface="楷体" panose="02010609060101010101" charset="-122"/>
              </a:rPr>
              <a:t>N</a:t>
            </a:r>
            <a:r>
              <a:rPr lang="en-US" altLang="zh-CN" sz="2400" baseline="-25000">
                <a:solidFill>
                  <a:schemeClr val="tx1"/>
                </a:solidFill>
                <a:effectLst/>
                <a:ea typeface="楷体" panose="02010609060101010101" charset="-122"/>
              </a:rPr>
              <a:t>2</a:t>
            </a:r>
            <a:r>
              <a:rPr lang="zh-CN" altLang="zh-CN" sz="2400">
                <a:solidFill>
                  <a:schemeClr val="tx1"/>
                </a:solidFill>
                <a:effectLst/>
                <a:ea typeface="楷体" panose="02010609060101010101" charset="-122"/>
              </a:rPr>
              <a:t>。</a:t>
            </a:r>
            <a:endParaRPr lang="zh-CN" altLang="zh-CN" sz="2400">
              <a:solidFill>
                <a:schemeClr val="tx1"/>
              </a:solidFill>
              <a:effectLst/>
              <a:ea typeface="楷体" panose="02010609060101010101" charset="-122"/>
            </a:endParaRPr>
          </a:p>
        </p:txBody>
      </p:sp>
      <p:sp>
        <p:nvSpPr>
          <p:cNvPr id="9" name="文本框 8"/>
          <p:cNvSpPr txBox="1"/>
          <p:nvPr>
            <p:custDataLst>
              <p:tags r:id="rId2"/>
            </p:custDataLst>
          </p:nvPr>
        </p:nvSpPr>
        <p:spPr>
          <a:xfrm>
            <a:off x="1136272" y="4396177"/>
            <a:ext cx="10600095" cy="645160"/>
          </a:xfrm>
          <a:prstGeom prst="rect">
            <a:avLst/>
          </a:prstGeom>
          <a:noFill/>
        </p:spPr>
        <p:txBody>
          <a:bodyPr wrap="square">
            <a:spAutoFit/>
          </a:bodyPr>
          <a:lstStyle>
            <a:defPPr>
              <a:defRPr lang="zh-CN"/>
            </a:defPPr>
            <a:lvl1pPr algn="just">
              <a:lnSpc>
                <a:spcPct val="150000"/>
              </a:lnSpc>
              <a:defRPr sz="2800" kern="100">
                <a:solidFill>
                  <a:srgbClr val="0070C0"/>
                </a:solidFill>
                <a:latin typeface="Times New Roman" panose="02020603050405020304" pitchFamily="18" charset="0"/>
                <a:cs typeface="Times New Roman" panose="02020603050405020304" pitchFamily="18" charset="0"/>
              </a:defRPr>
            </a:lvl1pPr>
          </a:lstStyle>
          <a:p>
            <a:pPr>
              <a:lnSpc>
                <a:spcPct val="150000"/>
              </a:lnSpc>
            </a:pPr>
            <a:r>
              <a:rPr lang="en-US" altLang="zh-CN" sz="2400">
                <a:solidFill>
                  <a:schemeClr val="tx1"/>
                </a:solidFill>
                <a:effectLst/>
                <a:ea typeface="楷体" panose="02010609060101010101" charset="-122"/>
              </a:rPr>
              <a:t>c. </a:t>
            </a:r>
            <a:r>
              <a:rPr lang="zh-CN" altLang="zh-CN" sz="2400">
                <a:solidFill>
                  <a:schemeClr val="tx1"/>
                </a:solidFill>
                <a:effectLst/>
                <a:ea typeface="楷体" panose="02010609060101010101" charset="-122"/>
              </a:rPr>
              <a:t>锂和镁的</a:t>
            </a:r>
            <a:r>
              <a:rPr lang="zh-CN" altLang="en-US" sz="2400">
                <a:solidFill>
                  <a:schemeClr val="tx1"/>
                </a:solidFill>
                <a:effectLst/>
                <a:ea typeface="楷体" panose="02010609060101010101" charset="-122"/>
              </a:rPr>
              <a:t>碳酸盐在加热时均能分解为相应的氧化物和二氧化碳。</a:t>
            </a:r>
            <a:endParaRPr lang="zh-CN" altLang="en-US" sz="2400">
              <a:solidFill>
                <a:schemeClr val="tx1"/>
              </a:solidFill>
              <a:effectLst/>
              <a:ea typeface="楷体" panose="02010609060101010101" charset="-122"/>
            </a:endParaRPr>
          </a:p>
        </p:txBody>
      </p:sp>
      <p:sp>
        <p:nvSpPr>
          <p:cNvPr id="12" name="文本框 11"/>
          <p:cNvSpPr txBox="1"/>
          <p:nvPr>
            <p:custDataLst>
              <p:tags r:id="rId3"/>
            </p:custDataLst>
          </p:nvPr>
        </p:nvSpPr>
        <p:spPr>
          <a:xfrm>
            <a:off x="1136272" y="5193925"/>
            <a:ext cx="10509508" cy="645160"/>
          </a:xfrm>
          <a:prstGeom prst="rect">
            <a:avLst/>
          </a:prstGeom>
          <a:noFill/>
        </p:spPr>
        <p:txBody>
          <a:bodyPr wrap="square">
            <a:spAutoFit/>
          </a:bodyPr>
          <a:lstStyle>
            <a:defPPr>
              <a:defRPr lang="zh-CN"/>
            </a:defPPr>
            <a:lvl1pPr algn="just">
              <a:lnSpc>
                <a:spcPct val="150000"/>
              </a:lnSpc>
              <a:defRPr sz="2800" kern="100">
                <a:solidFill>
                  <a:srgbClr val="002060"/>
                </a:solidFill>
                <a:latin typeface="微软雅黑" panose="020B0503020204020204" charset="-122"/>
                <a:ea typeface="微软雅黑"/>
                <a:cs typeface="Times New Roman" panose="02020603050405020304" pitchFamily="18" charset="0"/>
              </a:defRPr>
            </a:lvl1pPr>
          </a:lstStyle>
          <a:p>
            <a:pPr>
              <a:lnSpc>
                <a:spcPct val="150000"/>
              </a:lnSpc>
            </a:pPr>
            <a:r>
              <a:rPr lang="en-US" altLang="zh-CN" sz="2400">
                <a:solidFill>
                  <a:schemeClr val="tx1"/>
                </a:solidFill>
                <a:effectLst/>
                <a:latin typeface="Times New Roman" panose="02020603050405020304" pitchFamily="18" charset="0"/>
                <a:ea typeface="楷体" panose="02010609060101010101" charset="-122"/>
              </a:rPr>
              <a:t>d.</a:t>
            </a:r>
            <a:r>
              <a:rPr lang="zh-CN" altLang="en-US" sz="2400">
                <a:solidFill>
                  <a:schemeClr val="tx1"/>
                </a:solidFill>
                <a:effectLst/>
                <a:latin typeface="Times New Roman" panose="02020603050405020304" pitchFamily="18" charset="0"/>
                <a:ea typeface="楷体" panose="02010609060101010101" charset="-122"/>
              </a:rPr>
              <a:t>锂、镁的氟化物、碳酸盐、磷酸盐均难溶于水</a:t>
            </a:r>
            <a:r>
              <a:rPr lang="zh-CN" altLang="zh-CN" sz="2400">
                <a:solidFill>
                  <a:schemeClr val="tx1"/>
                </a:solidFill>
                <a:effectLst/>
                <a:latin typeface="Times New Roman" panose="02020603050405020304" pitchFamily="18" charset="0"/>
                <a:ea typeface="楷体" panose="02010609060101010101" charset="-122"/>
              </a:rPr>
              <a:t>。</a:t>
            </a:r>
            <a:endParaRPr lang="zh-CN" altLang="zh-CN" sz="2400">
              <a:solidFill>
                <a:schemeClr val="tx1"/>
              </a:solidFill>
              <a:effectLst/>
              <a:latin typeface="Times New Roman" panose="02020603050405020304" pitchFamily="18" charset="0"/>
              <a:ea typeface="楷体" panose="02010609060101010101" charset="-122"/>
            </a:endParaRPr>
          </a:p>
        </p:txBody>
      </p:sp>
      <p:sp>
        <p:nvSpPr>
          <p:cNvPr id="14" name="文本框 13"/>
          <p:cNvSpPr txBox="1"/>
          <p:nvPr>
            <p:custDataLst>
              <p:tags r:id="rId4"/>
            </p:custDataLst>
          </p:nvPr>
        </p:nvSpPr>
        <p:spPr>
          <a:xfrm>
            <a:off x="644901" y="729976"/>
            <a:ext cx="2468880" cy="645160"/>
          </a:xfrm>
          <a:prstGeom prst="rect">
            <a:avLst/>
          </a:prstGeom>
          <a:noFill/>
        </p:spPr>
        <p:txBody>
          <a:bodyPr wrap="none" rtlCol="0">
            <a:spAutoFit/>
          </a:bodyPr>
          <a:lstStyle>
            <a:defPPr>
              <a:defRPr lang="zh-CN"/>
            </a:defPPr>
            <a:lvl1pPr>
              <a:defRPr sz="2800">
                <a:latin typeface="微软雅黑" panose="020B0503020204020204" charset="-122"/>
                <a:ea typeface="微软雅黑"/>
              </a:defRPr>
            </a:lvl1pPr>
          </a:lstStyle>
          <a:p>
            <a:pPr>
              <a:lnSpc>
                <a:spcPct val="150000"/>
              </a:lnSpc>
            </a:pPr>
            <a:r>
              <a:rPr lang="zh-CN" altLang="en-US"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4</a:t>
            </a:r>
            <a:r>
              <a:rPr lang="zh-CN" altLang="en-US"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）对角线规则</a:t>
            </a:r>
            <a:endParaRPr lang="zh-CN" altLang="en-US" sz="240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6" name="文本框 15"/>
          <p:cNvSpPr txBox="1"/>
          <p:nvPr>
            <p:custDataLst>
              <p:tags r:id="rId5"/>
            </p:custDataLst>
          </p:nvPr>
        </p:nvSpPr>
        <p:spPr>
          <a:xfrm>
            <a:off x="1068499" y="1455158"/>
            <a:ext cx="3655901" cy="645160"/>
          </a:xfrm>
          <a:prstGeom prst="rect">
            <a:avLst/>
          </a:prstGeom>
          <a:noFill/>
        </p:spPr>
        <p:txBody>
          <a:bodyPr wrap="square">
            <a:spAutoFit/>
          </a:bodyPr>
          <a:lstStyle/>
          <a:p>
            <a:pPr>
              <a:lnSpc>
                <a:spcPct val="150000"/>
              </a:lnSpc>
            </a:pPr>
            <a:r>
              <a:rPr lang="en-US" altLang="zh-CN" sz="2400">
                <a:solidFill>
                  <a:schemeClr val="tx1"/>
                </a:solidFill>
                <a:effectLst/>
                <a:latin typeface="Times New Roman" panose="02020603050405020304" pitchFamily="18" charset="0"/>
                <a:ea typeface="楷体" panose="02010609060101010101" charset="-122"/>
              </a:rPr>
              <a:t>①</a:t>
            </a:r>
            <a:r>
              <a:rPr lang="zh-CN" altLang="en-US" sz="2400">
                <a:solidFill>
                  <a:schemeClr val="tx1"/>
                </a:solidFill>
                <a:effectLst/>
                <a:latin typeface="Times New Roman" panose="02020603050405020304" pitchFamily="18" charset="0"/>
                <a:ea typeface="楷体" panose="02010609060101010101" charset="-122"/>
              </a:rPr>
              <a:t>锂和镁的相似性</a:t>
            </a:r>
            <a:endParaRPr lang="zh-CN" altLang="en-US" sz="2400">
              <a:solidFill>
                <a:schemeClr val="tx1"/>
              </a:solidFill>
              <a:effectLst/>
              <a:latin typeface="Times New Roman" panose="02020603050405020304" pitchFamily="18" charset="0"/>
              <a:ea typeface="楷体" panose="02010609060101010101" charset="-122"/>
            </a:endParaRPr>
          </a:p>
        </p:txBody>
      </p:sp>
      <p:sp>
        <p:nvSpPr>
          <p:cNvPr id="17" name="文本框 16"/>
          <p:cNvSpPr txBox="1"/>
          <p:nvPr>
            <p:custDataLst>
              <p:tags r:id="rId6"/>
            </p:custDataLst>
          </p:nvPr>
        </p:nvSpPr>
        <p:spPr>
          <a:xfrm>
            <a:off x="1068499" y="2180340"/>
            <a:ext cx="10464801" cy="645160"/>
          </a:xfrm>
          <a:prstGeom prst="rect">
            <a:avLst/>
          </a:prstGeom>
          <a:noFill/>
        </p:spPr>
        <p:txBody>
          <a:bodyPr wrap="square">
            <a:spAutoFit/>
          </a:bodyPr>
          <a:lstStyle/>
          <a:p>
            <a:pPr algn="just">
              <a:lnSpc>
                <a:spcPct val="150000"/>
              </a:lnSpc>
            </a:pPr>
            <a:r>
              <a:rPr lang="en-US" altLang="zh-CN"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a.</a:t>
            </a:r>
            <a:r>
              <a:rPr lang="zh-CN" altLang="zh-CN"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锂与镁在过量的氧气中燃烧均生成正常氧化物，而不是过氧化物</a:t>
            </a:r>
            <a:r>
              <a:rPr lang="zh-CN" altLang="en-US"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endParaRPr lang="zh-CN" altLang="en-US"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p:txBody>
      </p:sp>
      <p:graphicFrame>
        <p:nvGraphicFramePr>
          <p:cNvPr id="21" name="对象 20"/>
          <p:cNvGraphicFramePr>
            <a:graphicFrameLocks noChangeAspect="1"/>
          </p:cNvGraphicFramePr>
          <p:nvPr>
            <p:custDataLst>
              <p:tags r:id="rId7"/>
            </p:custDataLst>
          </p:nvPr>
        </p:nvGraphicFramePr>
        <p:xfrm>
          <a:off x="2552700" y="2772410"/>
          <a:ext cx="8013700" cy="965200"/>
        </p:xfrm>
        <a:graphic>
          <a:graphicData uri="http://schemas.openxmlformats.org/presentationml/2006/ole">
            <mc:AlternateContent xmlns:mc="http://schemas.openxmlformats.org/markup-compatibility/2006">
              <mc:Choice xmlns:v="urn:schemas-microsoft-com:vml" Requires="v">
                <p:oleObj spid="_x0000_s1038" name="Document" r:id="rId8" imgW="8131810" imgH="990600" progId="Word.Document.12">
                  <p:embed/>
                </p:oleObj>
              </mc:Choice>
              <mc:Fallback>
                <p:oleObj name="Document" r:id="rId8" imgW="8131810" imgH="990600" progId="Word.Document.12">
                  <p:embed/>
                  <p:pic>
                    <p:nvPicPr>
                      <p:cNvPr id="0" name="OLE substitute image"/>
                      <p:cNvPicPr/>
                      <p:nvPr/>
                    </p:nvPicPr>
                    <p:blipFill>
                      <a:blip r:embed="rId9"/>
                      <a:stretch>
                        <a:fillRect/>
                      </a:stretch>
                    </p:blipFill>
                    <p:spPr>
                      <a:xfrm>
                        <a:off x="2552700" y="2772410"/>
                        <a:ext cx="8013700" cy="965200"/>
                      </a:xfrm>
                      <a:prstGeom prst="rect">
                        <a:avLst/>
                      </a:prstGeom>
                    </p:spPr>
                  </p:pic>
                </p:oleObj>
              </mc:Fallback>
            </mc:AlternateContent>
          </a:graphicData>
        </a:graphic>
      </p:graphicFrame>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980438" y="2035870"/>
            <a:ext cx="10132062" cy="645160"/>
          </a:xfrm>
          <a:prstGeom prst="rect">
            <a:avLst/>
          </a:prstGeom>
          <a:noFill/>
        </p:spPr>
        <p:txBody>
          <a:bodyPr wrap="square">
            <a:spAutoFit/>
          </a:bodyPr>
          <a:lstStyle>
            <a:defPPr>
              <a:defRPr lang="zh-CN"/>
            </a:defPPr>
            <a:lvl1pPr algn="just">
              <a:lnSpc>
                <a:spcPct val="150000"/>
              </a:lnSpc>
              <a:defRPr sz="2800" kern="100">
                <a:solidFill>
                  <a:srgbClr val="0070C0"/>
                </a:solidFill>
                <a:latin typeface="Times New Roman" panose="02020603050405020304" pitchFamily="18" charset="0"/>
                <a:cs typeface="Times New Roman" panose="02020603050405020304" pitchFamily="18" charset="0"/>
              </a:defRPr>
            </a:lvl1pPr>
          </a:lstStyle>
          <a:p>
            <a:pPr>
              <a:lnSpc>
                <a:spcPct val="150000"/>
              </a:lnSpc>
            </a:pPr>
            <a:r>
              <a:rPr lang="en-US" altLang="zh-CN" sz="2400">
                <a:solidFill>
                  <a:schemeClr val="tx1"/>
                </a:solidFill>
                <a:effectLst/>
                <a:ea typeface="楷体" panose="02010609060101010101" charset="-122"/>
              </a:rPr>
              <a:t>a.  </a:t>
            </a:r>
            <a:r>
              <a:rPr lang="zh-CN" altLang="zh-CN" sz="2400">
                <a:solidFill>
                  <a:schemeClr val="tx1"/>
                </a:solidFill>
                <a:effectLst/>
                <a:ea typeface="楷体" panose="02010609060101010101" charset="-122"/>
              </a:rPr>
              <a:t>自然界</a:t>
            </a:r>
            <a:r>
              <a:rPr lang="zh-CN" altLang="en-US" sz="2400">
                <a:solidFill>
                  <a:schemeClr val="tx1"/>
                </a:solidFill>
                <a:effectLst/>
                <a:ea typeface="楷体" panose="02010609060101010101" charset="-122"/>
              </a:rPr>
              <a:t>自然界中多以氧化物形式存在，</a:t>
            </a:r>
            <a:r>
              <a:rPr lang="en-US" altLang="zh-CN" sz="2400">
                <a:solidFill>
                  <a:schemeClr val="tx1"/>
                </a:solidFill>
                <a:effectLst/>
                <a:ea typeface="楷体" panose="02010609060101010101" charset="-122"/>
              </a:rPr>
              <a:t>B-O</a:t>
            </a:r>
            <a:r>
              <a:rPr lang="zh-CN" altLang="en-US" sz="2400">
                <a:solidFill>
                  <a:schemeClr val="tx1"/>
                </a:solidFill>
                <a:effectLst/>
                <a:ea typeface="楷体" panose="02010609060101010101" charset="-122"/>
              </a:rPr>
              <a:t>和</a:t>
            </a:r>
            <a:r>
              <a:rPr lang="en-US" altLang="zh-CN" sz="2400">
                <a:solidFill>
                  <a:schemeClr val="tx1"/>
                </a:solidFill>
                <a:effectLst/>
                <a:ea typeface="楷体" panose="02010609060101010101" charset="-122"/>
              </a:rPr>
              <a:t>Si-O</a:t>
            </a:r>
            <a:r>
              <a:rPr lang="zh-CN" altLang="en-US" sz="2400">
                <a:solidFill>
                  <a:schemeClr val="tx1"/>
                </a:solidFill>
                <a:effectLst/>
                <a:ea typeface="楷体" panose="02010609060101010101" charset="-122"/>
              </a:rPr>
              <a:t>十分稳定。</a:t>
            </a:r>
            <a:endParaRPr lang="zh-CN" altLang="en-US" sz="2400">
              <a:solidFill>
                <a:schemeClr val="tx1"/>
              </a:solidFill>
              <a:effectLst/>
              <a:ea typeface="楷体" panose="02010609060101010101" charset="-122"/>
            </a:endParaRPr>
          </a:p>
        </p:txBody>
      </p:sp>
      <p:sp>
        <p:nvSpPr>
          <p:cNvPr id="10" name="文本框 9"/>
          <p:cNvSpPr txBox="1"/>
          <p:nvPr>
            <p:custDataLst>
              <p:tags r:id="rId2"/>
            </p:custDataLst>
          </p:nvPr>
        </p:nvSpPr>
        <p:spPr>
          <a:xfrm>
            <a:off x="980438" y="2765041"/>
            <a:ext cx="8263467" cy="645160"/>
          </a:xfrm>
          <a:prstGeom prst="rect">
            <a:avLst/>
          </a:prstGeom>
          <a:noFill/>
        </p:spPr>
        <p:txBody>
          <a:bodyPr wrap="square">
            <a:spAutoFit/>
          </a:bodyPr>
          <a:lstStyle>
            <a:defPPr>
              <a:defRPr lang="zh-CN"/>
            </a:defPPr>
            <a:lvl1pPr algn="just">
              <a:lnSpc>
                <a:spcPct val="150000"/>
              </a:lnSpc>
              <a:defRPr sz="2800" kern="100">
                <a:solidFill>
                  <a:srgbClr val="0070C0"/>
                </a:solidFill>
                <a:latin typeface="Times New Roman" panose="02020603050405020304" pitchFamily="18" charset="0"/>
                <a:cs typeface="Times New Roman" panose="02020603050405020304" pitchFamily="18" charset="0"/>
              </a:defRPr>
            </a:lvl1pPr>
          </a:lstStyle>
          <a:p>
            <a:pPr>
              <a:lnSpc>
                <a:spcPct val="150000"/>
              </a:lnSpc>
            </a:pPr>
            <a:r>
              <a:rPr lang="en-US" altLang="zh-CN" sz="2400">
                <a:solidFill>
                  <a:schemeClr val="tx1"/>
                </a:solidFill>
                <a:effectLst/>
                <a:ea typeface="楷体" panose="02010609060101010101" charset="-122"/>
              </a:rPr>
              <a:t>b. B</a:t>
            </a:r>
            <a:r>
              <a:rPr lang="zh-CN" altLang="zh-CN" sz="2400">
                <a:solidFill>
                  <a:schemeClr val="tx1"/>
                </a:solidFill>
                <a:effectLst/>
                <a:ea typeface="楷体" panose="02010609060101010101" charset="-122"/>
              </a:rPr>
              <a:t>与</a:t>
            </a:r>
            <a:r>
              <a:rPr lang="en-US" altLang="zh-CN" sz="2400">
                <a:solidFill>
                  <a:schemeClr val="tx1"/>
                </a:solidFill>
                <a:effectLst/>
                <a:ea typeface="楷体" panose="02010609060101010101" charset="-122"/>
              </a:rPr>
              <a:t>Si</a:t>
            </a:r>
            <a:r>
              <a:rPr lang="zh-CN" altLang="zh-CN" sz="2400">
                <a:solidFill>
                  <a:schemeClr val="tx1"/>
                </a:solidFill>
                <a:effectLst/>
                <a:ea typeface="楷体" panose="02010609060101010101" charset="-122"/>
              </a:rPr>
              <a:t>的单质都易与强碱反应，且不与稀酸反应：</a:t>
            </a:r>
            <a:endParaRPr lang="zh-CN" altLang="zh-CN" sz="2400">
              <a:solidFill>
                <a:schemeClr val="tx1"/>
              </a:solidFill>
              <a:effectLst/>
              <a:ea typeface="楷体" panose="02010609060101010101" charset="-122"/>
            </a:endParaRPr>
          </a:p>
        </p:txBody>
      </p:sp>
      <p:sp>
        <p:nvSpPr>
          <p:cNvPr id="11" name="文本框 10"/>
          <p:cNvSpPr txBox="1"/>
          <p:nvPr>
            <p:custDataLst>
              <p:tags r:id="rId3"/>
            </p:custDataLst>
          </p:nvPr>
        </p:nvSpPr>
        <p:spPr>
          <a:xfrm>
            <a:off x="1829781" y="4335538"/>
            <a:ext cx="7219010" cy="645160"/>
          </a:xfrm>
          <a:prstGeom prst="rect">
            <a:avLst/>
          </a:prstGeom>
          <a:noFill/>
        </p:spPr>
        <p:txBody>
          <a:bodyPr wrap="square">
            <a:spAutoFit/>
          </a:bodyPr>
          <a:lstStyle/>
          <a:p>
            <a:pPr>
              <a:lnSpc>
                <a:spcPct val="150000"/>
              </a:lnSpc>
            </a:pP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2B</a:t>
            </a:r>
            <a:r>
              <a:rPr lang="zh-CN"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2KOH</a:t>
            </a:r>
            <a:r>
              <a:rPr lang="zh-CN"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2H</a:t>
            </a:r>
            <a:r>
              <a:rPr lang="en-US" altLang="zh-CN" sz="2400" kern="100" baseline="-25000">
                <a:solidFill>
                  <a:schemeClr val="tx1"/>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O </a:t>
            </a:r>
            <a:r>
              <a:rPr lang="en-US" altLang="zh-CN" sz="2400" kern="100" spc="-80">
                <a:solidFill>
                  <a:schemeClr val="tx1"/>
                </a:solidFill>
                <a:effectLst/>
                <a:latin typeface="Times New Roman" panose="02020603050405020304" pitchFamily="18" charset="0"/>
                <a:ea typeface="楷体" panose="02010609060101010101" charset="-122"/>
                <a:cs typeface="Times New Roman" panose="02020603050405020304" pitchFamily="18" charset="0"/>
              </a:rPr>
              <a:t>= </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2KBO</a:t>
            </a:r>
            <a:r>
              <a:rPr lang="en-US" altLang="zh-CN" sz="2400" kern="100" baseline="-25000">
                <a:solidFill>
                  <a:schemeClr val="tx1"/>
                </a:solidFill>
                <a:effectLst/>
                <a:latin typeface="Times New Roman" panose="02020603050405020304" pitchFamily="18" charset="0"/>
                <a:ea typeface="楷体" panose="02010609060101010101" charset="-122"/>
                <a:cs typeface="Times New Roman" panose="02020603050405020304" pitchFamily="18" charset="0"/>
              </a:rPr>
              <a:t>2</a:t>
            </a:r>
            <a:r>
              <a:rPr lang="zh-CN"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3H</a:t>
            </a:r>
            <a:r>
              <a:rPr lang="en-US" altLang="zh-CN" sz="2400" kern="100" baseline="-25000">
                <a:solidFill>
                  <a:schemeClr val="tx1"/>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endPar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2" name="文本框 11"/>
          <p:cNvSpPr txBox="1"/>
          <p:nvPr>
            <p:custDataLst>
              <p:tags r:id="rId4"/>
            </p:custDataLst>
          </p:nvPr>
        </p:nvSpPr>
        <p:spPr>
          <a:xfrm>
            <a:off x="1877904" y="3611852"/>
            <a:ext cx="6468534" cy="645160"/>
          </a:xfrm>
          <a:prstGeom prst="rect">
            <a:avLst/>
          </a:prstGeom>
          <a:noFill/>
        </p:spPr>
        <p:txBody>
          <a:bodyPr wrap="square">
            <a:spAutoFit/>
          </a:bodyPr>
          <a:lstStyle/>
          <a:p>
            <a:pPr>
              <a:lnSpc>
                <a:spcPct val="150000"/>
              </a:lnSpc>
            </a:pP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Si</a:t>
            </a:r>
            <a:r>
              <a:rPr lang="zh-CN"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2KOH</a:t>
            </a:r>
            <a:r>
              <a:rPr lang="zh-CN"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H</a:t>
            </a:r>
            <a:r>
              <a:rPr lang="en-US" altLang="zh-CN" sz="2400" kern="100" baseline="-25000">
                <a:solidFill>
                  <a:schemeClr val="tx1"/>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O</a:t>
            </a:r>
            <a:r>
              <a:rPr lang="en-US" altLang="zh-CN" sz="2400" kern="100" spc="-80">
                <a:solidFill>
                  <a:schemeClr val="tx1"/>
                </a:solidFill>
                <a:effectLst/>
                <a:latin typeface="Times New Roman" panose="02020603050405020304" pitchFamily="18" charset="0"/>
                <a:ea typeface="楷体" panose="02010609060101010101" charset="-122"/>
                <a:cs typeface="Times New Roman" panose="02020603050405020304" pitchFamily="18" charset="0"/>
              </a:rPr>
              <a:t>= </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K</a:t>
            </a:r>
            <a:r>
              <a:rPr lang="en-US" altLang="zh-CN" sz="2400" kern="100" baseline="-25000">
                <a:solidFill>
                  <a:schemeClr val="tx1"/>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SiO</a:t>
            </a:r>
            <a:r>
              <a:rPr lang="en-US" altLang="zh-CN" sz="2400" kern="100" baseline="-25000">
                <a:solidFill>
                  <a:schemeClr val="tx1"/>
                </a:solidFill>
                <a:effectLst/>
                <a:latin typeface="Times New Roman" panose="02020603050405020304" pitchFamily="18" charset="0"/>
                <a:ea typeface="楷体" panose="02010609060101010101" charset="-122"/>
                <a:cs typeface="Times New Roman" panose="02020603050405020304" pitchFamily="18" charset="0"/>
              </a:rPr>
              <a:t>3</a:t>
            </a:r>
            <a:r>
              <a:rPr lang="zh-CN"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2H</a:t>
            </a:r>
            <a:r>
              <a:rPr lang="en-US" altLang="zh-CN" sz="2400" kern="100" baseline="-25000">
                <a:solidFill>
                  <a:schemeClr val="tx1"/>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endParaRPr lang="en-US" altLang="zh-CN" sz="2400" kern="10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4" name="文本框 13"/>
          <p:cNvSpPr txBox="1"/>
          <p:nvPr>
            <p:custDataLst>
              <p:tags r:id="rId5"/>
            </p:custDataLst>
          </p:nvPr>
        </p:nvSpPr>
        <p:spPr>
          <a:xfrm>
            <a:off x="926253" y="1438032"/>
            <a:ext cx="6096000" cy="645160"/>
          </a:xfrm>
          <a:prstGeom prst="rect">
            <a:avLst/>
          </a:prstGeom>
          <a:noFill/>
        </p:spPr>
        <p:txBody>
          <a:bodyPr wrap="square">
            <a:spAutoFit/>
          </a:bodyPr>
          <a:lstStyle/>
          <a:p>
            <a:pPr>
              <a:lnSpc>
                <a:spcPct val="150000"/>
              </a:lnSpc>
            </a:pPr>
            <a:r>
              <a:rPr lang="en-US" altLang="zh-CN" sz="2400">
                <a:solidFill>
                  <a:schemeClr val="tx1"/>
                </a:solidFill>
                <a:effectLst/>
                <a:latin typeface="Times New Roman" panose="02020603050405020304" pitchFamily="18" charset="0"/>
                <a:ea typeface="楷体" panose="02010609060101010101" charset="-122"/>
              </a:rPr>
              <a:t>③</a:t>
            </a:r>
            <a:r>
              <a:rPr lang="zh-CN" altLang="zh-CN" sz="2400">
                <a:solidFill>
                  <a:schemeClr val="tx1"/>
                </a:solidFill>
                <a:effectLst/>
                <a:latin typeface="Times New Roman" panose="02020603050405020304" pitchFamily="18" charset="0"/>
                <a:ea typeface="楷体" panose="02010609060101010101" charset="-122"/>
              </a:rPr>
              <a:t>硼和硅的相似性</a:t>
            </a:r>
            <a:endParaRPr lang="zh-CN" altLang="zh-CN" sz="2400">
              <a:solidFill>
                <a:schemeClr val="tx1"/>
              </a:solidFill>
              <a:effectLst/>
              <a:latin typeface="Times New Roman" panose="02020603050405020304" pitchFamily="18" charset="0"/>
              <a:ea typeface="楷体" panose="02010609060101010101" charset="-122"/>
            </a:endParaRPr>
          </a:p>
        </p:txBody>
      </p:sp>
      <p:sp>
        <p:nvSpPr>
          <p:cNvPr id="15" name="文本框 14"/>
          <p:cNvSpPr txBox="1"/>
          <p:nvPr>
            <p:custDataLst>
              <p:tags r:id="rId6"/>
            </p:custDataLst>
          </p:nvPr>
        </p:nvSpPr>
        <p:spPr>
          <a:xfrm>
            <a:off x="644901" y="649966"/>
            <a:ext cx="2468880" cy="645160"/>
          </a:xfrm>
          <a:prstGeom prst="rect">
            <a:avLst/>
          </a:prstGeom>
          <a:noFill/>
        </p:spPr>
        <p:txBody>
          <a:bodyPr wrap="none" rtlCol="0">
            <a:spAutoFit/>
          </a:bodyPr>
          <a:lstStyle>
            <a:defPPr>
              <a:defRPr lang="zh-CN"/>
            </a:defPPr>
            <a:lvl1pPr>
              <a:defRPr sz="2800">
                <a:latin typeface="微软雅黑" panose="020B0503020204020204" charset="-122"/>
                <a:ea typeface="微软雅黑"/>
              </a:defRPr>
            </a:lvl1pPr>
          </a:lstStyle>
          <a:p>
            <a:pPr>
              <a:lnSpc>
                <a:spcPct val="150000"/>
              </a:lnSpc>
            </a:pPr>
            <a:r>
              <a:rPr lang="zh-CN" altLang="en-US"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4</a:t>
            </a:r>
            <a:r>
              <a:rPr lang="zh-CN" altLang="en-US" sz="2400">
                <a:solidFill>
                  <a:schemeClr val="tx1"/>
                </a:solidFill>
                <a:effectLst/>
                <a:latin typeface="Times New Roman" panose="02020603050405020304" pitchFamily="18" charset="0"/>
                <a:ea typeface="楷体" panose="02010609060101010101" charset="-122"/>
                <a:cs typeface="Times New Roman" panose="02020603050405020304" pitchFamily="18" charset="0"/>
              </a:rPr>
              <a:t>）对角线规则</a:t>
            </a:r>
            <a:endParaRPr lang="zh-CN" altLang="en-US" sz="240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2">
            <a:clrChange>
              <a:clrFrom>
                <a:srgbClr val="FFFFFF"/>
              </a:clrFrom>
              <a:clrTo>
                <a:srgbClr val="FFFFFF">
                  <a:alpha val="0"/>
                </a:srgbClr>
              </a:clrTo>
            </a:clrChange>
          </a:blip>
          <a:stretch>
            <a:fillRect/>
          </a:stretch>
        </p:blipFill>
        <p:spPr>
          <a:xfrm>
            <a:off x="1104900" y="1379294"/>
            <a:ext cx="9982200" cy="4612499"/>
          </a:xfrm>
          <a:prstGeom prst="rect">
            <a:avLst/>
          </a:prstGeom>
        </p:spPr>
      </p:pic>
    </p:spTree>
    <p:custDataLst>
      <p:tags r:id="rId3"/>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02821" y="1468524"/>
            <a:ext cx="5476681" cy="4523105"/>
          </a:xfrm>
          <a:prstGeom prst="rect">
            <a:avLst/>
          </a:prstGeom>
          <a:noFill/>
        </p:spPr>
        <p:txBody>
          <a:bodyPr wrap="square">
            <a:spAutoFit/>
          </a:bodyPr>
          <a:lstStyle/>
          <a:p>
            <a:pPr indent="457200">
              <a:lnSpc>
                <a:spcPct val="150000"/>
              </a:lnSpc>
            </a:pPr>
            <a:r>
              <a:rPr lang="en-US" altLang="zh-CN"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1869</a:t>
            </a: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年，门捷列夫制作了历史上第一张</a:t>
            </a: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元素周期表</a:t>
            </a: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，又称</a:t>
            </a: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短式周期表</a:t>
            </a: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a:t>
            </a:r>
            <a:endParaRPr lang="en-US" altLang="zh-CN" sz="2400">
              <a:solidFill>
                <a:srgbClr val="242021"/>
              </a:solidFill>
              <a:effectLst/>
              <a:latin typeface="Times New Roman" panose="02020603050405020304" pitchFamily="18" charset="0"/>
              <a:ea typeface="楷体" panose="02010609060101010101" charset="-122"/>
              <a:cs typeface="Times New Roman" panose="02020603050405020304" pitchFamily="18" charset="0"/>
            </a:endParaRPr>
          </a:p>
          <a:p>
            <a:pPr indent="457200">
              <a:lnSpc>
                <a:spcPct val="150000"/>
              </a:lnSpc>
            </a:pP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从第四周期开始每个周期截成两截，第</a:t>
            </a:r>
            <a:r>
              <a:rPr lang="en-US" altLang="zh-CN"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7</a:t>
            </a: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族分主副族，第八族称为过渡元素（第八族是铁、钴、镍等“三素组”）。至今，仍在使用主副族和第八族等名词，但有些概念是不同的，如过渡元素等。</a:t>
            </a: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pic>
        <p:nvPicPr>
          <p:cNvPr id="6" name="图片 5"/>
          <p:cNvPicPr>
            <a:picLocks noChangeAspect="1"/>
          </p:cNvPicPr>
          <p:nvPr>
            <p:custDataLst>
              <p:tags r:id="rId2"/>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1283" y="1279088"/>
            <a:ext cx="5564492" cy="4627189"/>
          </a:xfrm>
          <a:prstGeom prst="rect">
            <a:avLst/>
          </a:prstGeom>
        </p:spPr>
      </p:pic>
      <p:sp>
        <p:nvSpPr>
          <p:cNvPr id="2" name="文本框 1"/>
          <p:cNvSpPr txBox="1"/>
          <p:nvPr>
            <p:custDataLst>
              <p:tags r:id="rId4"/>
            </p:custDataLst>
          </p:nvPr>
        </p:nvSpPr>
        <p:spPr>
          <a:xfrm>
            <a:off x="4003511" y="424720"/>
            <a:ext cx="4184978" cy="737235"/>
          </a:xfrm>
          <a:prstGeom prst="rect">
            <a:avLst/>
          </a:prstGeom>
          <a:noFill/>
        </p:spPr>
        <p:txBody>
          <a:bodyPr wrap="square">
            <a:spAutoFit/>
          </a:bodyPr>
          <a:lstStyle/>
          <a:p>
            <a:pPr algn="ctr">
              <a:lnSpc>
                <a:spcPct val="150000"/>
              </a:lnSpc>
            </a:pPr>
            <a:r>
              <a:rPr lang="zh-CN" altLang="en-US" sz="2800">
                <a:solidFill>
                  <a:schemeClr val="tx1"/>
                </a:solidFill>
                <a:effectLst/>
                <a:latin typeface="+mj-ea"/>
                <a:ea typeface="+mj-ea"/>
              </a:rPr>
              <a:t>元素周期表发展史</a:t>
            </a:r>
            <a:endParaRPr lang="zh-CN" altLang="en-US" sz="2800">
              <a:solidFill>
                <a:schemeClr val="tx1"/>
              </a:solidFill>
              <a:effectLst/>
              <a:latin typeface="+mj-ea"/>
              <a:ea typeface="+mj-ea"/>
            </a:endParaRPr>
          </a:p>
        </p:txBody>
      </p:sp>
    </p:spTree>
    <p:custDataLst>
      <p:tags r:id="rId5"/>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06010" y="1403099"/>
            <a:ext cx="10383520" cy="737235"/>
          </a:xfrm>
          <a:prstGeom prst="rect">
            <a:avLst/>
          </a:prstGeom>
          <a:noFill/>
        </p:spPr>
        <p:txBody>
          <a:bodyPr wrap="square" rtlCol="0">
            <a:spAutoFit/>
          </a:bodyPr>
          <a:lstStyle/>
          <a:p>
            <a:pPr>
              <a:lnSpc>
                <a:spcPct val="150000"/>
              </a:lnSpc>
            </a:pPr>
            <a:r>
              <a:rPr lang="en-US" altLang="zh-CN" sz="2800">
                <a:effectLst/>
                <a:latin typeface="+mj-ea"/>
                <a:ea typeface="+mj-ea"/>
                <a:cs typeface="+mj-ea"/>
              </a:rPr>
              <a:t>1.</a:t>
            </a:r>
            <a:r>
              <a:rPr lang="zh-CN" altLang="en-US" sz="2800">
                <a:effectLst/>
                <a:latin typeface="+mj-ea"/>
                <a:ea typeface="+mj-ea"/>
                <a:cs typeface="+mj-ea"/>
              </a:rPr>
              <a:t>元素周期律、元素周期系和元素周期表</a:t>
            </a:r>
            <a:endParaRPr lang="zh-CN" altLang="en-US" sz="2800">
              <a:effectLst/>
              <a:latin typeface="+mj-ea"/>
              <a:ea typeface="+mj-ea"/>
              <a:cs typeface="+mj-ea"/>
            </a:endParaRPr>
          </a:p>
        </p:txBody>
      </p:sp>
      <p:sp>
        <p:nvSpPr>
          <p:cNvPr id="4" name="矩形 3"/>
          <p:cNvSpPr/>
          <p:nvPr>
            <p:custDataLst>
              <p:tags r:id="rId2"/>
            </p:custDataLst>
          </p:nvPr>
        </p:nvSpPr>
        <p:spPr>
          <a:xfrm>
            <a:off x="806010" y="2081359"/>
            <a:ext cx="10745288" cy="1753235"/>
          </a:xfrm>
          <a:prstGeom prst="rect">
            <a:avLst/>
          </a:prstGeom>
          <a:noFill/>
          <a:ln>
            <a:noFill/>
            <a:miter lim="800000"/>
          </a:ln>
        </p:spPr>
        <p:txBody>
          <a:bodyPr wrap="square" anchor="ctr" anchorCtr="0">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5pPr>
          </a:lstStyle>
          <a:p>
            <a:pPr>
              <a:lnSpc>
                <a:spcPct val="150000"/>
              </a:lnSpc>
            </a:pP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元素周期律：</a:t>
            </a:r>
            <a:r>
              <a:rPr lang="zh-CN" altLang="en-US" sz="2400">
                <a:effectLst/>
                <a:latin typeface="Times New Roman" panose="02020603050405020304" pitchFamily="18" charset="0"/>
                <a:ea typeface="楷体" panose="02010609060101010101" charset="-122"/>
                <a:cs typeface="Times New Roman" panose="02020603050405020304" pitchFamily="18" charset="0"/>
              </a:rPr>
              <a:t>元素的性质随原子的核电荷数递增发生周期性递变，这一规律叫做元素周期律。 </a:t>
            </a: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a:p>
            <a:pPr lvl="0">
              <a:lnSpc>
                <a:spcPct val="150000"/>
              </a:lnSpc>
            </a:pPr>
            <a:endParaRPr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6" name="矩形 5"/>
          <p:cNvSpPr/>
          <p:nvPr>
            <p:custDataLst>
              <p:tags r:id="rId3"/>
            </p:custDataLst>
          </p:nvPr>
        </p:nvSpPr>
        <p:spPr>
          <a:xfrm>
            <a:off x="806010" y="3674858"/>
            <a:ext cx="10745288" cy="645160"/>
          </a:xfrm>
          <a:prstGeom prst="rect">
            <a:avLst/>
          </a:prstGeom>
          <a:noFill/>
          <a:ln>
            <a:noFill/>
            <a:miter lim="800000"/>
          </a:ln>
        </p:spPr>
        <p:txBody>
          <a:bodyPr wrap="square" anchor="ctr" anchorCtr="0">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5pPr>
          </a:lstStyle>
          <a:p>
            <a:pPr>
              <a:lnSpc>
                <a:spcPct val="150000"/>
              </a:lnSpc>
            </a:pP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元素周期系：</a:t>
            </a:r>
            <a:r>
              <a:rPr lang="zh-CN" altLang="en-US" sz="2400">
                <a:effectLst/>
                <a:latin typeface="Times New Roman" panose="02020603050405020304" pitchFamily="18" charset="0"/>
                <a:ea typeface="楷体" panose="02010609060101010101" charset="-122"/>
                <a:cs typeface="Times New Roman" panose="02020603050405020304" pitchFamily="18" charset="0"/>
                <a:sym typeface="+mn-ea"/>
              </a:rPr>
              <a:t>元素按其原子核电荷数递增排列的序列称元素周期系。</a:t>
            </a:r>
            <a:endParaRPr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0" name="矩形 9"/>
          <p:cNvSpPr/>
          <p:nvPr>
            <p:custDataLst>
              <p:tags r:id="rId4"/>
            </p:custDataLst>
          </p:nvPr>
        </p:nvSpPr>
        <p:spPr>
          <a:xfrm>
            <a:off x="806010" y="4706882"/>
            <a:ext cx="10569588" cy="1198880"/>
          </a:xfrm>
          <a:prstGeom prst="rect">
            <a:avLst/>
          </a:prstGeom>
          <a:noFill/>
          <a:ln>
            <a:noFill/>
            <a:miter lim="800000"/>
          </a:ln>
        </p:spPr>
        <p:txBody>
          <a:bodyPr wrap="square" anchor="ctr" anchorCtr="0">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90204" pitchFamily="34" charset="0"/>
                <a:ea typeface="宋体" pitchFamily="2" charset="-122"/>
              </a:defRPr>
            </a:lvl5pPr>
          </a:lstStyle>
          <a:p>
            <a:pPr>
              <a:lnSpc>
                <a:spcPct val="150000"/>
              </a:lnSpc>
            </a:pP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3</a:t>
            </a: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元素周期表</a:t>
            </a: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a:t>
            </a:r>
            <a:r>
              <a:rPr lang="zh-CN" altLang="zh-CN" sz="2400">
                <a:effectLst/>
                <a:latin typeface="Times New Roman" panose="02020603050405020304" pitchFamily="18" charset="0"/>
                <a:ea typeface="楷体" panose="02010609060101010101" charset="-122"/>
                <a:cs typeface="Times New Roman" panose="02020603050405020304" pitchFamily="18" charset="0"/>
                <a:sym typeface="+mn-ea"/>
              </a:rPr>
              <a:t>呈现元素周期系的表格</a:t>
            </a:r>
            <a:r>
              <a:rPr lang="zh-CN" altLang="en-US" sz="2400">
                <a:effectLst/>
                <a:latin typeface="Times New Roman" panose="02020603050405020304" pitchFamily="18" charset="0"/>
                <a:ea typeface="楷体" panose="02010609060101010101" charset="-122"/>
                <a:cs typeface="Times New Roman" panose="02020603050405020304" pitchFamily="18" charset="0"/>
                <a:sym typeface="+mn-ea"/>
              </a:rPr>
              <a:t>，</a:t>
            </a:r>
            <a:r>
              <a:rPr lang="zh-CN" altLang="zh-CN" sz="2400">
                <a:effectLst/>
                <a:latin typeface="Times New Roman" panose="02020603050405020304" pitchFamily="18" charset="0"/>
                <a:ea typeface="楷体" panose="02010609060101010101" charset="-122"/>
                <a:cs typeface="Times New Roman" panose="02020603050405020304" pitchFamily="18" charset="0"/>
                <a:sym typeface="+mn-ea"/>
              </a:rPr>
              <a:t>元素周期系只有一个</a:t>
            </a:r>
            <a:r>
              <a:rPr lang="zh-CN" altLang="en-US" sz="2400">
                <a:effectLst/>
                <a:latin typeface="Times New Roman" panose="02020603050405020304" pitchFamily="18" charset="0"/>
                <a:ea typeface="楷体" panose="02010609060101010101" charset="-122"/>
                <a:cs typeface="Times New Roman" panose="02020603050405020304" pitchFamily="18" charset="0"/>
                <a:sym typeface="+mn-ea"/>
              </a:rPr>
              <a:t>，</a:t>
            </a:r>
            <a:r>
              <a:rPr lang="zh-CN" altLang="zh-CN" sz="2400">
                <a:effectLst/>
                <a:latin typeface="Times New Roman" panose="02020603050405020304" pitchFamily="18" charset="0"/>
                <a:ea typeface="楷体" panose="02010609060101010101" charset="-122"/>
                <a:cs typeface="Times New Roman" panose="02020603050405020304" pitchFamily="18" charset="0"/>
                <a:sym typeface="+mn-ea"/>
              </a:rPr>
              <a:t>元素周期表多种多样。</a:t>
            </a:r>
            <a:endParaRPr sz="2400">
              <a:effectLst/>
              <a:latin typeface="Times New Roman" panose="02020603050405020304" pitchFamily="18" charset="0"/>
              <a:ea typeface="楷体" panose="02010609060101010101" charset="-122"/>
              <a:cs typeface="Times New Roman" panose="02020603050405020304" pitchFamily="18" charset="0"/>
            </a:endParaRPr>
          </a:p>
        </p:txBody>
      </p:sp>
      <p:sp>
        <p:nvSpPr>
          <p:cNvPr id="19" name="矩形 18"/>
          <p:cNvSpPr/>
          <p:nvPr>
            <p:custDataLst>
              <p:tags r:id="rId5"/>
            </p:custDataLst>
          </p:nvPr>
        </p:nvSpPr>
        <p:spPr>
          <a:xfrm>
            <a:off x="236586" y="881406"/>
            <a:ext cx="4180205" cy="521970"/>
          </a:xfrm>
          <a:prstGeom prst="rect">
            <a:avLst/>
          </a:prstGeom>
        </p:spPr>
        <p:txBody>
          <a:bodyPr wrap="none">
            <a:spAutoFit/>
          </a:bodyPr>
          <a:lstStyle/>
          <a:p>
            <a:r>
              <a:rPr lang="zh-CN" altLang="en-US" sz="2800">
                <a:solidFill>
                  <a:srgbClr val="5C79A3"/>
                </a:solidFill>
                <a:latin typeface="微软雅黑" panose="020B0503020204020204" charset="-122"/>
                <a:ea typeface="微软雅黑"/>
                <a:cs typeface="Times New Roman" panose="02020603050405020304" pitchFamily="18" charset="0"/>
              </a:rPr>
              <a:t>一</a:t>
            </a:r>
            <a:r>
              <a:rPr lang="en-US" altLang="zh-CN" sz="2800">
                <a:solidFill>
                  <a:srgbClr val="5C79A3"/>
                </a:solidFill>
                <a:latin typeface="微软雅黑" panose="020B0503020204020204" charset="-122"/>
                <a:ea typeface="微软雅黑"/>
                <a:cs typeface="Times New Roman" panose="02020603050405020304" pitchFamily="18" charset="0"/>
              </a:rPr>
              <a:t>.</a:t>
            </a:r>
            <a:r>
              <a:rPr lang="zh-CN" altLang="en-US" sz="2800">
                <a:solidFill>
                  <a:srgbClr val="5C79A3"/>
                </a:solidFill>
                <a:latin typeface="微软雅黑" panose="020B0503020204020204" charset="-122"/>
                <a:ea typeface="微软雅黑"/>
                <a:cs typeface="Times New Roman" panose="02020603050405020304" pitchFamily="18" charset="0"/>
              </a:rPr>
              <a:t>原子结构与元素周期表</a:t>
            </a:r>
            <a:endParaRPr lang="zh-CN" altLang="en-US" sz="2800">
              <a:solidFill>
                <a:srgbClr val="5C79A3"/>
              </a:solidFill>
              <a:latin typeface="微软雅黑" panose="020B0503020204020204" charset="-122"/>
              <a:ea typeface="微软雅黑"/>
              <a:cs typeface="Times New Roman" panose="02020603050405020304" pitchFamily="18" charset="0"/>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base">
                                        <p:cTn id="6" dur="1" fill="hold">
                                          <p:stCondLst>
                                            <p:cond delay="0"/>
                                          </p:stCondLst>
                                        </p:cTn>
                                        <p:tgtEl>
                                          <p:spTgt spid="4"/>
                                        </p:tgtEl>
                                        <p:attrNameLst>
                                          <p:attrName>style.visibility</p:attrName>
                                        </p:attrNameLst>
                                      </p:cBhvr>
                                      <p:to>
                                        <p:strVal val="visible"/>
                                      </p:to>
                                    </p:set>
                                    <p:animEffect transition="in" filter="blinds(horizontal)">
                                      <p:cBhvr additive="base">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71305" y="743714"/>
            <a:ext cx="6097554" cy="521970"/>
          </a:xfrm>
          <a:prstGeom prst="rect">
            <a:avLst/>
          </a:prstGeom>
          <a:noFill/>
        </p:spPr>
        <p:txBody>
          <a:bodyPr wrap="square" rtlCol="0">
            <a:spAutoFit/>
          </a:bodyPr>
          <a:lstStyle>
            <a:defPPr>
              <a:defRPr lang="zh-CN"/>
            </a:defPPr>
            <a:lvl1pPr>
              <a:defRPr sz="2800">
                <a:latin typeface="微软雅黑" panose="020B0503020204020204" charset="-122"/>
                <a:ea typeface="微软雅黑"/>
              </a:defRPr>
            </a:lvl1pPr>
          </a:lstStyle>
          <a:p>
            <a:r>
              <a:rPr lang="en-US" altLang="zh-CN">
                <a:effectLst/>
                <a:latin typeface="+mj-ea"/>
                <a:ea typeface="+mj-ea"/>
                <a:cs typeface="+mj-ea"/>
              </a:rPr>
              <a:t>2. </a:t>
            </a:r>
            <a:r>
              <a:rPr lang="zh-CN" altLang="en-US">
                <a:effectLst/>
                <a:latin typeface="+mj-ea"/>
                <a:ea typeface="+mj-ea"/>
                <a:cs typeface="+mj-ea"/>
              </a:rPr>
              <a:t>构造原理与元素周期表</a:t>
            </a:r>
            <a:endParaRPr lang="zh-CN" altLang="en-US">
              <a:effectLst/>
              <a:latin typeface="+mj-ea"/>
              <a:ea typeface="+mj-ea"/>
              <a:cs typeface="+mj-ea"/>
            </a:endParaRPr>
          </a:p>
        </p:txBody>
      </p:sp>
      <p:graphicFrame>
        <p:nvGraphicFramePr>
          <p:cNvPr id="5" name="表格 10"/>
          <p:cNvGraphicFramePr>
            <a:graphicFrameLocks noGrp="1"/>
          </p:cNvGraphicFramePr>
          <p:nvPr>
            <p:custDataLst>
              <p:tags r:id="rId2"/>
            </p:custDataLst>
          </p:nvPr>
        </p:nvGraphicFramePr>
        <p:xfrm>
          <a:off x="976719" y="2246419"/>
          <a:ext cx="10483249" cy="4566512"/>
        </p:xfrm>
        <a:graphic>
          <a:graphicData uri="http://schemas.openxmlformats.org/drawingml/2006/table">
            <a:tbl>
              <a:tblPr firstRow="1" bandRow="1">
                <a:tableStyleId>{5C22544A-7EE6-4342-B048-85BDC9FD1C3A}</a:tableStyleId>
              </a:tblPr>
              <a:tblGrid>
                <a:gridCol w="1381513"/>
                <a:gridCol w="1619391"/>
                <a:gridCol w="4394257"/>
                <a:gridCol w="1332130"/>
                <a:gridCol w="1755958"/>
              </a:tblGrid>
              <a:tr h="570814">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周期</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电子层数</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价层电子填入的能级</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电子数</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元素种数</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0814">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一</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r>
                        <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1</a:t>
                      </a:r>
                      <a:endPar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0814">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二</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r>
                        <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0814">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三</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r>
                        <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3</a:t>
                      </a:r>
                      <a:endPar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0814">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四</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r>
                        <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4</a:t>
                      </a:r>
                      <a:endPar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0814">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五</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r>
                        <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5</a:t>
                      </a:r>
                      <a:endPar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0814">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六</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r>
                        <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6</a:t>
                      </a:r>
                      <a:endPar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0814">
                <a:tc>
                  <a:txBody>
                    <a:bodyPr wrap="square"/>
                    <a:lstStyle/>
                    <a:p>
                      <a:pPr algn="ctr"/>
                      <a:r>
                        <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七</a:t>
                      </a: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r>
                        <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7</a:t>
                      </a:r>
                      <a:endPar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endParaRPr lang="zh-CN" alt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91447" marR="91447" marT="45718" marB="45718"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文本框 5"/>
          <p:cNvSpPr txBox="1">
            <a:spLocks noChangeArrowheads="1"/>
          </p:cNvSpPr>
          <p:nvPr>
            <p:custDataLst>
              <p:tags r:id="rId3"/>
            </p:custDataLst>
          </p:nvPr>
        </p:nvSpPr>
        <p:spPr bwMode="auto">
          <a:xfrm>
            <a:off x="4603838" y="2906705"/>
            <a:ext cx="3266267" cy="460375"/>
          </a:xfrm>
          <a:prstGeom prst="rect">
            <a:avLst/>
          </a:prstGeom>
          <a:noFill/>
          <a:ln>
            <a:noFill/>
          </a:ln>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1s</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7" name="文本框 20"/>
          <p:cNvSpPr txBox="1">
            <a:spLocks noChangeArrowheads="1"/>
          </p:cNvSpPr>
          <p:nvPr>
            <p:custDataLst>
              <p:tags r:id="rId4"/>
            </p:custDataLst>
          </p:nvPr>
        </p:nvSpPr>
        <p:spPr bwMode="auto">
          <a:xfrm>
            <a:off x="4567433" y="3441151"/>
            <a:ext cx="3201865" cy="460375"/>
          </a:xfrm>
          <a:prstGeom prst="rect">
            <a:avLst/>
          </a:prstGeom>
          <a:noFill/>
          <a:ln>
            <a:noFill/>
          </a:ln>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2s→2p</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8" name="文本框 21"/>
          <p:cNvSpPr txBox="1">
            <a:spLocks noChangeArrowheads="1"/>
          </p:cNvSpPr>
          <p:nvPr>
            <p:custDataLst>
              <p:tags r:id="rId5"/>
            </p:custDataLst>
          </p:nvPr>
        </p:nvSpPr>
        <p:spPr bwMode="auto">
          <a:xfrm>
            <a:off x="4542826" y="3950361"/>
            <a:ext cx="3394053" cy="460375"/>
          </a:xfrm>
          <a:prstGeom prst="rect">
            <a:avLst/>
          </a:prstGeom>
          <a:noFill/>
          <a:ln>
            <a:noFill/>
          </a:ln>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3s → 3p</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9" name="文本框 22"/>
          <p:cNvSpPr txBox="1">
            <a:spLocks noChangeArrowheads="1"/>
          </p:cNvSpPr>
          <p:nvPr>
            <p:custDataLst>
              <p:tags r:id="rId6"/>
            </p:custDataLst>
          </p:nvPr>
        </p:nvSpPr>
        <p:spPr bwMode="auto">
          <a:xfrm>
            <a:off x="4542826" y="4515784"/>
            <a:ext cx="3509780" cy="460375"/>
          </a:xfrm>
          <a:prstGeom prst="rect">
            <a:avLst/>
          </a:prstGeom>
          <a:noFill/>
          <a:ln>
            <a:noFill/>
          </a:ln>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4s → 3d → 4p</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0" name="文本框 23"/>
          <p:cNvSpPr txBox="1">
            <a:spLocks noChangeArrowheads="1"/>
          </p:cNvSpPr>
          <p:nvPr>
            <p:custDataLst>
              <p:tags r:id="rId7"/>
            </p:custDataLst>
          </p:nvPr>
        </p:nvSpPr>
        <p:spPr bwMode="auto">
          <a:xfrm>
            <a:off x="4542824" y="5098934"/>
            <a:ext cx="3641106" cy="460375"/>
          </a:xfrm>
          <a:prstGeom prst="rect">
            <a:avLst/>
          </a:prstGeom>
          <a:noFill/>
          <a:ln>
            <a:noFill/>
          </a:ln>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5s → 4d → 5p</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1" name="文本框 24"/>
          <p:cNvSpPr txBox="1">
            <a:spLocks noChangeArrowheads="1"/>
          </p:cNvSpPr>
          <p:nvPr>
            <p:custDataLst>
              <p:tags r:id="rId8"/>
            </p:custDataLst>
          </p:nvPr>
        </p:nvSpPr>
        <p:spPr bwMode="auto">
          <a:xfrm>
            <a:off x="4425497" y="5753967"/>
            <a:ext cx="3820961" cy="460375"/>
          </a:xfrm>
          <a:prstGeom prst="rect">
            <a:avLst/>
          </a:prstGeom>
          <a:noFill/>
          <a:ln>
            <a:noFill/>
          </a:ln>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6s → 4f → 5d → 6p</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2" name="文本框 25"/>
          <p:cNvSpPr txBox="1">
            <a:spLocks noChangeArrowheads="1"/>
          </p:cNvSpPr>
          <p:nvPr>
            <p:custDataLst>
              <p:tags r:id="rId9"/>
            </p:custDataLst>
          </p:nvPr>
        </p:nvSpPr>
        <p:spPr bwMode="auto">
          <a:xfrm>
            <a:off x="4467646" y="6266431"/>
            <a:ext cx="3820961" cy="460375"/>
          </a:xfrm>
          <a:prstGeom prst="rect">
            <a:avLst/>
          </a:prstGeom>
          <a:noFill/>
          <a:ln>
            <a:noFill/>
          </a:ln>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7s → 5f → 6d → 7p</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3" name="文本框 12"/>
          <p:cNvSpPr txBox="1"/>
          <p:nvPr>
            <p:custDataLst>
              <p:tags r:id="rId10"/>
            </p:custDataLst>
          </p:nvPr>
        </p:nvSpPr>
        <p:spPr>
          <a:xfrm>
            <a:off x="10023081" y="2882366"/>
            <a:ext cx="1226906"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4" name="文本框 13"/>
          <p:cNvSpPr txBox="1"/>
          <p:nvPr>
            <p:custDataLst>
              <p:tags r:id="rId11"/>
            </p:custDataLst>
          </p:nvPr>
        </p:nvSpPr>
        <p:spPr>
          <a:xfrm>
            <a:off x="10128631" y="3451997"/>
            <a:ext cx="1015807"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8</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5" name="文本框 14"/>
          <p:cNvSpPr txBox="1"/>
          <p:nvPr>
            <p:custDataLst>
              <p:tags r:id="rId12"/>
            </p:custDataLst>
          </p:nvPr>
        </p:nvSpPr>
        <p:spPr>
          <a:xfrm>
            <a:off x="10128631" y="4021628"/>
            <a:ext cx="1015807"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8</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6" name="文本框 15"/>
          <p:cNvSpPr txBox="1"/>
          <p:nvPr>
            <p:custDataLst>
              <p:tags r:id="rId13"/>
            </p:custDataLst>
          </p:nvPr>
        </p:nvSpPr>
        <p:spPr>
          <a:xfrm>
            <a:off x="10180464" y="4591259"/>
            <a:ext cx="912141"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18</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7" name="文本框 16"/>
          <p:cNvSpPr txBox="1"/>
          <p:nvPr>
            <p:custDataLst>
              <p:tags r:id="rId14"/>
            </p:custDataLst>
          </p:nvPr>
        </p:nvSpPr>
        <p:spPr>
          <a:xfrm>
            <a:off x="10032060" y="5160890"/>
            <a:ext cx="1208948"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18</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8" name="文本框 17"/>
          <p:cNvSpPr txBox="1"/>
          <p:nvPr>
            <p:custDataLst>
              <p:tags r:id="rId15"/>
            </p:custDataLst>
          </p:nvPr>
        </p:nvSpPr>
        <p:spPr>
          <a:xfrm>
            <a:off x="10044365" y="5730521"/>
            <a:ext cx="1184339"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32</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9" name="文本框 18"/>
          <p:cNvSpPr txBox="1"/>
          <p:nvPr>
            <p:custDataLst>
              <p:tags r:id="rId16"/>
            </p:custDataLst>
          </p:nvPr>
        </p:nvSpPr>
        <p:spPr>
          <a:xfrm>
            <a:off x="9978283" y="6300154"/>
            <a:ext cx="1316503"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32</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20" name="文本框 19"/>
          <p:cNvSpPr txBox="1"/>
          <p:nvPr>
            <p:custDataLst>
              <p:tags r:id="rId17"/>
            </p:custDataLst>
          </p:nvPr>
        </p:nvSpPr>
        <p:spPr>
          <a:xfrm>
            <a:off x="8574720" y="2831927"/>
            <a:ext cx="1021071"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21" name="文本框 20"/>
          <p:cNvSpPr txBox="1"/>
          <p:nvPr>
            <p:custDataLst>
              <p:tags r:id="rId18"/>
            </p:custDataLst>
          </p:nvPr>
        </p:nvSpPr>
        <p:spPr>
          <a:xfrm>
            <a:off x="8553409" y="3407559"/>
            <a:ext cx="1063692"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8</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22" name="文本框 21"/>
          <p:cNvSpPr txBox="1"/>
          <p:nvPr>
            <p:custDataLst>
              <p:tags r:id="rId19"/>
            </p:custDataLst>
          </p:nvPr>
        </p:nvSpPr>
        <p:spPr>
          <a:xfrm>
            <a:off x="8471802" y="3983191"/>
            <a:ext cx="1226906"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8</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23" name="文本框 22"/>
          <p:cNvSpPr txBox="1"/>
          <p:nvPr>
            <p:custDataLst>
              <p:tags r:id="rId20"/>
            </p:custDataLst>
          </p:nvPr>
        </p:nvSpPr>
        <p:spPr>
          <a:xfrm>
            <a:off x="8467552" y="4558823"/>
            <a:ext cx="1235407"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18</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24" name="文本框 23"/>
          <p:cNvSpPr txBox="1"/>
          <p:nvPr>
            <p:custDataLst>
              <p:tags r:id="rId21"/>
            </p:custDataLst>
          </p:nvPr>
        </p:nvSpPr>
        <p:spPr>
          <a:xfrm>
            <a:off x="8480781" y="5134455"/>
            <a:ext cx="1208949"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18</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25" name="文本框 24"/>
          <p:cNvSpPr txBox="1"/>
          <p:nvPr>
            <p:custDataLst>
              <p:tags r:id="rId22"/>
            </p:custDataLst>
          </p:nvPr>
        </p:nvSpPr>
        <p:spPr>
          <a:xfrm>
            <a:off x="8471802" y="5710087"/>
            <a:ext cx="1226907"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32</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26" name="文本框 25"/>
          <p:cNvSpPr txBox="1"/>
          <p:nvPr>
            <p:custDataLst>
              <p:tags r:id="rId23"/>
            </p:custDataLst>
          </p:nvPr>
        </p:nvSpPr>
        <p:spPr>
          <a:xfrm>
            <a:off x="8389873" y="6285717"/>
            <a:ext cx="1463339" cy="460375"/>
          </a:xfrm>
          <a:prstGeom prst="rect">
            <a:avLst/>
          </a:prstGeom>
          <a:noFill/>
        </p:spPr>
        <p:txBody>
          <a:bodyPr wrap="square" rtlCol="0">
            <a:spAutoFit/>
          </a:bodyPr>
          <a:lstStyle/>
          <a:p>
            <a:pPr algn="ct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32</a:t>
            </a:r>
            <a:endPar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27" name="文本框 26"/>
          <p:cNvSpPr txBox="1"/>
          <p:nvPr>
            <p:custDataLst>
              <p:tags r:id="rId24"/>
            </p:custDataLst>
          </p:nvPr>
        </p:nvSpPr>
        <p:spPr>
          <a:xfrm>
            <a:off x="656342" y="1226143"/>
            <a:ext cx="10764910" cy="977265"/>
          </a:xfrm>
          <a:prstGeom prst="rect">
            <a:avLst/>
          </a:prstGeom>
          <a:noFill/>
        </p:spPr>
        <p:txBody>
          <a:bodyPr wrap="square" rtlCol="0">
            <a:spAutoFit/>
          </a:bodyPr>
          <a:lstStyle/>
          <a:p>
            <a:pPr indent="457200">
              <a:lnSpc>
                <a:spcPct val="120000"/>
              </a:lnSpc>
            </a:pPr>
            <a:r>
              <a:rPr lang="zh-CN" altLang="en-US" sz="2400">
                <a:solidFill>
                  <a:schemeClr val="tx1"/>
                </a:solidFill>
                <a:effectLst/>
                <a:latin typeface="Times New Roman" panose="02020603050405020304" pitchFamily="18" charset="0"/>
                <a:ea typeface="楷体" panose="02010609060101010101" charset="-122"/>
              </a:rPr>
              <a:t>根据构造原理可得出原子核外电子排布，结合元素周期表价电子排布式，完成下列表格。</a:t>
            </a:r>
            <a:endParaRPr lang="zh-CN" altLang="en-US" sz="2400">
              <a:solidFill>
                <a:schemeClr val="tx1"/>
              </a:solidFill>
              <a:effectLst/>
              <a:latin typeface="Times New Roman" panose="02020603050405020304" pitchFamily="18" charset="0"/>
              <a:ea typeface="楷体" panose="02010609060101010101" charset="-122"/>
            </a:endParaRPr>
          </a:p>
        </p:txBody>
      </p:sp>
    </p:spTree>
    <p:custDataLst>
      <p:tags r:id="rId2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435415" y="897384"/>
            <a:ext cx="6097554" cy="523220"/>
          </a:xfrm>
          <a:prstGeom prst="rect">
            <a:avLst/>
          </a:prstGeom>
          <a:noFill/>
        </p:spPr>
        <p:txBody>
          <a:bodyPr wrap="square" rtlCol="0">
            <a:spAutoFit/>
          </a:bodyPr>
          <a:lstStyle>
            <a:defPPr>
              <a:defRPr lang="zh-CN"/>
            </a:defPPr>
            <a:lvl1pPr>
              <a:defRPr sz="2800">
                <a:latin typeface="微软雅黑" panose="020B0503020204020204" charset="-122"/>
                <a:ea typeface="微软雅黑"/>
              </a:defRPr>
            </a:lvl1pPr>
          </a:lstStyle>
          <a:p>
            <a:r>
              <a:rPr lang="en-US" altLang="zh-CN"/>
              <a:t>2. </a:t>
            </a:r>
            <a:r>
              <a:rPr lang="zh-CN" altLang="en-US"/>
              <a:t>构造原理与元素周期表</a:t>
            </a:r>
            <a:endParaRPr lang="zh-CN" altLang="en-US"/>
          </a:p>
        </p:txBody>
      </p:sp>
      <p:sp>
        <p:nvSpPr>
          <p:cNvPr id="6" name="文本框 5"/>
          <p:cNvSpPr txBox="1"/>
          <p:nvPr>
            <p:custDataLst>
              <p:tags r:id="rId2"/>
            </p:custDataLst>
          </p:nvPr>
        </p:nvSpPr>
        <p:spPr>
          <a:xfrm>
            <a:off x="606125" y="1603305"/>
            <a:ext cx="5821680" cy="460375"/>
          </a:xfrm>
          <a:prstGeom prst="rect">
            <a:avLst/>
          </a:prstGeom>
          <a:noFill/>
        </p:spPr>
        <p:txBody>
          <a:bodyPr wrap="none" rtlCol="0">
            <a:spAutoFit/>
          </a:bodyPr>
          <a:lstStyle/>
          <a:p>
            <a:r>
              <a:rPr lang="zh-CN" altLang="en-US" sz="2400">
                <a:latin typeface="楷体" panose="02010609060101010101" charset="-122"/>
                <a:ea typeface="楷体" panose="02010609060101010101" charset="-122"/>
                <a:cs typeface="楷体" panose="02010609060101010101" charset="-122"/>
              </a:rPr>
              <a:t>（</a:t>
            </a:r>
            <a:r>
              <a:rPr lang="en-US" altLang="zh-CN" sz="2400">
                <a:latin typeface="楷体" panose="02010609060101010101" charset="-122"/>
                <a:ea typeface="楷体" panose="02010609060101010101" charset="-122"/>
                <a:cs typeface="楷体" panose="02010609060101010101" charset="-122"/>
              </a:rPr>
              <a:t>1</a:t>
            </a:r>
            <a:r>
              <a:rPr lang="zh-CN" altLang="en-US" sz="2400">
                <a:latin typeface="楷体" panose="02010609060101010101" charset="-122"/>
                <a:ea typeface="楷体" panose="02010609060101010101" charset="-122"/>
                <a:cs typeface="楷体" panose="02010609060101010101" charset="-122"/>
              </a:rPr>
              <a:t>）周期与能级组、原子轨道的对应关系</a:t>
            </a:r>
            <a:endParaRPr lang="zh-CN" altLang="en-US" sz="2400">
              <a:latin typeface="楷体" panose="02010609060101010101" charset="-122"/>
              <a:ea typeface="楷体" panose="02010609060101010101" charset="-122"/>
              <a:cs typeface="楷体" panose="02010609060101010101" charset="-122"/>
            </a:endParaRPr>
          </a:p>
        </p:txBody>
      </p:sp>
      <p:sp>
        <p:nvSpPr>
          <p:cNvPr id="7" name="文本框 6"/>
          <p:cNvSpPr txBox="1"/>
          <p:nvPr>
            <p:custDataLst>
              <p:tags r:id="rId3"/>
            </p:custDataLst>
          </p:nvPr>
        </p:nvSpPr>
        <p:spPr>
          <a:xfrm>
            <a:off x="1710930" y="2458847"/>
            <a:ext cx="9586858" cy="706755"/>
          </a:xfrm>
          <a:prstGeom prst="rect">
            <a:avLst/>
          </a:prstGeom>
          <a:noFill/>
          <a:ln>
            <a:noFill/>
          </a:ln>
        </p:spPr>
        <p:txBody>
          <a:bodyPr wrap="square" rtlCol="0">
            <a:spAutoFit/>
          </a:bodyPr>
          <a:lstStyle/>
          <a:p>
            <a:pPr algn="ctr"/>
            <a:r>
              <a:rPr lang="en-US" altLang="zh-CN" sz="2000">
                <a:latin typeface="Times New Roman" panose="02020603050405020304" pitchFamily="18" charset="0"/>
                <a:ea typeface="楷体" panose="02010609060101010101" charset="-122"/>
                <a:cs typeface="Times New Roman" panose="02020603050405020304" pitchFamily="18" charset="0"/>
              </a:rPr>
              <a:t>1s→2s→2p→3s→3p→4s→3d→4p→5s→4d→5p→</a:t>
            </a:r>
            <a:r>
              <a:rPr lang="en-US" altLang="zh-CN" sz="2000">
                <a:solidFill>
                  <a:schemeClr val="tx1"/>
                </a:solidFill>
                <a:latin typeface="Times New Roman" panose="02020603050405020304" pitchFamily="18" charset="0"/>
                <a:ea typeface="楷体" panose="02010609060101010101" charset="-122"/>
                <a:cs typeface="Times New Roman" panose="02020603050405020304" pitchFamily="18" charset="0"/>
              </a:rPr>
              <a:t>6s→4f→5d→6p→7s→5f→6d→7p</a:t>
            </a:r>
            <a:endParaRPr lang="zh-CN" altLang="en-US" sz="200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algn="ctr"/>
            <a:endParaRPr lang="zh-CN" altLang="en-US" sz="2000">
              <a:latin typeface="Times New Roman" panose="02020603050405020304" pitchFamily="18" charset="0"/>
              <a:ea typeface="楷体" panose="02010609060101010101" charset="-122"/>
              <a:cs typeface="Times New Roman" panose="02020603050405020304" pitchFamily="18" charset="0"/>
            </a:endParaRPr>
          </a:p>
        </p:txBody>
      </p:sp>
      <p:sp>
        <p:nvSpPr>
          <p:cNvPr id="8" name="矩形 7"/>
          <p:cNvSpPr/>
          <p:nvPr>
            <p:custDataLst>
              <p:tags r:id="rId4"/>
            </p:custDataLst>
          </p:nvPr>
        </p:nvSpPr>
        <p:spPr bwMode="auto">
          <a:xfrm>
            <a:off x="1839199" y="2467391"/>
            <a:ext cx="388235" cy="369388"/>
          </a:xfrm>
          <a:prstGeom prst="rect">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等线" panose="02010600030101010101" charset="-122"/>
              <a:ea typeface="等线" panose="02010600030101010101" charset="-122"/>
            </a:endParaRPr>
          </a:p>
        </p:txBody>
      </p:sp>
      <p:sp>
        <p:nvSpPr>
          <p:cNvPr id="9" name="矩形 8"/>
          <p:cNvSpPr/>
          <p:nvPr>
            <p:custDataLst>
              <p:tags r:id="rId5"/>
            </p:custDataLst>
          </p:nvPr>
        </p:nvSpPr>
        <p:spPr bwMode="auto">
          <a:xfrm>
            <a:off x="2333608" y="2475742"/>
            <a:ext cx="878567" cy="369388"/>
          </a:xfrm>
          <a:prstGeom prst="rect">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等线" panose="02010600030101010101" charset="-122"/>
              <a:ea typeface="等线" panose="02010600030101010101" charset="-122"/>
            </a:endParaRPr>
          </a:p>
        </p:txBody>
      </p:sp>
      <p:sp>
        <p:nvSpPr>
          <p:cNvPr id="10" name="矩形 9"/>
          <p:cNvSpPr/>
          <p:nvPr>
            <p:custDataLst>
              <p:tags r:id="rId6"/>
            </p:custDataLst>
          </p:nvPr>
        </p:nvSpPr>
        <p:spPr bwMode="auto">
          <a:xfrm>
            <a:off x="3339193" y="2467391"/>
            <a:ext cx="878567" cy="369388"/>
          </a:xfrm>
          <a:prstGeom prst="rect">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等线" panose="02010600030101010101" charset="-122"/>
              <a:ea typeface="等线" panose="02010600030101010101" charset="-122"/>
            </a:endParaRPr>
          </a:p>
        </p:txBody>
      </p:sp>
      <p:sp>
        <p:nvSpPr>
          <p:cNvPr id="11" name="矩形 10"/>
          <p:cNvSpPr/>
          <p:nvPr>
            <p:custDataLst>
              <p:tags r:id="rId7"/>
            </p:custDataLst>
          </p:nvPr>
        </p:nvSpPr>
        <p:spPr bwMode="auto">
          <a:xfrm>
            <a:off x="4333166" y="2463184"/>
            <a:ext cx="1370252" cy="369388"/>
          </a:xfrm>
          <a:prstGeom prst="rect">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等线" panose="02010600030101010101" charset="-122"/>
              <a:ea typeface="等线" panose="02010600030101010101" charset="-122"/>
            </a:endParaRPr>
          </a:p>
        </p:txBody>
      </p:sp>
      <p:sp>
        <p:nvSpPr>
          <p:cNvPr id="12" name="矩形 11"/>
          <p:cNvSpPr/>
          <p:nvPr>
            <p:custDataLst>
              <p:tags r:id="rId8"/>
            </p:custDataLst>
          </p:nvPr>
        </p:nvSpPr>
        <p:spPr bwMode="auto">
          <a:xfrm>
            <a:off x="5818987" y="2475591"/>
            <a:ext cx="1370252" cy="369388"/>
          </a:xfrm>
          <a:prstGeom prst="rect">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等线" panose="02010600030101010101" charset="-122"/>
              <a:ea typeface="等线" panose="02010600030101010101" charset="-122"/>
            </a:endParaRPr>
          </a:p>
        </p:txBody>
      </p:sp>
      <p:sp>
        <p:nvSpPr>
          <p:cNvPr id="13" name="矩形 12"/>
          <p:cNvSpPr/>
          <p:nvPr>
            <p:custDataLst>
              <p:tags r:id="rId9"/>
            </p:custDataLst>
          </p:nvPr>
        </p:nvSpPr>
        <p:spPr bwMode="auto">
          <a:xfrm>
            <a:off x="7375284" y="2475705"/>
            <a:ext cx="1846305" cy="369388"/>
          </a:xfrm>
          <a:prstGeom prst="rect">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等线" panose="02010600030101010101" charset="-122"/>
              <a:ea typeface="等线" panose="02010600030101010101" charset="-122"/>
            </a:endParaRPr>
          </a:p>
        </p:txBody>
      </p:sp>
      <p:sp>
        <p:nvSpPr>
          <p:cNvPr id="14" name="矩形 13"/>
          <p:cNvSpPr/>
          <p:nvPr>
            <p:custDataLst>
              <p:tags r:id="rId10"/>
            </p:custDataLst>
          </p:nvPr>
        </p:nvSpPr>
        <p:spPr bwMode="auto">
          <a:xfrm>
            <a:off x="9347788" y="2458899"/>
            <a:ext cx="1846305" cy="369388"/>
          </a:xfrm>
          <a:prstGeom prst="rect">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2400" b="0" i="0" u="none" strike="noStrike" cap="none" normalizeH="0" baseline="0">
              <a:ln>
                <a:noFill/>
              </a:ln>
              <a:solidFill>
                <a:schemeClr val="tx1"/>
              </a:solidFill>
              <a:effectLst/>
              <a:latin typeface="等线" panose="02010600030101010101" charset="-122"/>
              <a:ea typeface="等线" panose="02010600030101010101" charset="-122"/>
            </a:endParaRPr>
          </a:p>
        </p:txBody>
      </p:sp>
      <p:sp>
        <p:nvSpPr>
          <p:cNvPr id="15" name="文本框 14"/>
          <p:cNvSpPr txBox="1"/>
          <p:nvPr>
            <p:custDataLst>
              <p:tags r:id="rId11"/>
            </p:custDataLst>
          </p:nvPr>
        </p:nvSpPr>
        <p:spPr>
          <a:xfrm>
            <a:off x="885092" y="3042044"/>
            <a:ext cx="792480" cy="460375"/>
          </a:xfrm>
          <a:prstGeom prst="rect">
            <a:avLst/>
          </a:prstGeom>
          <a:noFill/>
        </p:spPr>
        <p:txBody>
          <a:bodyPr wrap="none" rtlCol="0">
            <a:spAutoFit/>
          </a:bodyPr>
          <a:lstStyle/>
          <a:p>
            <a:r>
              <a:rPr lang="zh-CN" altLang="en-US" sz="2400">
                <a:latin typeface="楷体" panose="02010609060101010101" charset="-122"/>
                <a:ea typeface="楷体" panose="02010609060101010101" charset="-122"/>
              </a:rPr>
              <a:t>周期</a:t>
            </a:r>
            <a:endParaRPr lang="zh-CN" altLang="en-US" sz="2400">
              <a:latin typeface="楷体" panose="02010609060101010101" charset="-122"/>
              <a:ea typeface="楷体" panose="02010609060101010101" charset="-122"/>
            </a:endParaRPr>
          </a:p>
        </p:txBody>
      </p:sp>
      <p:sp>
        <p:nvSpPr>
          <p:cNvPr id="16" name="文本框 15"/>
          <p:cNvSpPr txBox="1"/>
          <p:nvPr>
            <p:custDataLst>
              <p:tags r:id="rId12"/>
            </p:custDataLst>
          </p:nvPr>
        </p:nvSpPr>
        <p:spPr>
          <a:xfrm>
            <a:off x="756851" y="3597215"/>
            <a:ext cx="1097280" cy="460375"/>
          </a:xfrm>
          <a:prstGeom prst="rect">
            <a:avLst/>
          </a:prstGeom>
          <a:noFill/>
        </p:spPr>
        <p:txBody>
          <a:bodyPr wrap="none" rtlCol="0">
            <a:spAutoFit/>
          </a:bodyPr>
          <a:lstStyle/>
          <a:p>
            <a:r>
              <a:rPr lang="zh-CN" altLang="en-US" sz="2400">
                <a:latin typeface="楷体" panose="02010609060101010101" charset="-122"/>
                <a:ea typeface="楷体" panose="02010609060101010101" charset="-122"/>
              </a:rPr>
              <a:t>元素数</a:t>
            </a:r>
            <a:endParaRPr lang="zh-CN" altLang="en-US" sz="2400">
              <a:latin typeface="楷体" panose="02010609060101010101" charset="-122"/>
              <a:ea typeface="楷体" panose="02010609060101010101" charset="-122"/>
            </a:endParaRPr>
          </a:p>
        </p:txBody>
      </p:sp>
      <p:sp>
        <p:nvSpPr>
          <p:cNvPr id="18" name="文本框 17"/>
          <p:cNvSpPr txBox="1"/>
          <p:nvPr>
            <p:custDataLst>
              <p:tags r:id="rId13"/>
            </p:custDataLst>
          </p:nvPr>
        </p:nvSpPr>
        <p:spPr>
          <a:xfrm>
            <a:off x="1839199" y="3042044"/>
            <a:ext cx="9326880" cy="460375"/>
          </a:xfrm>
          <a:prstGeom prst="rect">
            <a:avLst/>
          </a:prstGeom>
          <a:noFill/>
        </p:spPr>
        <p:txBody>
          <a:bodyPr wrap="none" rtlCol="0">
            <a:spAutoFit/>
          </a:bodyPr>
          <a:lstStyle/>
          <a:p>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一      二          三               四                五                    六                        七 </a:t>
            </a:r>
            <a:endPar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2" name="文本框 1"/>
          <p:cNvSpPr txBox="1"/>
          <p:nvPr>
            <p:custDataLst>
              <p:tags r:id="rId14"/>
            </p:custDataLst>
          </p:nvPr>
        </p:nvSpPr>
        <p:spPr>
          <a:xfrm>
            <a:off x="1838960" y="3597275"/>
            <a:ext cx="9458960" cy="508635"/>
          </a:xfrm>
          <a:prstGeom prst="rect">
            <a:avLst/>
          </a:prstGeom>
          <a:noFill/>
        </p:spPr>
        <p:txBody>
          <a:bodyPr wrap="square" rtlCol="0">
            <a:noAutofit/>
          </a:bodyPr>
          <a:lstStyle/>
          <a:p>
            <a:r>
              <a:rPr lang="en-US" altLang="zh-CN" sz="2400">
                <a:solidFill>
                  <a:srgbClr val="003BB0"/>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rgbClr val="003BB0"/>
                </a:solidFill>
                <a:latin typeface="Times New Roman" panose="02020603050405020304" pitchFamily="18" charset="0"/>
                <a:ea typeface="楷体" panose="02010609060101010101" charset="-122"/>
                <a:cs typeface="Times New Roman" panose="02020603050405020304" pitchFamily="18" charset="0"/>
              </a:rPr>
              <a:t>        </a:t>
            </a:r>
            <a:r>
              <a:rPr lang="en-US" altLang="zh-CN" sz="2400">
                <a:solidFill>
                  <a:srgbClr val="003BB0"/>
                </a:solidFill>
                <a:latin typeface="Times New Roman" panose="02020603050405020304" pitchFamily="18" charset="0"/>
                <a:ea typeface="楷体" panose="02010609060101010101" charset="-122"/>
                <a:cs typeface="Times New Roman" panose="02020603050405020304" pitchFamily="18" charset="0"/>
              </a:rPr>
              <a:t>8</a:t>
            </a:r>
            <a:r>
              <a:rPr lang="zh-CN" altLang="en-US" sz="2400">
                <a:solidFill>
                  <a:srgbClr val="003BB0"/>
                </a:solidFill>
                <a:latin typeface="Times New Roman" panose="02020603050405020304" pitchFamily="18" charset="0"/>
                <a:ea typeface="楷体" panose="02010609060101010101" charset="-122"/>
                <a:cs typeface="Times New Roman" panose="02020603050405020304" pitchFamily="18" charset="0"/>
              </a:rPr>
              <a:t>           </a:t>
            </a:r>
            <a:r>
              <a:rPr lang="en-US" altLang="zh-CN" sz="2400">
                <a:solidFill>
                  <a:srgbClr val="003BB0"/>
                </a:solidFill>
                <a:latin typeface="Times New Roman" panose="02020603050405020304" pitchFamily="18" charset="0"/>
                <a:ea typeface="楷体" panose="02010609060101010101" charset="-122"/>
                <a:cs typeface="Times New Roman" panose="02020603050405020304" pitchFamily="18" charset="0"/>
              </a:rPr>
              <a:t>  8</a:t>
            </a:r>
            <a:r>
              <a:rPr lang="zh-CN" altLang="en-US" sz="2400">
                <a:solidFill>
                  <a:srgbClr val="003BB0"/>
                </a:solidFill>
                <a:latin typeface="Times New Roman" panose="02020603050405020304" pitchFamily="18" charset="0"/>
                <a:ea typeface="楷体" panose="02010609060101010101" charset="-122"/>
                <a:cs typeface="Times New Roman" panose="02020603050405020304" pitchFamily="18" charset="0"/>
              </a:rPr>
              <a:t>               </a:t>
            </a:r>
            <a:r>
              <a:rPr lang="en-US" altLang="zh-CN" sz="2400">
                <a:solidFill>
                  <a:srgbClr val="003BB0"/>
                </a:solidFill>
                <a:latin typeface="Times New Roman" panose="02020603050405020304" pitchFamily="18" charset="0"/>
                <a:ea typeface="楷体" panose="02010609060101010101" charset="-122"/>
                <a:cs typeface="Times New Roman" panose="02020603050405020304" pitchFamily="18" charset="0"/>
              </a:rPr>
              <a:t> 18</a:t>
            </a:r>
            <a:r>
              <a:rPr lang="zh-CN" altLang="en-US" sz="2400">
                <a:solidFill>
                  <a:srgbClr val="003BB0"/>
                </a:solidFill>
                <a:latin typeface="Times New Roman" panose="02020603050405020304" pitchFamily="18" charset="0"/>
                <a:ea typeface="楷体" panose="02010609060101010101" charset="-122"/>
                <a:cs typeface="Times New Roman" panose="02020603050405020304" pitchFamily="18" charset="0"/>
              </a:rPr>
              <a:t>             </a:t>
            </a:r>
            <a:r>
              <a:rPr lang="en-US" altLang="zh-CN" sz="2400">
                <a:solidFill>
                  <a:srgbClr val="003BB0"/>
                </a:solidFill>
                <a:latin typeface="Times New Roman" panose="02020603050405020304" pitchFamily="18" charset="0"/>
                <a:ea typeface="楷体" panose="02010609060101010101" charset="-122"/>
                <a:cs typeface="Times New Roman" panose="02020603050405020304" pitchFamily="18" charset="0"/>
              </a:rPr>
              <a:t>  </a:t>
            </a:r>
            <a:r>
              <a:rPr lang="zh-CN" altLang="en-US" sz="2400">
                <a:solidFill>
                  <a:srgbClr val="003BB0"/>
                </a:solidFill>
                <a:latin typeface="Times New Roman" panose="02020603050405020304" pitchFamily="18" charset="0"/>
                <a:ea typeface="楷体" panose="02010609060101010101" charset="-122"/>
                <a:cs typeface="Times New Roman" panose="02020603050405020304" pitchFamily="18" charset="0"/>
              </a:rPr>
              <a:t> </a:t>
            </a:r>
            <a:r>
              <a:rPr lang="en-US" altLang="zh-CN" sz="2400">
                <a:solidFill>
                  <a:srgbClr val="003BB0"/>
                </a:solidFill>
                <a:latin typeface="Times New Roman" panose="02020603050405020304" pitchFamily="18" charset="0"/>
                <a:ea typeface="楷体" panose="02010609060101010101" charset="-122"/>
                <a:cs typeface="Times New Roman" panose="02020603050405020304" pitchFamily="18" charset="0"/>
              </a:rPr>
              <a:t>18</a:t>
            </a:r>
            <a:r>
              <a:rPr lang="zh-CN" altLang="en-US" sz="2400">
                <a:solidFill>
                  <a:srgbClr val="003BB0"/>
                </a:solidFill>
                <a:latin typeface="Times New Roman" panose="02020603050405020304" pitchFamily="18" charset="0"/>
                <a:ea typeface="楷体" panose="02010609060101010101" charset="-122"/>
                <a:cs typeface="Times New Roman" panose="02020603050405020304" pitchFamily="18" charset="0"/>
              </a:rPr>
              <a:t>                    </a:t>
            </a:r>
            <a:r>
              <a:rPr lang="en-US" altLang="zh-CN" sz="2400">
                <a:solidFill>
                  <a:srgbClr val="003BB0"/>
                </a:solidFill>
                <a:latin typeface="Times New Roman" panose="02020603050405020304" pitchFamily="18" charset="0"/>
                <a:ea typeface="楷体" panose="02010609060101010101" charset="-122"/>
                <a:cs typeface="Times New Roman" panose="02020603050405020304" pitchFamily="18" charset="0"/>
              </a:rPr>
              <a:t>32</a:t>
            </a:r>
            <a:r>
              <a:rPr lang="zh-CN" altLang="en-US" sz="2400">
                <a:solidFill>
                  <a:srgbClr val="003BB0"/>
                </a:solidFill>
                <a:latin typeface="Times New Roman" panose="02020603050405020304" pitchFamily="18" charset="0"/>
                <a:ea typeface="楷体" panose="02010609060101010101" charset="-122"/>
                <a:cs typeface="Times New Roman" panose="02020603050405020304" pitchFamily="18" charset="0"/>
              </a:rPr>
              <a:t>                     </a:t>
            </a:r>
            <a:r>
              <a:rPr lang="en-US" altLang="zh-CN" sz="2400">
                <a:solidFill>
                  <a:srgbClr val="003BB0"/>
                </a:solidFill>
                <a:latin typeface="Times New Roman" panose="02020603050405020304" pitchFamily="18" charset="0"/>
                <a:ea typeface="楷体" panose="02010609060101010101" charset="-122"/>
                <a:cs typeface="Times New Roman" panose="02020603050405020304" pitchFamily="18" charset="0"/>
              </a:rPr>
              <a:t>  </a:t>
            </a:r>
            <a:r>
              <a:rPr lang="zh-CN" altLang="en-US" sz="2400">
                <a:solidFill>
                  <a:srgbClr val="003BB0"/>
                </a:solidFill>
                <a:latin typeface="Times New Roman" panose="02020603050405020304" pitchFamily="18" charset="0"/>
                <a:ea typeface="楷体" panose="02010609060101010101" charset="-122"/>
                <a:cs typeface="Times New Roman" panose="02020603050405020304" pitchFamily="18" charset="0"/>
              </a:rPr>
              <a:t> </a:t>
            </a:r>
            <a:r>
              <a:rPr lang="en-US" altLang="zh-CN" sz="2400">
                <a:solidFill>
                  <a:srgbClr val="003BB0"/>
                </a:solidFill>
                <a:latin typeface="Times New Roman" panose="02020603050405020304" pitchFamily="18" charset="0"/>
                <a:ea typeface="楷体" panose="02010609060101010101" charset="-122"/>
                <a:cs typeface="Times New Roman" panose="02020603050405020304" pitchFamily="18" charset="0"/>
              </a:rPr>
              <a:t>32</a:t>
            </a:r>
            <a:r>
              <a:rPr lang="zh-CN" altLang="en-US" sz="2400">
                <a:solidFill>
                  <a:srgbClr val="003BB0"/>
                </a:solidFill>
                <a:latin typeface="Times New Roman" panose="02020603050405020304" pitchFamily="18" charset="0"/>
                <a:ea typeface="楷体" panose="02010609060101010101" charset="-122"/>
                <a:cs typeface="Times New Roman" panose="02020603050405020304" pitchFamily="18" charset="0"/>
              </a:rPr>
              <a:t> </a:t>
            </a:r>
            <a:endParaRPr lang="zh-CN" altLang="en-US" sz="2400">
              <a:solidFill>
                <a:srgbClr val="003BB0"/>
              </a:solidFill>
              <a:latin typeface="Times New Roman" panose="02020603050405020304" pitchFamily="18" charset="0"/>
              <a:ea typeface="楷体" panose="02010609060101010101" charset="-122"/>
              <a:cs typeface="Times New Roman" panose="02020603050405020304" pitchFamily="18" charset="0"/>
            </a:endParaRPr>
          </a:p>
        </p:txBody>
      </p:sp>
    </p:spTree>
    <p:custDataLst>
      <p:tags r:id="rId15"/>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文本框 184"/>
          <p:cNvSpPr txBox="1"/>
          <p:nvPr>
            <p:custDataLst>
              <p:tags r:id="rId1"/>
            </p:custDataLst>
          </p:nvPr>
        </p:nvSpPr>
        <p:spPr>
          <a:xfrm>
            <a:off x="528169" y="893941"/>
            <a:ext cx="10850533" cy="645160"/>
          </a:xfrm>
          <a:prstGeom prst="rect">
            <a:avLst/>
          </a:prstGeom>
          <a:noFill/>
        </p:spPr>
        <p:txBody>
          <a:bodyPr wrap="square">
            <a:spAutoFit/>
          </a:bodyPr>
          <a:lstStyle/>
          <a:p>
            <a:pPr indent="457200">
              <a:lnSpc>
                <a:spcPct val="150000"/>
              </a:lnSpc>
            </a:pP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怎样将图</a:t>
            </a:r>
            <a:r>
              <a:rPr lang="en-US" altLang="zh-CN"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1-17</a:t>
            </a: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变成书末的元素周期表？</a:t>
            </a: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grpSp>
        <p:nvGrpSpPr>
          <p:cNvPr id="524" name="组合 108"/>
          <p:cNvGrpSpPr/>
          <p:nvPr>
            <p:custDataLst>
              <p:tags r:id="rId2"/>
            </p:custDataLst>
          </p:nvPr>
        </p:nvGrpSpPr>
        <p:grpSpPr>
          <a:xfrm>
            <a:off x="1173542" y="4366788"/>
            <a:ext cx="555625" cy="645205"/>
            <a:chOff x="566" y="3202"/>
            <a:chExt cx="1418" cy="1015"/>
          </a:xfrm>
        </p:grpSpPr>
        <p:sp>
          <p:nvSpPr>
            <p:cNvPr id="525" name="矩形 524"/>
            <p:cNvSpPr/>
            <p:nvPr>
              <p:custDataLst>
                <p:tags r:id="rId3"/>
              </p:custDataLst>
            </p:nvPr>
          </p:nvSpPr>
          <p:spPr>
            <a:xfrm>
              <a:off x="566" y="3473"/>
              <a:ext cx="1418" cy="566"/>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526" name="直接连接符 525"/>
            <p:cNvCxnSpPr>
              <a:stCxn id="525" idx="0"/>
              <a:endCxn id="525" idx="2"/>
            </p:cNvCxnSpPr>
            <p:nvPr>
              <p:custDataLst>
                <p:tags r:id="rId4"/>
              </p:custDataLst>
            </p:nvPr>
          </p:nvCxnSpPr>
          <p:spPr>
            <a:xfrm flipH="1">
              <a:off x="1275" y="3473"/>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7" name="文本框 111"/>
            <p:cNvSpPr txBox="1">
              <a:spLocks noChangeArrowheads="1"/>
            </p:cNvSpPr>
            <p:nvPr>
              <p:custDataLst>
                <p:tags r:id="rId5"/>
              </p:custDataLst>
            </p:nvPr>
          </p:nvSpPr>
          <p:spPr bwMode="auto">
            <a:xfrm>
              <a:off x="859" y="3202"/>
              <a:ext cx="655"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s</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grpSp>
        <p:nvGrpSpPr>
          <p:cNvPr id="528" name="组合 112"/>
          <p:cNvGrpSpPr/>
          <p:nvPr>
            <p:custDataLst>
              <p:tags r:id="rId6"/>
            </p:custDataLst>
          </p:nvPr>
        </p:nvGrpSpPr>
        <p:grpSpPr>
          <a:xfrm>
            <a:off x="5267884" y="4366698"/>
            <a:ext cx="2898775" cy="645288"/>
            <a:chOff x="1213" y="5085"/>
            <a:chExt cx="5558" cy="1044"/>
          </a:xfrm>
        </p:grpSpPr>
        <p:grpSp>
          <p:nvGrpSpPr>
            <p:cNvPr id="529" name="组合 113"/>
            <p:cNvGrpSpPr/>
            <p:nvPr>
              <p:custDataLst>
                <p:tags r:id="rId7"/>
              </p:custDataLst>
            </p:nvPr>
          </p:nvGrpSpPr>
          <p:grpSpPr>
            <a:xfrm>
              <a:off x="1213" y="5085"/>
              <a:ext cx="5558" cy="1044"/>
              <a:chOff x="2110" y="4053"/>
              <a:chExt cx="4014" cy="1044"/>
            </a:xfrm>
          </p:grpSpPr>
          <p:grpSp>
            <p:nvGrpSpPr>
              <p:cNvPr id="534" name="组合 118"/>
              <p:cNvGrpSpPr/>
              <p:nvPr>
                <p:custDataLst>
                  <p:tags r:id="rId8"/>
                </p:custDataLst>
              </p:nvPr>
            </p:nvGrpSpPr>
            <p:grpSpPr>
              <a:xfrm>
                <a:off x="2110" y="4344"/>
                <a:ext cx="4014" cy="567"/>
                <a:chOff x="566" y="3472"/>
                <a:chExt cx="1418" cy="567"/>
              </a:xfrm>
            </p:grpSpPr>
            <p:sp>
              <p:nvSpPr>
                <p:cNvPr id="540" name="矩形 539"/>
                <p:cNvSpPr/>
                <p:nvPr>
                  <p:custDataLst>
                    <p:tags r:id="rId9"/>
                  </p:custDataLst>
                </p:nvPr>
              </p:nvSpPr>
              <p:spPr>
                <a:xfrm>
                  <a:off x="566" y="3471"/>
                  <a:ext cx="1418" cy="568"/>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541" name="直接连接符 540"/>
                <p:cNvCxnSpPr/>
                <p:nvPr>
                  <p:custDataLst>
                    <p:tags r:id="rId10"/>
                  </p:custDataLst>
                </p:nvPr>
              </p:nvCxnSpPr>
              <p:spPr>
                <a:xfrm flipH="1">
                  <a:off x="1380" y="3471"/>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535" name="直接连接符 534"/>
              <p:cNvCxnSpPr/>
              <p:nvPr>
                <p:custDataLst>
                  <p:tags r:id="rId11"/>
                </p:custDataLst>
              </p:nvPr>
            </p:nvCxnSpPr>
            <p:spPr>
              <a:xfrm flipH="1">
                <a:off x="2471"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6" name="直接连接符 535"/>
              <p:cNvCxnSpPr/>
              <p:nvPr>
                <p:custDataLst>
                  <p:tags r:id="rId12"/>
                </p:custDataLst>
              </p:nvPr>
            </p:nvCxnSpPr>
            <p:spPr>
              <a:xfrm flipH="1">
                <a:off x="3238"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7" name="直接连接符 536"/>
              <p:cNvCxnSpPr/>
              <p:nvPr>
                <p:custDataLst>
                  <p:tags r:id="rId13"/>
                </p:custDataLst>
              </p:nvPr>
            </p:nvCxnSpPr>
            <p:spPr>
              <a:xfrm flipH="1">
                <a:off x="5291"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8" name="直接连接符 537"/>
              <p:cNvCxnSpPr/>
              <p:nvPr>
                <p:custDataLst>
                  <p:tags r:id="rId14"/>
                </p:custDataLst>
              </p:nvPr>
            </p:nvCxnSpPr>
            <p:spPr>
              <a:xfrm flipH="1">
                <a:off x="5709" y="4374"/>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9" name="文本框 123"/>
              <p:cNvSpPr txBox="1">
                <a:spLocks noChangeArrowheads="1"/>
              </p:cNvSpPr>
              <p:nvPr>
                <p:custDataLst>
                  <p:tags r:id="rId15"/>
                </p:custDataLst>
              </p:nvPr>
            </p:nvSpPr>
            <p:spPr bwMode="auto">
              <a:xfrm>
                <a:off x="3957" y="4053"/>
                <a:ext cx="478"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d</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cxnSp>
          <p:nvCxnSpPr>
            <p:cNvPr id="530" name="直接连接符 529"/>
            <p:cNvCxnSpPr/>
            <p:nvPr>
              <p:custDataLst>
                <p:tags r:id="rId16"/>
              </p:custDataLst>
            </p:nvPr>
          </p:nvCxnSpPr>
          <p:spPr>
            <a:xfrm flipH="1">
              <a:off x="2284" y="5406"/>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1" name="直接连接符 530"/>
            <p:cNvCxnSpPr/>
            <p:nvPr>
              <p:custDataLst>
                <p:tags r:id="rId17"/>
              </p:custDataLst>
            </p:nvPr>
          </p:nvCxnSpPr>
          <p:spPr>
            <a:xfrm flipH="1">
              <a:off x="3335" y="5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2" name="直接连接符 531"/>
            <p:cNvCxnSpPr/>
            <p:nvPr>
              <p:custDataLst>
                <p:tags r:id="rId18"/>
              </p:custDataLst>
            </p:nvPr>
          </p:nvCxnSpPr>
          <p:spPr>
            <a:xfrm flipH="1">
              <a:off x="3855" y="5406"/>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3" name="直接连接符 532"/>
            <p:cNvCxnSpPr/>
            <p:nvPr>
              <p:custDataLst>
                <p:tags r:id="rId19"/>
              </p:custDataLst>
            </p:nvPr>
          </p:nvCxnSpPr>
          <p:spPr>
            <a:xfrm flipH="1">
              <a:off x="5024" y="5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42" name="组合 126"/>
          <p:cNvGrpSpPr/>
          <p:nvPr>
            <p:custDataLst>
              <p:tags r:id="rId20"/>
            </p:custDataLst>
          </p:nvPr>
        </p:nvGrpSpPr>
        <p:grpSpPr>
          <a:xfrm>
            <a:off x="8175552" y="4271299"/>
            <a:ext cx="2154237" cy="645359"/>
            <a:chOff x="2110" y="3895"/>
            <a:chExt cx="4014" cy="1054"/>
          </a:xfrm>
        </p:grpSpPr>
        <p:grpSp>
          <p:nvGrpSpPr>
            <p:cNvPr id="543" name="组合 127"/>
            <p:cNvGrpSpPr/>
            <p:nvPr>
              <p:custDataLst>
                <p:tags r:id="rId21"/>
              </p:custDataLst>
            </p:nvPr>
          </p:nvGrpSpPr>
          <p:grpSpPr>
            <a:xfrm>
              <a:off x="2110" y="4344"/>
              <a:ext cx="4014" cy="567"/>
              <a:chOff x="566" y="3472"/>
              <a:chExt cx="1418" cy="567"/>
            </a:xfrm>
          </p:grpSpPr>
          <p:sp>
            <p:nvSpPr>
              <p:cNvPr id="549" name="矩形 548"/>
              <p:cNvSpPr/>
              <p:nvPr>
                <p:custDataLst>
                  <p:tags r:id="rId22"/>
                </p:custDataLst>
              </p:nvPr>
            </p:nvSpPr>
            <p:spPr>
              <a:xfrm>
                <a:off x="566" y="3472"/>
                <a:ext cx="1418" cy="568"/>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550" name="直接连接符 549"/>
              <p:cNvCxnSpPr>
                <a:stCxn id="549" idx="0"/>
                <a:endCxn id="549" idx="2"/>
              </p:cNvCxnSpPr>
              <p:nvPr>
                <p:custDataLst>
                  <p:tags r:id="rId23"/>
                </p:custDataLst>
              </p:nvPr>
            </p:nvCxnSpPr>
            <p:spPr>
              <a:xfrm flipH="1">
                <a:off x="1276" y="3472"/>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544" name="直接连接符 543"/>
            <p:cNvCxnSpPr/>
            <p:nvPr>
              <p:custDataLst>
                <p:tags r:id="rId24"/>
              </p:custDataLst>
            </p:nvPr>
          </p:nvCxnSpPr>
          <p:spPr>
            <a:xfrm flipH="1">
              <a:off x="2790"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5" name="直接连接符 544"/>
            <p:cNvCxnSpPr/>
            <p:nvPr>
              <p:custDataLst>
                <p:tags r:id="rId25"/>
              </p:custDataLst>
            </p:nvPr>
          </p:nvCxnSpPr>
          <p:spPr>
            <a:xfrm flipH="1">
              <a:off x="3491" y="4344"/>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6" name="直接连接符 545"/>
            <p:cNvCxnSpPr/>
            <p:nvPr>
              <p:custDataLst>
                <p:tags r:id="rId26"/>
              </p:custDataLst>
            </p:nvPr>
          </p:nvCxnSpPr>
          <p:spPr>
            <a:xfrm flipH="1">
              <a:off x="4757"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7" name="直接连接符 546"/>
            <p:cNvCxnSpPr/>
            <p:nvPr>
              <p:custDataLst>
                <p:tags r:id="rId27"/>
              </p:custDataLst>
            </p:nvPr>
          </p:nvCxnSpPr>
          <p:spPr>
            <a:xfrm flipH="1">
              <a:off x="5405" y="4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8" name="文本框 132"/>
            <p:cNvSpPr txBox="1">
              <a:spLocks noChangeArrowheads="1"/>
            </p:cNvSpPr>
            <p:nvPr>
              <p:custDataLst>
                <p:tags r:id="rId28"/>
              </p:custDataLst>
            </p:nvPr>
          </p:nvSpPr>
          <p:spPr bwMode="auto">
            <a:xfrm>
              <a:off x="3806" y="3895"/>
              <a:ext cx="478"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p</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sp>
        <p:nvSpPr>
          <p:cNvPr id="591" name="矩形 590"/>
          <p:cNvSpPr/>
          <p:nvPr>
            <p:custDataLst>
              <p:tags r:id="rId29"/>
            </p:custDataLst>
          </p:nvPr>
        </p:nvSpPr>
        <p:spPr>
          <a:xfrm>
            <a:off x="1463721" y="1624088"/>
            <a:ext cx="277828" cy="333300"/>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grpSp>
        <p:nvGrpSpPr>
          <p:cNvPr id="842" name="组合 841"/>
          <p:cNvGrpSpPr/>
          <p:nvPr>
            <p:custDataLst>
              <p:tags r:id="rId30"/>
            </p:custDataLst>
          </p:nvPr>
        </p:nvGrpSpPr>
        <p:grpSpPr>
          <a:xfrm>
            <a:off x="1161587" y="1447921"/>
            <a:ext cx="302151" cy="645160"/>
            <a:chOff x="1180635" y="1448486"/>
            <a:chExt cx="302151" cy="638645"/>
          </a:xfrm>
        </p:grpSpPr>
        <p:sp>
          <p:nvSpPr>
            <p:cNvPr id="418" name="矩形 417"/>
            <p:cNvSpPr/>
            <p:nvPr>
              <p:custDataLst>
                <p:tags r:id="rId31"/>
              </p:custDataLst>
            </p:nvPr>
          </p:nvSpPr>
          <p:spPr>
            <a:xfrm>
              <a:off x="1190686" y="1624089"/>
              <a:ext cx="292100" cy="330200"/>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sp>
          <p:nvSpPr>
            <p:cNvPr id="592" name="文本框 176"/>
            <p:cNvSpPr txBox="1">
              <a:spLocks noChangeArrowheads="1"/>
            </p:cNvSpPr>
            <p:nvPr>
              <p:custDataLst>
                <p:tags r:id="rId32"/>
              </p:custDataLst>
            </p:nvPr>
          </p:nvSpPr>
          <p:spPr bwMode="auto">
            <a:xfrm>
              <a:off x="1180635" y="1448486"/>
              <a:ext cx="187325" cy="63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s</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grpSp>
        <p:nvGrpSpPr>
          <p:cNvPr id="593" name="组合 592"/>
          <p:cNvGrpSpPr/>
          <p:nvPr>
            <p:custDataLst>
              <p:tags r:id="rId33"/>
            </p:custDataLst>
          </p:nvPr>
        </p:nvGrpSpPr>
        <p:grpSpPr>
          <a:xfrm>
            <a:off x="1744166" y="4366634"/>
            <a:ext cx="3505200" cy="645359"/>
            <a:chOff x="1131" y="6010"/>
            <a:chExt cx="7190" cy="1006"/>
          </a:xfrm>
        </p:grpSpPr>
        <p:grpSp>
          <p:nvGrpSpPr>
            <p:cNvPr id="594" name="组合 90"/>
            <p:cNvGrpSpPr/>
            <p:nvPr>
              <p:custDataLst>
                <p:tags r:id="rId34"/>
              </p:custDataLst>
            </p:nvPr>
          </p:nvGrpSpPr>
          <p:grpSpPr>
            <a:xfrm>
              <a:off x="1131" y="6010"/>
              <a:ext cx="7190" cy="1006"/>
              <a:chOff x="1213" y="5098"/>
              <a:chExt cx="5558" cy="1031"/>
            </a:xfrm>
          </p:grpSpPr>
          <p:grpSp>
            <p:nvGrpSpPr>
              <p:cNvPr id="599" name="组合 95"/>
              <p:cNvGrpSpPr/>
              <p:nvPr>
                <p:custDataLst>
                  <p:tags r:id="rId35"/>
                </p:custDataLst>
              </p:nvPr>
            </p:nvGrpSpPr>
            <p:grpSpPr>
              <a:xfrm>
                <a:off x="1213" y="5098"/>
                <a:ext cx="5558" cy="1031"/>
                <a:chOff x="2110" y="4066"/>
                <a:chExt cx="4014" cy="1031"/>
              </a:xfrm>
            </p:grpSpPr>
            <p:grpSp>
              <p:nvGrpSpPr>
                <p:cNvPr id="604" name="组合 100"/>
                <p:cNvGrpSpPr/>
                <p:nvPr>
                  <p:custDataLst>
                    <p:tags r:id="rId36"/>
                  </p:custDataLst>
                </p:nvPr>
              </p:nvGrpSpPr>
              <p:grpSpPr>
                <a:xfrm>
                  <a:off x="2110" y="4344"/>
                  <a:ext cx="4014" cy="567"/>
                  <a:chOff x="566" y="3472"/>
                  <a:chExt cx="1418" cy="567"/>
                </a:xfrm>
              </p:grpSpPr>
              <p:sp>
                <p:nvSpPr>
                  <p:cNvPr id="610" name="矩形 609"/>
                  <p:cNvSpPr/>
                  <p:nvPr>
                    <p:custDataLst>
                      <p:tags r:id="rId37"/>
                    </p:custDataLst>
                  </p:nvPr>
                </p:nvSpPr>
                <p:spPr>
                  <a:xfrm>
                    <a:off x="566" y="3471"/>
                    <a:ext cx="1418" cy="569"/>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611" name="直接连接符 610"/>
                  <p:cNvCxnSpPr/>
                  <p:nvPr>
                    <p:custDataLst>
                      <p:tags r:id="rId38"/>
                    </p:custDataLst>
                  </p:nvPr>
                </p:nvCxnSpPr>
                <p:spPr>
                  <a:xfrm flipH="1">
                    <a:off x="1435" y="3471"/>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05" name="直接连接符 604"/>
                <p:cNvCxnSpPr/>
                <p:nvPr>
                  <p:custDataLst>
                    <p:tags r:id="rId39"/>
                  </p:custDataLst>
                </p:nvPr>
              </p:nvCxnSpPr>
              <p:spPr>
                <a:xfrm flipH="1">
                  <a:off x="2408" y="4343"/>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custDataLst>
                    <p:tags r:id="rId40"/>
                  </p:custDataLst>
                </p:nvPr>
              </p:nvCxnSpPr>
              <p:spPr>
                <a:xfrm flipH="1">
                  <a:off x="3301" y="4343"/>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custDataLst>
                    <p:tags r:id="rId41"/>
                  </p:custDataLst>
                </p:nvPr>
              </p:nvCxnSpPr>
              <p:spPr>
                <a:xfrm flipH="1">
                  <a:off x="5104" y="4343"/>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custDataLst>
                    <p:tags r:id="rId42"/>
                  </p:custDataLst>
                </p:nvPr>
              </p:nvCxnSpPr>
              <p:spPr>
                <a:xfrm flipH="1">
                  <a:off x="5615" y="4374"/>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09" name="文本框 105"/>
                <p:cNvSpPr txBox="1">
                  <a:spLocks noChangeArrowheads="1"/>
                </p:cNvSpPr>
                <p:nvPr>
                  <p:custDataLst>
                    <p:tags r:id="rId43"/>
                  </p:custDataLst>
                </p:nvPr>
              </p:nvSpPr>
              <p:spPr bwMode="auto">
                <a:xfrm>
                  <a:off x="3928" y="4066"/>
                  <a:ext cx="478" cy="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f</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cxnSp>
            <p:nvCxnSpPr>
              <p:cNvPr id="600" name="直接连接符 599"/>
              <p:cNvCxnSpPr/>
              <p:nvPr>
                <p:custDataLst>
                  <p:tags r:id="rId44"/>
                </p:custDataLst>
              </p:nvPr>
            </p:nvCxnSpPr>
            <p:spPr>
              <a:xfrm flipH="1">
                <a:off x="2499" y="5406"/>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custDataLst>
                  <p:tags r:id="rId45"/>
                </p:custDataLst>
              </p:nvPr>
            </p:nvCxnSpPr>
            <p:spPr>
              <a:xfrm flipH="1">
                <a:off x="3335" y="5375"/>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custDataLst>
                  <p:tags r:id="rId46"/>
                </p:custDataLst>
              </p:nvPr>
            </p:nvCxnSpPr>
            <p:spPr>
              <a:xfrm flipH="1">
                <a:off x="3725" y="5406"/>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custDataLst>
                  <p:tags r:id="rId47"/>
                </p:custDataLst>
              </p:nvPr>
            </p:nvCxnSpPr>
            <p:spPr>
              <a:xfrm flipH="1">
                <a:off x="4981" y="5375"/>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595" name="直接连接符 594"/>
            <p:cNvCxnSpPr/>
            <p:nvPr>
              <p:custDataLst>
                <p:tags r:id="rId48"/>
              </p:custDataLst>
            </p:nvPr>
          </p:nvCxnSpPr>
          <p:spPr>
            <a:xfrm flipH="1">
              <a:off x="2258" y="6313"/>
              <a:ext cx="0" cy="552"/>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96" name="直接连接符 595"/>
            <p:cNvCxnSpPr/>
            <p:nvPr>
              <p:custDataLst>
                <p:tags r:id="rId49"/>
              </p:custDataLst>
            </p:nvPr>
          </p:nvCxnSpPr>
          <p:spPr>
            <a:xfrm flipH="1">
              <a:off x="4973" y="6288"/>
              <a:ext cx="0" cy="552"/>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custDataLst>
                <p:tags r:id="rId50"/>
              </p:custDataLst>
            </p:nvPr>
          </p:nvCxnSpPr>
          <p:spPr>
            <a:xfrm flipH="1">
              <a:off x="6973" y="6313"/>
              <a:ext cx="0" cy="552"/>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custDataLst>
                <p:tags r:id="rId51"/>
              </p:custDataLst>
            </p:nvPr>
          </p:nvCxnSpPr>
          <p:spPr>
            <a:xfrm flipH="1">
              <a:off x="7833" y="6288"/>
              <a:ext cx="0" cy="552"/>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12" name="组合 108"/>
          <p:cNvGrpSpPr/>
          <p:nvPr>
            <p:custDataLst>
              <p:tags r:id="rId52"/>
            </p:custDataLst>
          </p:nvPr>
        </p:nvGrpSpPr>
        <p:grpSpPr>
          <a:xfrm>
            <a:off x="1175222" y="3886141"/>
            <a:ext cx="555625" cy="645205"/>
            <a:chOff x="566" y="3202"/>
            <a:chExt cx="1418" cy="1015"/>
          </a:xfrm>
        </p:grpSpPr>
        <p:sp>
          <p:nvSpPr>
            <p:cNvPr id="613" name="矩形 612"/>
            <p:cNvSpPr/>
            <p:nvPr>
              <p:custDataLst>
                <p:tags r:id="rId53"/>
              </p:custDataLst>
            </p:nvPr>
          </p:nvSpPr>
          <p:spPr>
            <a:xfrm>
              <a:off x="566" y="3473"/>
              <a:ext cx="1418" cy="566"/>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614" name="直接连接符 613"/>
            <p:cNvCxnSpPr>
              <a:stCxn id="613" idx="0"/>
              <a:endCxn id="613" idx="2"/>
            </p:cNvCxnSpPr>
            <p:nvPr>
              <p:custDataLst>
                <p:tags r:id="rId54"/>
              </p:custDataLst>
            </p:nvPr>
          </p:nvCxnSpPr>
          <p:spPr>
            <a:xfrm flipH="1">
              <a:off x="1275" y="3473"/>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5" name="文本框 111"/>
            <p:cNvSpPr txBox="1">
              <a:spLocks noChangeArrowheads="1"/>
            </p:cNvSpPr>
            <p:nvPr>
              <p:custDataLst>
                <p:tags r:id="rId55"/>
              </p:custDataLst>
            </p:nvPr>
          </p:nvSpPr>
          <p:spPr bwMode="auto">
            <a:xfrm>
              <a:off x="859" y="3202"/>
              <a:ext cx="655"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s</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grpSp>
        <p:nvGrpSpPr>
          <p:cNvPr id="616" name="组合 112"/>
          <p:cNvGrpSpPr/>
          <p:nvPr>
            <p:custDataLst>
              <p:tags r:id="rId56"/>
            </p:custDataLst>
          </p:nvPr>
        </p:nvGrpSpPr>
        <p:grpSpPr>
          <a:xfrm>
            <a:off x="5269564" y="3886051"/>
            <a:ext cx="2898775" cy="645288"/>
            <a:chOff x="1213" y="5085"/>
            <a:chExt cx="5558" cy="1044"/>
          </a:xfrm>
        </p:grpSpPr>
        <p:grpSp>
          <p:nvGrpSpPr>
            <p:cNvPr id="617" name="组合 113"/>
            <p:cNvGrpSpPr/>
            <p:nvPr>
              <p:custDataLst>
                <p:tags r:id="rId57"/>
              </p:custDataLst>
            </p:nvPr>
          </p:nvGrpSpPr>
          <p:grpSpPr>
            <a:xfrm>
              <a:off x="1213" y="5085"/>
              <a:ext cx="5558" cy="1044"/>
              <a:chOff x="2110" y="4053"/>
              <a:chExt cx="4014" cy="1044"/>
            </a:xfrm>
          </p:grpSpPr>
          <p:grpSp>
            <p:nvGrpSpPr>
              <p:cNvPr id="622" name="组合 118"/>
              <p:cNvGrpSpPr/>
              <p:nvPr>
                <p:custDataLst>
                  <p:tags r:id="rId58"/>
                </p:custDataLst>
              </p:nvPr>
            </p:nvGrpSpPr>
            <p:grpSpPr>
              <a:xfrm>
                <a:off x="2110" y="4344"/>
                <a:ext cx="4014" cy="567"/>
                <a:chOff x="566" y="3472"/>
                <a:chExt cx="1418" cy="567"/>
              </a:xfrm>
            </p:grpSpPr>
            <p:sp>
              <p:nvSpPr>
                <p:cNvPr id="628" name="矩形 627"/>
                <p:cNvSpPr/>
                <p:nvPr>
                  <p:custDataLst>
                    <p:tags r:id="rId59"/>
                  </p:custDataLst>
                </p:nvPr>
              </p:nvSpPr>
              <p:spPr>
                <a:xfrm>
                  <a:off x="566" y="3471"/>
                  <a:ext cx="1418" cy="568"/>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629" name="直接连接符 628"/>
                <p:cNvCxnSpPr/>
                <p:nvPr>
                  <p:custDataLst>
                    <p:tags r:id="rId60"/>
                  </p:custDataLst>
                </p:nvPr>
              </p:nvCxnSpPr>
              <p:spPr>
                <a:xfrm flipH="1">
                  <a:off x="1380" y="3471"/>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23" name="直接连接符 622"/>
              <p:cNvCxnSpPr/>
              <p:nvPr>
                <p:custDataLst>
                  <p:tags r:id="rId61"/>
                </p:custDataLst>
              </p:nvPr>
            </p:nvCxnSpPr>
            <p:spPr>
              <a:xfrm flipH="1">
                <a:off x="2471"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custDataLst>
                  <p:tags r:id="rId62"/>
                </p:custDataLst>
              </p:nvPr>
            </p:nvCxnSpPr>
            <p:spPr>
              <a:xfrm flipH="1">
                <a:off x="3238"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custDataLst>
                  <p:tags r:id="rId63"/>
                </p:custDataLst>
              </p:nvPr>
            </p:nvCxnSpPr>
            <p:spPr>
              <a:xfrm flipH="1">
                <a:off x="5291"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custDataLst>
                  <p:tags r:id="rId64"/>
                </p:custDataLst>
              </p:nvPr>
            </p:nvCxnSpPr>
            <p:spPr>
              <a:xfrm flipH="1">
                <a:off x="5709" y="4374"/>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7" name="文本框 123"/>
              <p:cNvSpPr txBox="1">
                <a:spLocks noChangeArrowheads="1"/>
              </p:cNvSpPr>
              <p:nvPr>
                <p:custDataLst>
                  <p:tags r:id="rId65"/>
                </p:custDataLst>
              </p:nvPr>
            </p:nvSpPr>
            <p:spPr bwMode="auto">
              <a:xfrm>
                <a:off x="3954" y="4053"/>
                <a:ext cx="478"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d</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cxnSp>
          <p:nvCxnSpPr>
            <p:cNvPr id="618" name="直接连接符 617"/>
            <p:cNvCxnSpPr/>
            <p:nvPr>
              <p:custDataLst>
                <p:tags r:id="rId66"/>
              </p:custDataLst>
            </p:nvPr>
          </p:nvCxnSpPr>
          <p:spPr>
            <a:xfrm flipH="1">
              <a:off x="2284" y="5406"/>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custDataLst>
                <p:tags r:id="rId67"/>
              </p:custDataLst>
            </p:nvPr>
          </p:nvCxnSpPr>
          <p:spPr>
            <a:xfrm flipH="1">
              <a:off x="3335" y="5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custDataLst>
                <p:tags r:id="rId68"/>
              </p:custDataLst>
            </p:nvPr>
          </p:nvCxnSpPr>
          <p:spPr>
            <a:xfrm flipH="1">
              <a:off x="3855" y="5406"/>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custDataLst>
                <p:tags r:id="rId69"/>
              </p:custDataLst>
            </p:nvPr>
          </p:nvCxnSpPr>
          <p:spPr>
            <a:xfrm flipH="1">
              <a:off x="5024" y="5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30" name="组合 126"/>
          <p:cNvGrpSpPr/>
          <p:nvPr>
            <p:custDataLst>
              <p:tags r:id="rId70"/>
            </p:custDataLst>
          </p:nvPr>
        </p:nvGrpSpPr>
        <p:grpSpPr>
          <a:xfrm>
            <a:off x="8177232" y="3829839"/>
            <a:ext cx="2154237" cy="645359"/>
            <a:chOff x="2110" y="3959"/>
            <a:chExt cx="4014" cy="1054"/>
          </a:xfrm>
        </p:grpSpPr>
        <p:grpSp>
          <p:nvGrpSpPr>
            <p:cNvPr id="631" name="组合 127"/>
            <p:cNvGrpSpPr/>
            <p:nvPr>
              <p:custDataLst>
                <p:tags r:id="rId71"/>
              </p:custDataLst>
            </p:nvPr>
          </p:nvGrpSpPr>
          <p:grpSpPr>
            <a:xfrm>
              <a:off x="2110" y="4344"/>
              <a:ext cx="4014" cy="567"/>
              <a:chOff x="566" y="3472"/>
              <a:chExt cx="1418" cy="567"/>
            </a:xfrm>
          </p:grpSpPr>
          <p:sp>
            <p:nvSpPr>
              <p:cNvPr id="637" name="矩形 636"/>
              <p:cNvSpPr/>
              <p:nvPr>
                <p:custDataLst>
                  <p:tags r:id="rId72"/>
                </p:custDataLst>
              </p:nvPr>
            </p:nvSpPr>
            <p:spPr>
              <a:xfrm>
                <a:off x="566" y="3472"/>
                <a:ext cx="1418" cy="568"/>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638" name="直接连接符 637"/>
              <p:cNvCxnSpPr>
                <a:stCxn id="637" idx="0"/>
                <a:endCxn id="637" idx="2"/>
              </p:cNvCxnSpPr>
              <p:nvPr>
                <p:custDataLst>
                  <p:tags r:id="rId73"/>
                </p:custDataLst>
              </p:nvPr>
            </p:nvCxnSpPr>
            <p:spPr>
              <a:xfrm flipH="1">
                <a:off x="1276" y="3472"/>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32" name="直接连接符 631"/>
            <p:cNvCxnSpPr/>
            <p:nvPr>
              <p:custDataLst>
                <p:tags r:id="rId74"/>
              </p:custDataLst>
            </p:nvPr>
          </p:nvCxnSpPr>
          <p:spPr>
            <a:xfrm flipH="1">
              <a:off x="2790"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custDataLst>
                <p:tags r:id="rId75"/>
              </p:custDataLst>
            </p:nvPr>
          </p:nvCxnSpPr>
          <p:spPr>
            <a:xfrm flipH="1">
              <a:off x="3491" y="4344"/>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custDataLst>
                <p:tags r:id="rId76"/>
              </p:custDataLst>
            </p:nvPr>
          </p:nvCxnSpPr>
          <p:spPr>
            <a:xfrm flipH="1">
              <a:off x="4757"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custDataLst>
                <p:tags r:id="rId77"/>
              </p:custDataLst>
            </p:nvPr>
          </p:nvCxnSpPr>
          <p:spPr>
            <a:xfrm flipH="1">
              <a:off x="5405" y="4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36" name="文本框 132"/>
            <p:cNvSpPr txBox="1">
              <a:spLocks noChangeArrowheads="1"/>
            </p:cNvSpPr>
            <p:nvPr>
              <p:custDataLst>
                <p:tags r:id="rId78"/>
              </p:custDataLst>
            </p:nvPr>
          </p:nvSpPr>
          <p:spPr bwMode="auto">
            <a:xfrm>
              <a:off x="3803" y="3959"/>
              <a:ext cx="478"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p</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grpSp>
        <p:nvGrpSpPr>
          <p:cNvPr id="639" name="组合 638"/>
          <p:cNvGrpSpPr/>
          <p:nvPr>
            <p:custDataLst>
              <p:tags r:id="rId79"/>
            </p:custDataLst>
          </p:nvPr>
        </p:nvGrpSpPr>
        <p:grpSpPr>
          <a:xfrm>
            <a:off x="1745846" y="3895300"/>
            <a:ext cx="3505200" cy="645466"/>
            <a:chOff x="1131" y="6012"/>
            <a:chExt cx="7190" cy="1019"/>
          </a:xfrm>
        </p:grpSpPr>
        <p:grpSp>
          <p:nvGrpSpPr>
            <p:cNvPr id="640" name="组合 90"/>
            <p:cNvGrpSpPr/>
            <p:nvPr>
              <p:custDataLst>
                <p:tags r:id="rId80"/>
              </p:custDataLst>
            </p:nvPr>
          </p:nvGrpSpPr>
          <p:grpSpPr>
            <a:xfrm>
              <a:off x="1131" y="6012"/>
              <a:ext cx="7190" cy="1019"/>
              <a:chOff x="1213" y="5100"/>
              <a:chExt cx="5558" cy="1044"/>
            </a:xfrm>
          </p:grpSpPr>
          <p:grpSp>
            <p:nvGrpSpPr>
              <p:cNvPr id="645" name="组合 95"/>
              <p:cNvGrpSpPr/>
              <p:nvPr>
                <p:custDataLst>
                  <p:tags r:id="rId81"/>
                </p:custDataLst>
              </p:nvPr>
            </p:nvGrpSpPr>
            <p:grpSpPr>
              <a:xfrm>
                <a:off x="1213" y="5100"/>
                <a:ext cx="5558" cy="1044"/>
                <a:chOff x="2110" y="4068"/>
                <a:chExt cx="4014" cy="1044"/>
              </a:xfrm>
            </p:grpSpPr>
            <p:grpSp>
              <p:nvGrpSpPr>
                <p:cNvPr id="650" name="组合 100"/>
                <p:cNvGrpSpPr/>
                <p:nvPr>
                  <p:custDataLst>
                    <p:tags r:id="rId82"/>
                  </p:custDataLst>
                </p:nvPr>
              </p:nvGrpSpPr>
              <p:grpSpPr>
                <a:xfrm>
                  <a:off x="2110" y="4344"/>
                  <a:ext cx="4014" cy="567"/>
                  <a:chOff x="566" y="3472"/>
                  <a:chExt cx="1418" cy="567"/>
                </a:xfrm>
              </p:grpSpPr>
              <p:sp>
                <p:nvSpPr>
                  <p:cNvPr id="656" name="矩形 655"/>
                  <p:cNvSpPr/>
                  <p:nvPr>
                    <p:custDataLst>
                      <p:tags r:id="rId83"/>
                    </p:custDataLst>
                  </p:nvPr>
                </p:nvSpPr>
                <p:spPr>
                  <a:xfrm>
                    <a:off x="566" y="3471"/>
                    <a:ext cx="1418" cy="569"/>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657" name="直接连接符 656"/>
                  <p:cNvCxnSpPr/>
                  <p:nvPr>
                    <p:custDataLst>
                      <p:tags r:id="rId84"/>
                    </p:custDataLst>
                  </p:nvPr>
                </p:nvCxnSpPr>
                <p:spPr>
                  <a:xfrm flipH="1">
                    <a:off x="1435" y="3471"/>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51" name="直接连接符 650"/>
                <p:cNvCxnSpPr/>
                <p:nvPr>
                  <p:custDataLst>
                    <p:tags r:id="rId85"/>
                  </p:custDataLst>
                </p:nvPr>
              </p:nvCxnSpPr>
              <p:spPr>
                <a:xfrm flipH="1">
                  <a:off x="2408" y="4343"/>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custDataLst>
                    <p:tags r:id="rId86"/>
                  </p:custDataLst>
                </p:nvPr>
              </p:nvCxnSpPr>
              <p:spPr>
                <a:xfrm flipH="1">
                  <a:off x="3301" y="4343"/>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custDataLst>
                    <p:tags r:id="rId87"/>
                  </p:custDataLst>
                </p:nvPr>
              </p:nvCxnSpPr>
              <p:spPr>
                <a:xfrm flipH="1">
                  <a:off x="5104" y="4343"/>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custDataLst>
                    <p:tags r:id="rId88"/>
                  </p:custDataLst>
                </p:nvPr>
              </p:nvCxnSpPr>
              <p:spPr>
                <a:xfrm flipH="1">
                  <a:off x="5615" y="4374"/>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5" name="文本框 105"/>
                <p:cNvSpPr txBox="1">
                  <a:spLocks noChangeArrowheads="1"/>
                </p:cNvSpPr>
                <p:nvPr>
                  <p:custDataLst>
                    <p:tags r:id="rId89"/>
                  </p:custDataLst>
                </p:nvPr>
              </p:nvSpPr>
              <p:spPr bwMode="auto">
                <a:xfrm>
                  <a:off x="3926" y="4068"/>
                  <a:ext cx="478"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f</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cxnSp>
            <p:nvCxnSpPr>
              <p:cNvPr id="646" name="直接连接符 645"/>
              <p:cNvCxnSpPr/>
              <p:nvPr>
                <p:custDataLst>
                  <p:tags r:id="rId90"/>
                </p:custDataLst>
              </p:nvPr>
            </p:nvCxnSpPr>
            <p:spPr>
              <a:xfrm flipH="1">
                <a:off x="2499" y="5406"/>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custDataLst>
                  <p:tags r:id="rId91"/>
                </p:custDataLst>
              </p:nvPr>
            </p:nvCxnSpPr>
            <p:spPr>
              <a:xfrm flipH="1">
                <a:off x="3335" y="5375"/>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custDataLst>
                  <p:tags r:id="rId92"/>
                </p:custDataLst>
              </p:nvPr>
            </p:nvCxnSpPr>
            <p:spPr>
              <a:xfrm flipH="1">
                <a:off x="3725" y="5406"/>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custDataLst>
                  <p:tags r:id="rId93"/>
                </p:custDataLst>
              </p:nvPr>
            </p:nvCxnSpPr>
            <p:spPr>
              <a:xfrm flipH="1">
                <a:off x="4981" y="5375"/>
                <a:ext cx="0" cy="569"/>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41" name="直接连接符 640"/>
            <p:cNvCxnSpPr/>
            <p:nvPr>
              <p:custDataLst>
                <p:tags r:id="rId94"/>
              </p:custDataLst>
            </p:nvPr>
          </p:nvCxnSpPr>
          <p:spPr>
            <a:xfrm flipH="1">
              <a:off x="2258" y="6313"/>
              <a:ext cx="0" cy="552"/>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custDataLst>
                <p:tags r:id="rId95"/>
              </p:custDataLst>
            </p:nvPr>
          </p:nvCxnSpPr>
          <p:spPr>
            <a:xfrm flipH="1">
              <a:off x="4973" y="6288"/>
              <a:ext cx="0" cy="552"/>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custDataLst>
                <p:tags r:id="rId96"/>
              </p:custDataLst>
            </p:nvPr>
          </p:nvCxnSpPr>
          <p:spPr>
            <a:xfrm flipH="1">
              <a:off x="6973" y="6313"/>
              <a:ext cx="0" cy="552"/>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custDataLst>
                <p:tags r:id="rId97"/>
              </p:custDataLst>
            </p:nvPr>
          </p:nvCxnSpPr>
          <p:spPr>
            <a:xfrm flipH="1">
              <a:off x="7833" y="6288"/>
              <a:ext cx="0" cy="552"/>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58" name="组合 108"/>
          <p:cNvGrpSpPr/>
          <p:nvPr>
            <p:custDataLst>
              <p:tags r:id="rId98"/>
            </p:custDataLst>
          </p:nvPr>
        </p:nvGrpSpPr>
        <p:grpSpPr>
          <a:xfrm>
            <a:off x="1173542" y="3400347"/>
            <a:ext cx="555625" cy="645306"/>
            <a:chOff x="566" y="3202"/>
            <a:chExt cx="1418" cy="1060"/>
          </a:xfrm>
        </p:grpSpPr>
        <p:sp>
          <p:nvSpPr>
            <p:cNvPr id="659" name="矩形 658"/>
            <p:cNvSpPr/>
            <p:nvPr>
              <p:custDataLst>
                <p:tags r:id="rId99"/>
              </p:custDataLst>
            </p:nvPr>
          </p:nvSpPr>
          <p:spPr>
            <a:xfrm>
              <a:off x="566" y="3473"/>
              <a:ext cx="1418" cy="566"/>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660" name="直接连接符 659"/>
            <p:cNvCxnSpPr>
              <a:stCxn id="659" idx="0"/>
              <a:endCxn id="659" idx="2"/>
            </p:cNvCxnSpPr>
            <p:nvPr>
              <p:custDataLst>
                <p:tags r:id="rId100"/>
              </p:custDataLst>
            </p:nvPr>
          </p:nvCxnSpPr>
          <p:spPr>
            <a:xfrm flipH="1">
              <a:off x="1275" y="3473"/>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61" name="文本框 111"/>
            <p:cNvSpPr txBox="1">
              <a:spLocks noChangeArrowheads="1"/>
            </p:cNvSpPr>
            <p:nvPr>
              <p:custDataLst>
                <p:tags r:id="rId101"/>
              </p:custDataLst>
            </p:nvPr>
          </p:nvSpPr>
          <p:spPr bwMode="auto">
            <a:xfrm>
              <a:off x="859" y="3202"/>
              <a:ext cx="655"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s</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grpSp>
        <p:nvGrpSpPr>
          <p:cNvPr id="662" name="组合 112"/>
          <p:cNvGrpSpPr/>
          <p:nvPr>
            <p:custDataLst>
              <p:tags r:id="rId102"/>
            </p:custDataLst>
          </p:nvPr>
        </p:nvGrpSpPr>
        <p:grpSpPr>
          <a:xfrm>
            <a:off x="1750960" y="3400338"/>
            <a:ext cx="2898775" cy="645170"/>
            <a:chOff x="1213" y="5093"/>
            <a:chExt cx="5558" cy="1072"/>
          </a:xfrm>
        </p:grpSpPr>
        <p:grpSp>
          <p:nvGrpSpPr>
            <p:cNvPr id="663" name="组合 113"/>
            <p:cNvGrpSpPr/>
            <p:nvPr>
              <p:custDataLst>
                <p:tags r:id="rId103"/>
              </p:custDataLst>
            </p:nvPr>
          </p:nvGrpSpPr>
          <p:grpSpPr>
            <a:xfrm>
              <a:off x="1213" y="5093"/>
              <a:ext cx="5558" cy="1072"/>
              <a:chOff x="2110" y="4061"/>
              <a:chExt cx="4014" cy="1072"/>
            </a:xfrm>
          </p:grpSpPr>
          <p:grpSp>
            <p:nvGrpSpPr>
              <p:cNvPr id="668" name="组合 118"/>
              <p:cNvGrpSpPr/>
              <p:nvPr>
                <p:custDataLst>
                  <p:tags r:id="rId104"/>
                </p:custDataLst>
              </p:nvPr>
            </p:nvGrpSpPr>
            <p:grpSpPr>
              <a:xfrm>
                <a:off x="2110" y="4344"/>
                <a:ext cx="4014" cy="567"/>
                <a:chOff x="566" y="3472"/>
                <a:chExt cx="1418" cy="567"/>
              </a:xfrm>
            </p:grpSpPr>
            <p:sp>
              <p:nvSpPr>
                <p:cNvPr id="674" name="矩形 673"/>
                <p:cNvSpPr/>
                <p:nvPr>
                  <p:custDataLst>
                    <p:tags r:id="rId105"/>
                  </p:custDataLst>
                </p:nvPr>
              </p:nvSpPr>
              <p:spPr>
                <a:xfrm>
                  <a:off x="566" y="3471"/>
                  <a:ext cx="1418" cy="568"/>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675" name="直接连接符 674"/>
                <p:cNvCxnSpPr/>
                <p:nvPr>
                  <p:custDataLst>
                    <p:tags r:id="rId106"/>
                  </p:custDataLst>
                </p:nvPr>
              </p:nvCxnSpPr>
              <p:spPr>
                <a:xfrm flipH="1">
                  <a:off x="1380" y="3471"/>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69" name="直接连接符 668"/>
              <p:cNvCxnSpPr/>
              <p:nvPr>
                <p:custDataLst>
                  <p:tags r:id="rId107"/>
                </p:custDataLst>
              </p:nvPr>
            </p:nvCxnSpPr>
            <p:spPr>
              <a:xfrm flipH="1">
                <a:off x="2471"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custDataLst>
                  <p:tags r:id="rId108"/>
                </p:custDataLst>
              </p:nvPr>
            </p:nvCxnSpPr>
            <p:spPr>
              <a:xfrm flipH="1">
                <a:off x="3238"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custDataLst>
                  <p:tags r:id="rId109"/>
                </p:custDataLst>
              </p:nvPr>
            </p:nvCxnSpPr>
            <p:spPr>
              <a:xfrm flipH="1">
                <a:off x="5291"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custDataLst>
                  <p:tags r:id="rId110"/>
                </p:custDataLst>
              </p:nvPr>
            </p:nvCxnSpPr>
            <p:spPr>
              <a:xfrm flipH="1">
                <a:off x="5709" y="4374"/>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73" name="文本框 123"/>
              <p:cNvSpPr txBox="1">
                <a:spLocks noChangeArrowheads="1"/>
              </p:cNvSpPr>
              <p:nvPr>
                <p:custDataLst>
                  <p:tags r:id="rId111"/>
                </p:custDataLst>
              </p:nvPr>
            </p:nvSpPr>
            <p:spPr bwMode="auto">
              <a:xfrm>
                <a:off x="3957" y="4061"/>
                <a:ext cx="478" cy="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d</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cxnSp>
          <p:nvCxnSpPr>
            <p:cNvPr id="664" name="直接连接符 663"/>
            <p:cNvCxnSpPr/>
            <p:nvPr>
              <p:custDataLst>
                <p:tags r:id="rId112"/>
              </p:custDataLst>
            </p:nvPr>
          </p:nvCxnSpPr>
          <p:spPr>
            <a:xfrm flipH="1">
              <a:off x="2284" y="5406"/>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custDataLst>
                <p:tags r:id="rId113"/>
              </p:custDataLst>
            </p:nvPr>
          </p:nvCxnSpPr>
          <p:spPr>
            <a:xfrm flipH="1">
              <a:off x="3335" y="5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custDataLst>
                <p:tags r:id="rId114"/>
              </p:custDataLst>
            </p:nvPr>
          </p:nvCxnSpPr>
          <p:spPr>
            <a:xfrm flipH="1">
              <a:off x="3855" y="5406"/>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custDataLst>
                <p:tags r:id="rId115"/>
              </p:custDataLst>
            </p:nvPr>
          </p:nvCxnSpPr>
          <p:spPr>
            <a:xfrm flipH="1">
              <a:off x="5024" y="5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76" name="组合 126"/>
          <p:cNvGrpSpPr/>
          <p:nvPr>
            <p:custDataLst>
              <p:tags r:id="rId116"/>
            </p:custDataLst>
          </p:nvPr>
        </p:nvGrpSpPr>
        <p:grpSpPr>
          <a:xfrm>
            <a:off x="4658628" y="3331771"/>
            <a:ext cx="2154237" cy="645359"/>
            <a:chOff x="2110" y="3967"/>
            <a:chExt cx="4014" cy="1054"/>
          </a:xfrm>
        </p:grpSpPr>
        <p:grpSp>
          <p:nvGrpSpPr>
            <p:cNvPr id="677" name="组合 127"/>
            <p:cNvGrpSpPr/>
            <p:nvPr>
              <p:custDataLst>
                <p:tags r:id="rId117"/>
              </p:custDataLst>
            </p:nvPr>
          </p:nvGrpSpPr>
          <p:grpSpPr>
            <a:xfrm>
              <a:off x="2110" y="4344"/>
              <a:ext cx="4014" cy="567"/>
              <a:chOff x="566" y="3472"/>
              <a:chExt cx="1418" cy="567"/>
            </a:xfrm>
          </p:grpSpPr>
          <p:sp>
            <p:nvSpPr>
              <p:cNvPr id="683" name="矩形 682"/>
              <p:cNvSpPr/>
              <p:nvPr>
                <p:custDataLst>
                  <p:tags r:id="rId118"/>
                </p:custDataLst>
              </p:nvPr>
            </p:nvSpPr>
            <p:spPr>
              <a:xfrm>
                <a:off x="566" y="3472"/>
                <a:ext cx="1418" cy="568"/>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684" name="直接连接符 683"/>
              <p:cNvCxnSpPr>
                <a:stCxn id="683" idx="0"/>
                <a:endCxn id="683" idx="2"/>
              </p:cNvCxnSpPr>
              <p:nvPr>
                <p:custDataLst>
                  <p:tags r:id="rId119"/>
                </p:custDataLst>
              </p:nvPr>
            </p:nvCxnSpPr>
            <p:spPr>
              <a:xfrm flipH="1">
                <a:off x="1276" y="3472"/>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78" name="直接连接符 677"/>
            <p:cNvCxnSpPr/>
            <p:nvPr>
              <p:custDataLst>
                <p:tags r:id="rId120"/>
              </p:custDataLst>
            </p:nvPr>
          </p:nvCxnSpPr>
          <p:spPr>
            <a:xfrm flipH="1">
              <a:off x="2790"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9" name="直接连接符 678"/>
            <p:cNvCxnSpPr/>
            <p:nvPr>
              <p:custDataLst>
                <p:tags r:id="rId121"/>
              </p:custDataLst>
            </p:nvPr>
          </p:nvCxnSpPr>
          <p:spPr>
            <a:xfrm flipH="1">
              <a:off x="3491" y="4344"/>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custDataLst>
                <p:tags r:id="rId122"/>
              </p:custDataLst>
            </p:nvPr>
          </p:nvCxnSpPr>
          <p:spPr>
            <a:xfrm flipH="1">
              <a:off x="4757"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1" name="直接连接符 680"/>
            <p:cNvCxnSpPr/>
            <p:nvPr>
              <p:custDataLst>
                <p:tags r:id="rId123"/>
              </p:custDataLst>
            </p:nvPr>
          </p:nvCxnSpPr>
          <p:spPr>
            <a:xfrm flipH="1">
              <a:off x="5405" y="4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82" name="文本框 132"/>
            <p:cNvSpPr txBox="1">
              <a:spLocks noChangeArrowheads="1"/>
            </p:cNvSpPr>
            <p:nvPr>
              <p:custDataLst>
                <p:tags r:id="rId124"/>
              </p:custDataLst>
            </p:nvPr>
          </p:nvSpPr>
          <p:spPr bwMode="auto">
            <a:xfrm>
              <a:off x="3811" y="3967"/>
              <a:ext cx="478"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p</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grpSp>
        <p:nvGrpSpPr>
          <p:cNvPr id="704" name="组合 108"/>
          <p:cNvGrpSpPr/>
          <p:nvPr>
            <p:custDataLst>
              <p:tags r:id="rId125"/>
            </p:custDataLst>
          </p:nvPr>
        </p:nvGrpSpPr>
        <p:grpSpPr>
          <a:xfrm>
            <a:off x="1173542" y="2926625"/>
            <a:ext cx="555625" cy="645039"/>
            <a:chOff x="566" y="3202"/>
            <a:chExt cx="1418" cy="1051"/>
          </a:xfrm>
        </p:grpSpPr>
        <p:sp>
          <p:nvSpPr>
            <p:cNvPr id="705" name="矩形 704"/>
            <p:cNvSpPr/>
            <p:nvPr>
              <p:custDataLst>
                <p:tags r:id="rId126"/>
              </p:custDataLst>
            </p:nvPr>
          </p:nvSpPr>
          <p:spPr>
            <a:xfrm>
              <a:off x="566" y="3473"/>
              <a:ext cx="1418" cy="566"/>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706" name="直接连接符 705"/>
            <p:cNvCxnSpPr>
              <a:stCxn id="705" idx="0"/>
              <a:endCxn id="705" idx="2"/>
            </p:cNvCxnSpPr>
            <p:nvPr>
              <p:custDataLst>
                <p:tags r:id="rId127"/>
              </p:custDataLst>
            </p:nvPr>
          </p:nvCxnSpPr>
          <p:spPr>
            <a:xfrm flipH="1">
              <a:off x="1275" y="3473"/>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07" name="文本框 111"/>
            <p:cNvSpPr txBox="1">
              <a:spLocks noChangeArrowheads="1"/>
            </p:cNvSpPr>
            <p:nvPr>
              <p:custDataLst>
                <p:tags r:id="rId128"/>
              </p:custDataLst>
            </p:nvPr>
          </p:nvSpPr>
          <p:spPr bwMode="auto">
            <a:xfrm>
              <a:off x="859" y="3202"/>
              <a:ext cx="655"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s</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grpSp>
        <p:nvGrpSpPr>
          <p:cNvPr id="708" name="组合 112"/>
          <p:cNvGrpSpPr/>
          <p:nvPr>
            <p:custDataLst>
              <p:tags r:id="rId129"/>
            </p:custDataLst>
          </p:nvPr>
        </p:nvGrpSpPr>
        <p:grpSpPr>
          <a:xfrm>
            <a:off x="1750960" y="2916926"/>
            <a:ext cx="2898775" cy="645288"/>
            <a:chOff x="1213" y="5090"/>
            <a:chExt cx="5558" cy="1044"/>
          </a:xfrm>
        </p:grpSpPr>
        <p:grpSp>
          <p:nvGrpSpPr>
            <p:cNvPr id="709" name="组合 113"/>
            <p:cNvGrpSpPr/>
            <p:nvPr>
              <p:custDataLst>
                <p:tags r:id="rId130"/>
              </p:custDataLst>
            </p:nvPr>
          </p:nvGrpSpPr>
          <p:grpSpPr>
            <a:xfrm>
              <a:off x="1213" y="5090"/>
              <a:ext cx="5558" cy="1044"/>
              <a:chOff x="2110" y="4058"/>
              <a:chExt cx="4014" cy="1044"/>
            </a:xfrm>
          </p:grpSpPr>
          <p:grpSp>
            <p:nvGrpSpPr>
              <p:cNvPr id="714" name="组合 118"/>
              <p:cNvGrpSpPr/>
              <p:nvPr>
                <p:custDataLst>
                  <p:tags r:id="rId131"/>
                </p:custDataLst>
              </p:nvPr>
            </p:nvGrpSpPr>
            <p:grpSpPr>
              <a:xfrm>
                <a:off x="2110" y="4344"/>
                <a:ext cx="4014" cy="567"/>
                <a:chOff x="566" y="3472"/>
                <a:chExt cx="1418" cy="567"/>
              </a:xfrm>
            </p:grpSpPr>
            <p:sp>
              <p:nvSpPr>
                <p:cNvPr id="720" name="矩形 719"/>
                <p:cNvSpPr/>
                <p:nvPr>
                  <p:custDataLst>
                    <p:tags r:id="rId132"/>
                  </p:custDataLst>
                </p:nvPr>
              </p:nvSpPr>
              <p:spPr>
                <a:xfrm>
                  <a:off x="566" y="3471"/>
                  <a:ext cx="1418" cy="568"/>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721" name="直接连接符 720"/>
                <p:cNvCxnSpPr/>
                <p:nvPr>
                  <p:custDataLst>
                    <p:tags r:id="rId133"/>
                  </p:custDataLst>
                </p:nvPr>
              </p:nvCxnSpPr>
              <p:spPr>
                <a:xfrm flipH="1">
                  <a:off x="1380" y="3471"/>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715" name="直接连接符 714"/>
              <p:cNvCxnSpPr/>
              <p:nvPr>
                <p:custDataLst>
                  <p:tags r:id="rId134"/>
                </p:custDataLst>
              </p:nvPr>
            </p:nvCxnSpPr>
            <p:spPr>
              <a:xfrm flipH="1">
                <a:off x="2471"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6" name="直接连接符 715"/>
              <p:cNvCxnSpPr/>
              <p:nvPr>
                <p:custDataLst>
                  <p:tags r:id="rId135"/>
                </p:custDataLst>
              </p:nvPr>
            </p:nvCxnSpPr>
            <p:spPr>
              <a:xfrm flipH="1">
                <a:off x="3238"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7" name="直接连接符 716"/>
              <p:cNvCxnSpPr/>
              <p:nvPr>
                <p:custDataLst>
                  <p:tags r:id="rId136"/>
                </p:custDataLst>
              </p:nvPr>
            </p:nvCxnSpPr>
            <p:spPr>
              <a:xfrm flipH="1">
                <a:off x="5291" y="4343"/>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8" name="直接连接符 717"/>
              <p:cNvCxnSpPr/>
              <p:nvPr>
                <p:custDataLst>
                  <p:tags r:id="rId137"/>
                </p:custDataLst>
              </p:nvPr>
            </p:nvCxnSpPr>
            <p:spPr>
              <a:xfrm flipH="1">
                <a:off x="5709" y="4374"/>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19" name="文本框 123"/>
              <p:cNvSpPr txBox="1">
                <a:spLocks noChangeArrowheads="1"/>
              </p:cNvSpPr>
              <p:nvPr>
                <p:custDataLst>
                  <p:tags r:id="rId138"/>
                </p:custDataLst>
              </p:nvPr>
            </p:nvSpPr>
            <p:spPr bwMode="auto">
              <a:xfrm>
                <a:off x="3957" y="4058"/>
                <a:ext cx="478"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d</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cxnSp>
          <p:nvCxnSpPr>
            <p:cNvPr id="710" name="直接连接符 709"/>
            <p:cNvCxnSpPr/>
            <p:nvPr>
              <p:custDataLst>
                <p:tags r:id="rId139"/>
              </p:custDataLst>
            </p:nvPr>
          </p:nvCxnSpPr>
          <p:spPr>
            <a:xfrm flipH="1">
              <a:off x="2284" y="5406"/>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1" name="直接连接符 710"/>
            <p:cNvCxnSpPr/>
            <p:nvPr>
              <p:custDataLst>
                <p:tags r:id="rId140"/>
              </p:custDataLst>
            </p:nvPr>
          </p:nvCxnSpPr>
          <p:spPr>
            <a:xfrm flipH="1">
              <a:off x="3335" y="5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2" name="直接连接符 711"/>
            <p:cNvCxnSpPr/>
            <p:nvPr>
              <p:custDataLst>
                <p:tags r:id="rId141"/>
              </p:custDataLst>
            </p:nvPr>
          </p:nvCxnSpPr>
          <p:spPr>
            <a:xfrm flipH="1">
              <a:off x="3855" y="5406"/>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3" name="直接连接符 712"/>
            <p:cNvCxnSpPr/>
            <p:nvPr>
              <p:custDataLst>
                <p:tags r:id="rId142"/>
              </p:custDataLst>
            </p:nvPr>
          </p:nvCxnSpPr>
          <p:spPr>
            <a:xfrm flipH="1">
              <a:off x="5024" y="5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22" name="组合 126"/>
          <p:cNvGrpSpPr/>
          <p:nvPr>
            <p:custDataLst>
              <p:tags r:id="rId143"/>
            </p:custDataLst>
          </p:nvPr>
        </p:nvGrpSpPr>
        <p:grpSpPr>
          <a:xfrm>
            <a:off x="4658628" y="2862521"/>
            <a:ext cx="2154237" cy="645359"/>
            <a:chOff x="2110" y="3967"/>
            <a:chExt cx="4014" cy="1054"/>
          </a:xfrm>
        </p:grpSpPr>
        <p:grpSp>
          <p:nvGrpSpPr>
            <p:cNvPr id="723" name="组合 127"/>
            <p:cNvGrpSpPr/>
            <p:nvPr>
              <p:custDataLst>
                <p:tags r:id="rId144"/>
              </p:custDataLst>
            </p:nvPr>
          </p:nvGrpSpPr>
          <p:grpSpPr>
            <a:xfrm>
              <a:off x="2110" y="4344"/>
              <a:ext cx="4014" cy="567"/>
              <a:chOff x="566" y="3472"/>
              <a:chExt cx="1418" cy="567"/>
            </a:xfrm>
          </p:grpSpPr>
          <p:sp>
            <p:nvSpPr>
              <p:cNvPr id="729" name="矩形 728"/>
              <p:cNvSpPr/>
              <p:nvPr>
                <p:custDataLst>
                  <p:tags r:id="rId145"/>
                </p:custDataLst>
              </p:nvPr>
            </p:nvSpPr>
            <p:spPr>
              <a:xfrm>
                <a:off x="566" y="3472"/>
                <a:ext cx="1418" cy="568"/>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730" name="直接连接符 729"/>
              <p:cNvCxnSpPr>
                <a:stCxn id="729" idx="0"/>
                <a:endCxn id="729" idx="2"/>
              </p:cNvCxnSpPr>
              <p:nvPr>
                <p:custDataLst>
                  <p:tags r:id="rId146"/>
                </p:custDataLst>
              </p:nvPr>
            </p:nvCxnSpPr>
            <p:spPr>
              <a:xfrm flipH="1">
                <a:off x="1276" y="3472"/>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724" name="直接连接符 723"/>
            <p:cNvCxnSpPr/>
            <p:nvPr>
              <p:custDataLst>
                <p:tags r:id="rId147"/>
              </p:custDataLst>
            </p:nvPr>
          </p:nvCxnSpPr>
          <p:spPr>
            <a:xfrm flipH="1">
              <a:off x="2790"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5" name="直接连接符 724"/>
            <p:cNvCxnSpPr/>
            <p:nvPr>
              <p:custDataLst>
                <p:tags r:id="rId148"/>
              </p:custDataLst>
            </p:nvPr>
          </p:nvCxnSpPr>
          <p:spPr>
            <a:xfrm flipH="1">
              <a:off x="3491" y="4344"/>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6" name="直接连接符 725"/>
            <p:cNvCxnSpPr/>
            <p:nvPr>
              <p:custDataLst>
                <p:tags r:id="rId149"/>
              </p:custDataLst>
            </p:nvPr>
          </p:nvCxnSpPr>
          <p:spPr>
            <a:xfrm flipH="1">
              <a:off x="4757"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7" name="直接连接符 726"/>
            <p:cNvCxnSpPr/>
            <p:nvPr>
              <p:custDataLst>
                <p:tags r:id="rId150"/>
              </p:custDataLst>
            </p:nvPr>
          </p:nvCxnSpPr>
          <p:spPr>
            <a:xfrm flipH="1">
              <a:off x="5405" y="4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28" name="文本框 132"/>
            <p:cNvSpPr txBox="1">
              <a:spLocks noChangeArrowheads="1"/>
            </p:cNvSpPr>
            <p:nvPr>
              <p:custDataLst>
                <p:tags r:id="rId151"/>
              </p:custDataLst>
            </p:nvPr>
          </p:nvSpPr>
          <p:spPr bwMode="auto">
            <a:xfrm>
              <a:off x="3803" y="3967"/>
              <a:ext cx="478"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p</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grpSp>
        <p:nvGrpSpPr>
          <p:cNvPr id="750" name="组合 108"/>
          <p:cNvGrpSpPr/>
          <p:nvPr>
            <p:custDataLst>
              <p:tags r:id="rId152"/>
            </p:custDataLst>
          </p:nvPr>
        </p:nvGrpSpPr>
        <p:grpSpPr>
          <a:xfrm>
            <a:off x="1188541" y="2416611"/>
            <a:ext cx="555625" cy="645039"/>
            <a:chOff x="566" y="3202"/>
            <a:chExt cx="1418" cy="1051"/>
          </a:xfrm>
        </p:grpSpPr>
        <p:sp>
          <p:nvSpPr>
            <p:cNvPr id="751" name="矩形 750"/>
            <p:cNvSpPr/>
            <p:nvPr>
              <p:custDataLst>
                <p:tags r:id="rId153"/>
              </p:custDataLst>
            </p:nvPr>
          </p:nvSpPr>
          <p:spPr>
            <a:xfrm>
              <a:off x="566" y="3473"/>
              <a:ext cx="1418" cy="566"/>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752" name="直接连接符 751"/>
            <p:cNvCxnSpPr>
              <a:stCxn id="751" idx="0"/>
              <a:endCxn id="751" idx="2"/>
            </p:cNvCxnSpPr>
            <p:nvPr>
              <p:custDataLst>
                <p:tags r:id="rId154"/>
              </p:custDataLst>
            </p:nvPr>
          </p:nvCxnSpPr>
          <p:spPr>
            <a:xfrm flipH="1">
              <a:off x="1275" y="3473"/>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3" name="文本框 111"/>
            <p:cNvSpPr txBox="1">
              <a:spLocks noChangeArrowheads="1"/>
            </p:cNvSpPr>
            <p:nvPr>
              <p:custDataLst>
                <p:tags r:id="rId155"/>
              </p:custDataLst>
            </p:nvPr>
          </p:nvSpPr>
          <p:spPr bwMode="auto">
            <a:xfrm>
              <a:off x="859" y="3202"/>
              <a:ext cx="655"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s</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grpSp>
        <p:nvGrpSpPr>
          <p:cNvPr id="768" name="组合 126"/>
          <p:cNvGrpSpPr/>
          <p:nvPr>
            <p:custDataLst>
              <p:tags r:id="rId156"/>
            </p:custDataLst>
          </p:nvPr>
        </p:nvGrpSpPr>
        <p:grpSpPr>
          <a:xfrm>
            <a:off x="1759602" y="2304748"/>
            <a:ext cx="2154237" cy="645359"/>
            <a:chOff x="2110" y="3889"/>
            <a:chExt cx="4014" cy="1054"/>
          </a:xfrm>
        </p:grpSpPr>
        <p:grpSp>
          <p:nvGrpSpPr>
            <p:cNvPr id="769" name="组合 127"/>
            <p:cNvGrpSpPr/>
            <p:nvPr>
              <p:custDataLst>
                <p:tags r:id="rId157"/>
              </p:custDataLst>
            </p:nvPr>
          </p:nvGrpSpPr>
          <p:grpSpPr>
            <a:xfrm>
              <a:off x="2110" y="4344"/>
              <a:ext cx="4014" cy="567"/>
              <a:chOff x="566" y="3472"/>
              <a:chExt cx="1418" cy="567"/>
            </a:xfrm>
          </p:grpSpPr>
          <p:sp>
            <p:nvSpPr>
              <p:cNvPr id="775" name="矩形 774"/>
              <p:cNvSpPr/>
              <p:nvPr>
                <p:custDataLst>
                  <p:tags r:id="rId158"/>
                </p:custDataLst>
              </p:nvPr>
            </p:nvSpPr>
            <p:spPr>
              <a:xfrm>
                <a:off x="566" y="3472"/>
                <a:ext cx="1418" cy="568"/>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776" name="直接连接符 775"/>
              <p:cNvCxnSpPr>
                <a:stCxn id="775" idx="0"/>
                <a:endCxn id="775" idx="2"/>
              </p:cNvCxnSpPr>
              <p:nvPr>
                <p:custDataLst>
                  <p:tags r:id="rId159"/>
                </p:custDataLst>
              </p:nvPr>
            </p:nvCxnSpPr>
            <p:spPr>
              <a:xfrm flipH="1">
                <a:off x="1276" y="3472"/>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770" name="直接连接符 769"/>
            <p:cNvCxnSpPr/>
            <p:nvPr>
              <p:custDataLst>
                <p:tags r:id="rId160"/>
              </p:custDataLst>
            </p:nvPr>
          </p:nvCxnSpPr>
          <p:spPr>
            <a:xfrm flipH="1">
              <a:off x="2790"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1" name="直接连接符 770"/>
            <p:cNvCxnSpPr/>
            <p:nvPr>
              <p:custDataLst>
                <p:tags r:id="rId161"/>
              </p:custDataLst>
            </p:nvPr>
          </p:nvCxnSpPr>
          <p:spPr>
            <a:xfrm flipH="1">
              <a:off x="3491" y="4344"/>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2" name="直接连接符 771"/>
            <p:cNvCxnSpPr/>
            <p:nvPr>
              <p:custDataLst>
                <p:tags r:id="rId162"/>
              </p:custDataLst>
            </p:nvPr>
          </p:nvCxnSpPr>
          <p:spPr>
            <a:xfrm flipH="1">
              <a:off x="4757"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3" name="直接连接符 772"/>
            <p:cNvCxnSpPr/>
            <p:nvPr>
              <p:custDataLst>
                <p:tags r:id="rId163"/>
              </p:custDataLst>
            </p:nvPr>
          </p:nvCxnSpPr>
          <p:spPr>
            <a:xfrm flipH="1">
              <a:off x="5405" y="4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74" name="文本框 132"/>
            <p:cNvSpPr txBox="1">
              <a:spLocks noChangeArrowheads="1"/>
            </p:cNvSpPr>
            <p:nvPr>
              <p:custDataLst>
                <p:tags r:id="rId164"/>
              </p:custDataLst>
            </p:nvPr>
          </p:nvSpPr>
          <p:spPr bwMode="auto">
            <a:xfrm>
              <a:off x="3803" y="3889"/>
              <a:ext cx="478"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p</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grpSp>
        <p:nvGrpSpPr>
          <p:cNvPr id="796" name="组合 108"/>
          <p:cNvGrpSpPr/>
          <p:nvPr>
            <p:custDataLst>
              <p:tags r:id="rId165"/>
            </p:custDataLst>
          </p:nvPr>
        </p:nvGrpSpPr>
        <p:grpSpPr>
          <a:xfrm>
            <a:off x="1173542" y="1903361"/>
            <a:ext cx="555625" cy="645039"/>
            <a:chOff x="566" y="3202"/>
            <a:chExt cx="1418" cy="1051"/>
          </a:xfrm>
        </p:grpSpPr>
        <p:sp>
          <p:nvSpPr>
            <p:cNvPr id="797" name="矩形 796"/>
            <p:cNvSpPr/>
            <p:nvPr>
              <p:custDataLst>
                <p:tags r:id="rId166"/>
              </p:custDataLst>
            </p:nvPr>
          </p:nvSpPr>
          <p:spPr>
            <a:xfrm>
              <a:off x="566" y="3473"/>
              <a:ext cx="1418" cy="566"/>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798" name="直接连接符 797"/>
            <p:cNvCxnSpPr>
              <a:stCxn id="797" idx="0"/>
              <a:endCxn id="797" idx="2"/>
            </p:cNvCxnSpPr>
            <p:nvPr>
              <p:custDataLst>
                <p:tags r:id="rId167"/>
              </p:custDataLst>
            </p:nvPr>
          </p:nvCxnSpPr>
          <p:spPr>
            <a:xfrm flipH="1">
              <a:off x="1275" y="3473"/>
              <a:ext cx="0" cy="566"/>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9" name="文本框 111"/>
            <p:cNvSpPr txBox="1">
              <a:spLocks noChangeArrowheads="1"/>
            </p:cNvSpPr>
            <p:nvPr>
              <p:custDataLst>
                <p:tags r:id="rId168"/>
              </p:custDataLst>
            </p:nvPr>
          </p:nvSpPr>
          <p:spPr bwMode="auto">
            <a:xfrm>
              <a:off x="859" y="3202"/>
              <a:ext cx="655"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s</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grpSp>
        <p:nvGrpSpPr>
          <p:cNvPr id="814" name="组合 126"/>
          <p:cNvGrpSpPr/>
          <p:nvPr>
            <p:custDataLst>
              <p:tags r:id="rId169"/>
            </p:custDataLst>
          </p:nvPr>
        </p:nvGrpSpPr>
        <p:grpSpPr>
          <a:xfrm>
            <a:off x="1714452" y="1792723"/>
            <a:ext cx="2154237" cy="645359"/>
            <a:chOff x="2110" y="3891"/>
            <a:chExt cx="4014" cy="1054"/>
          </a:xfrm>
        </p:grpSpPr>
        <p:grpSp>
          <p:nvGrpSpPr>
            <p:cNvPr id="815" name="组合 127"/>
            <p:cNvGrpSpPr/>
            <p:nvPr>
              <p:custDataLst>
                <p:tags r:id="rId170"/>
              </p:custDataLst>
            </p:nvPr>
          </p:nvGrpSpPr>
          <p:grpSpPr>
            <a:xfrm>
              <a:off x="2110" y="4344"/>
              <a:ext cx="4014" cy="567"/>
              <a:chOff x="566" y="3472"/>
              <a:chExt cx="1418" cy="567"/>
            </a:xfrm>
          </p:grpSpPr>
          <p:sp>
            <p:nvSpPr>
              <p:cNvPr id="821" name="矩形 820"/>
              <p:cNvSpPr/>
              <p:nvPr>
                <p:custDataLst>
                  <p:tags r:id="rId171"/>
                </p:custDataLst>
              </p:nvPr>
            </p:nvSpPr>
            <p:spPr>
              <a:xfrm>
                <a:off x="566" y="3472"/>
                <a:ext cx="1418" cy="568"/>
              </a:xfrm>
              <a:prstGeom prst="rect">
                <a:avLst/>
              </a:prstGeom>
              <a:no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cxnSp>
            <p:nvCxnSpPr>
              <p:cNvPr id="822" name="直接连接符 821"/>
              <p:cNvCxnSpPr>
                <a:stCxn id="821" idx="0"/>
                <a:endCxn id="821" idx="2"/>
              </p:cNvCxnSpPr>
              <p:nvPr>
                <p:custDataLst>
                  <p:tags r:id="rId172"/>
                </p:custDataLst>
              </p:nvPr>
            </p:nvCxnSpPr>
            <p:spPr>
              <a:xfrm flipH="1">
                <a:off x="1276" y="3472"/>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16" name="直接连接符 815"/>
            <p:cNvCxnSpPr/>
            <p:nvPr>
              <p:custDataLst>
                <p:tags r:id="rId173"/>
              </p:custDataLst>
            </p:nvPr>
          </p:nvCxnSpPr>
          <p:spPr>
            <a:xfrm flipH="1">
              <a:off x="2790"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7" name="直接连接符 816"/>
            <p:cNvCxnSpPr/>
            <p:nvPr>
              <p:custDataLst>
                <p:tags r:id="rId174"/>
              </p:custDataLst>
            </p:nvPr>
          </p:nvCxnSpPr>
          <p:spPr>
            <a:xfrm flipH="1">
              <a:off x="3491" y="4344"/>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8" name="直接连接符 817"/>
            <p:cNvCxnSpPr/>
            <p:nvPr>
              <p:custDataLst>
                <p:tags r:id="rId175"/>
              </p:custDataLst>
            </p:nvPr>
          </p:nvCxnSpPr>
          <p:spPr>
            <a:xfrm flipH="1">
              <a:off x="4757" y="4344"/>
              <a:ext cx="0" cy="565"/>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9" name="直接连接符 818"/>
            <p:cNvCxnSpPr/>
            <p:nvPr>
              <p:custDataLst>
                <p:tags r:id="rId176"/>
              </p:custDataLst>
            </p:nvPr>
          </p:nvCxnSpPr>
          <p:spPr>
            <a:xfrm flipH="1">
              <a:off x="5405" y="4375"/>
              <a:ext cx="0" cy="568"/>
            </a:xfrm>
            <a:prstGeom prst="line">
              <a:avLst/>
            </a:prstGeom>
            <a:ln w="222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20" name="文本框 132"/>
            <p:cNvSpPr txBox="1">
              <a:spLocks noChangeArrowheads="1"/>
            </p:cNvSpPr>
            <p:nvPr>
              <p:custDataLst>
                <p:tags r:id="rId177"/>
              </p:custDataLst>
            </p:nvPr>
          </p:nvSpPr>
          <p:spPr bwMode="auto">
            <a:xfrm>
              <a:off x="3803" y="3891"/>
              <a:ext cx="478"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en-US" altLang="zh-CN" sz="2400">
                  <a:effectLst/>
                  <a:latin typeface="Times New Roman" panose="02020603050405020304" pitchFamily="18" charset="0"/>
                  <a:ea typeface="楷体" panose="02010609060101010101" charset="-122"/>
                  <a:cs typeface="Times New Roman" panose="02020603050405020304" pitchFamily="18" charset="0"/>
                </a:rPr>
                <a:t>p</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grpSp>
    </p:spTree>
    <p:custDataLst>
      <p:tags r:id="rId17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75E-06 3.33333E-06 L 0.53007 -0.00648" pathEditMode="relative" rAng="0" ptsTypes="AA">
                                      <p:cBhvr>
                                        <p:cTn id="6" dur="2000" fill="hold"/>
                                        <p:tgtEl>
                                          <p:spTgt spid="814"/>
                                        </p:tgtEl>
                                        <p:attrNameLst>
                                          <p:attrName>ppt_x</p:attrName>
                                          <p:attrName>ppt_y</p:attrName>
                                        </p:attrNameLst>
                                      </p:cBhvr>
                                      <p:rCtr x="26497" y="-324"/>
                                    </p:animMotion>
                                  </p:childTnLst>
                                </p:cTn>
                              </p:par>
                              <p:par>
                                <p:cTn id="7" presetID="63" presetClass="path" presetSubtype="0" accel="50000" decel="50000" fill="hold" nodeType="withEffect">
                                  <p:stCondLst>
                                    <p:cond delay="0"/>
                                  </p:stCondLst>
                                  <p:childTnLst>
                                    <p:animMotion origin="layout" path="M -0.00416 4.81481E-06 L 0.52591 -0.00649" pathEditMode="relative" rAng="0" ptsTypes="AA">
                                      <p:cBhvr>
                                        <p:cTn id="8" dur="2000" fill="hold"/>
                                        <p:tgtEl>
                                          <p:spTgt spid="768"/>
                                        </p:tgtEl>
                                        <p:attrNameLst>
                                          <p:attrName>ppt_x</p:attrName>
                                          <p:attrName>ppt_y</p:attrName>
                                        </p:attrNameLst>
                                      </p:cBhvr>
                                      <p:rCtr x="26497" y="-324"/>
                                    </p:animMotion>
                                  </p:childTnLst>
                                </p:cTn>
                              </p:par>
                              <p:par>
                                <p:cTn id="9" presetID="63" presetClass="path" presetSubtype="0" accel="50000" decel="50000" fill="hold" nodeType="withEffect">
                                  <p:stCondLst>
                                    <p:cond delay="0"/>
                                  </p:stCondLst>
                                  <p:childTnLst>
                                    <p:animMotion origin="layout" path="M -4.79167E-06 -2.22222E-06 L 0.28854 -2.22222E-06" pathEditMode="relative" rAng="0" ptsTypes="AA">
                                      <p:cBhvr>
                                        <p:cTn id="10" dur="2000" fill="hold"/>
                                        <p:tgtEl>
                                          <p:spTgt spid="722"/>
                                        </p:tgtEl>
                                        <p:attrNameLst>
                                          <p:attrName>ppt_x</p:attrName>
                                          <p:attrName>ppt_y</p:attrName>
                                        </p:attrNameLst>
                                      </p:cBhvr>
                                      <p:rCtr x="14362" y="625"/>
                                    </p:animMotion>
                                  </p:childTnLst>
                                </p:cTn>
                              </p:par>
                              <p:par>
                                <p:cTn id="11" presetID="63" presetClass="path" presetSubtype="0" accel="50000" decel="50000" fill="hold" nodeType="withEffect">
                                  <p:stCondLst>
                                    <p:cond delay="0"/>
                                  </p:stCondLst>
                                  <p:childTnLst>
                                    <p:animMotion origin="layout" path="M -4.79167E-06 -2.22222E-06 L 0.28854 -2.22222E-06" pathEditMode="relative" rAng="0" ptsTypes="AA">
                                      <p:cBhvr>
                                        <p:cTn id="12" dur="2000" fill="hold"/>
                                        <p:tgtEl>
                                          <p:spTgt spid="676"/>
                                        </p:tgtEl>
                                        <p:attrNameLst>
                                          <p:attrName>ppt_x</p:attrName>
                                          <p:attrName>ppt_y</p:attrName>
                                        </p:attrNameLst>
                                      </p:cBhvr>
                                      <p:rCtr x="14362" y="625"/>
                                    </p:animMotion>
                                  </p:childTnLst>
                                </p:cTn>
                              </p:par>
                            </p:childTnLst>
                          </p:cTn>
                        </p:par>
                        <p:par>
                          <p:cTn id="13" fill="hold">
                            <p:stCondLst>
                              <p:cond delay="2000"/>
                            </p:stCondLst>
                            <p:childTnLst>
                              <p:par>
                                <p:cTn id="14" presetID="63" presetClass="path" presetSubtype="0" accel="50000" decel="50000" fill="hold" nodeType="afterEffect">
                                  <p:stCondLst>
                                    <p:cond delay="0"/>
                                  </p:stCondLst>
                                  <p:childTnLst>
                                    <p:animMotion origin="layout" path="M 0 2.59259E-06 L 0.2875 -0.00023" pathEditMode="relative" rAng="0" ptsTypes="AA">
                                      <p:cBhvr>
                                        <p:cTn id="15" dur="2000" fill="hold"/>
                                        <p:tgtEl>
                                          <p:spTgt spid="708"/>
                                        </p:tgtEl>
                                        <p:attrNameLst>
                                          <p:attrName>ppt_x</p:attrName>
                                          <p:attrName>ppt_y</p:attrName>
                                        </p:attrNameLst>
                                      </p:cBhvr>
                                      <p:rCtr x="14375" y="-23"/>
                                    </p:animMotion>
                                  </p:childTnLst>
                                </p:cTn>
                              </p:par>
                              <p:par>
                                <p:cTn id="16" presetID="63" presetClass="path" presetSubtype="0" accel="50000" decel="50000" fill="hold" nodeType="withEffect">
                                  <p:stCondLst>
                                    <p:cond delay="0"/>
                                  </p:stCondLst>
                                  <p:childTnLst>
                                    <p:animMotion origin="layout" path="M 0 2.59259E-06 L 0.2875 -0.00023" pathEditMode="relative" rAng="0" ptsTypes="AA">
                                      <p:cBhvr>
                                        <p:cTn id="17" dur="2000" fill="hold"/>
                                        <p:tgtEl>
                                          <p:spTgt spid="662"/>
                                        </p:tgtEl>
                                        <p:attrNameLst>
                                          <p:attrName>ppt_x</p:attrName>
                                          <p:attrName>ppt_y</p:attrName>
                                        </p:attrNameLst>
                                      </p:cBhvr>
                                      <p:rCtr x="14375" y="-23"/>
                                    </p:animMotion>
                                  </p:childTnLst>
                                </p:cTn>
                              </p:par>
                            </p:childTnLst>
                          </p:cTn>
                        </p:par>
                        <p:par>
                          <p:cTn id="18" fill="hold">
                            <p:stCondLst>
                              <p:cond delay="4000"/>
                            </p:stCondLst>
                            <p:childTnLst>
                              <p:par>
                                <p:cTn id="19" presetID="42" presetClass="path" presetSubtype="0" accel="50000" decel="50000" fill="hold" nodeType="afterEffect">
                                  <p:stCondLst>
                                    <p:cond delay="0"/>
                                  </p:stCondLst>
                                  <p:childTnLst>
                                    <p:animMotion origin="layout" path="M 8.33333E-07 -4.81481E-06 L 0.3362 0.15301" pathEditMode="relative" rAng="0" ptsTypes="AA">
                                      <p:cBhvr>
                                        <p:cTn id="20" dur="2000" fill="hold"/>
                                        <p:tgtEl>
                                          <p:spTgt spid="639"/>
                                        </p:tgtEl>
                                        <p:attrNameLst>
                                          <p:attrName>ppt_x</p:attrName>
                                          <p:attrName>ppt_y</p:attrName>
                                        </p:attrNameLst>
                                      </p:cBhvr>
                                      <p:rCtr x="16810" y="7639"/>
                                    </p:animMotion>
                                  </p:childTnLst>
                                </p:cTn>
                              </p:par>
                              <p:par>
                                <p:cTn id="21" presetID="42" presetClass="path" presetSubtype="0" accel="50000" decel="50000" fill="hold" nodeType="withEffect">
                                  <p:stCondLst>
                                    <p:cond delay="0"/>
                                  </p:stCondLst>
                                  <p:childTnLst>
                                    <p:animMotion origin="layout" path="M 8.33333E-07 -4.81481E-06 L 0.3362 0.15301" pathEditMode="relative" rAng="0" ptsTypes="AA">
                                      <p:cBhvr>
                                        <p:cTn id="22" dur="2000" fill="hold"/>
                                        <p:tgtEl>
                                          <p:spTgt spid="593"/>
                                        </p:tgtEl>
                                        <p:attrNameLst>
                                          <p:attrName>ppt_x</p:attrName>
                                          <p:attrName>ppt_y</p:attrName>
                                        </p:attrNameLst>
                                      </p:cBhvr>
                                      <p:rCtr x="16810" y="7639"/>
                                    </p:animMotion>
                                  </p:childTnLst>
                                </p:cTn>
                              </p:par>
                            </p:childTnLst>
                          </p:cTn>
                        </p:par>
                        <p:par>
                          <p:cTn id="23" fill="hold">
                            <p:stCondLst>
                              <p:cond delay="6000"/>
                            </p:stCondLst>
                            <p:childTnLst>
                              <p:par>
                                <p:cTn id="24" presetID="63" presetClass="path" presetSubtype="0" accel="50000" decel="50000" fill="hold" nodeType="afterEffect">
                                  <p:stCondLst>
                                    <p:cond delay="0"/>
                                  </p:stCondLst>
                                  <p:childTnLst>
                                    <p:animMotion origin="layout" path="M -4.16667E-07 -2.22222E-06 L 0.28958 -0.00092" pathEditMode="relative" rAng="0" ptsTypes="AA">
                                      <p:cBhvr>
                                        <p:cTn id="25" dur="2000" fill="hold"/>
                                        <p:tgtEl>
                                          <p:spTgt spid="524"/>
                                        </p:tgtEl>
                                        <p:attrNameLst>
                                          <p:attrName>ppt_x</p:attrName>
                                          <p:attrName>ppt_y</p:attrName>
                                        </p:attrNameLst>
                                      </p:cBhvr>
                                      <p:rCtr x="14479" y="-46"/>
                                    </p:animMotion>
                                  </p:childTnLst>
                                </p:cTn>
                              </p:par>
                              <p:par>
                                <p:cTn id="26" presetID="63" presetClass="path" presetSubtype="0" accel="50000" decel="50000" fill="hold" nodeType="withEffect">
                                  <p:stCondLst>
                                    <p:cond delay="0"/>
                                  </p:stCondLst>
                                  <p:childTnLst>
                                    <p:animMotion origin="layout" path="M -4.16667E-07 -2.22222E-06 L 0.28958 -0.00092" pathEditMode="relative" rAng="0" ptsTypes="AA">
                                      <p:cBhvr>
                                        <p:cTn id="27" dur="2000" fill="hold"/>
                                        <p:tgtEl>
                                          <p:spTgt spid="612"/>
                                        </p:tgtEl>
                                        <p:attrNameLst>
                                          <p:attrName>ppt_x</p:attrName>
                                          <p:attrName>ppt_y</p:attrName>
                                        </p:attrNameLst>
                                      </p:cBhvr>
                                      <p:rCtr x="14479" y="-46"/>
                                    </p:animMotion>
                                  </p:childTnLst>
                                </p:cTn>
                              </p:par>
                              <p:par>
                                <p:cTn id="28" presetID="63" presetClass="path" presetSubtype="0" accel="50000" decel="50000" fill="hold" nodeType="withEffect">
                                  <p:stCondLst>
                                    <p:cond delay="0"/>
                                  </p:stCondLst>
                                  <p:childTnLst>
                                    <p:animMotion origin="layout" path="M -4.16667E-07 -2.22222E-06 L 0.28958 -0.00092" pathEditMode="relative" rAng="0" ptsTypes="AA">
                                      <p:cBhvr>
                                        <p:cTn id="29" dur="2000" fill="hold"/>
                                        <p:tgtEl>
                                          <p:spTgt spid="704"/>
                                        </p:tgtEl>
                                        <p:attrNameLst>
                                          <p:attrName>ppt_x</p:attrName>
                                          <p:attrName>ppt_y</p:attrName>
                                        </p:attrNameLst>
                                      </p:cBhvr>
                                      <p:rCtr x="14479" y="-46"/>
                                    </p:animMotion>
                                  </p:childTnLst>
                                </p:cTn>
                              </p:par>
                              <p:par>
                                <p:cTn id="30" presetID="63" presetClass="path" presetSubtype="0" accel="50000" decel="50000" fill="hold" nodeType="withEffect">
                                  <p:stCondLst>
                                    <p:cond delay="0"/>
                                  </p:stCondLst>
                                  <p:childTnLst>
                                    <p:animMotion origin="layout" path="M -4.16667E-07 -2.22222E-06 L 0.28958 -0.00092" pathEditMode="relative" rAng="0" ptsTypes="AA">
                                      <p:cBhvr>
                                        <p:cTn id="31" dur="2000" fill="hold"/>
                                        <p:tgtEl>
                                          <p:spTgt spid="658"/>
                                        </p:tgtEl>
                                        <p:attrNameLst>
                                          <p:attrName>ppt_x</p:attrName>
                                          <p:attrName>ppt_y</p:attrName>
                                        </p:attrNameLst>
                                      </p:cBhvr>
                                      <p:rCtr x="14479" y="-46"/>
                                    </p:animMotion>
                                  </p:childTnLst>
                                </p:cTn>
                              </p:par>
                              <p:par>
                                <p:cTn id="32" presetID="63" presetClass="path" presetSubtype="0" accel="50000" decel="50000" fill="hold" nodeType="withEffect">
                                  <p:stCondLst>
                                    <p:cond delay="0"/>
                                  </p:stCondLst>
                                  <p:childTnLst>
                                    <p:animMotion origin="layout" path="M -4.16667E-07 -2.22222E-06 L 0.28958 -0.00092" pathEditMode="relative" rAng="0" ptsTypes="AA">
                                      <p:cBhvr>
                                        <p:cTn id="33" dur="2000" fill="hold"/>
                                        <p:tgtEl>
                                          <p:spTgt spid="750"/>
                                        </p:tgtEl>
                                        <p:attrNameLst>
                                          <p:attrName>ppt_x</p:attrName>
                                          <p:attrName>ppt_y</p:attrName>
                                        </p:attrNameLst>
                                      </p:cBhvr>
                                      <p:rCtr x="14479" y="-46"/>
                                    </p:animMotion>
                                  </p:childTnLst>
                                </p:cTn>
                              </p:par>
                              <p:par>
                                <p:cTn id="34" presetID="63" presetClass="path" presetSubtype="0" accel="50000" decel="50000" fill="hold" nodeType="withEffect">
                                  <p:stCondLst>
                                    <p:cond delay="0"/>
                                  </p:stCondLst>
                                  <p:childTnLst>
                                    <p:animMotion origin="layout" path="M -4.16667E-07 -2.22222E-06 L 0.28958 -0.00092" pathEditMode="relative" rAng="0" ptsTypes="AA">
                                      <p:cBhvr>
                                        <p:cTn id="35" dur="2000" fill="hold"/>
                                        <p:tgtEl>
                                          <p:spTgt spid="796"/>
                                        </p:tgtEl>
                                        <p:attrNameLst>
                                          <p:attrName>ppt_x</p:attrName>
                                          <p:attrName>ppt_y</p:attrName>
                                        </p:attrNameLst>
                                      </p:cBhvr>
                                      <p:rCtr x="14479" y="-46"/>
                                    </p:animMotion>
                                  </p:childTnLst>
                                </p:cTn>
                              </p:par>
                              <p:par>
                                <p:cTn id="36" presetID="63" presetClass="path" presetSubtype="0" accel="50000" decel="50000" fill="hold" grpId="0" nodeType="withEffect">
                                  <p:stCondLst>
                                    <p:cond delay="0"/>
                                  </p:stCondLst>
                                  <p:childTnLst>
                                    <p:animMotion origin="layout" path="M -2.08333E-07 -1.11111E-06 L 0.70573 -0.00092" pathEditMode="relative" rAng="0" ptsTypes="AA">
                                      <p:cBhvr>
                                        <p:cTn id="37" dur="2000" fill="hold"/>
                                        <p:tgtEl>
                                          <p:spTgt spid="591"/>
                                        </p:tgtEl>
                                        <p:attrNameLst>
                                          <p:attrName>ppt_x</p:attrName>
                                          <p:attrName>ppt_y</p:attrName>
                                        </p:attrNameLst>
                                      </p:cBhvr>
                                      <p:rCtr x="35286" y="-46"/>
                                    </p:animMotion>
                                  </p:childTnLst>
                                </p:cTn>
                              </p:par>
                              <p:par>
                                <p:cTn id="38" presetID="63" presetClass="path" presetSubtype="0" accel="50000" decel="50000" fill="hold" nodeType="withEffect">
                                  <p:stCondLst>
                                    <p:cond delay="0"/>
                                  </p:stCondLst>
                                  <p:childTnLst>
                                    <p:animMotion origin="layout" path="M -2.29167E-06 2.96296E-06 L 0.28959 -0.00093" pathEditMode="relative" rAng="0" ptsTypes="AA">
                                      <p:cBhvr>
                                        <p:cTn id="39" dur="2000" fill="hold"/>
                                        <p:tgtEl>
                                          <p:spTgt spid="842"/>
                                        </p:tgtEl>
                                        <p:attrNameLst>
                                          <p:attrName>ppt_x</p:attrName>
                                          <p:attrName>ppt_y</p:attrName>
                                        </p:attrNameLst>
                                      </p:cBhvr>
                                      <p:rCtr x="14479"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759960" y="490167"/>
            <a:ext cx="2672080" cy="737235"/>
          </a:xfrm>
          <a:prstGeom prst="rect">
            <a:avLst/>
          </a:prstGeom>
          <a:noFill/>
        </p:spPr>
        <p:txBody>
          <a:bodyPr wrap="none" rtlCol="0">
            <a:spAutoFit/>
          </a:bodyPr>
          <a:lstStyle/>
          <a:p>
            <a:pPr algn="ctr">
              <a:lnSpc>
                <a:spcPct val="150000"/>
              </a:lnSpc>
            </a:pPr>
            <a:r>
              <a:rPr lang="zh-CN" altLang="en-US" sz="2800">
                <a:solidFill>
                  <a:schemeClr val="tx1"/>
                </a:solidFill>
                <a:effectLst/>
                <a:latin typeface="+mj-ea"/>
                <a:ea typeface="+mj-ea"/>
              </a:rPr>
              <a:t>再探元素周期表</a:t>
            </a:r>
            <a:endParaRPr lang="zh-CN" altLang="en-US" sz="2800">
              <a:solidFill>
                <a:schemeClr val="tx1"/>
              </a:solidFill>
              <a:effectLst/>
              <a:latin typeface="+mj-ea"/>
              <a:ea typeface="+mj-ea"/>
            </a:endParaRPr>
          </a:p>
        </p:txBody>
      </p:sp>
      <p:sp>
        <p:nvSpPr>
          <p:cNvPr id="7" name="文本框 6"/>
          <p:cNvSpPr txBox="1"/>
          <p:nvPr>
            <p:custDataLst>
              <p:tags r:id="rId2"/>
            </p:custDataLst>
          </p:nvPr>
        </p:nvSpPr>
        <p:spPr>
          <a:xfrm>
            <a:off x="781887" y="1107596"/>
            <a:ext cx="10954587" cy="1753235"/>
          </a:xfrm>
          <a:prstGeom prst="rect">
            <a:avLst/>
          </a:prstGeom>
          <a:noFill/>
        </p:spPr>
        <p:txBody>
          <a:bodyPr wrap="square" rtlCol="0">
            <a:spAutoFit/>
          </a:bodyPr>
          <a:lstStyle/>
          <a:p>
            <a:pPr indent="457200">
              <a:lnSpc>
                <a:spcPct val="150000"/>
              </a:lnSpc>
            </a:pP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仔细考察书末的元素周期表，你能提出哪些问题？例如：</a:t>
            </a:r>
            <a:endParaRPr lang="en-US" altLang="zh-CN" sz="2400">
              <a:solidFill>
                <a:srgbClr val="242021"/>
              </a:solidFill>
              <a:effectLst/>
              <a:latin typeface="Times New Roman" panose="02020603050405020304" pitchFamily="18" charset="0"/>
              <a:ea typeface="楷体" panose="02010609060101010101" charset="-122"/>
              <a:cs typeface="Times New Roman" panose="02020603050405020304" pitchFamily="18" charset="0"/>
            </a:endParaRPr>
          </a:p>
          <a:p>
            <a:pPr>
              <a:lnSpc>
                <a:spcPct val="150000"/>
              </a:lnSpc>
            </a:pP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rgbClr val="242021"/>
                </a:solidFill>
                <a:effectLst/>
                <a:latin typeface="Times New Roman" panose="02020603050405020304" pitchFamily="18" charset="0"/>
                <a:ea typeface="楷体" panose="02010609060101010101" charset="-122"/>
                <a:cs typeface="Times New Roman" panose="02020603050405020304" pitchFamily="18" charset="0"/>
              </a:rPr>
              <a:t>）元素周期表共有几个周期？每个周期各有多少种元素？为什么第一周期结尾元素的电子排布跟同族的其他周期元素的不同？</a:t>
            </a:r>
            <a:r>
              <a:rPr lang="zh-CN" altLang="en-US" sz="2400">
                <a:effectLst/>
                <a:latin typeface="Times New Roman" panose="02020603050405020304" pitchFamily="18" charset="0"/>
                <a:ea typeface="楷体" panose="02010609060101010101" charset="-122"/>
                <a:cs typeface="Times New Roman" panose="02020603050405020304" pitchFamily="18" charset="0"/>
              </a:rPr>
              <a:t> </a:t>
            </a:r>
            <a:endParaRPr lang="en-US" altLang="zh-CN" sz="2400">
              <a:effectLst/>
              <a:latin typeface="Times New Roman" panose="02020603050405020304" pitchFamily="18" charset="0"/>
              <a:ea typeface="楷体" panose="02010609060101010101" charset="-122"/>
              <a:cs typeface="Times New Roman" panose="02020603050405020304" pitchFamily="18" charset="0"/>
            </a:endParaRPr>
          </a:p>
        </p:txBody>
      </p:sp>
      <p:sp>
        <p:nvSpPr>
          <p:cNvPr id="11" name="Rectangle 3"/>
          <p:cNvSpPr>
            <a:spLocks noChangeArrowheads="1"/>
          </p:cNvSpPr>
          <p:nvPr>
            <p:custDataLst>
              <p:tags r:id="rId3"/>
            </p:custDataLst>
          </p:nvPr>
        </p:nvSpPr>
        <p:spPr bwMode="auto">
          <a:xfrm>
            <a:off x="4667250" y="3264535"/>
            <a:ext cx="309880"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br>
              <a:rPr kumimoji="0" lang="zh-CN" altLang="zh-CN" sz="2400" u="none" strike="noStrike" cap="none" normalizeH="0" baseline="0">
                <a:ln>
                  <a:noFill/>
                </a:ln>
                <a:solidFill>
                  <a:schemeClr val="tx1"/>
                </a:solidFill>
                <a:effectLst/>
                <a:latin typeface="Times New Roman" panose="02020603050405020304" pitchFamily="18" charset="0"/>
                <a:ea typeface="楷体" panose="02010609060101010101" charset="-122"/>
                <a:cs typeface="Times New Roman" panose="02020603050405020304" pitchFamily="18" charset="0"/>
              </a:rPr>
            </a:br>
            <a:endParaRPr kumimoji="0" lang="zh-CN" altLang="zh-CN" sz="2400" u="none" strike="noStrike" cap="none" normalizeH="0" baseline="0">
              <a:ln>
                <a:noFill/>
              </a:ln>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13" name="文本框 12"/>
          <p:cNvSpPr txBox="1"/>
          <p:nvPr>
            <p:custDataLst>
              <p:tags r:id="rId4"/>
            </p:custDataLst>
          </p:nvPr>
        </p:nvSpPr>
        <p:spPr>
          <a:xfrm>
            <a:off x="781887" y="2833599"/>
            <a:ext cx="6549013" cy="2861310"/>
          </a:xfrm>
          <a:prstGeom prst="rect">
            <a:avLst/>
          </a:prstGeom>
          <a:noFill/>
        </p:spPr>
        <p:txBody>
          <a:bodyPr wrap="square" rtlCol="0">
            <a:spAutoFit/>
          </a:bodyPr>
          <a:lstStyle>
            <a:defPPr>
              <a:defRPr lang="zh-CN"/>
            </a:defPPr>
            <a:lvl1pPr>
              <a:lnSpc>
                <a:spcPct val="130000"/>
              </a:lnSpc>
              <a:defRPr sz="2400" b="0" i="0">
                <a:solidFill>
                  <a:srgbClr val="242021"/>
                </a:solidFill>
                <a:effectLst/>
                <a:latin typeface="楷体" panose="02010609060101010101" charset="-122"/>
                <a:ea typeface="楷体" panose="02010609060101010101" charset="-122"/>
              </a:defRPr>
            </a:lvl1pPr>
          </a:lstStyle>
          <a:p>
            <a:pPr>
              <a:lnSpc>
                <a:spcPct val="150000"/>
              </a:lnSpc>
            </a:pPr>
            <a:r>
              <a:rPr lang="zh-CN" altLang="en-US">
                <a:effectLst/>
                <a:latin typeface="Times New Roman" panose="02020603050405020304" pitchFamily="18" charset="0"/>
                <a:cs typeface="Times New Roman" panose="02020603050405020304" pitchFamily="18" charset="0"/>
              </a:rPr>
              <a:t>（</a:t>
            </a:r>
            <a:r>
              <a:rPr lang="en-US" altLang="zh-CN">
                <a:effectLst/>
                <a:latin typeface="Times New Roman" panose="02020603050405020304" pitchFamily="18" charset="0"/>
                <a:cs typeface="Times New Roman" panose="02020603050405020304" pitchFamily="18" charset="0"/>
              </a:rPr>
              <a:t>2</a:t>
            </a:r>
            <a:r>
              <a:rPr lang="zh-CN" altLang="en-US">
                <a:effectLst/>
                <a:latin typeface="Times New Roman" panose="02020603050405020304" pitchFamily="18" charset="0"/>
                <a:cs typeface="Times New Roman" panose="02020603050405020304" pitchFamily="18" charset="0"/>
              </a:rPr>
              <a:t>）元素周期表共有多少个列？各列的价层电子数各为多少？同列元素价层电子数是否相等？元素周期表可分为哪些族？族序有什么规律？</a:t>
            </a:r>
            <a:endParaRPr lang="en-US" altLang="zh-CN">
              <a:effectLst/>
              <a:latin typeface="Times New Roman" panose="02020603050405020304" pitchFamily="18" charset="0"/>
              <a:cs typeface="Times New Roman" panose="02020603050405020304" pitchFamily="18" charset="0"/>
            </a:endParaRPr>
          </a:p>
          <a:p>
            <a:pPr>
              <a:lnSpc>
                <a:spcPct val="150000"/>
              </a:lnSpc>
            </a:pPr>
            <a:r>
              <a:rPr lang="zh-CN" altLang="en-US">
                <a:effectLst/>
                <a:latin typeface="Times New Roman" panose="02020603050405020304" pitchFamily="18" charset="0"/>
                <a:cs typeface="Times New Roman" panose="02020603050405020304" pitchFamily="18" charset="0"/>
              </a:rPr>
              <a:t>（</a:t>
            </a:r>
            <a:r>
              <a:rPr lang="en-US" altLang="zh-CN">
                <a:effectLst/>
                <a:latin typeface="Times New Roman" panose="02020603050405020304" pitchFamily="18" charset="0"/>
                <a:cs typeface="Times New Roman" panose="02020603050405020304" pitchFamily="18" charset="0"/>
              </a:rPr>
              <a:t>3</a:t>
            </a:r>
            <a:r>
              <a:rPr lang="zh-CN" altLang="en-US">
                <a:effectLst/>
                <a:latin typeface="Times New Roman" panose="02020603050405020304" pitchFamily="18" charset="0"/>
                <a:cs typeface="Times New Roman" panose="02020603050405020304" pitchFamily="18" charset="0"/>
              </a:rPr>
              <a:t>）为什么在元素周期表中非金属主要集中在右上角三角区内（如图</a:t>
            </a:r>
            <a:r>
              <a:rPr lang="en-US" altLang="zh-CN">
                <a:effectLst/>
                <a:latin typeface="Times New Roman" panose="02020603050405020304" pitchFamily="18" charset="0"/>
                <a:cs typeface="Times New Roman" panose="02020603050405020304" pitchFamily="18" charset="0"/>
              </a:rPr>
              <a:t>1-18</a:t>
            </a:r>
            <a:r>
              <a:rPr lang="zh-CN" altLang="en-US">
                <a:effectLst/>
                <a:latin typeface="Times New Roman" panose="02020603050405020304" pitchFamily="18" charset="0"/>
                <a:cs typeface="Times New Roman" panose="02020603050405020304" pitchFamily="18" charset="0"/>
              </a:rPr>
              <a:t>）？</a:t>
            </a:r>
            <a:endParaRPr lang="zh-CN" altLang="en-US">
              <a:effectLst/>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custDataLst>
              <p:tags r:id="rId5"/>
            </p:custDataLst>
          </p:nvPr>
        </p:nvPicPr>
        <p:blipFill>
          <a:blip r:embed="rId6">
            <a:clrChange>
              <a:clrFrom>
                <a:srgbClr val="FFFFFF"/>
              </a:clrFrom>
              <a:clrTo>
                <a:srgbClr val="FFFFFF">
                  <a:alpha val="0"/>
                </a:srgbClr>
              </a:clrTo>
            </a:clrChange>
          </a:blip>
          <a:stretch>
            <a:fillRect/>
          </a:stretch>
        </p:blipFill>
        <p:spPr>
          <a:xfrm>
            <a:off x="7624622" y="2902429"/>
            <a:ext cx="4111851" cy="2889408"/>
          </a:xfrm>
          <a:prstGeom prst="rect">
            <a:avLst/>
          </a:prstGeom>
        </p:spPr>
      </p:pic>
    </p:spTree>
    <p:custDataLst>
      <p:tags r:id="rId7"/>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custDataLst>
              <p:tags r:id="rId1"/>
            </p:custDataLst>
          </p:nvPr>
        </p:nvSpPr>
        <p:spPr bwMode="auto">
          <a:xfrm>
            <a:off x="4631690" y="3351530"/>
            <a:ext cx="309880"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br>
              <a:rPr kumimoji="0" lang="zh-CN" altLang="zh-CN" sz="2400" u="none" strike="noStrike" cap="none" normalizeH="0" baseline="0">
                <a:ln>
                  <a:noFill/>
                </a:ln>
                <a:solidFill>
                  <a:schemeClr val="tx1"/>
                </a:solidFill>
                <a:effectLst/>
                <a:latin typeface="Times New Roman" panose="02020603050405020304" pitchFamily="18" charset="0"/>
                <a:ea typeface="楷体" panose="02010609060101010101" charset="-122"/>
                <a:cs typeface="Times New Roman" panose="02020603050405020304" pitchFamily="18" charset="0"/>
              </a:rPr>
            </a:br>
            <a:endParaRPr kumimoji="0" lang="zh-CN" altLang="zh-CN" sz="2400" u="none" strike="noStrike" cap="none" normalizeH="0" baseline="0">
              <a:ln>
                <a:noFill/>
              </a:ln>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2" name="文本框 1"/>
          <p:cNvSpPr txBox="1"/>
          <p:nvPr>
            <p:custDataLst>
              <p:tags r:id="rId2"/>
            </p:custDataLst>
          </p:nvPr>
        </p:nvSpPr>
        <p:spPr>
          <a:xfrm>
            <a:off x="746327" y="1196428"/>
            <a:ext cx="10698982" cy="3415030"/>
          </a:xfrm>
          <a:prstGeom prst="rect">
            <a:avLst/>
          </a:prstGeom>
          <a:noFill/>
        </p:spPr>
        <p:txBody>
          <a:bodyPr wrap="square" rtlCol="0">
            <a:spAutoFit/>
          </a:bodyPr>
          <a:lstStyle>
            <a:defPPr>
              <a:defRPr lang="zh-CN"/>
            </a:defPPr>
            <a:lvl1pPr>
              <a:lnSpc>
                <a:spcPct val="130000"/>
              </a:lnSpc>
              <a:defRPr sz="2400" b="0" i="0">
                <a:solidFill>
                  <a:srgbClr val="242021"/>
                </a:solidFill>
                <a:effectLst/>
                <a:latin typeface="楷体" panose="02010609060101010101" charset="-122"/>
                <a:ea typeface="楷体" panose="02010609060101010101" charset="-122"/>
              </a:defRPr>
            </a:lvl1pPr>
          </a:lstStyle>
          <a:p>
            <a:pPr>
              <a:lnSpc>
                <a:spcPct val="150000"/>
              </a:lnSpc>
            </a:pPr>
            <a:r>
              <a:rPr lang="en-US" altLang="zh-CN">
                <a:effectLst/>
                <a:latin typeface="Times New Roman" panose="02020603050405020304" pitchFamily="18" charset="0"/>
                <a:cs typeface="Times New Roman" panose="02020603050405020304" pitchFamily="18" charset="0"/>
              </a:rPr>
              <a:t>【</a:t>
            </a:r>
            <a:r>
              <a:rPr lang="zh-CN" altLang="en-US">
                <a:effectLst/>
                <a:latin typeface="Times New Roman" panose="02020603050405020304" pitchFamily="18" charset="0"/>
                <a:cs typeface="Times New Roman" panose="02020603050405020304" pitchFamily="18" charset="0"/>
              </a:rPr>
              <a:t>讨论</a:t>
            </a:r>
            <a:r>
              <a:rPr lang="en-US" altLang="zh-CN">
                <a:effectLst/>
                <a:latin typeface="Times New Roman" panose="02020603050405020304" pitchFamily="18" charset="0"/>
                <a:cs typeface="Times New Roman" panose="02020603050405020304" pitchFamily="18" charset="0"/>
              </a:rPr>
              <a:t>】</a:t>
            </a:r>
            <a:r>
              <a:rPr lang="zh-CN" altLang="en-US">
                <a:effectLst/>
                <a:latin typeface="Times New Roman" panose="02020603050405020304" pitchFamily="18" charset="0"/>
                <a:cs typeface="Times New Roman" panose="02020603050405020304" pitchFamily="18" charset="0"/>
              </a:rPr>
              <a:t> </a:t>
            </a:r>
            <a:br>
              <a:rPr lang="zh-CN" altLang="en-US">
                <a:effectLst/>
                <a:latin typeface="Times New Roman" panose="02020603050405020304" pitchFamily="18" charset="0"/>
                <a:cs typeface="Times New Roman" panose="02020603050405020304" pitchFamily="18" charset="0"/>
              </a:rPr>
            </a:br>
            <a:r>
              <a:rPr lang="zh-CN" altLang="en-US">
                <a:effectLst/>
                <a:latin typeface="Times New Roman" panose="02020603050405020304" pitchFamily="18" charset="0"/>
                <a:cs typeface="Times New Roman" panose="02020603050405020304" pitchFamily="18" charset="0"/>
              </a:rPr>
              <a:t>（ </a:t>
            </a:r>
            <a:r>
              <a:rPr lang="en-US" altLang="zh-CN">
                <a:effectLst/>
                <a:latin typeface="Times New Roman" panose="02020603050405020304" pitchFamily="18" charset="0"/>
                <a:cs typeface="Times New Roman" panose="02020603050405020304" pitchFamily="18" charset="0"/>
              </a:rPr>
              <a:t>1</a:t>
            </a:r>
            <a:r>
              <a:rPr lang="zh-CN" altLang="en-US">
                <a:effectLst/>
                <a:latin typeface="Times New Roman" panose="02020603050405020304" pitchFamily="18" charset="0"/>
                <a:cs typeface="Times New Roman" panose="02020603050405020304" pitchFamily="18" charset="0"/>
              </a:rPr>
              <a:t>）为什么副族元素又称为过渡元素？过渡元素价层电子数跟它们的族序数有什么关系？写出它们的价层电子排布通式。</a:t>
            </a:r>
            <a:endParaRPr lang="en-US" altLang="zh-CN">
              <a:effectLst/>
              <a:latin typeface="Times New Roman" panose="02020603050405020304" pitchFamily="18" charset="0"/>
              <a:cs typeface="Times New Roman" panose="02020603050405020304" pitchFamily="18" charset="0"/>
            </a:endParaRPr>
          </a:p>
          <a:p>
            <a:pPr>
              <a:lnSpc>
                <a:spcPct val="150000"/>
              </a:lnSpc>
            </a:pPr>
            <a:r>
              <a:rPr lang="zh-CN" altLang="en-US">
                <a:effectLst/>
                <a:latin typeface="Times New Roman" panose="02020603050405020304" pitchFamily="18" charset="0"/>
                <a:cs typeface="Times New Roman" panose="02020603050405020304" pitchFamily="18" charset="0"/>
              </a:rPr>
              <a:t>（ </a:t>
            </a:r>
            <a:r>
              <a:rPr lang="en-US" altLang="zh-CN">
                <a:effectLst/>
                <a:latin typeface="Times New Roman" panose="02020603050405020304" pitchFamily="18" charset="0"/>
                <a:cs typeface="Times New Roman" panose="02020603050405020304" pitchFamily="18" charset="0"/>
              </a:rPr>
              <a:t>4</a:t>
            </a:r>
            <a:r>
              <a:rPr lang="zh-CN" altLang="en-US">
                <a:effectLst/>
                <a:latin typeface="Times New Roman" panose="02020603050405020304" pitchFamily="18" charset="0"/>
                <a:cs typeface="Times New Roman" panose="02020603050405020304" pitchFamily="18" charset="0"/>
              </a:rPr>
              <a:t>）在周期表里找出</a:t>
            </a:r>
            <a:r>
              <a:rPr lang="en-US" altLang="zh-CN">
                <a:effectLst/>
                <a:latin typeface="Times New Roman" panose="02020603050405020304" pitchFamily="18" charset="0"/>
                <a:cs typeface="Times New Roman" panose="02020603050405020304" pitchFamily="18" charset="0"/>
              </a:rPr>
              <a:t>Cr</a:t>
            </a:r>
            <a:r>
              <a:rPr lang="zh-CN" altLang="en-US">
                <a:effectLst/>
                <a:latin typeface="Times New Roman" panose="02020603050405020304" pitchFamily="18" charset="0"/>
                <a:cs typeface="Times New Roman" panose="02020603050405020304" pitchFamily="18" charset="0"/>
              </a:rPr>
              <a:t>和</a:t>
            </a:r>
            <a:r>
              <a:rPr lang="en-US" altLang="zh-CN">
                <a:effectLst/>
                <a:latin typeface="Times New Roman" panose="02020603050405020304" pitchFamily="18" charset="0"/>
                <a:cs typeface="Times New Roman" panose="02020603050405020304" pitchFamily="18" charset="0"/>
              </a:rPr>
              <a:t>Cu</a:t>
            </a:r>
            <a:r>
              <a:rPr lang="zh-CN" altLang="en-US">
                <a:effectLst/>
                <a:latin typeface="Times New Roman" panose="02020603050405020304" pitchFamily="18" charset="0"/>
                <a:cs typeface="Times New Roman" panose="02020603050405020304" pitchFamily="18" charset="0"/>
              </a:rPr>
              <a:t>的价层电子。它们的电子排布符合构造原理吗？此外还有哪些元素的基态原子电子排布不符合构造原理？ </a:t>
            </a:r>
            <a:br>
              <a:rPr lang="zh-CN" altLang="en-US">
                <a:effectLst/>
                <a:latin typeface="Times New Roman" panose="02020603050405020304" pitchFamily="18" charset="0"/>
                <a:cs typeface="Times New Roman" panose="02020603050405020304" pitchFamily="18" charset="0"/>
              </a:rPr>
            </a:br>
            <a:r>
              <a:rPr lang="zh-CN" altLang="en-US">
                <a:effectLst/>
                <a:latin typeface="Times New Roman" panose="02020603050405020304" pitchFamily="18" charset="0"/>
                <a:cs typeface="Times New Roman" panose="02020603050405020304" pitchFamily="18" charset="0"/>
              </a:rPr>
              <a:t> </a:t>
            </a:r>
            <a:endParaRPr lang="zh-CN" altLang="en-US">
              <a:effectLst/>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33446" y="750296"/>
            <a:ext cx="4907280" cy="460375"/>
          </a:xfrm>
          <a:prstGeom prst="rect">
            <a:avLst/>
          </a:prstGeom>
          <a:noFill/>
        </p:spPr>
        <p:txBody>
          <a:bodyPr wrap="none" rtlCol="0">
            <a:spAutoFit/>
          </a:bodyPr>
          <a:lstStyle>
            <a:defPPr>
              <a:defRPr lang="zh-CN"/>
            </a:defPPr>
            <a:lvl1pPr>
              <a:defRPr sz="2800">
                <a:latin typeface="微软雅黑" panose="020B0503020204020204" charset="-122"/>
                <a:ea typeface="微软雅黑"/>
              </a:defRPr>
            </a:lvl1pPr>
          </a:lstStyle>
          <a:p>
            <a:r>
              <a:rPr lang="zh-CN" altLang="en-US" sz="2400">
                <a:effectLst/>
                <a:latin typeface="Times New Roman" panose="02020603050405020304" pitchFamily="18" charset="0"/>
                <a:ea typeface="楷体" panose="02010609060101010101" charset="-122"/>
                <a:cs typeface="Times New Roman" panose="02020603050405020304" pitchFamily="18" charset="0"/>
              </a:rPr>
              <a:t>（</a:t>
            </a:r>
            <a:r>
              <a:rPr lang="en-US" altLang="zh-CN" sz="2400">
                <a:effectLst/>
                <a:latin typeface="Times New Roman" panose="02020603050405020304" pitchFamily="18" charset="0"/>
                <a:ea typeface="楷体" panose="02010609060101010101" charset="-122"/>
                <a:cs typeface="Times New Roman" panose="02020603050405020304" pitchFamily="18" charset="0"/>
              </a:rPr>
              <a:t>2</a:t>
            </a:r>
            <a:r>
              <a:rPr lang="zh-CN" altLang="en-US" sz="2400">
                <a:effectLst/>
                <a:latin typeface="Times New Roman" panose="02020603050405020304" pitchFamily="18" charset="0"/>
                <a:ea typeface="楷体" panose="02010609060101010101" charset="-122"/>
                <a:cs typeface="Times New Roman" panose="02020603050405020304" pitchFamily="18" charset="0"/>
              </a:rPr>
              <a:t>）原子核外电子排布与族的关系</a:t>
            </a:r>
            <a:endParaRPr lang="zh-CN" altLang="en-US" sz="2400">
              <a:effectLst/>
              <a:latin typeface="Times New Roman" panose="02020603050405020304" pitchFamily="18" charset="0"/>
              <a:ea typeface="楷体" panose="02010609060101010101" charset="-122"/>
              <a:cs typeface="Times New Roman" panose="02020603050405020304" pitchFamily="18" charset="0"/>
            </a:endParaRPr>
          </a:p>
        </p:txBody>
      </p:sp>
      <p:sp>
        <p:nvSpPr>
          <p:cNvPr id="22" name="文本框 21"/>
          <p:cNvSpPr txBox="1"/>
          <p:nvPr>
            <p:custDataLst>
              <p:tags r:id="rId2"/>
            </p:custDataLst>
          </p:nvPr>
        </p:nvSpPr>
        <p:spPr>
          <a:xfrm>
            <a:off x="766445" y="1156311"/>
            <a:ext cx="10694794" cy="460375"/>
          </a:xfrm>
          <a:prstGeom prst="rect">
            <a:avLst/>
          </a:prstGeom>
          <a:noFill/>
        </p:spPr>
        <p:txBody>
          <a:bodyPr wrap="square" rtlCol="0">
            <a:spAutoFit/>
          </a:bodyPr>
          <a:lstStyle/>
          <a:p>
            <a:pPr lvl="0">
              <a:spcBef>
                <a:spcPct val="0"/>
              </a:spcBef>
            </a:pPr>
            <a:r>
              <a:rPr lang="zh-CN" altLang="en-US" sz="2400">
                <a:solidFill>
                  <a:srgbClr val="C00000"/>
                </a:solidFill>
                <a:effectLst/>
                <a:latin typeface="Times New Roman" panose="02020603050405020304" pitchFamily="18" charset="0"/>
                <a:ea typeface="楷体" panose="02010609060101010101" charset="-122"/>
                <a:cs typeface="Times New Roman" panose="02020603050405020304" pitchFamily="18" charset="0"/>
              </a:rPr>
              <a:t>①主族：</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1</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effectLst/>
                <a:latin typeface="Times New Roman" panose="02020603050405020304" pitchFamily="18" charset="0"/>
                <a:ea typeface="楷体" panose="02010609060101010101" charset="-122"/>
                <a:cs typeface="Times New Roman" panose="02020603050405020304" pitchFamily="18" charset="0"/>
              </a:rPr>
              <a:t>2</a:t>
            </a:r>
            <a:r>
              <a:rPr lang="en-US" altLang="zh-CN" sz="2400">
                <a:effectLst/>
                <a:latin typeface="Times New Roman" panose="02020603050405020304" pitchFamily="18" charset="0"/>
                <a:ea typeface="楷体" panose="02010609060101010101" charset="-122"/>
                <a:cs typeface="Times New Roman" panose="02020603050405020304" pitchFamily="18" charset="0"/>
              </a:rPr>
              <a:t>np</a:t>
            </a:r>
            <a:r>
              <a:rPr lang="en-US" altLang="zh-CN" sz="2400" baseline="30000">
                <a:effectLst/>
                <a:latin typeface="Times New Roman" panose="02020603050405020304" pitchFamily="18" charset="0"/>
                <a:ea typeface="楷体" panose="02010609060101010101" charset="-122"/>
                <a:cs typeface="Times New Roman" panose="02020603050405020304" pitchFamily="18" charset="0"/>
              </a:rPr>
              <a:t>5</a:t>
            </a:r>
            <a:r>
              <a:rPr lang="zh-CN" altLang="en-US"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，且主族序数 </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 </a:t>
            </a:r>
            <a:r>
              <a:rPr lang="zh-CN" altLang="en-US"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最外层电子数 </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 </a:t>
            </a:r>
            <a:r>
              <a:rPr lang="zh-CN" altLang="en-US"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价层电子数</a:t>
            </a:r>
            <a:endParaRPr lang="zh-CN" altLang="en-US" sz="24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graphicFrame>
        <p:nvGraphicFramePr>
          <p:cNvPr id="38" name="表格 37"/>
          <p:cNvGraphicFramePr>
            <a:graphicFrameLocks noGrp="1" noChangeAspect="1"/>
          </p:cNvGraphicFramePr>
          <p:nvPr>
            <p:custDataLst>
              <p:tags r:id="rId3"/>
            </p:custDataLst>
          </p:nvPr>
        </p:nvGraphicFramePr>
        <p:xfrm>
          <a:off x="854396" y="1778960"/>
          <a:ext cx="10719600" cy="1215202"/>
        </p:xfrm>
        <a:graphic>
          <a:graphicData uri="http://schemas.openxmlformats.org/drawingml/2006/table">
            <a:tbl>
              <a:tblPr firstRow="1" firstCol="1" bandRow="1">
                <a:tableStyleId>{5940675A-B579-460E-94D1-54222C63F5DA}</a:tableStyleId>
              </a:tblPr>
              <a:tblGrid>
                <a:gridCol w="1854160"/>
                <a:gridCol w="959578"/>
                <a:gridCol w="876410"/>
                <a:gridCol w="1406170"/>
                <a:gridCol w="1405471"/>
                <a:gridCol w="1406170"/>
                <a:gridCol w="1405471"/>
                <a:gridCol w="1406170"/>
              </a:tblGrid>
              <a:tr h="567690">
                <a:tc>
                  <a:txBody>
                    <a:bodyPr wrap="square"/>
                    <a:lstStyle/>
                    <a:p>
                      <a:pPr algn="ctr">
                        <a:spcAft>
                          <a:spcPct val="0"/>
                        </a:spcAft>
                        <a:tabLst>
                          <a:tab pos="1029335" algn="l"/>
                          <a:tab pos="1850390" algn="l"/>
                          <a:tab pos="2538095" algn="l"/>
                          <a:tab pos="3221990" algn="l"/>
                        </a:tabLst>
                      </a:pPr>
                      <a:r>
                        <a:rPr lang="zh-CN" sz="2400" b="0">
                          <a:solidFill>
                            <a:schemeClr val="tx1"/>
                          </a:solidFill>
                          <a:effectLst/>
                          <a:latin typeface="Times New Roman" panose="02020603050405020304" pitchFamily="18" charset="0"/>
                          <a:ea typeface="楷体" panose="02010609060101010101" charset="-122"/>
                        </a:rPr>
                        <a:t>主族序数</a:t>
                      </a:r>
                      <a:endParaRPr lang="zh-CN" sz="2400" b="0">
                        <a:solidFill>
                          <a:schemeClr val="tx1"/>
                        </a:solidFill>
                        <a:effectLst/>
                        <a:latin typeface="Times New Roman" panose="02020603050405020304" pitchFamily="18" charset="0"/>
                        <a:ea typeface="楷体" panose="02010609060101010101" charset="-122"/>
                      </a:endParaRPr>
                    </a:p>
                  </a:txBody>
                  <a:tcPr marL="0" marR="0" marT="0" marB="0" vert="horz" anchor="ctr"/>
                </a:tc>
                <a:tc>
                  <a:txBody>
                    <a:bodyPr wrap="square"/>
                    <a:lstStyle/>
                    <a:p>
                      <a:pPr algn="ctr">
                        <a:spcAft>
                          <a:spcPct val="0"/>
                        </a:spcAft>
                        <a:tabLst>
                          <a:tab pos="1029335" algn="l"/>
                          <a:tab pos="1850390" algn="l"/>
                          <a:tab pos="2538095" algn="l"/>
                          <a:tab pos="3221990" algn="l"/>
                        </a:tabLst>
                      </a:pPr>
                      <a:r>
                        <a:rPr 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Ⅰ</a:t>
                      </a:r>
                      <a:r>
                        <a:rPr 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A</a:t>
                      </a:r>
                      <a:endParaRPr 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l"/>
                          <a:tab pos="1850390" algn="l"/>
                          <a:tab pos="2538095" algn="l"/>
                          <a:tab pos="3221990" algn="l"/>
                        </a:tabLst>
                      </a:pPr>
                      <a:r>
                        <a:rPr lang="zh-CN" sz="2400" b="0">
                          <a:effectLst/>
                          <a:latin typeface="Times New Roman" panose="02020603050405020304" pitchFamily="18" charset="0"/>
                          <a:ea typeface="楷体" panose="02010609060101010101" charset="-122"/>
                          <a:cs typeface="Times New Roman" panose="02020603050405020304" pitchFamily="18" charset="0"/>
                        </a:rPr>
                        <a:t>Ⅱ</a:t>
                      </a:r>
                      <a:r>
                        <a:rPr lang="en-US" sz="2400" b="0">
                          <a:effectLst/>
                          <a:latin typeface="Times New Roman" panose="02020603050405020304" pitchFamily="18" charset="0"/>
                          <a:ea typeface="楷体" panose="02010609060101010101" charset="-122"/>
                          <a:cs typeface="Times New Roman" panose="02020603050405020304" pitchFamily="18" charset="0"/>
                        </a:rPr>
                        <a:t>A</a:t>
                      </a:r>
                      <a:endParaRPr lang="en-US" sz="2400" b="0">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l"/>
                          <a:tab pos="1850390" algn="l"/>
                          <a:tab pos="2538095" algn="l"/>
                          <a:tab pos="3221990" algn="l"/>
                        </a:tabLst>
                      </a:pPr>
                      <a:r>
                        <a:rPr lang="zh-CN" sz="2400" b="0">
                          <a:effectLst/>
                          <a:latin typeface="Times New Roman" panose="02020603050405020304" pitchFamily="18" charset="0"/>
                          <a:ea typeface="楷体" panose="02010609060101010101" charset="-122"/>
                          <a:cs typeface="Times New Roman" panose="02020603050405020304" pitchFamily="18" charset="0"/>
                        </a:rPr>
                        <a:t>Ⅲ</a:t>
                      </a:r>
                      <a:r>
                        <a:rPr lang="en-US" sz="2400" b="0">
                          <a:effectLst/>
                          <a:latin typeface="Times New Roman" panose="02020603050405020304" pitchFamily="18" charset="0"/>
                          <a:ea typeface="楷体" panose="02010609060101010101" charset="-122"/>
                          <a:cs typeface="Times New Roman" panose="02020603050405020304" pitchFamily="18" charset="0"/>
                        </a:rPr>
                        <a:t>A</a:t>
                      </a:r>
                      <a:endParaRPr lang="en-US" sz="2400" b="0">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l"/>
                          <a:tab pos="1850390" algn="l"/>
                          <a:tab pos="2538095" algn="l"/>
                          <a:tab pos="3221990" algn="l"/>
                        </a:tabLst>
                      </a:pPr>
                      <a:r>
                        <a:rPr lang="zh-CN" sz="2400" b="0">
                          <a:effectLst/>
                          <a:latin typeface="Times New Roman" panose="02020603050405020304" pitchFamily="18" charset="0"/>
                          <a:ea typeface="楷体" panose="02010609060101010101" charset="-122"/>
                          <a:cs typeface="Times New Roman" panose="02020603050405020304" pitchFamily="18" charset="0"/>
                        </a:rPr>
                        <a:t>Ⅳ</a:t>
                      </a:r>
                      <a:r>
                        <a:rPr lang="en-US" sz="2400" b="0">
                          <a:effectLst/>
                          <a:latin typeface="Times New Roman" panose="02020603050405020304" pitchFamily="18" charset="0"/>
                          <a:ea typeface="楷体" panose="02010609060101010101" charset="-122"/>
                          <a:cs typeface="Times New Roman" panose="02020603050405020304" pitchFamily="18" charset="0"/>
                        </a:rPr>
                        <a:t>A</a:t>
                      </a:r>
                      <a:endParaRPr lang="en-US" sz="2400" b="0">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l"/>
                          <a:tab pos="1850390" algn="l"/>
                          <a:tab pos="2538095" algn="l"/>
                          <a:tab pos="3221990" algn="l"/>
                        </a:tabLst>
                      </a:pPr>
                      <a:r>
                        <a:rPr lang="en-US" sz="2400" b="0" err="1">
                          <a:effectLst/>
                          <a:latin typeface="Times New Roman" panose="02020603050405020304" pitchFamily="18" charset="0"/>
                          <a:ea typeface="楷体" panose="02010609060101010101" charset="-122"/>
                          <a:cs typeface="Times New Roman" panose="02020603050405020304" pitchFamily="18" charset="0"/>
                        </a:rPr>
                        <a:t>ⅤA</a:t>
                      </a:r>
                      <a:endParaRPr lang="en-US" sz="2400" b="0" err="1">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l"/>
                          <a:tab pos="1850390" algn="l"/>
                          <a:tab pos="2538095" algn="l"/>
                          <a:tab pos="3221990" algn="l"/>
                        </a:tabLst>
                      </a:pPr>
                      <a:r>
                        <a:rPr lang="en-US" sz="2400" b="0">
                          <a:effectLst/>
                          <a:latin typeface="Times New Roman" panose="02020603050405020304" pitchFamily="18" charset="0"/>
                          <a:ea typeface="楷体" panose="02010609060101010101" charset="-122"/>
                          <a:cs typeface="Times New Roman" panose="02020603050405020304" pitchFamily="18" charset="0"/>
                        </a:rPr>
                        <a:t>ⅥA</a:t>
                      </a:r>
                      <a:endParaRPr lang="en-US" sz="2400" b="0">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l"/>
                          <a:tab pos="1850390" algn="l"/>
                          <a:tab pos="2538095" algn="l"/>
                          <a:tab pos="3221990" algn="l"/>
                        </a:tabLst>
                      </a:pPr>
                      <a:r>
                        <a:rPr lang="en-US" sz="2400" b="0" err="1">
                          <a:effectLst/>
                          <a:latin typeface="Times New Roman" panose="02020603050405020304" pitchFamily="18" charset="0"/>
                          <a:ea typeface="楷体" panose="02010609060101010101" charset="-122"/>
                          <a:cs typeface="Times New Roman" panose="02020603050405020304" pitchFamily="18" charset="0"/>
                        </a:rPr>
                        <a:t>ⅦA</a:t>
                      </a:r>
                      <a:endParaRPr lang="en-US" sz="2400" b="0" err="1">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r>
              <a:tr h="647512">
                <a:tc>
                  <a:txBody>
                    <a:bodyPr wrap="square"/>
                    <a:lstStyle/>
                    <a:p>
                      <a:pPr algn="ctr">
                        <a:spcAft>
                          <a:spcPct val="0"/>
                        </a:spcAft>
                        <a:tabLst>
                          <a:tab pos="1029335" algn="l"/>
                          <a:tab pos="1850390" algn="l"/>
                          <a:tab pos="2538095" algn="l"/>
                          <a:tab pos="3221990" algn="l"/>
                        </a:tabLst>
                      </a:pPr>
                      <a:r>
                        <a:rPr lang="zh-CN" sz="2400" b="0">
                          <a:solidFill>
                            <a:schemeClr val="tx1"/>
                          </a:solidFill>
                          <a:effectLst/>
                          <a:latin typeface="Times New Roman" panose="02020603050405020304" pitchFamily="18" charset="0"/>
                          <a:ea typeface="楷体" panose="02010609060101010101" charset="-122"/>
                        </a:rPr>
                        <a:t>价电子</a:t>
                      </a:r>
                      <a:r>
                        <a:rPr lang="zh-CN" altLang="en-US" sz="2400" b="0">
                          <a:solidFill>
                            <a:schemeClr val="tx1"/>
                          </a:solidFill>
                          <a:effectLst/>
                          <a:latin typeface="Times New Roman" panose="02020603050405020304" pitchFamily="18" charset="0"/>
                          <a:ea typeface="楷体" panose="02010609060101010101" charset="-122"/>
                        </a:rPr>
                        <a:t>排布</a:t>
                      </a:r>
                      <a:endParaRPr lang="zh-CN" sz="2400" b="0">
                        <a:solidFill>
                          <a:schemeClr val="tx1"/>
                        </a:solidFill>
                        <a:effectLst/>
                        <a:latin typeface="Times New Roman" panose="02020603050405020304" pitchFamily="18" charset="0"/>
                        <a:ea typeface="楷体" panose="02010609060101010101" charset="-122"/>
                      </a:endParaRPr>
                    </a:p>
                  </a:txBody>
                  <a:tcPr marL="0" marR="0" marT="0" marB="0" vert="horz" anchor="ctr"/>
                </a:tc>
                <a:tc>
                  <a:txBody>
                    <a:bodyPr wrap="square"/>
                    <a:lstStyle/>
                    <a:p>
                      <a:pPr algn="ctr">
                        <a:spcAft>
                          <a:spcPct val="0"/>
                        </a:spcAft>
                        <a:tabLst>
                          <a:tab pos="1029335" algn="l"/>
                          <a:tab pos="1850390" algn="l"/>
                          <a:tab pos="2538095" algn="l"/>
                          <a:tab pos="3221990" algn="l"/>
                        </a:tabLst>
                      </a:pPr>
                      <a:endParaRPr lang="en-US" sz="2400" b="0" baseline="3000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l"/>
                          <a:tab pos="1850390" algn="l"/>
                          <a:tab pos="2538095" algn="l"/>
                          <a:tab pos="3221990" algn="l"/>
                        </a:tabLst>
                      </a:pPr>
                      <a:endParaRPr lang="en-US" sz="2400" b="0" baseline="30000">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l"/>
                          <a:tab pos="1850390" algn="l"/>
                          <a:tab pos="2538095" algn="l"/>
                          <a:tab pos="3221990" algn="l"/>
                        </a:tabLst>
                      </a:pPr>
                      <a:endParaRPr lang="en-US" sz="2400" b="0" baseline="30000">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
                          <a:tab pos="1850390" algn=""/>
                          <a:tab pos="2538095" algn=""/>
                          <a:tab pos="3221990" algn=""/>
                        </a:tabLst>
                      </a:pPr>
                      <a:endParaRPr lang="en-US" sz="2400" b="0" baseline="30000">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
                          <a:tab pos="1850390" algn=""/>
                          <a:tab pos="2538095" algn=""/>
                          <a:tab pos="3221990" algn=""/>
                        </a:tabLst>
                      </a:pPr>
                      <a:endParaRPr lang="en-US" sz="2400" b="0" baseline="30000">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
                          <a:tab pos="1850390" algn=""/>
                          <a:tab pos="2538095" algn=""/>
                          <a:tab pos="3221990" algn=""/>
                        </a:tabLst>
                      </a:pPr>
                      <a:endParaRPr lang="en-US" sz="2400" b="0" baseline="30000">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
                          <a:tab pos="1850390" algn=""/>
                          <a:tab pos="2538095" algn=""/>
                          <a:tab pos="3221990" algn=""/>
                        </a:tabLst>
                      </a:pPr>
                      <a:endParaRPr lang="en-US" sz="2400" b="0" baseline="30000">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r>
            </a:tbl>
          </a:graphicData>
        </a:graphic>
      </p:graphicFrame>
      <p:sp>
        <p:nvSpPr>
          <p:cNvPr id="40" name="矩形 39"/>
          <p:cNvSpPr/>
          <p:nvPr>
            <p:custDataLst>
              <p:tags r:id="rId4"/>
            </p:custDataLst>
          </p:nvPr>
        </p:nvSpPr>
        <p:spPr>
          <a:xfrm>
            <a:off x="2925063" y="2445151"/>
            <a:ext cx="553085" cy="46037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1</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41" name="矩形 40"/>
          <p:cNvSpPr/>
          <p:nvPr>
            <p:custDataLst>
              <p:tags r:id="rId5"/>
            </p:custDataLst>
          </p:nvPr>
        </p:nvSpPr>
        <p:spPr>
          <a:xfrm>
            <a:off x="3875883" y="2409972"/>
            <a:ext cx="553085" cy="46037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42" name="矩形 41"/>
          <p:cNvSpPr/>
          <p:nvPr>
            <p:custDataLst>
              <p:tags r:id="rId6"/>
            </p:custDataLst>
          </p:nvPr>
        </p:nvSpPr>
        <p:spPr>
          <a:xfrm>
            <a:off x="4734813" y="2416436"/>
            <a:ext cx="956945" cy="46037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np</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1</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43" name="矩形 42"/>
          <p:cNvSpPr/>
          <p:nvPr>
            <p:custDataLst>
              <p:tags r:id="rId7"/>
            </p:custDataLst>
          </p:nvPr>
        </p:nvSpPr>
        <p:spPr>
          <a:xfrm>
            <a:off x="6241631" y="2409971"/>
            <a:ext cx="956945" cy="46037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np</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44" name="矩形 43"/>
          <p:cNvSpPr/>
          <p:nvPr>
            <p:custDataLst>
              <p:tags r:id="rId8"/>
            </p:custDataLst>
          </p:nvPr>
        </p:nvSpPr>
        <p:spPr>
          <a:xfrm>
            <a:off x="7519698" y="2409970"/>
            <a:ext cx="956945" cy="46037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np</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3</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45" name="矩形 44"/>
          <p:cNvSpPr/>
          <p:nvPr>
            <p:custDataLst>
              <p:tags r:id="rId9"/>
            </p:custDataLst>
          </p:nvPr>
        </p:nvSpPr>
        <p:spPr>
          <a:xfrm>
            <a:off x="9026516" y="2409969"/>
            <a:ext cx="956945" cy="46037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np</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4</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46" name="矩形 45"/>
          <p:cNvSpPr/>
          <p:nvPr>
            <p:custDataLst>
              <p:tags r:id="rId10"/>
            </p:custDataLst>
          </p:nvPr>
        </p:nvSpPr>
        <p:spPr>
          <a:xfrm>
            <a:off x="10331210" y="2379223"/>
            <a:ext cx="956945" cy="460375"/>
          </a:xfrm>
          <a:prstGeom prst="rect">
            <a:avLst/>
          </a:prstGeom>
        </p:spPr>
        <p:txBody>
          <a:bodyPr wrap="none">
            <a:spAutoFit/>
          </a:bodyPr>
          <a:lstStyle/>
          <a:p>
            <a:pPr lvl="0" algn="ctr">
              <a:spcAft>
                <a:spcPct val="0"/>
              </a:spcAft>
              <a:tabLst>
                <a:tab pos="1029335" algn="l"/>
                <a:tab pos="1850390" algn="l"/>
                <a:tab pos="2538095" algn="l"/>
                <a:tab pos="3221990" algn="l"/>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np</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5</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48" name="文本框 47"/>
          <p:cNvSpPr txBox="1"/>
          <p:nvPr>
            <p:custDataLst>
              <p:tags r:id="rId11"/>
            </p:custDataLst>
          </p:nvPr>
        </p:nvSpPr>
        <p:spPr>
          <a:xfrm>
            <a:off x="854396" y="3097873"/>
            <a:ext cx="4568314" cy="534035"/>
          </a:xfrm>
          <a:prstGeom prst="rect">
            <a:avLst/>
          </a:prstGeom>
          <a:noFill/>
        </p:spPr>
        <p:txBody>
          <a:bodyPr wrap="square" rtlCol="0">
            <a:spAutoFit/>
          </a:bodyPr>
          <a:lstStyle/>
          <a:p>
            <a:pPr lvl="0" defTabSz="1218565">
              <a:lnSpc>
                <a:spcPct val="120000"/>
              </a:lnSpc>
            </a:pPr>
            <a:r>
              <a:rPr lang="zh-CN" altLang="en-US" sz="2400">
                <a:solidFill>
                  <a:srgbClr val="C00000"/>
                </a:solidFill>
                <a:effectLst/>
                <a:latin typeface="Times New Roman" panose="02020603050405020304" pitchFamily="18" charset="0"/>
                <a:ea typeface="楷体" panose="02010609060101010101" charset="-122"/>
                <a:cs typeface="Times New Roman" panose="02020603050405020304" pitchFamily="18" charset="0"/>
              </a:rPr>
              <a:t>②</a:t>
            </a:r>
            <a:r>
              <a:rPr lang="en-US" altLang="zh-CN" sz="2400">
                <a:solidFill>
                  <a:srgbClr val="C00000"/>
                </a:solidFill>
                <a:effectLst/>
                <a:latin typeface="Times New Roman" panose="02020603050405020304" pitchFamily="18" charset="0"/>
                <a:ea typeface="楷体" panose="02010609060101010101" charset="-122"/>
                <a:cs typeface="Times New Roman" panose="02020603050405020304" pitchFamily="18" charset="0"/>
              </a:rPr>
              <a:t>0</a:t>
            </a:r>
            <a:r>
              <a:rPr lang="zh-CN" altLang="en-US" sz="2400">
                <a:solidFill>
                  <a:srgbClr val="C00000"/>
                </a:solidFill>
                <a:effectLst/>
                <a:latin typeface="Times New Roman" panose="02020603050405020304" pitchFamily="18" charset="0"/>
                <a:ea typeface="楷体" panose="02010609060101010101" charset="-122"/>
                <a:cs typeface="Times New Roman" panose="02020603050405020304" pitchFamily="18" charset="0"/>
              </a:rPr>
              <a:t>族：</a:t>
            </a:r>
            <a:r>
              <a:rPr lang="en-US" altLang="zh-CN" sz="2400">
                <a:effectLst/>
                <a:latin typeface="Times New Roman" panose="02020603050405020304" pitchFamily="18" charset="0"/>
                <a:ea typeface="楷体" panose="02010609060101010101" charset="-122"/>
                <a:cs typeface="Times New Roman" panose="02020603050405020304" pitchFamily="18" charset="0"/>
              </a:rPr>
              <a:t>He</a:t>
            </a:r>
            <a:r>
              <a:rPr lang="zh-CN" altLang="en-US" sz="2400">
                <a:effectLst/>
                <a:latin typeface="Times New Roman" panose="02020603050405020304" pitchFamily="18" charset="0"/>
                <a:ea typeface="楷体" panose="02010609060101010101" charset="-122"/>
                <a:cs typeface="Times New Roman" panose="02020603050405020304" pitchFamily="18" charset="0"/>
              </a:rPr>
              <a:t>为</a:t>
            </a:r>
            <a:r>
              <a:rPr lang="en-US" altLang="zh-CN" sz="2400">
                <a:effectLst/>
                <a:latin typeface="Times New Roman" panose="02020603050405020304" pitchFamily="18" charset="0"/>
                <a:ea typeface="楷体" panose="02010609060101010101" charset="-122"/>
                <a:cs typeface="Times New Roman" panose="02020603050405020304" pitchFamily="18" charset="0"/>
              </a:rPr>
              <a:t>1s</a:t>
            </a:r>
            <a:r>
              <a:rPr lang="en-US" altLang="zh-CN" sz="2400" baseline="30000">
                <a:effectLst/>
                <a:latin typeface="Times New Roman" panose="02020603050405020304" pitchFamily="18" charset="0"/>
                <a:ea typeface="楷体" panose="02010609060101010101" charset="-122"/>
                <a:cs typeface="Times New Roman" panose="02020603050405020304" pitchFamily="18" charset="0"/>
              </a:rPr>
              <a:t>2</a:t>
            </a:r>
            <a:r>
              <a:rPr lang="zh-CN" altLang="en-US" sz="2400">
                <a:effectLst/>
                <a:latin typeface="Times New Roman" panose="02020603050405020304" pitchFamily="18" charset="0"/>
                <a:ea typeface="楷体" panose="02010609060101010101" charset="-122"/>
                <a:cs typeface="Times New Roman" panose="02020603050405020304" pitchFamily="18" charset="0"/>
              </a:rPr>
              <a:t>，其他为</a:t>
            </a:r>
            <a:r>
              <a:rPr lang="en-US" altLang="zh-CN" sz="2400">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effectLst/>
                <a:latin typeface="Times New Roman" panose="02020603050405020304" pitchFamily="18" charset="0"/>
                <a:ea typeface="楷体" panose="02010609060101010101" charset="-122"/>
                <a:cs typeface="Times New Roman" panose="02020603050405020304" pitchFamily="18" charset="0"/>
              </a:rPr>
              <a:t>2</a:t>
            </a:r>
            <a:r>
              <a:rPr lang="en-US" altLang="zh-CN" sz="2400">
                <a:effectLst/>
                <a:latin typeface="Times New Roman" panose="02020603050405020304" pitchFamily="18" charset="0"/>
                <a:ea typeface="楷体" panose="02010609060101010101" charset="-122"/>
                <a:cs typeface="Times New Roman" panose="02020603050405020304" pitchFamily="18" charset="0"/>
              </a:rPr>
              <a:t>np</a:t>
            </a:r>
            <a:r>
              <a:rPr lang="en-US" altLang="zh-CN" sz="2400" baseline="30000">
                <a:effectLst/>
                <a:latin typeface="Times New Roman" panose="02020603050405020304" pitchFamily="18" charset="0"/>
                <a:ea typeface="楷体" panose="02010609060101010101" charset="-122"/>
                <a:cs typeface="Times New Roman" panose="02020603050405020304" pitchFamily="18" charset="0"/>
              </a:rPr>
              <a:t>6</a:t>
            </a:r>
            <a:endParaRPr lang="en-US" altLang="zh-CN" sz="2400" baseline="30000">
              <a:effectLst/>
              <a:latin typeface="Times New Roman" panose="02020603050405020304" pitchFamily="18" charset="0"/>
              <a:ea typeface="楷体" panose="02010609060101010101" charset="-122"/>
              <a:cs typeface="Times New Roman" panose="02020603050405020304" pitchFamily="18" charset="0"/>
            </a:endParaRPr>
          </a:p>
        </p:txBody>
      </p:sp>
      <p:sp>
        <p:nvSpPr>
          <p:cNvPr id="49" name="文本框 48"/>
          <p:cNvSpPr txBox="1"/>
          <p:nvPr>
            <p:custDataLst>
              <p:tags r:id="rId12"/>
            </p:custDataLst>
          </p:nvPr>
        </p:nvSpPr>
        <p:spPr>
          <a:xfrm>
            <a:off x="854395" y="3627686"/>
            <a:ext cx="6637867" cy="460375"/>
          </a:xfrm>
          <a:prstGeom prst="rect">
            <a:avLst/>
          </a:prstGeom>
          <a:noFill/>
        </p:spPr>
        <p:txBody>
          <a:bodyPr wrap="square" rtlCol="0">
            <a:spAutoFit/>
          </a:bodyPr>
          <a:lstStyle/>
          <a:p>
            <a:pPr>
              <a:spcBef>
                <a:spcPct val="0"/>
              </a:spcBef>
            </a:pPr>
            <a:r>
              <a:rPr lang="zh-CN" altLang="en-US" sz="2400">
                <a:solidFill>
                  <a:srgbClr val="C00000"/>
                </a:solidFill>
                <a:effectLst/>
                <a:latin typeface="Times New Roman" panose="02020603050405020304" pitchFamily="18" charset="0"/>
                <a:ea typeface="楷体" panose="02010609060101010101" charset="-122"/>
                <a:cs typeface="Times New Roman" panose="02020603050405020304" pitchFamily="18" charset="0"/>
              </a:rPr>
              <a:t>③副族：</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(n-1)d</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1</a:t>
            </a:r>
            <a:r>
              <a:rPr lang="zh-CN" altLang="en-US" sz="2400" baseline="30000">
                <a:solidFill>
                  <a:srgbClr val="24202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baseline="30000">
                <a:solidFill>
                  <a:srgbClr val="242021"/>
                </a:solidFill>
                <a:effectLst/>
                <a:latin typeface="Times New Roman" panose="02020603050405020304" pitchFamily="18" charset="0"/>
                <a:ea typeface="楷体" panose="02010609060101010101" charset="-122"/>
                <a:cs typeface="Times New Roman" panose="02020603050405020304" pitchFamily="18" charset="0"/>
              </a:rPr>
              <a:t>1</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0</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0</a:t>
            </a:r>
            <a:r>
              <a:rPr lang="zh-CN" altLang="en-US" sz="2400" baseline="30000">
                <a:solidFill>
                  <a:srgbClr val="242021"/>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r>
              <a:rPr lang="zh-CN" altLang="en-US" sz="2400">
                <a:effectLst/>
                <a:latin typeface="Times New Roman" panose="02020603050405020304" pitchFamily="18" charset="0"/>
                <a:ea typeface="楷体" panose="02010609060101010101" charset="-122"/>
                <a:cs typeface="Times New Roman" panose="02020603050405020304" pitchFamily="18" charset="0"/>
                <a:sym typeface="+mn-ea"/>
              </a:rPr>
              <a:t> (除镧系和锕系）</a:t>
            </a:r>
            <a:endParaRPr lang="zh-CN" altLang="en-US" sz="2400">
              <a:solidFill>
                <a:srgbClr val="C00000"/>
              </a:solidFill>
              <a:effectLst/>
              <a:latin typeface="Times New Roman" panose="02020603050405020304" pitchFamily="18" charset="0"/>
              <a:ea typeface="楷体" panose="02010609060101010101" charset="-122"/>
              <a:cs typeface="Times New Roman" panose="02020603050405020304" pitchFamily="18" charset="0"/>
            </a:endParaRPr>
          </a:p>
        </p:txBody>
      </p:sp>
      <p:graphicFrame>
        <p:nvGraphicFramePr>
          <p:cNvPr id="50" name="表格 33"/>
          <p:cNvGraphicFramePr>
            <a:graphicFrameLocks noGrp="1"/>
          </p:cNvGraphicFramePr>
          <p:nvPr>
            <p:custDataLst>
              <p:tags r:id="rId13"/>
            </p:custDataLst>
          </p:nvPr>
        </p:nvGraphicFramePr>
        <p:xfrm>
          <a:off x="766445" y="4139918"/>
          <a:ext cx="10719601" cy="2477982"/>
        </p:xfrm>
        <a:graphic>
          <a:graphicData uri="http://schemas.openxmlformats.org/drawingml/2006/table">
            <a:tbl>
              <a:tblPr firstRow="1" bandRow="1">
                <a:tableStyleId>{5940675A-B579-460E-94D1-54222C63F5DA}</a:tableStyleId>
              </a:tblPr>
              <a:tblGrid>
                <a:gridCol w="2347367"/>
                <a:gridCol w="1627090"/>
                <a:gridCol w="1686286"/>
                <a:gridCol w="1686286"/>
                <a:gridCol w="1686286"/>
                <a:gridCol w="1686286"/>
              </a:tblGrid>
              <a:tr h="461529">
                <a:tc>
                  <a:txBody>
                    <a:bodyPr wrap="square"/>
                    <a:lstStyle/>
                    <a:p>
                      <a:pPr algn="ctr"/>
                      <a:r>
                        <a:rPr lang="zh-CN" altLang="en-US" sz="2400" b="0">
                          <a:effectLst/>
                          <a:latin typeface="Times New Roman" panose="02020603050405020304" pitchFamily="18" charset="0"/>
                          <a:ea typeface="楷体" panose="02010609060101010101" charset="-122"/>
                        </a:rPr>
                        <a:t>副族序数</a:t>
                      </a:r>
                      <a:endParaRPr lang="zh-CN" altLang="en-US" sz="2400" b="0">
                        <a:effectLst/>
                        <a:latin typeface="Times New Roman" panose="02020603050405020304" pitchFamily="18" charset="0"/>
                        <a:ea typeface="楷体" panose="02010609060101010101" charset="-122"/>
                      </a:endParaRPr>
                    </a:p>
                  </a:txBody>
                  <a:tcPr vert="horz" anchor="ctr"/>
                </a:tc>
                <a:tc>
                  <a:txBody>
                    <a:bodyPr wrap="square"/>
                    <a:lstStyle/>
                    <a:p>
                      <a:pPr algn="ctr"/>
                      <a:r>
                        <a:rPr lang="en-US" altLang="zh-CN" sz="2400" b="0" err="1">
                          <a:solidFill>
                            <a:prstClr val="black"/>
                          </a:solidFill>
                          <a:effectLst/>
                          <a:latin typeface="Times New Roman" panose="02020603050405020304" pitchFamily="18" charset="0"/>
                          <a:ea typeface="楷体" panose="02010609060101010101" charset="-122"/>
                          <a:cs typeface="Times New Roman" panose="02020603050405020304" pitchFamily="18" charset="0"/>
                          <a:sym typeface="+mn-ea"/>
                        </a:rPr>
                        <a:t>Ⅲ</a:t>
                      </a:r>
                      <a:r>
                        <a:rPr lang="en-US" altLang="zh-CN" sz="2400" b="0" err="1">
                          <a:solidFill>
                            <a:srgbClr val="CC0000"/>
                          </a:solidFill>
                          <a:effectLst/>
                          <a:latin typeface="Times New Roman" panose="02020603050405020304" pitchFamily="18" charset="0"/>
                          <a:ea typeface="楷体" panose="02010609060101010101" charset="-122"/>
                          <a:cs typeface="Times New Roman" panose="02020603050405020304" pitchFamily="18" charset="0"/>
                          <a:sym typeface="+mn-ea"/>
                        </a:rPr>
                        <a:t>B</a:t>
                      </a:r>
                      <a:endParaRPr lang="en-US" altLang="zh-CN" sz="2400" b="0" err="1">
                        <a:effectLst/>
                        <a:latin typeface="Times New Roman" panose="02020603050405020304" pitchFamily="18" charset="0"/>
                        <a:ea typeface="楷体" panose="02010609060101010101" charset="-122"/>
                        <a:cs typeface="Times New Roman" panose="02020603050405020304" pitchFamily="18" charset="0"/>
                        <a:sym typeface="+mn-ea"/>
                      </a:endParaRPr>
                    </a:p>
                  </a:txBody>
                  <a:tcPr vert="horz" anchor="ctr"/>
                </a:tc>
                <a:tc>
                  <a:txBody>
                    <a:bodyPr wrap="square"/>
                    <a:lstStyle/>
                    <a:p>
                      <a:pPr algn="ctr"/>
                      <a:r>
                        <a:rPr lang="zh-CN" altLang="zh-CN" sz="2400" b="0">
                          <a:effectLst/>
                          <a:latin typeface="Times New Roman" panose="02020603050405020304" pitchFamily="18" charset="0"/>
                          <a:ea typeface="楷体" panose="02010609060101010101" charset="-122"/>
                          <a:cs typeface="Times New Roman" panose="02020603050405020304" pitchFamily="18" charset="0"/>
                        </a:rPr>
                        <a:t>Ⅳ</a:t>
                      </a:r>
                      <a:r>
                        <a:rPr lang="en-US" altLang="zh-CN" sz="2400" b="0">
                          <a:solidFill>
                            <a:srgbClr val="CC0000"/>
                          </a:solidFill>
                          <a:effectLst/>
                          <a:latin typeface="Times New Roman" panose="02020603050405020304" pitchFamily="18" charset="0"/>
                          <a:ea typeface="楷体" panose="02010609060101010101" charset="-122"/>
                          <a:cs typeface="Times New Roman" panose="02020603050405020304" pitchFamily="18" charset="0"/>
                          <a:sym typeface="+mn-ea"/>
                        </a:rPr>
                        <a:t>B</a:t>
                      </a:r>
                      <a:endParaRPr lang="zh-CN" altLang="zh-CN" sz="2400" b="0">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400" b="0" err="1">
                          <a:effectLst/>
                          <a:latin typeface="Times New Roman" panose="02020603050405020304" pitchFamily="18" charset="0"/>
                          <a:ea typeface="楷体" panose="02010609060101010101" charset="-122"/>
                          <a:cs typeface="Times New Roman" panose="02020603050405020304" pitchFamily="18" charset="0"/>
                        </a:rPr>
                        <a:t>Ⅴ</a:t>
                      </a:r>
                      <a:r>
                        <a:rPr lang="en-US" altLang="zh-CN" sz="2400" b="0" err="1">
                          <a:solidFill>
                            <a:srgbClr val="CC0000"/>
                          </a:solidFill>
                          <a:effectLst/>
                          <a:latin typeface="Times New Roman" panose="02020603050405020304" pitchFamily="18" charset="0"/>
                          <a:ea typeface="楷体" panose="02010609060101010101" charset="-122"/>
                          <a:cs typeface="Times New Roman" panose="02020603050405020304" pitchFamily="18" charset="0"/>
                          <a:sym typeface="+mn-ea"/>
                        </a:rPr>
                        <a:t>B</a:t>
                      </a:r>
                      <a:endParaRPr lang="en-US" altLang="zh-CN" sz="2400" b="0" err="1">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VI</a:t>
                      </a:r>
                      <a:r>
                        <a:rPr lang="en-US" altLang="zh-CN" sz="2400" b="0">
                          <a:solidFill>
                            <a:srgbClr val="FF0000"/>
                          </a:solidFill>
                          <a:effectLst/>
                          <a:latin typeface="Times New Roman" panose="02020603050405020304" pitchFamily="18" charset="0"/>
                          <a:ea typeface="楷体" panose="02010609060101010101" charset="-122"/>
                          <a:cs typeface="Times New Roman" panose="02020603050405020304" pitchFamily="18" charset="0"/>
                        </a:rPr>
                        <a:t>B</a:t>
                      </a:r>
                      <a:endParaRPr lang="en-US" altLang="zh-CN" sz="2400" b="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400" b="0" err="1">
                          <a:effectLst/>
                          <a:latin typeface="Times New Roman" panose="02020603050405020304" pitchFamily="18" charset="0"/>
                          <a:ea typeface="楷体" panose="02010609060101010101" charset="-122"/>
                          <a:cs typeface="Times New Roman" panose="02020603050405020304" pitchFamily="18" charset="0"/>
                        </a:rPr>
                        <a:t>Ⅶ</a:t>
                      </a:r>
                      <a:r>
                        <a:rPr lang="en-US" altLang="zh-CN" sz="2400" b="0" err="1">
                          <a:solidFill>
                            <a:srgbClr val="FF0000"/>
                          </a:solidFill>
                          <a:effectLst/>
                          <a:latin typeface="Times New Roman" panose="02020603050405020304" pitchFamily="18" charset="0"/>
                          <a:ea typeface="楷体" panose="02010609060101010101" charset="-122"/>
                          <a:cs typeface="Times New Roman" panose="02020603050405020304" pitchFamily="18" charset="0"/>
                        </a:rPr>
                        <a:t>B</a:t>
                      </a:r>
                      <a:endParaRPr lang="en-US" altLang="zh-CN" sz="2400" b="0" err="1">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r>
              <a:tr h="720398">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zh-CN" sz="2400" b="0">
                          <a:solidFill>
                            <a:schemeClr val="tx1"/>
                          </a:solidFill>
                          <a:effectLst/>
                          <a:latin typeface="Times New Roman" panose="02020603050405020304" pitchFamily="18" charset="0"/>
                          <a:ea typeface="楷体" panose="02010609060101010101" charset="-122"/>
                        </a:rPr>
                        <a:t>价电子</a:t>
                      </a:r>
                      <a:r>
                        <a:rPr lang="zh-CN" altLang="en-US" sz="2400" b="0">
                          <a:solidFill>
                            <a:schemeClr val="tx1"/>
                          </a:solidFill>
                          <a:effectLst/>
                          <a:latin typeface="Times New Roman" panose="02020603050405020304" pitchFamily="18" charset="0"/>
                          <a:ea typeface="楷体" panose="02010609060101010101" charset="-122"/>
                        </a:rPr>
                        <a:t>排布</a:t>
                      </a:r>
                      <a:endParaRPr lang="zh-CN" altLang="en-US" sz="2400" b="0">
                        <a:solidFill>
                          <a:schemeClr val="tx1"/>
                        </a:solidFill>
                        <a:effectLst/>
                        <a:latin typeface="Times New Roman" panose="02020603050405020304" pitchFamily="18" charset="0"/>
                        <a:ea typeface="楷体" panose="02010609060101010101" charset="-122"/>
                      </a:endParaRPr>
                    </a:p>
                  </a:txBody>
                  <a:tcPr vert="horz" anchor="ctr"/>
                </a:tc>
                <a:tc>
                  <a:txBody>
                    <a:bodyPr wrap="square"/>
                    <a:lstStyle/>
                    <a:p>
                      <a:pPr algn="ctr"/>
                      <a:endParaRPr lang="zh-CN" altLang="en-US" sz="2400" b="0">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a:txBody>
                    <a:bodyPr wrap="square"/>
                    <a:lstStyle/>
                    <a:p>
                      <a:pPr algn="ctr"/>
                      <a:endParaRPr lang="zh-CN" altLang="en-US" sz="2400" b="0">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a:txBody>
                    <a:bodyPr wrap="square"/>
                    <a:lstStyle/>
                    <a:p>
                      <a:pPr algn="ctr"/>
                      <a:endParaRPr lang="zh-CN" altLang="en-US" sz="2400" b="0">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a:txBody>
                    <a:bodyPr wrap="square"/>
                    <a:lstStyle/>
                    <a:p>
                      <a:pPr algn="ctr"/>
                      <a:endParaRPr lang="zh-CN" altLang="en-US" sz="2400" b="0">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a:txBody>
                    <a:bodyPr wrap="square"/>
                    <a:lstStyle/>
                    <a:p>
                      <a:pPr algn="ctr"/>
                      <a:endParaRPr lang="zh-CN" altLang="en-US" sz="2400" b="0">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r>
              <a:tr h="461529">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0">
                          <a:effectLst/>
                          <a:latin typeface="Times New Roman" panose="02020603050405020304" pitchFamily="18" charset="0"/>
                          <a:ea typeface="楷体" panose="02010609060101010101" charset="-122"/>
                        </a:rPr>
                        <a:t>副族序数</a:t>
                      </a:r>
                      <a:endParaRPr lang="zh-CN" altLang="en-US" sz="2400" b="0">
                        <a:effectLst/>
                        <a:latin typeface="Times New Roman" panose="02020603050405020304" pitchFamily="18" charset="0"/>
                        <a:ea typeface="楷体" panose="02010609060101010101" charset="-122"/>
                      </a:endParaRPr>
                    </a:p>
                  </a:txBody>
                  <a:tcPr vert="horz" anchor="ctr"/>
                </a:tc>
                <a:tc gridSpan="3">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400" b="0">
                          <a:solidFill>
                            <a:srgbClr val="FF0000"/>
                          </a:solidFill>
                          <a:effectLst/>
                          <a:latin typeface="Times New Roman" panose="02020603050405020304" pitchFamily="18" charset="0"/>
                          <a:ea typeface="楷体" panose="02010609060101010101" charset="-122"/>
                          <a:cs typeface="Times New Roman" panose="02020603050405020304" pitchFamily="18" charset="0"/>
                        </a:rPr>
                        <a:t>Ⅷ</a:t>
                      </a:r>
                      <a:endParaRPr lang="en-US" altLang="zh-CN" sz="2400" b="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hMerge="1">
                  <a:tcPr anchor="ctr"/>
                </a:tc>
                <a:tc hMerge="1">
                  <a:tcPr anchor="ctr"/>
                </a:tc>
                <a:tc>
                  <a:txBody>
                    <a:bodyPr wrap="square"/>
                    <a:lstStyle/>
                    <a:p>
                      <a:pPr algn="ctr">
                        <a:spcAft>
                          <a:spcPct val="0"/>
                        </a:spcAft>
                        <a:tabLst>
                          <a:tab pos="1029335" algn=""/>
                          <a:tab pos="1850390" algn=""/>
                          <a:tab pos="2538095" algn=""/>
                          <a:tab pos="3221990" algn=""/>
                        </a:tabLst>
                      </a:pPr>
                      <a:r>
                        <a:rPr lang="zh-CN" sz="2400" b="0">
                          <a:solidFill>
                            <a:schemeClr val="tx1"/>
                          </a:solidFill>
                          <a:effectLst/>
                          <a:latin typeface="Times New Roman" panose="02020603050405020304" pitchFamily="18" charset="0"/>
                          <a:ea typeface="楷体" panose="02010609060101010101" charset="-122"/>
                          <a:cs typeface="Times New Roman" panose="02020603050405020304" pitchFamily="18" charset="0"/>
                        </a:rPr>
                        <a:t>Ⅰ</a:t>
                      </a:r>
                      <a:r>
                        <a:rPr lang="en-US" altLang="zh-CN" sz="2400" b="0">
                          <a:solidFill>
                            <a:srgbClr val="FF0000"/>
                          </a:solidFill>
                          <a:effectLst/>
                          <a:latin typeface="Times New Roman" panose="02020603050405020304" pitchFamily="18" charset="0"/>
                          <a:ea typeface="楷体" panose="02010609060101010101" charset="-122"/>
                          <a:cs typeface="Times New Roman" panose="02020603050405020304" pitchFamily="18" charset="0"/>
                        </a:rPr>
                        <a:t>B</a:t>
                      </a:r>
                      <a:endParaRPr lang="en-US" sz="2400" b="0">
                        <a:solidFill>
                          <a:schemeClr val="tx1"/>
                        </a:solidFill>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c>
                  <a:txBody>
                    <a:bodyPr wrap="square"/>
                    <a:lstStyle/>
                    <a:p>
                      <a:pPr algn="ctr">
                        <a:spcAft>
                          <a:spcPct val="0"/>
                        </a:spcAft>
                        <a:tabLst>
                          <a:tab pos="1029335" algn=""/>
                          <a:tab pos="1850390" algn=""/>
                          <a:tab pos="2538095" algn=""/>
                          <a:tab pos="3221990" algn=""/>
                        </a:tabLst>
                      </a:pPr>
                      <a:r>
                        <a:rPr lang="zh-CN" sz="2400" b="0">
                          <a:effectLst/>
                          <a:latin typeface="Times New Roman" panose="02020603050405020304" pitchFamily="18" charset="0"/>
                          <a:ea typeface="楷体" panose="02010609060101010101" charset="-122"/>
                          <a:cs typeface="Times New Roman" panose="02020603050405020304" pitchFamily="18" charset="0"/>
                        </a:rPr>
                        <a:t>Ⅱ</a:t>
                      </a:r>
                      <a:r>
                        <a:rPr lang="en-US" altLang="zh-CN" sz="2400" b="0">
                          <a:solidFill>
                            <a:srgbClr val="FF0000"/>
                          </a:solidFill>
                          <a:effectLst/>
                          <a:latin typeface="Times New Roman" panose="02020603050405020304" pitchFamily="18" charset="0"/>
                          <a:ea typeface="楷体" panose="02010609060101010101" charset="-122"/>
                          <a:cs typeface="Times New Roman" panose="02020603050405020304" pitchFamily="18" charset="0"/>
                        </a:rPr>
                        <a:t>B</a:t>
                      </a:r>
                      <a:endParaRPr lang="en-US" sz="2400" b="0">
                        <a:effectLst/>
                        <a:latin typeface="Times New Roman" panose="02020603050405020304" pitchFamily="18" charset="0"/>
                        <a:ea typeface="楷体" panose="02010609060101010101" charset="-122"/>
                        <a:cs typeface="Times New Roman" panose="02020603050405020304" pitchFamily="18" charset="0"/>
                      </a:endParaRPr>
                    </a:p>
                  </a:txBody>
                  <a:tcPr marL="0" marR="0" marT="0" marB="0" vert="horz" anchor="ctr"/>
                </a:tc>
              </a:tr>
              <a:tr h="834526">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zh-CN" sz="2400" b="0">
                          <a:solidFill>
                            <a:schemeClr val="tx1"/>
                          </a:solidFill>
                          <a:effectLst/>
                          <a:latin typeface="Times New Roman" panose="02020603050405020304" pitchFamily="18" charset="0"/>
                          <a:ea typeface="楷体" panose="02010609060101010101" charset="-122"/>
                        </a:rPr>
                        <a:t>价电子</a:t>
                      </a:r>
                      <a:r>
                        <a:rPr lang="zh-CN" altLang="en-US" sz="2400" b="0">
                          <a:solidFill>
                            <a:schemeClr val="tx1"/>
                          </a:solidFill>
                          <a:effectLst/>
                          <a:latin typeface="Times New Roman" panose="02020603050405020304" pitchFamily="18" charset="0"/>
                          <a:ea typeface="楷体" panose="02010609060101010101" charset="-122"/>
                        </a:rPr>
                        <a:t>排布</a:t>
                      </a:r>
                      <a:endParaRPr lang="zh-CN" altLang="en-US" sz="2400" b="0">
                        <a:solidFill>
                          <a:schemeClr val="tx1"/>
                        </a:solidFill>
                        <a:effectLst/>
                        <a:latin typeface="Times New Roman" panose="02020603050405020304" pitchFamily="18" charset="0"/>
                        <a:ea typeface="楷体" panose="02010609060101010101" charset="-122"/>
                      </a:endParaRPr>
                    </a:p>
                  </a:txBody>
                  <a:tcPr vert="horz" anchor="ctr"/>
                </a:tc>
                <a:tc>
                  <a:txBody>
                    <a:bodyPr wrap="square"/>
                    <a:lstStyle/>
                    <a:p>
                      <a:pPr algn="ctr"/>
                      <a:endParaRPr lang="zh-CN" altLang="en-US" sz="2400" b="0">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a:txBody>
                    <a:bodyPr wrap="square"/>
                    <a:lstStyle/>
                    <a:p>
                      <a:pPr algn="ctr"/>
                      <a:endParaRPr lang="zh-CN" altLang="en-US" sz="2400" b="0">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a:txBody>
                    <a:bodyPr wrap="square"/>
                    <a:lstStyle/>
                    <a:p>
                      <a:pPr algn="ctr"/>
                      <a:endParaRPr lang="zh-CN" altLang="en-US" sz="2400" b="0">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a:txBody>
                    <a:bodyPr wrap="square"/>
                    <a:lstStyle/>
                    <a:p>
                      <a:pPr algn="ctr"/>
                      <a:endParaRPr lang="zh-CN" altLang="en-US" sz="2400" b="0">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c>
                  <a:txBody>
                    <a:bodyPr wrap="square"/>
                    <a:lstStyle/>
                    <a:p>
                      <a:pPr algn="ctr"/>
                      <a:endParaRPr lang="zh-CN" altLang="en-US" sz="2400" b="0">
                        <a:effectLst/>
                        <a:latin typeface="Times New Roman" panose="02020603050405020304" pitchFamily="18" charset="0"/>
                        <a:ea typeface="楷体" panose="02010609060101010101" charset="-122"/>
                        <a:cs typeface="Times New Roman" panose="02020603050405020304" pitchFamily="18" charset="0"/>
                      </a:endParaRPr>
                    </a:p>
                  </a:txBody>
                  <a:tcPr vert="horz" anchor="ctr"/>
                </a:tc>
              </a:tr>
            </a:tbl>
          </a:graphicData>
        </a:graphic>
      </p:graphicFrame>
      <p:sp>
        <p:nvSpPr>
          <p:cNvPr id="51" name="矩形 50"/>
          <p:cNvSpPr/>
          <p:nvPr>
            <p:custDataLst>
              <p:tags r:id="rId14"/>
            </p:custDataLst>
          </p:nvPr>
        </p:nvSpPr>
        <p:spPr>
          <a:xfrm>
            <a:off x="3172960" y="4755370"/>
            <a:ext cx="1414145" cy="46037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(n-1)d</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1</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52" name="矩形 51"/>
          <p:cNvSpPr/>
          <p:nvPr>
            <p:custDataLst>
              <p:tags r:id="rId15"/>
            </p:custDataLst>
          </p:nvPr>
        </p:nvSpPr>
        <p:spPr>
          <a:xfrm>
            <a:off x="4879069" y="4772135"/>
            <a:ext cx="1414145" cy="46037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(n-1)d</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53" name="矩形 52"/>
          <p:cNvSpPr/>
          <p:nvPr>
            <p:custDataLst>
              <p:tags r:id="rId16"/>
            </p:custDataLst>
          </p:nvPr>
        </p:nvSpPr>
        <p:spPr>
          <a:xfrm>
            <a:off x="6538860" y="4587111"/>
            <a:ext cx="1414145" cy="82994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(n-1)d</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3</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a:p>
            <a:pPr algn="ctr">
              <a:spcAft>
                <a:spcPct val="0"/>
              </a:spcAft>
              <a:tabLst>
                <a:tab pos="1029335" algn=""/>
                <a:tab pos="1850390" algn=""/>
                <a:tab pos="2538095" algn=""/>
                <a:tab pos="3221990" algn=""/>
              </a:tabLst>
            </a:pP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铌</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4d</a:t>
            </a:r>
            <a:r>
              <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rPr>
              <a:t>4</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5s</a:t>
            </a:r>
            <a:r>
              <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rPr>
              <a:t>1</a:t>
            </a:r>
            <a:endPar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54" name="矩形 53"/>
          <p:cNvSpPr/>
          <p:nvPr>
            <p:custDataLst>
              <p:tags r:id="rId17"/>
            </p:custDataLst>
          </p:nvPr>
        </p:nvSpPr>
        <p:spPr>
          <a:xfrm>
            <a:off x="8198015" y="4587216"/>
            <a:ext cx="1414145" cy="82994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srgbClr val="0070C0"/>
                </a:solidFill>
                <a:effectLst/>
                <a:latin typeface="Times New Roman" panose="02020603050405020304" pitchFamily="18" charset="0"/>
                <a:ea typeface="楷体" panose="02010609060101010101" charset="-122"/>
                <a:cs typeface="Times New Roman" panose="02020603050405020304" pitchFamily="18" charset="0"/>
              </a:rPr>
              <a:t>(n-1)d</a:t>
            </a:r>
            <a:r>
              <a:rPr lang="en-US" altLang="zh-CN"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rPr>
              <a:t>5</a:t>
            </a:r>
            <a:r>
              <a:rPr lang="en-US" altLang="zh-CN" sz="2400">
                <a:solidFill>
                  <a:srgbClr val="0070C0"/>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rPr>
              <a:t>1</a:t>
            </a:r>
            <a:endParaRPr lang="en-US" altLang="zh-CN"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endParaRPr>
          </a:p>
          <a:p>
            <a:pPr algn="ctr">
              <a:spcAft>
                <a:spcPct val="0"/>
              </a:spcAft>
              <a:tabLst>
                <a:tab pos="1029335" algn=""/>
                <a:tab pos="1850390" algn=""/>
                <a:tab pos="2538095" algn=""/>
                <a:tab pos="3221990" algn=""/>
              </a:tabLst>
            </a:pP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钨</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5d</a:t>
            </a:r>
            <a:r>
              <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rPr>
              <a:t>4</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6s</a:t>
            </a:r>
            <a:r>
              <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aseline="30000">
              <a:solidFill>
                <a:srgbClr val="0055FE"/>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55" name="矩形 54"/>
          <p:cNvSpPr/>
          <p:nvPr>
            <p:custDataLst>
              <p:tags r:id="rId18"/>
            </p:custDataLst>
          </p:nvPr>
        </p:nvSpPr>
        <p:spPr>
          <a:xfrm>
            <a:off x="9919867" y="4715178"/>
            <a:ext cx="1414145" cy="460375"/>
          </a:xfrm>
          <a:prstGeom prst="rect">
            <a:avLst/>
          </a:prstGeom>
        </p:spPr>
        <p:txBody>
          <a:bodyPr wrap="none">
            <a:spAutoFit/>
          </a:bodyPr>
          <a:lstStyle/>
          <a:p>
            <a:pPr lvl="0" algn="ctr">
              <a:spcAft>
                <a:spcPct val="0"/>
              </a:spcAft>
              <a:tabLst>
                <a:tab pos="1029335" algn="l"/>
                <a:tab pos="1850390" algn="l"/>
                <a:tab pos="2538095" algn="l"/>
                <a:tab pos="3221990" algn="l"/>
              </a:tabLst>
            </a:pPr>
            <a:r>
              <a:rPr lang="en-US" altLang="zh-CN" sz="2400">
                <a:effectLst/>
                <a:latin typeface="Times New Roman" panose="02020603050405020304" pitchFamily="18" charset="0"/>
                <a:ea typeface="楷体" panose="02010609060101010101" charset="-122"/>
                <a:cs typeface="Times New Roman" panose="02020603050405020304" pitchFamily="18" charset="0"/>
              </a:rPr>
              <a:t>(n-1)d</a:t>
            </a:r>
            <a:r>
              <a:rPr lang="en-US" altLang="zh-CN" sz="2400" baseline="30000">
                <a:effectLst/>
                <a:latin typeface="Times New Roman" panose="02020603050405020304" pitchFamily="18" charset="0"/>
                <a:ea typeface="楷体" panose="02010609060101010101" charset="-122"/>
                <a:cs typeface="Times New Roman" panose="02020603050405020304" pitchFamily="18" charset="0"/>
              </a:rPr>
              <a:t>5</a:t>
            </a:r>
            <a:r>
              <a:rPr lang="en-US" altLang="zh-CN" sz="2400">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aseline="30000">
              <a:effectLst/>
              <a:latin typeface="Times New Roman" panose="02020603050405020304" pitchFamily="18" charset="0"/>
              <a:ea typeface="楷体" panose="02010609060101010101" charset="-122"/>
              <a:cs typeface="Times New Roman" panose="02020603050405020304" pitchFamily="18" charset="0"/>
            </a:endParaRPr>
          </a:p>
        </p:txBody>
      </p:sp>
      <p:sp>
        <p:nvSpPr>
          <p:cNvPr id="56" name="矩形 55"/>
          <p:cNvSpPr/>
          <p:nvPr>
            <p:custDataLst>
              <p:tags r:id="rId19"/>
            </p:custDataLst>
          </p:nvPr>
        </p:nvSpPr>
        <p:spPr>
          <a:xfrm>
            <a:off x="3255256" y="5815399"/>
            <a:ext cx="1414145" cy="82994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(n-1)d</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6</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a:p>
            <a:pPr algn="ctr">
              <a:spcAft>
                <a:spcPct val="0"/>
              </a:spcAft>
              <a:tabLst>
                <a:tab pos="1029335" algn=""/>
                <a:tab pos="1850390" algn=""/>
                <a:tab pos="2538095" algn=""/>
                <a:tab pos="3221990" algn=""/>
              </a:tabLst>
            </a:pP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钌</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4d</a:t>
            </a:r>
            <a:r>
              <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rPr>
              <a:t>7</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5s</a:t>
            </a:r>
            <a:r>
              <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rPr>
              <a:t>1</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57" name="矩形 56"/>
          <p:cNvSpPr/>
          <p:nvPr>
            <p:custDataLst>
              <p:tags r:id="rId20"/>
            </p:custDataLst>
          </p:nvPr>
        </p:nvSpPr>
        <p:spPr>
          <a:xfrm>
            <a:off x="4839925" y="5827464"/>
            <a:ext cx="1414145" cy="829945"/>
          </a:xfrm>
          <a:prstGeom prst="rect">
            <a:avLst/>
          </a:prstGeom>
        </p:spPr>
        <p:txBody>
          <a:bodyPr wrap="none">
            <a:spAutoFit/>
          </a:bodyPr>
          <a:lstStyle/>
          <a:p>
            <a:pPr lvl="0" algn="ctr">
              <a:spcAft>
                <a:spcPct val="0"/>
              </a:spcAft>
              <a:tabLst>
                <a:tab pos="1029335" algn="l"/>
                <a:tab pos="1850390" algn="l"/>
                <a:tab pos="2538095" algn="l"/>
                <a:tab pos="3221990" algn="l"/>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(n-1)d</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7</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a:p>
            <a:pPr algn="ctr">
              <a:spcAft>
                <a:spcPct val="0"/>
              </a:spcAft>
              <a:tabLst>
                <a:tab pos="1029335" algn="l"/>
                <a:tab pos="1850390" algn="l"/>
                <a:tab pos="2538095" algn="l"/>
                <a:tab pos="3221990" algn="l"/>
              </a:tabLst>
            </a:pP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铑</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4d</a:t>
            </a:r>
            <a:r>
              <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rPr>
              <a:t>8</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5s</a:t>
            </a:r>
            <a:r>
              <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rPr>
              <a:t>1</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58" name="矩形 57"/>
          <p:cNvSpPr/>
          <p:nvPr>
            <p:custDataLst>
              <p:tags r:id="rId21"/>
            </p:custDataLst>
          </p:nvPr>
        </p:nvSpPr>
        <p:spPr>
          <a:xfrm>
            <a:off x="6617809" y="5784563"/>
            <a:ext cx="1449438" cy="860425"/>
          </a:xfrm>
          <a:prstGeom prst="rect">
            <a:avLst/>
          </a:prstGeom>
        </p:spPr>
        <p:txBody>
          <a:bodyPr wrap="square">
            <a:spAutoFit/>
          </a:bodyPr>
          <a:lstStyle/>
          <a:p>
            <a:pPr>
              <a:lnSpc>
                <a:spcPts val="2000"/>
              </a:lnSpc>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(n-1)d</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8</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a:p>
            <a:pPr>
              <a:lnSpc>
                <a:spcPts val="2000"/>
              </a:lnSpc>
              <a:spcAft>
                <a:spcPct val="0"/>
              </a:spcAft>
              <a:tabLst>
                <a:tab pos="1029335" algn=""/>
                <a:tab pos="1850390" algn=""/>
                <a:tab pos="2538095" algn=""/>
                <a:tab pos="3221990" algn=""/>
              </a:tabLst>
            </a:pP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钯</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4d</a:t>
            </a:r>
            <a:r>
              <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rPr>
              <a:t>10</a:t>
            </a:r>
            <a:endPar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a:p>
            <a:pPr>
              <a:lnSpc>
                <a:spcPts val="2000"/>
              </a:lnSpc>
              <a:spcAft>
                <a:spcPct val="0"/>
              </a:spcAft>
              <a:tabLst>
                <a:tab pos="1029335" algn=""/>
                <a:tab pos="1850390" algn=""/>
                <a:tab pos="2538095" algn=""/>
                <a:tab pos="3221990" algn=""/>
              </a:tabLst>
            </a:pPr>
            <a:r>
              <a:rPr lang="zh-CN" altLang="en-US"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铂</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5d</a:t>
            </a:r>
            <a:r>
              <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rPr>
              <a:t>9</a:t>
            </a:r>
            <a:r>
              <a:rPr lang="en-US" altLang="zh-CN" sz="2400">
                <a:solidFill>
                  <a:srgbClr val="FF0000"/>
                </a:solidFill>
                <a:effectLst/>
                <a:latin typeface="Times New Roman" panose="02020603050405020304" pitchFamily="18" charset="0"/>
                <a:ea typeface="楷体" panose="02010609060101010101" charset="-122"/>
                <a:cs typeface="Times New Roman" panose="02020603050405020304" pitchFamily="18" charset="0"/>
              </a:rPr>
              <a:t>6s</a:t>
            </a:r>
            <a:r>
              <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rPr>
              <a:t>1</a:t>
            </a:r>
            <a:endParaRPr lang="en-US" altLang="zh-CN" sz="2400" baseline="30000">
              <a:solidFill>
                <a:srgbClr val="FF000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59" name="矩形 58"/>
          <p:cNvSpPr/>
          <p:nvPr>
            <p:custDataLst>
              <p:tags r:id="rId22"/>
            </p:custDataLst>
          </p:nvPr>
        </p:nvSpPr>
        <p:spPr>
          <a:xfrm>
            <a:off x="8181815" y="6011939"/>
            <a:ext cx="1513205" cy="46037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srgbClr val="0070C0"/>
                </a:solidFill>
                <a:effectLst/>
                <a:latin typeface="Times New Roman" panose="02020603050405020304" pitchFamily="18" charset="0"/>
                <a:ea typeface="楷体" panose="02010609060101010101" charset="-122"/>
                <a:cs typeface="Times New Roman" panose="02020603050405020304" pitchFamily="18" charset="0"/>
              </a:rPr>
              <a:t>(n-1)d</a:t>
            </a:r>
            <a:r>
              <a:rPr lang="en-US" altLang="zh-CN"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rPr>
              <a:t>10</a:t>
            </a:r>
            <a:r>
              <a:rPr lang="en-US" altLang="zh-CN" sz="2400">
                <a:solidFill>
                  <a:srgbClr val="0070C0"/>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rPr>
              <a:t>1</a:t>
            </a:r>
            <a:endParaRPr lang="en-US" altLang="zh-CN" sz="2400" baseline="30000">
              <a:solidFill>
                <a:srgbClr val="0070C0"/>
              </a:solidFill>
              <a:effectLst/>
              <a:latin typeface="Times New Roman" panose="02020603050405020304" pitchFamily="18" charset="0"/>
              <a:ea typeface="楷体" panose="02010609060101010101" charset="-122"/>
              <a:cs typeface="Times New Roman" panose="02020603050405020304" pitchFamily="18" charset="0"/>
            </a:endParaRPr>
          </a:p>
        </p:txBody>
      </p:sp>
      <p:sp>
        <p:nvSpPr>
          <p:cNvPr id="60" name="矩形 59"/>
          <p:cNvSpPr/>
          <p:nvPr>
            <p:custDataLst>
              <p:tags r:id="rId23"/>
            </p:custDataLst>
          </p:nvPr>
        </p:nvSpPr>
        <p:spPr>
          <a:xfrm>
            <a:off x="9870337" y="6011939"/>
            <a:ext cx="1513205" cy="460375"/>
          </a:xfrm>
          <a:prstGeom prst="rect">
            <a:avLst/>
          </a:prstGeom>
        </p:spPr>
        <p:txBody>
          <a:bodyPr wrap="none">
            <a:spAutoFit/>
          </a:bodyPr>
          <a:lstStyle/>
          <a:p>
            <a:pPr lvl="0" algn="ctr">
              <a:spcAft>
                <a:spcPct val="0"/>
              </a:spcAft>
              <a:tabLst>
                <a:tab pos="1029335" algn=""/>
                <a:tab pos="1850390" algn=""/>
                <a:tab pos="2538095" algn=""/>
                <a:tab pos="3221990" algn=""/>
              </a:tabLst>
            </a:pP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(n-1)d</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10</a:t>
            </a:r>
            <a:r>
              <a:rPr lang="en-US" altLang="zh-CN" sz="2400">
                <a:solidFill>
                  <a:prstClr val="black"/>
                </a:solidFill>
                <a:effectLst/>
                <a:latin typeface="Times New Roman" panose="02020603050405020304" pitchFamily="18" charset="0"/>
                <a:ea typeface="楷体" panose="02010609060101010101" charset="-122"/>
                <a:cs typeface="Times New Roman" panose="02020603050405020304" pitchFamily="18" charset="0"/>
              </a:rPr>
              <a:t>ns</a:t>
            </a:r>
            <a:r>
              <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rPr>
              <a:t>2</a:t>
            </a:r>
            <a:endParaRPr lang="en-US" altLang="zh-CN" sz="2400" baseline="30000">
              <a:solidFill>
                <a:prstClr val="black"/>
              </a:solidFill>
              <a:effectLst/>
              <a:latin typeface="Times New Roman" panose="02020603050405020304" pitchFamily="18" charset="0"/>
              <a:ea typeface="楷体" panose="02010609060101010101" charset="-122"/>
              <a:cs typeface="Times New Roman" panose="02020603050405020304" pitchFamily="18" charset="0"/>
            </a:endParaRPr>
          </a:p>
        </p:txBody>
      </p:sp>
    </p:spTree>
    <p:custDataLst>
      <p:tags r:id="rId2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ppt_x"/>
                                          </p:val>
                                        </p:tav>
                                        <p:tav tm="100000">
                                          <p:val>
                                            <p:strVal val="#ppt_x"/>
                                          </p:val>
                                        </p:tav>
                                      </p:tavLst>
                                    </p:anim>
                                    <p:anim calcmode="lin" valueType="num">
                                      <p:cBhvr additive="base">
                                        <p:cTn id="4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fill="hold"/>
                                        <p:tgtEl>
                                          <p:spTgt spid="46"/>
                                        </p:tgtEl>
                                        <p:attrNameLst>
                                          <p:attrName>ppt_x</p:attrName>
                                        </p:attrNameLst>
                                      </p:cBhvr>
                                      <p:tavLst>
                                        <p:tav tm="0">
                                          <p:val>
                                            <p:strVal val="#ppt_x"/>
                                          </p:val>
                                        </p:tav>
                                        <p:tav tm="100000">
                                          <p:val>
                                            <p:strVal val="#ppt_x"/>
                                          </p:val>
                                        </p:tav>
                                      </p:tavLst>
                                    </p:anim>
                                    <p:anim calcmode="lin" valueType="num">
                                      <p:cBhvr additive="base">
                                        <p:cTn id="5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additive="base">
                                        <p:cTn id="76" dur="500" fill="hold"/>
                                        <p:tgtEl>
                                          <p:spTgt spid="51"/>
                                        </p:tgtEl>
                                        <p:attrNameLst>
                                          <p:attrName>ppt_x</p:attrName>
                                        </p:attrNameLst>
                                      </p:cBhvr>
                                      <p:tavLst>
                                        <p:tav tm="0">
                                          <p:val>
                                            <p:strVal val="#ppt_x"/>
                                          </p:val>
                                        </p:tav>
                                        <p:tav tm="100000">
                                          <p:val>
                                            <p:strVal val="#ppt_x"/>
                                          </p:val>
                                        </p:tav>
                                      </p:tavLst>
                                    </p:anim>
                                    <p:anim calcmode="lin" valueType="num">
                                      <p:cBhvr additive="base">
                                        <p:cTn id="7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additive="base">
                                        <p:cTn id="82" dur="500" fill="hold"/>
                                        <p:tgtEl>
                                          <p:spTgt spid="52"/>
                                        </p:tgtEl>
                                        <p:attrNameLst>
                                          <p:attrName>ppt_x</p:attrName>
                                        </p:attrNameLst>
                                      </p:cBhvr>
                                      <p:tavLst>
                                        <p:tav tm="0">
                                          <p:val>
                                            <p:strVal val="#ppt_x"/>
                                          </p:val>
                                        </p:tav>
                                        <p:tav tm="100000">
                                          <p:val>
                                            <p:strVal val="#ppt_x"/>
                                          </p:val>
                                        </p:tav>
                                      </p:tavLst>
                                    </p:anim>
                                    <p:anim calcmode="lin" valueType="num">
                                      <p:cBhvr additive="base">
                                        <p:cTn id="8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 calcmode="lin" valueType="num">
                                      <p:cBhvr additive="base">
                                        <p:cTn id="88" dur="500" fill="hold"/>
                                        <p:tgtEl>
                                          <p:spTgt spid="53"/>
                                        </p:tgtEl>
                                        <p:attrNameLst>
                                          <p:attrName>ppt_x</p:attrName>
                                        </p:attrNameLst>
                                      </p:cBhvr>
                                      <p:tavLst>
                                        <p:tav tm="0">
                                          <p:val>
                                            <p:strVal val="#ppt_x"/>
                                          </p:val>
                                        </p:tav>
                                        <p:tav tm="100000">
                                          <p:val>
                                            <p:strVal val="#ppt_x"/>
                                          </p:val>
                                        </p:tav>
                                      </p:tavLst>
                                    </p:anim>
                                    <p:anim calcmode="lin" valueType="num">
                                      <p:cBhvr additive="base">
                                        <p:cTn id="89"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54"/>
                                        </p:tgtEl>
                                        <p:attrNameLst>
                                          <p:attrName>style.visibility</p:attrName>
                                        </p:attrNameLst>
                                      </p:cBhvr>
                                      <p:to>
                                        <p:strVal val="visible"/>
                                      </p:to>
                                    </p:set>
                                    <p:anim calcmode="lin" valueType="num">
                                      <p:cBhvr additive="base">
                                        <p:cTn id="94" dur="500" fill="hold"/>
                                        <p:tgtEl>
                                          <p:spTgt spid="54"/>
                                        </p:tgtEl>
                                        <p:attrNameLst>
                                          <p:attrName>ppt_x</p:attrName>
                                        </p:attrNameLst>
                                      </p:cBhvr>
                                      <p:tavLst>
                                        <p:tav tm="0">
                                          <p:val>
                                            <p:strVal val="#ppt_x"/>
                                          </p:val>
                                        </p:tav>
                                        <p:tav tm="100000">
                                          <p:val>
                                            <p:strVal val="#ppt_x"/>
                                          </p:val>
                                        </p:tav>
                                      </p:tavLst>
                                    </p:anim>
                                    <p:anim calcmode="lin" valueType="num">
                                      <p:cBhvr additive="base">
                                        <p:cTn id="9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55"/>
                                        </p:tgtEl>
                                        <p:attrNameLst>
                                          <p:attrName>style.visibility</p:attrName>
                                        </p:attrNameLst>
                                      </p:cBhvr>
                                      <p:to>
                                        <p:strVal val="visible"/>
                                      </p:to>
                                    </p:set>
                                    <p:anim calcmode="lin" valueType="num">
                                      <p:cBhvr additive="base">
                                        <p:cTn id="100" dur="500" fill="hold"/>
                                        <p:tgtEl>
                                          <p:spTgt spid="55"/>
                                        </p:tgtEl>
                                        <p:attrNameLst>
                                          <p:attrName>ppt_x</p:attrName>
                                        </p:attrNameLst>
                                      </p:cBhvr>
                                      <p:tavLst>
                                        <p:tav tm="0">
                                          <p:val>
                                            <p:strVal val="#ppt_x"/>
                                          </p:val>
                                        </p:tav>
                                        <p:tav tm="100000">
                                          <p:val>
                                            <p:strVal val="#ppt_x"/>
                                          </p:val>
                                        </p:tav>
                                      </p:tavLst>
                                    </p:anim>
                                    <p:anim calcmode="lin" valueType="num">
                                      <p:cBhvr additive="base">
                                        <p:cTn id="10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56"/>
                                        </p:tgtEl>
                                        <p:attrNameLst>
                                          <p:attrName>style.visibility</p:attrName>
                                        </p:attrNameLst>
                                      </p:cBhvr>
                                      <p:to>
                                        <p:strVal val="visible"/>
                                      </p:to>
                                    </p:set>
                                    <p:anim calcmode="lin" valueType="num">
                                      <p:cBhvr additive="base">
                                        <p:cTn id="106" dur="500" fill="hold"/>
                                        <p:tgtEl>
                                          <p:spTgt spid="56"/>
                                        </p:tgtEl>
                                        <p:attrNameLst>
                                          <p:attrName>ppt_x</p:attrName>
                                        </p:attrNameLst>
                                      </p:cBhvr>
                                      <p:tavLst>
                                        <p:tav tm="0">
                                          <p:val>
                                            <p:strVal val="#ppt_x"/>
                                          </p:val>
                                        </p:tav>
                                        <p:tav tm="100000">
                                          <p:val>
                                            <p:strVal val="#ppt_x"/>
                                          </p:val>
                                        </p:tav>
                                      </p:tavLst>
                                    </p:anim>
                                    <p:anim calcmode="lin" valueType="num">
                                      <p:cBhvr additive="base">
                                        <p:cTn id="10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additive="base">
                                        <p:cTn id="112" dur="500" fill="hold"/>
                                        <p:tgtEl>
                                          <p:spTgt spid="57"/>
                                        </p:tgtEl>
                                        <p:attrNameLst>
                                          <p:attrName>ppt_x</p:attrName>
                                        </p:attrNameLst>
                                      </p:cBhvr>
                                      <p:tavLst>
                                        <p:tav tm="0">
                                          <p:val>
                                            <p:strVal val="#ppt_x"/>
                                          </p:val>
                                        </p:tav>
                                        <p:tav tm="100000">
                                          <p:val>
                                            <p:strVal val="#ppt_x"/>
                                          </p:val>
                                        </p:tav>
                                      </p:tavLst>
                                    </p:anim>
                                    <p:anim calcmode="lin" valueType="num">
                                      <p:cBhvr additive="base">
                                        <p:cTn id="11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58"/>
                                        </p:tgtEl>
                                        <p:attrNameLst>
                                          <p:attrName>style.visibility</p:attrName>
                                        </p:attrNameLst>
                                      </p:cBhvr>
                                      <p:to>
                                        <p:strVal val="visible"/>
                                      </p:to>
                                    </p:set>
                                    <p:anim calcmode="lin" valueType="num">
                                      <p:cBhvr additive="base">
                                        <p:cTn id="118" dur="500" fill="hold"/>
                                        <p:tgtEl>
                                          <p:spTgt spid="58"/>
                                        </p:tgtEl>
                                        <p:attrNameLst>
                                          <p:attrName>ppt_x</p:attrName>
                                        </p:attrNameLst>
                                      </p:cBhvr>
                                      <p:tavLst>
                                        <p:tav tm="0">
                                          <p:val>
                                            <p:strVal val="#ppt_x"/>
                                          </p:val>
                                        </p:tav>
                                        <p:tav tm="100000">
                                          <p:val>
                                            <p:strVal val="#ppt_x"/>
                                          </p:val>
                                        </p:tav>
                                      </p:tavLst>
                                    </p:anim>
                                    <p:anim calcmode="lin" valueType="num">
                                      <p:cBhvr additive="base">
                                        <p:cTn id="119"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59"/>
                                        </p:tgtEl>
                                        <p:attrNameLst>
                                          <p:attrName>style.visibility</p:attrName>
                                        </p:attrNameLst>
                                      </p:cBhvr>
                                      <p:to>
                                        <p:strVal val="visible"/>
                                      </p:to>
                                    </p:set>
                                    <p:anim calcmode="lin" valueType="num">
                                      <p:cBhvr additive="base">
                                        <p:cTn id="124" dur="500" fill="hold"/>
                                        <p:tgtEl>
                                          <p:spTgt spid="59"/>
                                        </p:tgtEl>
                                        <p:attrNameLst>
                                          <p:attrName>ppt_x</p:attrName>
                                        </p:attrNameLst>
                                      </p:cBhvr>
                                      <p:tavLst>
                                        <p:tav tm="0">
                                          <p:val>
                                            <p:strVal val="#ppt_x"/>
                                          </p:val>
                                        </p:tav>
                                        <p:tav tm="100000">
                                          <p:val>
                                            <p:strVal val="#ppt_x"/>
                                          </p:val>
                                        </p:tav>
                                      </p:tavLst>
                                    </p:anim>
                                    <p:anim calcmode="lin" valueType="num">
                                      <p:cBhvr additive="base">
                                        <p:cTn id="12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500" fill="hold"/>
                                        <p:tgtEl>
                                          <p:spTgt spid="60"/>
                                        </p:tgtEl>
                                        <p:attrNameLst>
                                          <p:attrName>ppt_x</p:attrName>
                                        </p:attrNameLst>
                                      </p:cBhvr>
                                      <p:tavLst>
                                        <p:tav tm="0">
                                          <p:val>
                                            <p:strVal val="#ppt_x"/>
                                          </p:val>
                                        </p:tav>
                                        <p:tav tm="100000">
                                          <p:val>
                                            <p:strVal val="#ppt_x"/>
                                          </p:val>
                                        </p:tav>
                                      </p:tavLst>
                                    </p:anim>
                                    <p:anim calcmode="lin" valueType="num">
                                      <p:cBhvr additive="base">
                                        <p:cTn id="13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0" grpId="0"/>
      <p:bldP spid="41" grpId="0"/>
      <p:bldP spid="42" grpId="0"/>
      <p:bldP spid="43" grpId="0"/>
      <p:bldP spid="44" grpId="0"/>
      <p:bldP spid="45" grpId="0"/>
      <p:bldP spid="46" grpId="0"/>
      <p:bldP spid="48" grpId="0"/>
      <p:bldP spid="49" grpId="0"/>
      <p:bldP spid="51" grpId="0"/>
      <p:bldP spid="52" grpId="0"/>
      <p:bldP spid="53" grpId="0"/>
      <p:bldP spid="54" grpId="0"/>
      <p:bldP spid="55" grpId="0"/>
      <p:bldP spid="56" grpId="0"/>
      <p:bldP spid="57" grpId="0"/>
      <p:bldP spid="58" grpId="0"/>
      <p:bldP spid="59" grpId="0"/>
      <p:bldP spid="60" grpId="0"/>
    </p:bldLst>
  </p:timing>
</p:sld>
</file>

<file path=ppt/tags/tag1.xml><?xml version="1.0" encoding="utf-8"?>
<p:tagLst xmlns:p="http://schemas.openxmlformats.org/presentationml/2006/main">
  <p:tag name="AS_UNIQUEID" val="3673"/>
  <p:tag name="KSO_WM_BEAUTIFY_FLAG" val=""/>
</p:tagLst>
</file>

<file path=ppt/tags/tag10.xml><?xml version="1.0" encoding="utf-8"?>
<p:tagLst xmlns:p="http://schemas.openxmlformats.org/presentationml/2006/main">
  <p:tag name="AS_UNIQUEID" val="3682"/>
  <p:tag name="KSO_WM_BEAUTIFY_FLAG" val=""/>
</p:tagLst>
</file>

<file path=ppt/tags/tag100.xml><?xml version="1.0" encoding="utf-8"?>
<p:tagLst xmlns:p="http://schemas.openxmlformats.org/presentationml/2006/main">
  <p:tag name="AS_UNIQUEID" val="1413"/>
</p:tagLst>
</file>

<file path=ppt/tags/tag101.xml><?xml version="1.0" encoding="utf-8"?>
<p:tagLst xmlns:p="http://schemas.openxmlformats.org/presentationml/2006/main">
  <p:tag name="AS_UNIQUEID" val="1414"/>
</p:tagLst>
</file>

<file path=ppt/tags/tag102.xml><?xml version="1.0" encoding="utf-8"?>
<p:tagLst xmlns:p="http://schemas.openxmlformats.org/presentationml/2006/main">
  <p:tag name="AS_UNIQUEID" val="1415"/>
  <p:tag name="KSO_WM_BEAUTIFY_FLAG" val=""/>
</p:tagLst>
</file>

<file path=ppt/tags/tag103.xml><?xml version="1.0" encoding="utf-8"?>
<p:tagLst xmlns:p="http://schemas.openxmlformats.org/presentationml/2006/main">
  <p:tag name="AS_UNIQUEID" val="1416"/>
  <p:tag name="KSO_WM_BEAUTIFY_FLAG" val=""/>
</p:tagLst>
</file>

<file path=ppt/tags/tag104.xml><?xml version="1.0" encoding="utf-8"?>
<p:tagLst xmlns:p="http://schemas.openxmlformats.org/presentationml/2006/main">
  <p:tag name="AS_UNIQUEID" val="1417"/>
  <p:tag name="KSO_WM_BEAUTIFY_FLAG" val=""/>
</p:tagLst>
</file>

<file path=ppt/tags/tag105.xml><?xml version="1.0" encoding="utf-8"?>
<p:tagLst xmlns:p="http://schemas.openxmlformats.org/presentationml/2006/main">
  <p:tag name="AS_UNIQUEID" val="1418"/>
  <p:tag name="KSO_WM_BEAUTIFY_FLAG" val=""/>
</p:tagLst>
</file>

<file path=ppt/tags/tag106.xml><?xml version="1.0" encoding="utf-8"?>
<p:tagLst xmlns:p="http://schemas.openxmlformats.org/presentationml/2006/main">
  <p:tag name="AS_UNIQUEID" val="1419"/>
  <p:tag name="KSO_WM_BEAUTIFY_FLAG" val=""/>
</p:tagLst>
</file>

<file path=ppt/tags/tag107.xml><?xml version="1.0" encoding="utf-8"?>
<p:tagLst xmlns:p="http://schemas.openxmlformats.org/presentationml/2006/main">
  <p:tag name="AS_UNIQUEID" val="1420"/>
  <p:tag name="KSO_WM_BEAUTIFY_FLAG" val=""/>
</p:tagLst>
</file>

<file path=ppt/tags/tag108.xml><?xml version="1.0" encoding="utf-8"?>
<p:tagLst xmlns:p="http://schemas.openxmlformats.org/presentationml/2006/main">
  <p:tag name="AS_UNIQUEID" val="1421"/>
  <p:tag name="KSO_WM_BEAUTIFY_FLAG" val=""/>
</p:tagLst>
</file>

<file path=ppt/tags/tag109.xml><?xml version="1.0" encoding="utf-8"?>
<p:tagLst xmlns:p="http://schemas.openxmlformats.org/presentationml/2006/main">
  <p:tag name="AS_UNIQUEID" val="1464"/>
  <p:tag name="KSO_WM_BEAUTIFY_FLAG" val=""/>
</p:tagLst>
</file>

<file path=ppt/tags/tag11.xml><?xml version="1.0" encoding="utf-8"?>
<p:tagLst xmlns:p="http://schemas.openxmlformats.org/presentationml/2006/main">
  <p:tag name="AS_UNIQUEID" val="3684"/>
  <p:tag name="KSO_WM_BEAUTIFY_FLAG" val=""/>
</p:tagLst>
</file>

<file path=ppt/tags/tag110.xml><?xml version="1.0" encoding="utf-8"?>
<p:tagLst xmlns:p="http://schemas.openxmlformats.org/presentationml/2006/main">
  <p:tag name="AS_UNIQUEID" val="3602"/>
</p:tagLst>
</file>

<file path=ppt/tags/tag111.xml><?xml version="1.0" encoding="utf-8"?>
<p:tagLst xmlns:p="http://schemas.openxmlformats.org/presentationml/2006/main">
  <p:tag name="AS_UNIQUEID" val="1289"/>
  <p:tag name="KSO_WM_BEAUTIFY_FLAG" val=""/>
</p:tagLst>
</file>

<file path=ppt/tags/tag112.xml><?xml version="1.0" encoding="utf-8"?>
<p:tagLst xmlns:p="http://schemas.openxmlformats.org/presentationml/2006/main">
  <p:tag name="AS_UNIQUEID" val="1465"/>
  <p:tag name="KSO_WM_BEAUTIFY_FLAG" val=""/>
</p:tagLst>
</file>

<file path=ppt/tags/tag113.xml><?xml version="1.0" encoding="utf-8"?>
<p:tagLst xmlns:p="http://schemas.openxmlformats.org/presentationml/2006/main">
  <p:tag name="AS_UNIQUEID" val="1376"/>
</p:tagLst>
</file>

<file path=ppt/tags/tag114.xml><?xml version="1.0" encoding="utf-8"?>
<p:tagLst xmlns:p="http://schemas.openxmlformats.org/presentationml/2006/main">
  <p:tag name="AS_UNIQUEID" val="1377"/>
</p:tagLst>
</file>

<file path=ppt/tags/tag115.xml><?xml version="1.0" encoding="utf-8"?>
<p:tagLst xmlns:p="http://schemas.openxmlformats.org/presentationml/2006/main">
  <p:tag name="AS_UNIQUEID" val="1378"/>
</p:tagLst>
</file>

<file path=ppt/tags/tag116.xml><?xml version="1.0" encoding="utf-8"?>
<p:tagLst xmlns:p="http://schemas.openxmlformats.org/presentationml/2006/main">
  <p:tag name="AS_UNIQUEID" val="1379"/>
</p:tagLst>
</file>

<file path=ppt/tags/tag117.xml><?xml version="1.0" encoding="utf-8"?>
<p:tagLst xmlns:p="http://schemas.openxmlformats.org/presentationml/2006/main">
  <p:tag name="AS_UNIQUEID" val="1380"/>
  <p:tag name="KSO_WM_BEAUTIFY_FLAG" val=""/>
</p:tagLst>
</file>

<file path=ppt/tags/tag118.xml><?xml version="1.0" encoding="utf-8"?>
<p:tagLst xmlns:p="http://schemas.openxmlformats.org/presentationml/2006/main">
  <p:tag name="AS_UNIQUEID" val="1381"/>
  <p:tag name="KSO_WM_BEAUTIFY_FLAG" val=""/>
</p:tagLst>
</file>

<file path=ppt/tags/tag119.xml><?xml version="1.0" encoding="utf-8"?>
<p:tagLst xmlns:p="http://schemas.openxmlformats.org/presentationml/2006/main">
  <p:tag name="AS_UNIQUEID" val="1382"/>
  <p:tag name="KSO_WM_BEAUTIFY_FLAG" val=""/>
</p:tagLst>
</file>

<file path=ppt/tags/tag12.xml><?xml version="1.0" encoding="utf-8"?>
<p:tagLst xmlns:p="http://schemas.openxmlformats.org/presentationml/2006/main">
  <p:tag name="AS_UNIQUEID" val="3685"/>
  <p:tag name="KSO_WM_BEAUTIFY_FLAG" val=""/>
</p:tagLst>
</file>

<file path=ppt/tags/tag120.xml><?xml version="1.0" encoding="utf-8"?>
<p:tagLst xmlns:p="http://schemas.openxmlformats.org/presentationml/2006/main">
  <p:tag name="AS_UNIQUEID" val="1383"/>
  <p:tag name="KSO_WM_BEAUTIFY_FLAG" val=""/>
</p:tagLst>
</file>

<file path=ppt/tags/tag121.xml><?xml version="1.0" encoding="utf-8"?>
<p:tagLst xmlns:p="http://schemas.openxmlformats.org/presentationml/2006/main">
  <p:tag name="AS_UNIQUEID" val="1384"/>
  <p:tag name="KSO_WM_BEAUTIFY_FLAG" val=""/>
</p:tagLst>
</file>

<file path=ppt/tags/tag122.xml><?xml version="1.0" encoding="utf-8"?>
<p:tagLst xmlns:p="http://schemas.openxmlformats.org/presentationml/2006/main">
  <p:tag name="AS_UNIQUEID" val="1385"/>
  <p:tag name="KSO_WM_BEAUTIFY_FLAG" val=""/>
</p:tagLst>
</file>

<file path=ppt/tags/tag123.xml><?xml version="1.0" encoding="utf-8"?>
<p:tagLst xmlns:p="http://schemas.openxmlformats.org/presentationml/2006/main">
  <p:tag name="AS_UNIQUEID" val="1386"/>
  <p:tag name="KSO_WM_BEAUTIFY_FLAG" val=""/>
</p:tagLst>
</file>

<file path=ppt/tags/tag124.xml><?xml version="1.0" encoding="utf-8"?>
<p:tagLst xmlns:p="http://schemas.openxmlformats.org/presentationml/2006/main">
  <p:tag name="AS_UNIQUEID" val="1387"/>
  <p:tag name="KSO_WM_BEAUTIFY_FLAG" val=""/>
</p:tagLst>
</file>

<file path=ppt/tags/tag125.xml><?xml version="1.0" encoding="utf-8"?>
<p:tagLst xmlns:p="http://schemas.openxmlformats.org/presentationml/2006/main">
  <p:tag name="AS_UNIQUEID" val="1388"/>
  <p:tag name="KSO_WM_BEAUTIFY_FLAG" val=""/>
</p:tagLst>
</file>

<file path=ppt/tags/tag126.xml><?xml version="1.0" encoding="utf-8"?>
<p:tagLst xmlns:p="http://schemas.openxmlformats.org/presentationml/2006/main">
  <p:tag name="AS_UNIQUEID" val="1389"/>
  <p:tag name="KSO_WM_BEAUTIFY_FLAG" val=""/>
</p:tagLst>
</file>

<file path=ppt/tags/tag127.xml><?xml version="1.0" encoding="utf-8"?>
<p:tagLst xmlns:p="http://schemas.openxmlformats.org/presentationml/2006/main">
  <p:tag name="AS_UNIQUEID" val="1390"/>
  <p:tag name="KSO_WM_BEAUTIFY_FLAG" val=""/>
</p:tagLst>
</file>

<file path=ppt/tags/tag128.xml><?xml version="1.0" encoding="utf-8"?>
<p:tagLst xmlns:p="http://schemas.openxmlformats.org/presentationml/2006/main">
  <p:tag name="AS_UNIQUEID" val="1391"/>
  <p:tag name="KSO_WM_BEAUTIFY_FLAG" val=""/>
</p:tagLst>
</file>

<file path=ppt/tags/tag129.xml><?xml version="1.0" encoding="utf-8"?>
<p:tagLst xmlns:p="http://schemas.openxmlformats.org/presentationml/2006/main">
  <p:tag name="AS_UNIQUEID" val="1392"/>
  <p:tag name="KSO_WM_BEAUTIFY_FLAG" val=""/>
</p:tagLst>
</file>

<file path=ppt/tags/tag13.xml><?xml version="1.0" encoding="utf-8"?>
<p:tagLst xmlns:p="http://schemas.openxmlformats.org/presentationml/2006/main">
  <p:tag name="AS_UNIQUEID" val="3686"/>
  <p:tag name="KSO_WM_BEAUTIFY_FLAG" val=""/>
</p:tagLst>
</file>

<file path=ppt/tags/tag130.xml><?xml version="1.0" encoding="utf-8"?>
<p:tagLst xmlns:p="http://schemas.openxmlformats.org/presentationml/2006/main">
  <p:tag name="AS_UNIQUEID" val="1393"/>
  <p:tag name="KSO_WM_BEAUTIFY_FLAG" val=""/>
</p:tagLst>
</file>

<file path=ppt/tags/tag131.xml><?xml version="1.0" encoding="utf-8"?>
<p:tagLst xmlns:p="http://schemas.openxmlformats.org/presentationml/2006/main">
  <p:tag name="AS_UNIQUEID" val="1394"/>
  <p:tag name="KSO_WM_BEAUTIFY_FLAG" val=""/>
</p:tagLst>
</file>

<file path=ppt/tags/tag132.xml><?xml version="1.0" encoding="utf-8"?>
<p:tagLst xmlns:p="http://schemas.openxmlformats.org/presentationml/2006/main">
  <p:tag name="AS_UNIQUEID" val="1395"/>
</p:tagLst>
</file>

<file path=ppt/tags/tag133.xml><?xml version="1.0" encoding="utf-8"?>
<p:tagLst xmlns:p="http://schemas.openxmlformats.org/presentationml/2006/main">
  <p:tag name="AS_UNIQUEID" val="1396"/>
  <p:tag name="KSO_WM_BEAUTIFY_FLAG" val=""/>
</p:tagLst>
</file>

<file path=ppt/tags/tag134.xml><?xml version="1.0" encoding="utf-8"?>
<p:tagLst xmlns:p="http://schemas.openxmlformats.org/presentationml/2006/main">
  <p:tag name="AS_UNIQUEID" val="1397"/>
  <p:tag name="KSO_WM_BEAUTIFY_FLAG" val=""/>
</p:tagLst>
</file>

<file path=ppt/tags/tag135.xml><?xml version="1.0" encoding="utf-8"?>
<p:tagLst xmlns:p="http://schemas.openxmlformats.org/presentationml/2006/main">
  <p:tag name="AS_UNIQUEID" val="1398"/>
  <p:tag name="KSO_WM_BEAUTIFY_FLAG" val=""/>
</p:tagLst>
</file>

<file path=ppt/tags/tag136.xml><?xml version="1.0" encoding="utf-8"?>
<p:tagLst xmlns:p="http://schemas.openxmlformats.org/presentationml/2006/main">
  <p:tag name="AS_UNIQUEID" val="1399"/>
</p:tagLst>
</file>

<file path=ppt/tags/tag137.xml><?xml version="1.0" encoding="utf-8"?>
<p:tagLst xmlns:p="http://schemas.openxmlformats.org/presentationml/2006/main">
  <p:tag name="AS_UNIQUEID" val="1400"/>
</p:tagLst>
</file>

<file path=ppt/tags/tag138.xml><?xml version="1.0" encoding="utf-8"?>
<p:tagLst xmlns:p="http://schemas.openxmlformats.org/presentationml/2006/main">
  <p:tag name="AS_UNIQUEID" val="1401"/>
</p:tagLst>
</file>

<file path=ppt/tags/tag139.xml><?xml version="1.0" encoding="utf-8"?>
<p:tagLst xmlns:p="http://schemas.openxmlformats.org/presentationml/2006/main">
  <p:tag name="AS_UNIQUEID" val="1402"/>
  <p:tag name="KSO_WM_BEAUTIFY_FLAG" val=""/>
</p:tagLst>
</file>

<file path=ppt/tags/tag14.xml><?xml version="1.0" encoding="utf-8"?>
<p:tagLst xmlns:p="http://schemas.openxmlformats.org/presentationml/2006/main">
  <p:tag name="AS_UNIQUEID" val="3688"/>
  <p:tag name="KSO_WM_BEAUTIFY_FLAG" val=""/>
</p:tagLst>
</file>

<file path=ppt/tags/tag140.xml><?xml version="1.0" encoding="utf-8"?>
<p:tagLst xmlns:p="http://schemas.openxmlformats.org/presentationml/2006/main">
  <p:tag name="AS_UNIQUEID" val="1403"/>
  <p:tag name="KSO_WM_BEAUTIFY_FLAG" val=""/>
</p:tagLst>
</file>

<file path=ppt/tags/tag141.xml><?xml version="1.0" encoding="utf-8"?>
<p:tagLst xmlns:p="http://schemas.openxmlformats.org/presentationml/2006/main">
  <p:tag name="AS_UNIQUEID" val="1404"/>
  <p:tag name="KSO_WM_BEAUTIFY_FLAG" val=""/>
</p:tagLst>
</file>

<file path=ppt/tags/tag142.xml><?xml version="1.0" encoding="utf-8"?>
<p:tagLst xmlns:p="http://schemas.openxmlformats.org/presentationml/2006/main">
  <p:tag name="AS_UNIQUEID" val="1405"/>
  <p:tag name="KSO_WM_BEAUTIFY_FLAG" val=""/>
</p:tagLst>
</file>

<file path=ppt/tags/tag143.xml><?xml version="1.0" encoding="utf-8"?>
<p:tagLst xmlns:p="http://schemas.openxmlformats.org/presentationml/2006/main">
  <p:tag name="AS_UNIQUEID" val="1406"/>
  <p:tag name="KSO_WM_BEAUTIFY_FLAG" val=""/>
</p:tagLst>
</file>

<file path=ppt/tags/tag144.xml><?xml version="1.0" encoding="utf-8"?>
<p:tagLst xmlns:p="http://schemas.openxmlformats.org/presentationml/2006/main">
  <p:tag name="AS_UNIQUEID" val="1407"/>
  <p:tag name="KSO_WM_BEAUTIFY_FLAG" val=""/>
</p:tagLst>
</file>

<file path=ppt/tags/tag145.xml><?xml version="1.0" encoding="utf-8"?>
<p:tagLst xmlns:p="http://schemas.openxmlformats.org/presentationml/2006/main">
  <p:tag name="AS_UNIQUEID" val="1408"/>
  <p:tag name="KSO_WM_BEAUTIFY_FLAG" val=""/>
</p:tagLst>
</file>

<file path=ppt/tags/tag146.xml><?xml version="1.0" encoding="utf-8"?>
<p:tagLst xmlns:p="http://schemas.openxmlformats.org/presentationml/2006/main">
  <p:tag name="AS_UNIQUEID" val="1409"/>
  <p:tag name="KSO_WM_BEAUTIFY_FLAG" val=""/>
</p:tagLst>
</file>

<file path=ppt/tags/tag147.xml><?xml version="1.0" encoding="utf-8"?>
<p:tagLst xmlns:p="http://schemas.openxmlformats.org/presentationml/2006/main">
  <p:tag name="AS_UNIQUEID" val="1410"/>
  <p:tag name="KSO_WM_BEAUTIFY_FLAG" val=""/>
</p:tagLst>
</file>

<file path=ppt/tags/tag148.xml><?xml version="1.0" encoding="utf-8"?>
<p:tagLst xmlns:p="http://schemas.openxmlformats.org/presentationml/2006/main">
  <p:tag name="AS_UNIQUEID" val="1411"/>
  <p:tag name="KSO_WM_BEAUTIFY_FLAG" val=""/>
</p:tagLst>
</file>

<file path=ppt/tags/tag149.xml><?xml version="1.0" encoding="utf-8"?>
<p:tagLst xmlns:p="http://schemas.openxmlformats.org/presentationml/2006/main">
  <p:tag name="AS_UNIQUEID" val="1412"/>
  <p:tag name="KSO_WM_BEAUTIFY_FLAG" val=""/>
</p:tagLst>
</file>

<file path=ppt/tags/tag15.xml><?xml version="1.0" encoding="utf-8"?>
<p:tagLst xmlns:p="http://schemas.openxmlformats.org/presentationml/2006/main">
  <p:tag name="AS_UNIQUEID" val="3689"/>
  <p:tag name="KSO_WM_BEAUTIFY_FLAG" val=""/>
</p:tagLst>
</file>

<file path=ppt/tags/tag150.xml><?xml version="1.0" encoding="utf-8"?>
<p:tagLst xmlns:p="http://schemas.openxmlformats.org/presentationml/2006/main">
  <p:tag name="AS_UNIQUEID" val="1413"/>
</p:tagLst>
</file>

<file path=ppt/tags/tag151.xml><?xml version="1.0" encoding="utf-8"?>
<p:tagLst xmlns:p="http://schemas.openxmlformats.org/presentationml/2006/main">
  <p:tag name="AS_UNIQUEID" val="1414"/>
</p:tagLst>
</file>

<file path=ppt/tags/tag152.xml><?xml version="1.0" encoding="utf-8"?>
<p:tagLst xmlns:p="http://schemas.openxmlformats.org/presentationml/2006/main">
  <p:tag name="AS_UNIQUEID" val="1415"/>
  <p:tag name="KSO_WM_BEAUTIFY_FLAG" val=""/>
</p:tagLst>
</file>

<file path=ppt/tags/tag153.xml><?xml version="1.0" encoding="utf-8"?>
<p:tagLst xmlns:p="http://schemas.openxmlformats.org/presentationml/2006/main">
  <p:tag name="AS_UNIQUEID" val="1416"/>
  <p:tag name="KSO_WM_BEAUTIFY_FLAG" val=""/>
</p:tagLst>
</file>

<file path=ppt/tags/tag154.xml><?xml version="1.0" encoding="utf-8"?>
<p:tagLst xmlns:p="http://schemas.openxmlformats.org/presentationml/2006/main">
  <p:tag name="AS_UNIQUEID" val="1417"/>
  <p:tag name="KSO_WM_BEAUTIFY_FLAG" val=""/>
</p:tagLst>
</file>

<file path=ppt/tags/tag155.xml><?xml version="1.0" encoding="utf-8"?>
<p:tagLst xmlns:p="http://schemas.openxmlformats.org/presentationml/2006/main">
  <p:tag name="AS_UNIQUEID" val="1418"/>
  <p:tag name="KSO_WM_BEAUTIFY_FLAG" val=""/>
</p:tagLst>
</file>

<file path=ppt/tags/tag156.xml><?xml version="1.0" encoding="utf-8"?>
<p:tagLst xmlns:p="http://schemas.openxmlformats.org/presentationml/2006/main">
  <p:tag name="AS_UNIQUEID" val="1419"/>
  <p:tag name="KSO_WM_BEAUTIFY_FLAG" val=""/>
</p:tagLst>
</file>

<file path=ppt/tags/tag157.xml><?xml version="1.0" encoding="utf-8"?>
<p:tagLst xmlns:p="http://schemas.openxmlformats.org/presentationml/2006/main">
  <p:tag name="AS_UNIQUEID" val="1420"/>
  <p:tag name="KSO_WM_BEAUTIFY_FLAG" val=""/>
</p:tagLst>
</file>

<file path=ppt/tags/tag158.xml><?xml version="1.0" encoding="utf-8"?>
<p:tagLst xmlns:p="http://schemas.openxmlformats.org/presentationml/2006/main">
  <p:tag name="AS_UNIQUEID" val="1421"/>
  <p:tag name="KSO_WM_BEAUTIFY_FLAG" val=""/>
</p:tagLst>
</file>

<file path=ppt/tags/tag159.xml><?xml version="1.0" encoding="utf-8"?>
<p:tagLst xmlns:p="http://schemas.openxmlformats.org/presentationml/2006/main">
  <p:tag name="AS_UNIQUEID" val="1376"/>
</p:tagLst>
</file>

<file path=ppt/tags/tag16.xml><?xml version="1.0" encoding="utf-8"?>
<p:tagLst xmlns:p="http://schemas.openxmlformats.org/presentationml/2006/main">
  <p:tag name="AS_UNIQUEID" val="3690"/>
  <p:tag name="KSO_WM_BEAUTIFY_FLAG" val=""/>
</p:tagLst>
</file>

<file path=ppt/tags/tag160.xml><?xml version="1.0" encoding="utf-8"?>
<p:tagLst xmlns:p="http://schemas.openxmlformats.org/presentationml/2006/main">
  <p:tag name="AS_UNIQUEID" val="1377"/>
</p:tagLst>
</file>

<file path=ppt/tags/tag161.xml><?xml version="1.0" encoding="utf-8"?>
<p:tagLst xmlns:p="http://schemas.openxmlformats.org/presentationml/2006/main">
  <p:tag name="AS_UNIQUEID" val="1378"/>
</p:tagLst>
</file>

<file path=ppt/tags/tag162.xml><?xml version="1.0" encoding="utf-8"?>
<p:tagLst xmlns:p="http://schemas.openxmlformats.org/presentationml/2006/main">
  <p:tag name="AS_UNIQUEID" val="1379"/>
</p:tagLst>
</file>

<file path=ppt/tags/tag163.xml><?xml version="1.0" encoding="utf-8"?>
<p:tagLst xmlns:p="http://schemas.openxmlformats.org/presentationml/2006/main">
  <p:tag name="AS_UNIQUEID" val="1380"/>
  <p:tag name="KSO_WM_BEAUTIFY_FLAG" val=""/>
</p:tagLst>
</file>

<file path=ppt/tags/tag164.xml><?xml version="1.0" encoding="utf-8"?>
<p:tagLst xmlns:p="http://schemas.openxmlformats.org/presentationml/2006/main">
  <p:tag name="AS_UNIQUEID" val="1381"/>
  <p:tag name="KSO_WM_BEAUTIFY_FLAG" val=""/>
</p:tagLst>
</file>

<file path=ppt/tags/tag165.xml><?xml version="1.0" encoding="utf-8"?>
<p:tagLst xmlns:p="http://schemas.openxmlformats.org/presentationml/2006/main">
  <p:tag name="AS_UNIQUEID" val="1382"/>
  <p:tag name="KSO_WM_BEAUTIFY_FLAG" val=""/>
</p:tagLst>
</file>

<file path=ppt/tags/tag166.xml><?xml version="1.0" encoding="utf-8"?>
<p:tagLst xmlns:p="http://schemas.openxmlformats.org/presentationml/2006/main">
  <p:tag name="AS_UNIQUEID" val="1383"/>
  <p:tag name="KSO_WM_BEAUTIFY_FLAG" val=""/>
</p:tagLst>
</file>

<file path=ppt/tags/tag167.xml><?xml version="1.0" encoding="utf-8"?>
<p:tagLst xmlns:p="http://schemas.openxmlformats.org/presentationml/2006/main">
  <p:tag name="AS_UNIQUEID" val="1384"/>
  <p:tag name="KSO_WM_BEAUTIFY_FLAG" val=""/>
</p:tagLst>
</file>

<file path=ppt/tags/tag168.xml><?xml version="1.0" encoding="utf-8"?>
<p:tagLst xmlns:p="http://schemas.openxmlformats.org/presentationml/2006/main">
  <p:tag name="AS_UNIQUEID" val="1385"/>
  <p:tag name="KSO_WM_BEAUTIFY_FLAG" val=""/>
</p:tagLst>
</file>

<file path=ppt/tags/tag169.xml><?xml version="1.0" encoding="utf-8"?>
<p:tagLst xmlns:p="http://schemas.openxmlformats.org/presentationml/2006/main">
  <p:tag name="AS_UNIQUEID" val="1386"/>
  <p:tag name="KSO_WM_BEAUTIFY_FLAG" val=""/>
</p:tagLst>
</file>

<file path=ppt/tags/tag17.xml><?xml version="1.0" encoding="utf-8"?>
<p:tagLst xmlns:p="http://schemas.openxmlformats.org/presentationml/2006/main">
  <p:tag name="AS_UNIQUEID" val="3692"/>
  <p:tag name="KSO_WM_BEAUTIFY_FLAG" val=""/>
  <p:tag name="KSO_WM_UNIT_PLACING_PICTURE_USER_VIEWPORT" val="{&quot;height&quot;:709,&quot;width&quot;:711}"/>
</p:tagLst>
</file>

<file path=ppt/tags/tag170.xml><?xml version="1.0" encoding="utf-8"?>
<p:tagLst xmlns:p="http://schemas.openxmlformats.org/presentationml/2006/main">
  <p:tag name="AS_UNIQUEID" val="1387"/>
  <p:tag name="KSO_WM_BEAUTIFY_FLAG" val=""/>
</p:tagLst>
</file>

<file path=ppt/tags/tag171.xml><?xml version="1.0" encoding="utf-8"?>
<p:tagLst xmlns:p="http://schemas.openxmlformats.org/presentationml/2006/main">
  <p:tag name="AS_UNIQUEID" val="1388"/>
  <p:tag name="KSO_WM_BEAUTIFY_FLAG" val=""/>
</p:tagLst>
</file>

<file path=ppt/tags/tag172.xml><?xml version="1.0" encoding="utf-8"?>
<p:tagLst xmlns:p="http://schemas.openxmlformats.org/presentationml/2006/main">
  <p:tag name="AS_UNIQUEID" val="1389"/>
  <p:tag name="KSO_WM_BEAUTIFY_FLAG" val=""/>
</p:tagLst>
</file>

<file path=ppt/tags/tag173.xml><?xml version="1.0" encoding="utf-8"?>
<p:tagLst xmlns:p="http://schemas.openxmlformats.org/presentationml/2006/main">
  <p:tag name="AS_UNIQUEID" val="1390"/>
  <p:tag name="KSO_WM_BEAUTIFY_FLAG" val=""/>
</p:tagLst>
</file>

<file path=ppt/tags/tag174.xml><?xml version="1.0" encoding="utf-8"?>
<p:tagLst xmlns:p="http://schemas.openxmlformats.org/presentationml/2006/main">
  <p:tag name="AS_UNIQUEID" val="1391"/>
  <p:tag name="KSO_WM_BEAUTIFY_FLAG" val=""/>
</p:tagLst>
</file>

<file path=ppt/tags/tag175.xml><?xml version="1.0" encoding="utf-8"?>
<p:tagLst xmlns:p="http://schemas.openxmlformats.org/presentationml/2006/main">
  <p:tag name="AS_UNIQUEID" val="1392"/>
  <p:tag name="KSO_WM_BEAUTIFY_FLAG" val=""/>
</p:tagLst>
</file>

<file path=ppt/tags/tag176.xml><?xml version="1.0" encoding="utf-8"?>
<p:tagLst xmlns:p="http://schemas.openxmlformats.org/presentationml/2006/main">
  <p:tag name="AS_UNIQUEID" val="1393"/>
  <p:tag name="KSO_WM_BEAUTIFY_FLAG" val=""/>
</p:tagLst>
</file>

<file path=ppt/tags/tag177.xml><?xml version="1.0" encoding="utf-8"?>
<p:tagLst xmlns:p="http://schemas.openxmlformats.org/presentationml/2006/main">
  <p:tag name="AS_UNIQUEID" val="1394"/>
  <p:tag name="KSO_WM_BEAUTIFY_FLAG" val=""/>
</p:tagLst>
</file>

<file path=ppt/tags/tag178.xml><?xml version="1.0" encoding="utf-8"?>
<p:tagLst xmlns:p="http://schemas.openxmlformats.org/presentationml/2006/main">
  <p:tag name="AS_UNIQUEID" val="1395"/>
</p:tagLst>
</file>

<file path=ppt/tags/tag179.xml><?xml version="1.0" encoding="utf-8"?>
<p:tagLst xmlns:p="http://schemas.openxmlformats.org/presentationml/2006/main">
  <p:tag name="AS_UNIQUEID" val="1396"/>
  <p:tag name="KSO_WM_BEAUTIFY_FLAG" val=""/>
</p:tagLst>
</file>

<file path=ppt/tags/tag18.xml><?xml version="1.0" encoding="utf-8"?>
<p:tagLst xmlns:p="http://schemas.openxmlformats.org/presentationml/2006/main">
  <p:tag name="AS_UNIQUEID" val="3693"/>
  <p:tag name="KSO_WM_BEAUTIFY_FLAG" val=""/>
</p:tagLst>
</file>

<file path=ppt/tags/tag180.xml><?xml version="1.0" encoding="utf-8"?>
<p:tagLst xmlns:p="http://schemas.openxmlformats.org/presentationml/2006/main">
  <p:tag name="AS_UNIQUEID" val="1397"/>
  <p:tag name="KSO_WM_BEAUTIFY_FLAG" val=""/>
</p:tagLst>
</file>

<file path=ppt/tags/tag181.xml><?xml version="1.0" encoding="utf-8"?>
<p:tagLst xmlns:p="http://schemas.openxmlformats.org/presentationml/2006/main">
  <p:tag name="AS_UNIQUEID" val="1398"/>
  <p:tag name="KSO_WM_BEAUTIFY_FLAG" val=""/>
</p:tagLst>
</file>

<file path=ppt/tags/tag182.xml><?xml version="1.0" encoding="utf-8"?>
<p:tagLst xmlns:p="http://schemas.openxmlformats.org/presentationml/2006/main">
  <p:tag name="AS_UNIQUEID" val="1399"/>
</p:tagLst>
</file>

<file path=ppt/tags/tag183.xml><?xml version="1.0" encoding="utf-8"?>
<p:tagLst xmlns:p="http://schemas.openxmlformats.org/presentationml/2006/main">
  <p:tag name="AS_UNIQUEID" val="1400"/>
</p:tagLst>
</file>

<file path=ppt/tags/tag184.xml><?xml version="1.0" encoding="utf-8"?>
<p:tagLst xmlns:p="http://schemas.openxmlformats.org/presentationml/2006/main">
  <p:tag name="AS_UNIQUEID" val="1401"/>
</p:tagLst>
</file>

<file path=ppt/tags/tag185.xml><?xml version="1.0" encoding="utf-8"?>
<p:tagLst xmlns:p="http://schemas.openxmlformats.org/presentationml/2006/main">
  <p:tag name="AS_UNIQUEID" val="1402"/>
  <p:tag name="KSO_WM_BEAUTIFY_FLAG" val=""/>
</p:tagLst>
</file>

<file path=ppt/tags/tag186.xml><?xml version="1.0" encoding="utf-8"?>
<p:tagLst xmlns:p="http://schemas.openxmlformats.org/presentationml/2006/main">
  <p:tag name="AS_UNIQUEID" val="1403"/>
  <p:tag name="KSO_WM_BEAUTIFY_FLAG" val=""/>
</p:tagLst>
</file>

<file path=ppt/tags/tag187.xml><?xml version="1.0" encoding="utf-8"?>
<p:tagLst xmlns:p="http://schemas.openxmlformats.org/presentationml/2006/main">
  <p:tag name="AS_UNIQUEID" val="1404"/>
  <p:tag name="KSO_WM_BEAUTIFY_FLAG" val=""/>
</p:tagLst>
</file>

<file path=ppt/tags/tag188.xml><?xml version="1.0" encoding="utf-8"?>
<p:tagLst xmlns:p="http://schemas.openxmlformats.org/presentationml/2006/main">
  <p:tag name="AS_UNIQUEID" val="1405"/>
  <p:tag name="KSO_WM_BEAUTIFY_FLAG" val=""/>
</p:tagLst>
</file>

<file path=ppt/tags/tag189.xml><?xml version="1.0" encoding="utf-8"?>
<p:tagLst xmlns:p="http://schemas.openxmlformats.org/presentationml/2006/main">
  <p:tag name="AS_UNIQUEID" val="1406"/>
  <p:tag name="KSO_WM_BEAUTIFY_FLAG" val=""/>
</p:tagLst>
</file>

<file path=ppt/tags/tag19.xml><?xml version="1.0" encoding="utf-8"?>
<p:tagLst xmlns:p="http://schemas.openxmlformats.org/presentationml/2006/main">
  <p:tag name="AS_UNIQUEID" val="3695"/>
  <p:tag name="KSO_WM_BEAUTIFY_FLAG" val=""/>
</p:tagLst>
</file>

<file path=ppt/tags/tag190.xml><?xml version="1.0" encoding="utf-8"?>
<p:tagLst xmlns:p="http://schemas.openxmlformats.org/presentationml/2006/main">
  <p:tag name="AS_UNIQUEID" val="1407"/>
  <p:tag name="KSO_WM_BEAUTIFY_FLAG" val=""/>
</p:tagLst>
</file>

<file path=ppt/tags/tag191.xml><?xml version="1.0" encoding="utf-8"?>
<p:tagLst xmlns:p="http://schemas.openxmlformats.org/presentationml/2006/main">
  <p:tag name="AS_UNIQUEID" val="1408"/>
  <p:tag name="KSO_WM_BEAUTIFY_FLAG" val=""/>
</p:tagLst>
</file>

<file path=ppt/tags/tag192.xml><?xml version="1.0" encoding="utf-8"?>
<p:tagLst xmlns:p="http://schemas.openxmlformats.org/presentationml/2006/main">
  <p:tag name="AS_UNIQUEID" val="1409"/>
  <p:tag name="KSO_WM_BEAUTIFY_FLAG" val=""/>
</p:tagLst>
</file>

<file path=ppt/tags/tag193.xml><?xml version="1.0" encoding="utf-8"?>
<p:tagLst xmlns:p="http://schemas.openxmlformats.org/presentationml/2006/main">
  <p:tag name="AS_UNIQUEID" val="1410"/>
  <p:tag name="KSO_WM_BEAUTIFY_FLAG" val=""/>
</p:tagLst>
</file>

<file path=ppt/tags/tag194.xml><?xml version="1.0" encoding="utf-8"?>
<p:tagLst xmlns:p="http://schemas.openxmlformats.org/presentationml/2006/main">
  <p:tag name="AS_UNIQUEID" val="1411"/>
  <p:tag name="KSO_WM_BEAUTIFY_FLAG" val=""/>
</p:tagLst>
</file>

<file path=ppt/tags/tag195.xml><?xml version="1.0" encoding="utf-8"?>
<p:tagLst xmlns:p="http://schemas.openxmlformats.org/presentationml/2006/main">
  <p:tag name="AS_UNIQUEID" val="1412"/>
  <p:tag name="KSO_WM_BEAUTIFY_FLAG" val=""/>
</p:tagLst>
</file>

<file path=ppt/tags/tag196.xml><?xml version="1.0" encoding="utf-8"?>
<p:tagLst xmlns:p="http://schemas.openxmlformats.org/presentationml/2006/main">
  <p:tag name="AS_UNIQUEID" val="1413"/>
</p:tagLst>
</file>

<file path=ppt/tags/tag197.xml><?xml version="1.0" encoding="utf-8"?>
<p:tagLst xmlns:p="http://schemas.openxmlformats.org/presentationml/2006/main">
  <p:tag name="AS_UNIQUEID" val="1414"/>
</p:tagLst>
</file>

<file path=ppt/tags/tag198.xml><?xml version="1.0" encoding="utf-8"?>
<p:tagLst xmlns:p="http://schemas.openxmlformats.org/presentationml/2006/main">
  <p:tag name="AS_UNIQUEID" val="1415"/>
  <p:tag name="KSO_WM_BEAUTIFY_FLAG" val=""/>
</p:tagLst>
</file>

<file path=ppt/tags/tag199.xml><?xml version="1.0" encoding="utf-8"?>
<p:tagLst xmlns:p="http://schemas.openxmlformats.org/presentationml/2006/main">
  <p:tag name="AS_UNIQUEID" val="1416"/>
  <p:tag name="KSO_WM_BEAUTIFY_FLAG" val=""/>
</p:tagLst>
</file>

<file path=ppt/tags/tag2.xml><?xml version="1.0" encoding="utf-8"?>
<p:tagLst xmlns:p="http://schemas.openxmlformats.org/presentationml/2006/main">
  <p:tag name="AS_UNIQUEID" val="3674"/>
  <p:tag name="KSO_WM_BEAUTIFY_FLAG" val=""/>
</p:tagLst>
</file>

<file path=ppt/tags/tag20.xml><?xml version="1.0" encoding="utf-8"?>
<p:tagLst xmlns:p="http://schemas.openxmlformats.org/presentationml/2006/main">
  <p:tag name="AS_UNIQUEID" val="3696"/>
  <p:tag name="KSO_WM_BEAUTIFY_FLAG" val=""/>
</p:tagLst>
</file>

<file path=ppt/tags/tag200.xml><?xml version="1.0" encoding="utf-8"?>
<p:tagLst xmlns:p="http://schemas.openxmlformats.org/presentationml/2006/main">
  <p:tag name="AS_UNIQUEID" val="1417"/>
  <p:tag name="KSO_WM_BEAUTIFY_FLAG" val=""/>
</p:tagLst>
</file>

<file path=ppt/tags/tag201.xml><?xml version="1.0" encoding="utf-8"?>
<p:tagLst xmlns:p="http://schemas.openxmlformats.org/presentationml/2006/main">
  <p:tag name="AS_UNIQUEID" val="1418"/>
  <p:tag name="KSO_WM_BEAUTIFY_FLAG" val=""/>
</p:tagLst>
</file>

<file path=ppt/tags/tag202.xml><?xml version="1.0" encoding="utf-8"?>
<p:tagLst xmlns:p="http://schemas.openxmlformats.org/presentationml/2006/main">
  <p:tag name="AS_UNIQUEID" val="1419"/>
  <p:tag name="KSO_WM_BEAUTIFY_FLAG" val=""/>
</p:tagLst>
</file>

<file path=ppt/tags/tag203.xml><?xml version="1.0" encoding="utf-8"?>
<p:tagLst xmlns:p="http://schemas.openxmlformats.org/presentationml/2006/main">
  <p:tag name="AS_UNIQUEID" val="1420"/>
  <p:tag name="KSO_WM_BEAUTIFY_FLAG" val=""/>
</p:tagLst>
</file>

<file path=ppt/tags/tag204.xml><?xml version="1.0" encoding="utf-8"?>
<p:tagLst xmlns:p="http://schemas.openxmlformats.org/presentationml/2006/main">
  <p:tag name="AS_UNIQUEID" val="1421"/>
  <p:tag name="KSO_WM_BEAUTIFY_FLAG" val=""/>
</p:tagLst>
</file>

<file path=ppt/tags/tag205.xml><?xml version="1.0" encoding="utf-8"?>
<p:tagLst xmlns:p="http://schemas.openxmlformats.org/presentationml/2006/main">
  <p:tag name="AS_UNIQUEID" val="1395"/>
</p:tagLst>
</file>

<file path=ppt/tags/tag206.xml><?xml version="1.0" encoding="utf-8"?>
<p:tagLst xmlns:p="http://schemas.openxmlformats.org/presentationml/2006/main">
  <p:tag name="AS_UNIQUEID" val="1396"/>
  <p:tag name="KSO_WM_BEAUTIFY_FLAG" val=""/>
</p:tagLst>
</file>

<file path=ppt/tags/tag207.xml><?xml version="1.0" encoding="utf-8"?>
<p:tagLst xmlns:p="http://schemas.openxmlformats.org/presentationml/2006/main">
  <p:tag name="AS_UNIQUEID" val="1397"/>
  <p:tag name="KSO_WM_BEAUTIFY_FLAG" val=""/>
</p:tagLst>
</file>

<file path=ppt/tags/tag208.xml><?xml version="1.0" encoding="utf-8"?>
<p:tagLst xmlns:p="http://schemas.openxmlformats.org/presentationml/2006/main">
  <p:tag name="AS_UNIQUEID" val="1398"/>
  <p:tag name="KSO_WM_BEAUTIFY_FLAG" val=""/>
</p:tagLst>
</file>

<file path=ppt/tags/tag209.xml><?xml version="1.0" encoding="utf-8"?>
<p:tagLst xmlns:p="http://schemas.openxmlformats.org/presentationml/2006/main">
  <p:tag name="AS_UNIQUEID" val="1399"/>
</p:tagLst>
</file>

<file path=ppt/tags/tag21.xml><?xml version="1.0" encoding="utf-8"?>
<p:tagLst xmlns:p="http://schemas.openxmlformats.org/presentationml/2006/main">
  <p:tag name="AS_UNIQUEID" val="3697"/>
  <p:tag name="KSO_WM_BEAUTIFY_FLAG" val=""/>
</p:tagLst>
</file>

<file path=ppt/tags/tag210.xml><?xml version="1.0" encoding="utf-8"?>
<p:tagLst xmlns:p="http://schemas.openxmlformats.org/presentationml/2006/main">
  <p:tag name="AS_UNIQUEID" val="1400"/>
</p:tagLst>
</file>

<file path=ppt/tags/tag211.xml><?xml version="1.0" encoding="utf-8"?>
<p:tagLst xmlns:p="http://schemas.openxmlformats.org/presentationml/2006/main">
  <p:tag name="AS_UNIQUEID" val="1401"/>
</p:tagLst>
</file>

<file path=ppt/tags/tag212.xml><?xml version="1.0" encoding="utf-8"?>
<p:tagLst xmlns:p="http://schemas.openxmlformats.org/presentationml/2006/main">
  <p:tag name="AS_UNIQUEID" val="1402"/>
  <p:tag name="KSO_WM_BEAUTIFY_FLAG" val=""/>
</p:tagLst>
</file>

<file path=ppt/tags/tag213.xml><?xml version="1.0" encoding="utf-8"?>
<p:tagLst xmlns:p="http://schemas.openxmlformats.org/presentationml/2006/main">
  <p:tag name="AS_UNIQUEID" val="1403"/>
  <p:tag name="KSO_WM_BEAUTIFY_FLAG" val=""/>
</p:tagLst>
</file>

<file path=ppt/tags/tag214.xml><?xml version="1.0" encoding="utf-8"?>
<p:tagLst xmlns:p="http://schemas.openxmlformats.org/presentationml/2006/main">
  <p:tag name="AS_UNIQUEID" val="1404"/>
  <p:tag name="KSO_WM_BEAUTIFY_FLAG" val=""/>
</p:tagLst>
</file>

<file path=ppt/tags/tag215.xml><?xml version="1.0" encoding="utf-8"?>
<p:tagLst xmlns:p="http://schemas.openxmlformats.org/presentationml/2006/main">
  <p:tag name="AS_UNIQUEID" val="1405"/>
  <p:tag name="KSO_WM_BEAUTIFY_FLAG" val=""/>
</p:tagLst>
</file>

<file path=ppt/tags/tag216.xml><?xml version="1.0" encoding="utf-8"?>
<p:tagLst xmlns:p="http://schemas.openxmlformats.org/presentationml/2006/main">
  <p:tag name="AS_UNIQUEID" val="1406"/>
  <p:tag name="KSO_WM_BEAUTIFY_FLAG" val=""/>
</p:tagLst>
</file>

<file path=ppt/tags/tag217.xml><?xml version="1.0" encoding="utf-8"?>
<p:tagLst xmlns:p="http://schemas.openxmlformats.org/presentationml/2006/main">
  <p:tag name="AS_UNIQUEID" val="1407"/>
  <p:tag name="KSO_WM_BEAUTIFY_FLAG" val=""/>
</p:tagLst>
</file>

<file path=ppt/tags/tag218.xml><?xml version="1.0" encoding="utf-8"?>
<p:tagLst xmlns:p="http://schemas.openxmlformats.org/presentationml/2006/main">
  <p:tag name="AS_UNIQUEID" val="1408"/>
  <p:tag name="KSO_WM_BEAUTIFY_FLAG" val=""/>
</p:tagLst>
</file>

<file path=ppt/tags/tag219.xml><?xml version="1.0" encoding="utf-8"?>
<p:tagLst xmlns:p="http://schemas.openxmlformats.org/presentationml/2006/main">
  <p:tag name="AS_UNIQUEID" val="1409"/>
  <p:tag name="KSO_WM_BEAUTIFY_FLAG" val=""/>
</p:tagLst>
</file>

<file path=ppt/tags/tag22.xml><?xml version="1.0" encoding="utf-8"?>
<p:tagLst xmlns:p="http://schemas.openxmlformats.org/presentationml/2006/main">
  <p:tag name="AS_UNIQUEID" val="3698"/>
</p:tagLst>
</file>

<file path=ppt/tags/tag220.xml><?xml version="1.0" encoding="utf-8"?>
<p:tagLst xmlns:p="http://schemas.openxmlformats.org/presentationml/2006/main">
  <p:tag name="AS_UNIQUEID" val="1410"/>
  <p:tag name="KSO_WM_BEAUTIFY_FLAG" val=""/>
</p:tagLst>
</file>

<file path=ppt/tags/tag221.xml><?xml version="1.0" encoding="utf-8"?>
<p:tagLst xmlns:p="http://schemas.openxmlformats.org/presentationml/2006/main">
  <p:tag name="AS_UNIQUEID" val="1411"/>
  <p:tag name="KSO_WM_BEAUTIFY_FLAG" val=""/>
</p:tagLst>
</file>

<file path=ppt/tags/tag222.xml><?xml version="1.0" encoding="utf-8"?>
<p:tagLst xmlns:p="http://schemas.openxmlformats.org/presentationml/2006/main">
  <p:tag name="AS_UNIQUEID" val="1412"/>
  <p:tag name="KSO_WM_BEAUTIFY_FLAG" val=""/>
</p:tagLst>
</file>

<file path=ppt/tags/tag223.xml><?xml version="1.0" encoding="utf-8"?>
<p:tagLst xmlns:p="http://schemas.openxmlformats.org/presentationml/2006/main">
  <p:tag name="AS_UNIQUEID" val="1413"/>
</p:tagLst>
</file>

<file path=ppt/tags/tag224.xml><?xml version="1.0" encoding="utf-8"?>
<p:tagLst xmlns:p="http://schemas.openxmlformats.org/presentationml/2006/main">
  <p:tag name="AS_UNIQUEID" val="1414"/>
</p:tagLst>
</file>

<file path=ppt/tags/tag225.xml><?xml version="1.0" encoding="utf-8"?>
<p:tagLst xmlns:p="http://schemas.openxmlformats.org/presentationml/2006/main">
  <p:tag name="AS_UNIQUEID" val="1415"/>
  <p:tag name="KSO_WM_BEAUTIFY_FLAG" val=""/>
</p:tagLst>
</file>

<file path=ppt/tags/tag226.xml><?xml version="1.0" encoding="utf-8"?>
<p:tagLst xmlns:p="http://schemas.openxmlformats.org/presentationml/2006/main">
  <p:tag name="AS_UNIQUEID" val="1416"/>
  <p:tag name="KSO_WM_BEAUTIFY_FLAG" val=""/>
</p:tagLst>
</file>

<file path=ppt/tags/tag227.xml><?xml version="1.0" encoding="utf-8"?>
<p:tagLst xmlns:p="http://schemas.openxmlformats.org/presentationml/2006/main">
  <p:tag name="AS_UNIQUEID" val="1417"/>
  <p:tag name="KSO_WM_BEAUTIFY_FLAG" val=""/>
</p:tagLst>
</file>

<file path=ppt/tags/tag228.xml><?xml version="1.0" encoding="utf-8"?>
<p:tagLst xmlns:p="http://schemas.openxmlformats.org/presentationml/2006/main">
  <p:tag name="AS_UNIQUEID" val="1418"/>
  <p:tag name="KSO_WM_BEAUTIFY_FLAG" val=""/>
</p:tagLst>
</file>

<file path=ppt/tags/tag229.xml><?xml version="1.0" encoding="utf-8"?>
<p:tagLst xmlns:p="http://schemas.openxmlformats.org/presentationml/2006/main">
  <p:tag name="AS_UNIQUEID" val="1419"/>
  <p:tag name="KSO_WM_BEAUTIFY_FLAG" val=""/>
</p:tagLst>
</file>

<file path=ppt/tags/tag23.xml><?xml version="1.0" encoding="utf-8"?>
<p:tagLst xmlns:p="http://schemas.openxmlformats.org/presentationml/2006/main">
  <p:tag name="AS_UNIQUEID" val="3699"/>
  <p:tag name="KSO_WM_BEAUTIFY_FLAG" val=""/>
</p:tagLst>
</file>

<file path=ppt/tags/tag230.xml><?xml version="1.0" encoding="utf-8"?>
<p:tagLst xmlns:p="http://schemas.openxmlformats.org/presentationml/2006/main">
  <p:tag name="AS_UNIQUEID" val="1420"/>
  <p:tag name="KSO_WM_BEAUTIFY_FLAG" val=""/>
</p:tagLst>
</file>

<file path=ppt/tags/tag231.xml><?xml version="1.0" encoding="utf-8"?>
<p:tagLst xmlns:p="http://schemas.openxmlformats.org/presentationml/2006/main">
  <p:tag name="AS_UNIQUEID" val="1421"/>
  <p:tag name="KSO_WM_BEAUTIFY_FLAG" val=""/>
</p:tagLst>
</file>

<file path=ppt/tags/tag232.xml><?xml version="1.0" encoding="utf-8"?>
<p:tagLst xmlns:p="http://schemas.openxmlformats.org/presentationml/2006/main">
  <p:tag name="AS_UNIQUEID" val="1395"/>
</p:tagLst>
</file>

<file path=ppt/tags/tag233.xml><?xml version="1.0" encoding="utf-8"?>
<p:tagLst xmlns:p="http://schemas.openxmlformats.org/presentationml/2006/main">
  <p:tag name="AS_UNIQUEID" val="1396"/>
  <p:tag name="KSO_WM_BEAUTIFY_FLAG" val=""/>
</p:tagLst>
</file>

<file path=ppt/tags/tag234.xml><?xml version="1.0" encoding="utf-8"?>
<p:tagLst xmlns:p="http://schemas.openxmlformats.org/presentationml/2006/main">
  <p:tag name="AS_UNIQUEID" val="1397"/>
  <p:tag name="KSO_WM_BEAUTIFY_FLAG" val=""/>
</p:tagLst>
</file>

<file path=ppt/tags/tag235.xml><?xml version="1.0" encoding="utf-8"?>
<p:tagLst xmlns:p="http://schemas.openxmlformats.org/presentationml/2006/main">
  <p:tag name="AS_UNIQUEID" val="1398"/>
  <p:tag name="KSO_WM_BEAUTIFY_FLAG" val=""/>
</p:tagLst>
</file>

<file path=ppt/tags/tag236.xml><?xml version="1.0" encoding="utf-8"?>
<p:tagLst xmlns:p="http://schemas.openxmlformats.org/presentationml/2006/main">
  <p:tag name="AS_UNIQUEID" val="1413"/>
</p:tagLst>
</file>

<file path=ppt/tags/tag237.xml><?xml version="1.0" encoding="utf-8"?>
<p:tagLst xmlns:p="http://schemas.openxmlformats.org/presentationml/2006/main">
  <p:tag name="AS_UNIQUEID" val="1414"/>
</p:tagLst>
</file>

<file path=ppt/tags/tag238.xml><?xml version="1.0" encoding="utf-8"?>
<p:tagLst xmlns:p="http://schemas.openxmlformats.org/presentationml/2006/main">
  <p:tag name="AS_UNIQUEID" val="1415"/>
  <p:tag name="KSO_WM_BEAUTIFY_FLAG" val=""/>
</p:tagLst>
</file>

<file path=ppt/tags/tag239.xml><?xml version="1.0" encoding="utf-8"?>
<p:tagLst xmlns:p="http://schemas.openxmlformats.org/presentationml/2006/main">
  <p:tag name="AS_UNIQUEID" val="1416"/>
  <p:tag name="KSO_WM_BEAUTIFY_FLAG" val=""/>
</p:tagLst>
</file>

<file path=ppt/tags/tag24.xml><?xml version="1.0" encoding="utf-8"?>
<p:tagLst xmlns:p="http://schemas.openxmlformats.org/presentationml/2006/main">
  <p:tag name="AS_UNIQUEID" val="3700"/>
</p:tagLst>
</file>

<file path=ppt/tags/tag240.xml><?xml version="1.0" encoding="utf-8"?>
<p:tagLst xmlns:p="http://schemas.openxmlformats.org/presentationml/2006/main">
  <p:tag name="AS_UNIQUEID" val="1417"/>
  <p:tag name="KSO_WM_BEAUTIFY_FLAG" val=""/>
</p:tagLst>
</file>

<file path=ppt/tags/tag241.xml><?xml version="1.0" encoding="utf-8"?>
<p:tagLst xmlns:p="http://schemas.openxmlformats.org/presentationml/2006/main">
  <p:tag name="AS_UNIQUEID" val="1418"/>
  <p:tag name="KSO_WM_BEAUTIFY_FLAG" val=""/>
</p:tagLst>
</file>

<file path=ppt/tags/tag242.xml><?xml version="1.0" encoding="utf-8"?>
<p:tagLst xmlns:p="http://schemas.openxmlformats.org/presentationml/2006/main">
  <p:tag name="AS_UNIQUEID" val="1419"/>
  <p:tag name="KSO_WM_BEAUTIFY_FLAG" val=""/>
</p:tagLst>
</file>

<file path=ppt/tags/tag243.xml><?xml version="1.0" encoding="utf-8"?>
<p:tagLst xmlns:p="http://schemas.openxmlformats.org/presentationml/2006/main">
  <p:tag name="AS_UNIQUEID" val="1420"/>
  <p:tag name="KSO_WM_BEAUTIFY_FLAG" val=""/>
</p:tagLst>
</file>

<file path=ppt/tags/tag244.xml><?xml version="1.0" encoding="utf-8"?>
<p:tagLst xmlns:p="http://schemas.openxmlformats.org/presentationml/2006/main">
  <p:tag name="AS_UNIQUEID" val="1421"/>
  <p:tag name="KSO_WM_BEAUTIFY_FLAG" val=""/>
</p:tagLst>
</file>

<file path=ppt/tags/tag245.xml><?xml version="1.0" encoding="utf-8"?>
<p:tagLst xmlns:p="http://schemas.openxmlformats.org/presentationml/2006/main">
  <p:tag name="AS_UNIQUEID" val="1395"/>
</p:tagLst>
</file>

<file path=ppt/tags/tag246.xml><?xml version="1.0" encoding="utf-8"?>
<p:tagLst xmlns:p="http://schemas.openxmlformats.org/presentationml/2006/main">
  <p:tag name="AS_UNIQUEID" val="1396"/>
  <p:tag name="KSO_WM_BEAUTIFY_FLAG" val=""/>
</p:tagLst>
</file>

<file path=ppt/tags/tag247.xml><?xml version="1.0" encoding="utf-8"?>
<p:tagLst xmlns:p="http://schemas.openxmlformats.org/presentationml/2006/main">
  <p:tag name="AS_UNIQUEID" val="1397"/>
  <p:tag name="KSO_WM_BEAUTIFY_FLAG" val=""/>
</p:tagLst>
</file>

<file path=ppt/tags/tag248.xml><?xml version="1.0" encoding="utf-8"?>
<p:tagLst xmlns:p="http://schemas.openxmlformats.org/presentationml/2006/main">
  <p:tag name="AS_UNIQUEID" val="1398"/>
  <p:tag name="KSO_WM_BEAUTIFY_FLAG" val=""/>
</p:tagLst>
</file>

<file path=ppt/tags/tag249.xml><?xml version="1.0" encoding="utf-8"?>
<p:tagLst xmlns:p="http://schemas.openxmlformats.org/presentationml/2006/main">
  <p:tag name="AS_UNIQUEID" val="1413"/>
</p:tagLst>
</file>

<file path=ppt/tags/tag25.xml><?xml version="1.0" encoding="utf-8"?>
<p:tagLst xmlns:p="http://schemas.openxmlformats.org/presentationml/2006/main">
  <p:tag name="AS_UNIQUEID" val="3701"/>
  <p:tag name="KSO_WM_BEAUTIFY_FLAG" val=""/>
</p:tagLst>
</file>

<file path=ppt/tags/tag250.xml><?xml version="1.0" encoding="utf-8"?>
<p:tagLst xmlns:p="http://schemas.openxmlformats.org/presentationml/2006/main">
  <p:tag name="AS_UNIQUEID" val="1414"/>
</p:tagLst>
</file>

<file path=ppt/tags/tag251.xml><?xml version="1.0" encoding="utf-8"?>
<p:tagLst xmlns:p="http://schemas.openxmlformats.org/presentationml/2006/main">
  <p:tag name="AS_UNIQUEID" val="1415"/>
  <p:tag name="KSO_WM_BEAUTIFY_FLAG" val=""/>
</p:tagLst>
</file>

<file path=ppt/tags/tag252.xml><?xml version="1.0" encoding="utf-8"?>
<p:tagLst xmlns:p="http://schemas.openxmlformats.org/presentationml/2006/main">
  <p:tag name="AS_UNIQUEID" val="1416"/>
  <p:tag name="KSO_WM_BEAUTIFY_FLAG" val=""/>
</p:tagLst>
</file>

<file path=ppt/tags/tag253.xml><?xml version="1.0" encoding="utf-8"?>
<p:tagLst xmlns:p="http://schemas.openxmlformats.org/presentationml/2006/main">
  <p:tag name="AS_UNIQUEID" val="1417"/>
  <p:tag name="KSO_WM_BEAUTIFY_FLAG" val=""/>
</p:tagLst>
</file>

<file path=ppt/tags/tag254.xml><?xml version="1.0" encoding="utf-8"?>
<p:tagLst xmlns:p="http://schemas.openxmlformats.org/presentationml/2006/main">
  <p:tag name="AS_UNIQUEID" val="1418"/>
  <p:tag name="KSO_WM_BEAUTIFY_FLAG" val=""/>
</p:tagLst>
</file>

<file path=ppt/tags/tag255.xml><?xml version="1.0" encoding="utf-8"?>
<p:tagLst xmlns:p="http://schemas.openxmlformats.org/presentationml/2006/main">
  <p:tag name="AS_UNIQUEID" val="1419"/>
  <p:tag name="KSO_WM_BEAUTIFY_FLAG" val=""/>
</p:tagLst>
</file>

<file path=ppt/tags/tag256.xml><?xml version="1.0" encoding="utf-8"?>
<p:tagLst xmlns:p="http://schemas.openxmlformats.org/presentationml/2006/main">
  <p:tag name="AS_UNIQUEID" val="1420"/>
  <p:tag name="KSO_WM_BEAUTIFY_FLAG" val=""/>
</p:tagLst>
</file>

<file path=ppt/tags/tag257.xml><?xml version="1.0" encoding="utf-8"?>
<p:tagLst xmlns:p="http://schemas.openxmlformats.org/presentationml/2006/main">
  <p:tag name="AS_UNIQUEID" val="1421"/>
  <p:tag name="KSO_WM_BEAUTIFY_FLAG" val=""/>
</p:tagLst>
</file>

<file path=ppt/tags/tag258.xml><?xml version="1.0" encoding="utf-8"?>
<p:tagLst xmlns:p="http://schemas.openxmlformats.org/presentationml/2006/main">
  <p:tag name="KSO_WM_BEAUTIFY_FLAG" val="#wm#"/>
  <p:tag name="KSO_WM_TEMPLATE_CATEGORY" val="custom"/>
  <p:tag name="KSO_WM_TEMPLATE_INDEX" val="20205081"/>
</p:tagLst>
</file>

<file path=ppt/tags/tag259.xml><?xml version="1.0" encoding="utf-8"?>
<p:tagLst xmlns:p="http://schemas.openxmlformats.org/presentationml/2006/main">
  <p:tag name="AS_UNIQUEID" val="3605"/>
  <p:tag name="KSO_WM_BEAUTIFY_FLAG" val=""/>
</p:tagLst>
</file>

<file path=ppt/tags/tag26.xml><?xml version="1.0" encoding="utf-8"?>
<p:tagLst xmlns:p="http://schemas.openxmlformats.org/presentationml/2006/main">
  <p:tag name="AS_UNIQUEID" val="3702"/>
  <p:tag name="KSO_WM_BEAUTIFY_FLAG" val=""/>
</p:tagLst>
</file>

<file path=ppt/tags/tag260.xml><?xml version="1.0" encoding="utf-8"?>
<p:tagLst xmlns:p="http://schemas.openxmlformats.org/presentationml/2006/main">
  <p:tag name="AS_UNIQUEID" val="3606"/>
  <p:tag name="KSO_WM_BEAUTIFY_FLAG" val=""/>
</p:tagLst>
</file>

<file path=ppt/tags/tag261.xml><?xml version="1.0" encoding="utf-8"?>
<p:tagLst xmlns:p="http://schemas.openxmlformats.org/presentationml/2006/main">
  <p:tag name="AS_UNIQUEID" val="3607"/>
  <p:tag name="KSO_WM_BEAUTIFY_FLAG" val=""/>
</p:tagLst>
</file>

<file path=ppt/tags/tag262.xml><?xml version="1.0" encoding="utf-8"?>
<p:tagLst xmlns:p="http://schemas.openxmlformats.org/presentationml/2006/main">
  <p:tag name="AS_UNIQUEID" val="3608"/>
  <p:tag name="KSO_WM_BEAUTIFY_FLAG" val=""/>
</p:tagLst>
</file>

<file path=ppt/tags/tag263.xml><?xml version="1.0" encoding="utf-8"?>
<p:tagLst xmlns:p="http://schemas.openxmlformats.org/presentationml/2006/main">
  <p:tag name="AS_UNIQUEID" val="3609"/>
  <p:tag name="KSO_WM_BEAUTIFY_FLAG" val=""/>
</p:tagLst>
</file>

<file path=ppt/tags/tag264.xml><?xml version="1.0" encoding="utf-8"?>
<p:tagLst xmlns:p="http://schemas.openxmlformats.org/presentationml/2006/main">
  <p:tag name="KSO_WM_BEAUTIFY_FLAG" val="#wm#"/>
  <p:tag name="KSO_WM_TEMPLATE_CATEGORY" val="custom"/>
  <p:tag name="KSO_WM_TEMPLATE_INDEX" val="20205081"/>
</p:tagLst>
</file>

<file path=ppt/tags/tag265.xml><?xml version="1.0" encoding="utf-8"?>
<p:tagLst xmlns:p="http://schemas.openxmlformats.org/presentationml/2006/main">
  <p:tag name="AS_UNIQUEID" val="3612"/>
  <p:tag name="KSO_WM_BEAUTIFY_FLAG" val=""/>
</p:tagLst>
</file>

<file path=ppt/tags/tag266.xml><?xml version="1.0" encoding="utf-8"?>
<p:tagLst xmlns:p="http://schemas.openxmlformats.org/presentationml/2006/main">
  <p:tag name="AS_UNIQUEID" val="3613"/>
  <p:tag name="KSO_WM_BEAUTIFY_FLAG" val=""/>
</p:tagLst>
</file>

<file path=ppt/tags/tag267.xml><?xml version="1.0" encoding="utf-8"?>
<p:tagLst xmlns:p="http://schemas.openxmlformats.org/presentationml/2006/main">
  <p:tag name="KSO_WM_BEAUTIFY_FLAG" val="#wm#"/>
  <p:tag name="KSO_WM_TEMPLATE_CATEGORY" val="custom"/>
  <p:tag name="KSO_WM_TEMPLATE_INDEX" val="20205081"/>
</p:tagLst>
</file>

<file path=ppt/tags/tag268.xml><?xml version="1.0" encoding="utf-8"?>
<p:tagLst xmlns:p="http://schemas.openxmlformats.org/presentationml/2006/main">
  <p:tag name="AS_UNIQUEID" val="3619"/>
  <p:tag name="KSO_WM_BEAUTIFY_FLAG" val=""/>
</p:tagLst>
</file>

<file path=ppt/tags/tag269.xml><?xml version="1.0" encoding="utf-8"?>
<p:tagLst xmlns:p="http://schemas.openxmlformats.org/presentationml/2006/main">
  <p:tag name="AS_UNIQUEID" val="3473"/>
  <p:tag name="KSO_WM_BEAUTIFY_FLAG" val=""/>
</p:tagLst>
</file>

<file path=ppt/tags/tag27.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70.xml><?xml version="1.0" encoding="utf-8"?>
<p:tagLst xmlns:p="http://schemas.openxmlformats.org/presentationml/2006/main">
  <p:tag name="AS_UNIQUEID" val="3472"/>
  <p:tag name="KSO_WM_BEAUTIFY_FLAG" val=""/>
  <p:tag name="KSO_WM_UNIT_TABLE_BEAUTIFY" val="smartTable{a678a942-93b5-470f-9580-1fef447c8967}"/>
</p:tagLst>
</file>

<file path=ppt/tags/tag271.xml><?xml version="1.0" encoding="utf-8"?>
<p:tagLst xmlns:p="http://schemas.openxmlformats.org/presentationml/2006/main">
  <p:tag name="AS_UNIQUEID" val="3475"/>
  <p:tag name="KSO_WM_BEAUTIFY_FLAG" val=""/>
</p:tagLst>
</file>

<file path=ppt/tags/tag272.xml><?xml version="1.0" encoding="utf-8"?>
<p:tagLst xmlns:p="http://schemas.openxmlformats.org/presentationml/2006/main">
  <p:tag name="AS_UNIQUEID" val="3476"/>
  <p:tag name="KSO_WM_BEAUTIFY_FLAG" val=""/>
</p:tagLst>
</file>

<file path=ppt/tags/tag273.xml><?xml version="1.0" encoding="utf-8"?>
<p:tagLst xmlns:p="http://schemas.openxmlformats.org/presentationml/2006/main">
  <p:tag name="AS_UNIQUEID" val="3477"/>
  <p:tag name="KSO_WM_BEAUTIFY_FLAG" val=""/>
</p:tagLst>
</file>

<file path=ppt/tags/tag274.xml><?xml version="1.0" encoding="utf-8"?>
<p:tagLst xmlns:p="http://schemas.openxmlformats.org/presentationml/2006/main">
  <p:tag name="AS_UNIQUEID" val="3478"/>
  <p:tag name="KSO_WM_BEAUTIFY_FLAG" val=""/>
</p:tagLst>
</file>

<file path=ppt/tags/tag275.xml><?xml version="1.0" encoding="utf-8"?>
<p:tagLst xmlns:p="http://schemas.openxmlformats.org/presentationml/2006/main">
  <p:tag name="AS_UNIQUEID" val="3479"/>
  <p:tag name="KSO_WM_BEAUTIFY_FLAG" val=""/>
</p:tagLst>
</file>

<file path=ppt/tags/tag276.xml><?xml version="1.0" encoding="utf-8"?>
<p:tagLst xmlns:p="http://schemas.openxmlformats.org/presentationml/2006/main">
  <p:tag name="AS_UNIQUEID" val="3480"/>
  <p:tag name="KSO_WM_BEAUTIFY_FLAG" val=""/>
</p:tagLst>
</file>

<file path=ppt/tags/tag277.xml><?xml version="1.0" encoding="utf-8"?>
<p:tagLst xmlns:p="http://schemas.openxmlformats.org/presentationml/2006/main">
  <p:tag name="AS_UNIQUEID" val="3481"/>
  <p:tag name="KSO_WM_BEAUTIFY_FLAG" val=""/>
</p:tagLst>
</file>

<file path=ppt/tags/tag278.xml><?xml version="1.0" encoding="utf-8"?>
<p:tagLst xmlns:p="http://schemas.openxmlformats.org/presentationml/2006/main">
  <p:tag name="AS_UNIQUEID" val="3474"/>
  <p:tag name="KSO_WM_BEAUTIFY_FLAG" val=""/>
</p:tagLst>
</file>

<file path=ppt/tags/tag279.xml><?xml version="1.0" encoding="utf-8"?>
<p:tagLst xmlns:p="http://schemas.openxmlformats.org/presentationml/2006/main">
  <p:tag name="AS_UNIQUEID" val="3501"/>
  <p:tag name="KSO_WM_BEAUTIFY_FLAG" val=""/>
</p:tagLst>
</file>

<file path=ppt/tags/tag28.xml><?xml version="1.0" encoding="utf-8"?>
<p:tagLst xmlns:p="http://schemas.openxmlformats.org/presentationml/2006/main">
  <p:tag name="AS_UNIQUEID" val="3705"/>
  <p:tag name="KSO_WM_BEAUTIFY_FLAG" val=""/>
</p:tagLst>
</file>

<file path=ppt/tags/tag280.xml><?xml version="1.0" encoding="utf-8"?>
<p:tagLst xmlns:p="http://schemas.openxmlformats.org/presentationml/2006/main">
  <p:tag name="AS_UNIQUEID" val="3620"/>
  <p:tag name="KSO_WM_BEAUTIFY_FLAG" val=""/>
</p:tagLst>
</file>

<file path=ppt/tags/tag281.xml><?xml version="1.0" encoding="utf-8"?>
<p:tagLst xmlns:p="http://schemas.openxmlformats.org/presentationml/2006/main">
  <p:tag name="AS_UNIQUEID" val="3489"/>
  <p:tag name="KSO_WM_BEAUTIFY_FLAG" val=""/>
</p:tagLst>
</file>

<file path=ppt/tags/tag282.xml><?xml version="1.0" encoding="utf-8"?>
<p:tagLst xmlns:p="http://schemas.openxmlformats.org/presentationml/2006/main">
  <p:tag name="AS_UNIQUEID" val="3489"/>
  <p:tag name="KSO_WM_BEAUTIFY_FLAG" val=""/>
</p:tagLst>
</file>

<file path=ppt/tags/tag283.xml><?xml version="1.0" encoding="utf-8"?>
<p:tagLst xmlns:p="http://schemas.openxmlformats.org/presentationml/2006/main">
  <p:tag name="AS_UNIQUEID" val="3489"/>
  <p:tag name="KSO_WM_BEAUTIFY_FLAG" val=""/>
</p:tagLst>
</file>

<file path=ppt/tags/tag284.xml><?xml version="1.0" encoding="utf-8"?>
<p:tagLst xmlns:p="http://schemas.openxmlformats.org/presentationml/2006/main">
  <p:tag name="AS_UNIQUEID" val="3489"/>
  <p:tag name="KSO_WM_BEAUTIFY_FLAG" val=""/>
</p:tagLst>
</file>

<file path=ppt/tags/tag285.xml><?xml version="1.0" encoding="utf-8"?>
<p:tagLst xmlns:p="http://schemas.openxmlformats.org/presentationml/2006/main">
  <p:tag name="AS_UNIQUEID" val="3489"/>
  <p:tag name="KSO_WM_BEAUTIFY_FLAG" val=""/>
</p:tagLst>
</file>

<file path=ppt/tags/tag286.xml><?xml version="1.0" encoding="utf-8"?>
<p:tagLst xmlns:p="http://schemas.openxmlformats.org/presentationml/2006/main">
  <p:tag name="AS_UNIQUEID" val="3489"/>
  <p:tag name="KSO_WM_BEAUTIFY_FLAG" val=""/>
</p:tagLst>
</file>

<file path=ppt/tags/tag287.xml><?xml version="1.0" encoding="utf-8"?>
<p:tagLst xmlns:p="http://schemas.openxmlformats.org/presentationml/2006/main">
  <p:tag name="AS_UNIQUEID" val="3489"/>
  <p:tag name="KSO_WM_BEAUTIFY_FLAG" val=""/>
</p:tagLst>
</file>

<file path=ppt/tags/tag288.xml><?xml version="1.0" encoding="utf-8"?>
<p:tagLst xmlns:p="http://schemas.openxmlformats.org/presentationml/2006/main">
  <p:tag name="AS_UNIQUEID" val="3489"/>
  <p:tag name="KSO_WM_BEAUTIFY_FLAG" val=""/>
</p:tagLst>
</file>

<file path=ppt/tags/tag289.xml><?xml version="1.0" encoding="utf-8"?>
<p:tagLst xmlns:p="http://schemas.openxmlformats.org/presentationml/2006/main">
  <p:tag name="AS_UNIQUEID" val="3489"/>
  <p:tag name="KSO_WM_BEAUTIFY_FLAG" val=""/>
</p:tagLst>
</file>

<file path=ppt/tags/tag29.xml><?xml version="1.0" encoding="utf-8"?>
<p:tagLst xmlns:p="http://schemas.openxmlformats.org/presentationml/2006/main">
  <p:tag name="AS_UNIQUEID" val="3706"/>
  <p:tag name="KSO_WM_BEAUTIFY_FLAG" val=""/>
</p:tagLst>
</file>

<file path=ppt/tags/tag290.xml><?xml version="1.0" encoding="utf-8"?>
<p:tagLst xmlns:p="http://schemas.openxmlformats.org/presentationml/2006/main">
  <p:tag name="AS_UNIQUEID" val="3489"/>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AS_UNIQUEID" val="3623"/>
  <p:tag name="KSO_WM_BEAUTIFY_FLAG" val=""/>
</p:tagLst>
</file>

<file path=ppt/tags/tag293.xml><?xml version="1.0" encoding="utf-8"?>
<p:tagLst xmlns:p="http://schemas.openxmlformats.org/presentationml/2006/main">
  <p:tag name="AS_UNIQUEID" val="3624"/>
  <p:tag name="KSO_WM_BEAUTIFY_FLAG" val=""/>
</p:tagLst>
</file>

<file path=ppt/tags/tag294.xml><?xml version="1.0" encoding="utf-8"?>
<p:tagLst xmlns:p="http://schemas.openxmlformats.org/presentationml/2006/main">
  <p:tag name="AS_UNIQUEID" val="3625"/>
  <p:tag name="KSO_WM_BEAUTIFY_FLAG" val=""/>
</p:tagLst>
</file>

<file path=ppt/tags/tag295.xml><?xml version="1.0" encoding="utf-8"?>
<p:tagLst xmlns:p="http://schemas.openxmlformats.org/presentationml/2006/main">
  <p:tag name="AS_UNIQUEID" val="3626"/>
  <p:tag name="KSO_WM_BEAUTIFY_FLAG" val=""/>
</p:tagLst>
</file>

<file path=ppt/tags/tag296.xml><?xml version="1.0" encoding="utf-8"?>
<p:tagLst xmlns:p="http://schemas.openxmlformats.org/presentationml/2006/main">
  <p:tag name="KSO_WM_BEAUTIFY_FLAG" val="#wm#"/>
  <p:tag name="KSO_WM_TEMPLATE_CATEGORY" val="custom"/>
  <p:tag name="KSO_WM_TEMPLATE_INDEX" val="20205081"/>
</p:tagLst>
</file>

<file path=ppt/tags/tag297.xml><?xml version="1.0" encoding="utf-8"?>
<p:tagLst xmlns:p="http://schemas.openxmlformats.org/presentationml/2006/main">
  <p:tag name="AS_UNIQUEID" val="3636"/>
  <p:tag name="KSO_WM_BEAUTIFY_FLAG" val=""/>
</p:tagLst>
</file>

<file path=ppt/tags/tag298.xml><?xml version="1.0" encoding="utf-8"?>
<p:tagLst xmlns:p="http://schemas.openxmlformats.org/presentationml/2006/main">
  <p:tag name="AS_UNIQUEID" val="3638"/>
  <p:tag name="KSO_WM_BEAUTIFY_FLAG" val=""/>
</p:tagLst>
</file>

<file path=ppt/tags/tag299.xml><?xml version="1.0" encoding="utf-8"?>
<p:tagLst xmlns:p="http://schemas.openxmlformats.org/presentationml/2006/main">
  <p:tag name="AS_UNIQUEID" val="3639"/>
  <p:tag name="KSO_WM_BEAUTIFY_FLAG" val=""/>
</p:tagLst>
</file>

<file path=ppt/tags/tag3.xml><?xml version="1.0" encoding="utf-8"?>
<p:tagLst xmlns:p="http://schemas.openxmlformats.org/presentationml/2006/main">
  <p:tag name="AS_UNIQUEID" val="3675"/>
  <p:tag name="KSO_WM_BEAUTIFY_FLAG" val=""/>
</p:tagLst>
</file>

<file path=ppt/tags/tag30.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00.xml><?xml version="1.0" encoding="utf-8"?>
<p:tagLst xmlns:p="http://schemas.openxmlformats.org/presentationml/2006/main">
  <p:tag name="AS_UNIQUEID" val="3640"/>
  <p:tag name="KSO_WM_BEAUTIFY_FLAG" val=""/>
</p:tagLst>
</file>

<file path=ppt/tags/tag301.xml><?xml version="1.0" encoding="utf-8"?>
<p:tagLst xmlns:p="http://schemas.openxmlformats.org/presentationml/2006/main">
  <p:tag name="KSO_WM_BEAUTIFY_FLAG" val="#wm#"/>
  <p:tag name="KSO_WM_TEMPLATE_CATEGORY" val="custom"/>
  <p:tag name="KSO_WM_TEMPLATE_INDEX" val="20205081"/>
</p:tagLst>
</file>

<file path=ppt/tags/tag302.xml><?xml version="1.0" encoding="utf-8"?>
<p:tagLst xmlns:p="http://schemas.openxmlformats.org/presentationml/2006/main">
  <p:tag name="AS_UNIQUEID" val="3646"/>
  <p:tag name="KSO_WM_BEAUTIFY_FLAG" val=""/>
</p:tagLst>
</file>

<file path=ppt/tags/tag303.xml><?xml version="1.0" encoding="utf-8"?>
<p:tagLst xmlns:p="http://schemas.openxmlformats.org/presentationml/2006/main">
  <p:tag name="AS_UNIQUEID" val="3647"/>
  <p:tag name="KSO_WM_BEAUTIFY_FLAG" val=""/>
</p:tagLst>
</file>

<file path=ppt/tags/tag304.xml><?xml version="1.0" encoding="utf-8"?>
<p:tagLst xmlns:p="http://schemas.openxmlformats.org/presentationml/2006/main">
  <p:tag name="AS_UNIQUEID" val="3648"/>
  <p:tag name="KSO_WM_BEAUTIFY_FLAG" val=""/>
</p:tagLst>
</file>

<file path=ppt/tags/tag305.xml><?xml version="1.0" encoding="utf-8"?>
<p:tagLst xmlns:p="http://schemas.openxmlformats.org/presentationml/2006/main">
  <p:tag name="KSO_WM_BEAUTIFY_FLAG" val="#wm#"/>
  <p:tag name="KSO_WM_TEMPLATE_CATEGORY" val="custom"/>
  <p:tag name="KSO_WM_TEMPLATE_INDEX" val="20205081"/>
</p:tagLst>
</file>

<file path=ppt/tags/tag306.xml><?xml version="1.0" encoding="utf-8"?>
<p:tagLst xmlns:p="http://schemas.openxmlformats.org/presentationml/2006/main">
  <p:tag name="AS_UNIQUEID" val="2178"/>
  <p:tag name="KSO_WM_BEAUTIFY_FLAG" val=""/>
</p:tagLst>
</file>

<file path=ppt/tags/tag307.xml><?xml version="1.0" encoding="utf-8"?>
<p:tagLst xmlns:p="http://schemas.openxmlformats.org/presentationml/2006/main">
  <p:tag name="AS_UNIQUEID" val="2179"/>
  <p:tag name="KSO_WM_BEAUTIFY_FLAG" val=""/>
</p:tagLst>
</file>

<file path=ppt/tags/tag308.xml><?xml version="1.0" encoding="utf-8"?>
<p:tagLst xmlns:p="http://schemas.openxmlformats.org/presentationml/2006/main">
  <p:tag name="AS_UNIQUEID" val="2180"/>
  <p:tag name="KSO_WM_BEAUTIFY_FLAG" val=""/>
</p:tagLst>
</file>

<file path=ppt/tags/tag309.xml><?xml version="1.0" encoding="utf-8"?>
<p:tagLst xmlns:p="http://schemas.openxmlformats.org/presentationml/2006/main">
  <p:tag name="AS_UNIQUEID" val="3661"/>
  <p:tag name="KSO_WM_BEAUTIFY_FLAG" val=""/>
</p:tagLst>
</file>

<file path=ppt/tags/tag31.xml><?xml version="1.0" encoding="utf-8"?>
<p:tagLst xmlns:p="http://schemas.openxmlformats.org/presentationml/2006/main">
  <p:tag name="AS_UNIQUEID" val="3559"/>
  <p:tag name="KSO_WM_BEAUTIFY_FLAG" val=""/>
</p:tagLst>
</file>

<file path=ppt/tags/tag310.xml><?xml version="1.0" encoding="utf-8"?>
<p:tagLst xmlns:p="http://schemas.openxmlformats.org/presentationml/2006/main">
  <p:tag name="AS_UNIQUEID" val="3662"/>
  <p:tag name="KSO_WM_BEAUTIFY_FLAG" val=""/>
</p:tagLst>
</file>

<file path=ppt/tags/tag311.xml><?xml version="1.0" encoding="utf-8"?>
<p:tagLst xmlns:p="http://schemas.openxmlformats.org/presentationml/2006/main">
  <p:tag name="AS_UNIQUEID" val="2183"/>
</p:tagLst>
</file>

<file path=ppt/tags/tag312.xml><?xml version="1.0" encoding="utf-8"?>
<p:tagLst xmlns:p="http://schemas.openxmlformats.org/presentationml/2006/main">
  <p:tag name="AS_UNIQUEID" val="2186"/>
  <p:tag name="KSO_WM_BEAUTIFY_FLAG" val=""/>
</p:tagLst>
</file>

<file path=ppt/tags/tag313.xml><?xml version="1.0" encoding="utf-8"?>
<p:tagLst xmlns:p="http://schemas.openxmlformats.org/presentationml/2006/main">
  <p:tag name="AS_UNIQUEID" val="2193"/>
  <p:tag name="KSO_WM_BEAUTIFY_FLAG" val=""/>
</p:tagLst>
</file>

<file path=ppt/tags/tag314.xml><?xml version="1.0" encoding="utf-8"?>
<p:tagLst xmlns:p="http://schemas.openxmlformats.org/presentationml/2006/main">
  <p:tag name="KSO_WM_BEAUTIFY_FLAG" val="#wm#"/>
  <p:tag name="KSO_WM_TEMPLATE_CATEGORY" val="custom"/>
  <p:tag name="KSO_WM_TEMPLATE_INDEX" val="20205081"/>
</p:tagLst>
</file>

<file path=ppt/tags/tag315.xml><?xml version="1.0" encoding="utf-8"?>
<p:tagLst xmlns:p="http://schemas.openxmlformats.org/presentationml/2006/main">
  <p:tag name="AS_UNIQUEID" val="2164"/>
  <p:tag name="KSO_WM_BEAUTIFY_FLAG" val=""/>
</p:tagLst>
</file>

<file path=ppt/tags/tag316.xml><?xml version="1.0" encoding="utf-8"?>
<p:tagLst xmlns:p="http://schemas.openxmlformats.org/presentationml/2006/main">
  <p:tag name="AS_UNIQUEID" val="2166"/>
  <p:tag name="KSO_WM_BEAUTIFY_FLAG" val=""/>
</p:tagLst>
</file>

<file path=ppt/tags/tag317.xml><?xml version="1.0" encoding="utf-8"?>
<p:tagLst xmlns:p="http://schemas.openxmlformats.org/presentationml/2006/main">
  <p:tag name="AS_UNIQUEID" val="2169"/>
  <p:tag name="KSO_WM_BEAUTIFY_FLAG" val=""/>
</p:tagLst>
</file>

<file path=ppt/tags/tag318.xml><?xml version="1.0" encoding="utf-8"?>
<p:tagLst xmlns:p="http://schemas.openxmlformats.org/presentationml/2006/main">
  <p:tag name="AS_UNIQUEID" val="3658"/>
  <p:tag name="KSO_WM_BEAUTIFY_FLAG" val=""/>
</p:tagLst>
</file>

<file path=ppt/tags/tag319.xml><?xml version="1.0" encoding="utf-8"?>
<p:tagLst xmlns:p="http://schemas.openxmlformats.org/presentationml/2006/main">
  <p:tag name="AS_UNIQUEID" val="3659"/>
  <p:tag name="KSO_WM_BEAUTIFY_FLAG" val=""/>
</p:tagLst>
</file>

<file path=ppt/tags/tag32.xml><?xml version="1.0" encoding="utf-8"?>
<p:tagLst xmlns:p="http://schemas.openxmlformats.org/presentationml/2006/main">
  <p:tag name="AS_UNIQUEID" val="3560"/>
  <p:tag name="KSO_WM_BEAUTIFY_FLAG" val=""/>
</p:tagLst>
</file>

<file path=ppt/tags/tag320.xml><?xml version="1.0" encoding="utf-8"?>
<p:tagLst xmlns:p="http://schemas.openxmlformats.org/presentationml/2006/main">
  <p:tag name="AS_UNIQUEID" val="2148"/>
  <p:tag name="KSO_WM_BEAUTIFY_FLAG" val=""/>
</p:tagLst>
</file>

<file path=ppt/tags/tag321.xml><?xml version="1.0" encoding="utf-8"?>
<p:tagLst xmlns:p="http://schemas.openxmlformats.org/presentationml/2006/main">
  <p:tag name="AS_UNIQUEID" val="2157"/>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AS_UNIQUEID" val="2203"/>
  <p:tag name="KSO_WM_BEAUTIFY_FLAG" val=""/>
</p:tagLst>
</file>

<file path=ppt/tags/tag324.xml><?xml version="1.0" encoding="utf-8"?>
<p:tagLst xmlns:p="http://schemas.openxmlformats.org/presentationml/2006/main">
  <p:tag name="AS_UNIQUEID" val="2204"/>
  <p:tag name="KSO_WM_BEAUTIFY_FLAG" val=""/>
</p:tagLst>
</file>

<file path=ppt/tags/tag325.xml><?xml version="1.0" encoding="utf-8"?>
<p:tagLst xmlns:p="http://schemas.openxmlformats.org/presentationml/2006/main">
  <p:tag name="AS_UNIQUEID" val="2205"/>
  <p:tag name="KSO_WM_BEAUTIFY_FLAG" val=""/>
</p:tagLst>
</file>

<file path=ppt/tags/tag326.xml><?xml version="1.0" encoding="utf-8"?>
<p:tagLst xmlns:p="http://schemas.openxmlformats.org/presentationml/2006/main">
  <p:tag name="AS_UNIQUEID" val="2206"/>
  <p:tag name="KSO_WM_BEAUTIFY_FLAG" val=""/>
</p:tagLst>
</file>

<file path=ppt/tags/tag327.xml><?xml version="1.0" encoding="utf-8"?>
<p:tagLst xmlns:p="http://schemas.openxmlformats.org/presentationml/2006/main">
  <p:tag name="AS_UNIQUEID" val="3668"/>
  <p:tag name="KSO_WM_BEAUTIFY_FLAG" val=""/>
</p:tagLst>
</file>

<file path=ppt/tags/tag328.xml><?xml version="1.0" encoding="utf-8"?>
<p:tagLst xmlns:p="http://schemas.openxmlformats.org/presentationml/2006/main">
  <p:tag name="AS_UNIQUEID" val="3669"/>
  <p:tag name="KSO_WM_BEAUTIFY_FLAG" val=""/>
</p:tagLst>
</file>

<file path=ppt/tags/tag329.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AS_UNIQUEID" val="3561"/>
  <p:tag name="KSO_WM_BEAUTIFY_FLAG" val=""/>
</p:tagLst>
</file>

<file path=ppt/tags/tag330.xml><?xml version="1.0" encoding="utf-8"?>
<p:tagLst xmlns:p="http://schemas.openxmlformats.org/presentationml/2006/main">
  <p:tag name="AS_UNIQUEID" val="3671"/>
  <p:tag name="KSO_WM_BEAUTIFY_FLAG" val=""/>
</p:tagLst>
</file>

<file path=ppt/tags/tag331.xml><?xml version="1.0" encoding="utf-8"?>
<p:tagLst xmlns:p="http://schemas.openxmlformats.org/presentationml/2006/main">
  <p:tag name="KSO_WM_BEAUTIFY_FLAG" val="#wm#"/>
  <p:tag name="KSO_WM_TEMPLATE_CATEGORY" val="custom"/>
  <p:tag name="KSO_WM_TEMPLATE_INDEX" val="20205081"/>
</p:tagLst>
</file>

<file path=ppt/tags/tag332.xml><?xml version="1.0" encoding="utf-8"?>
<p:tagLst xmlns:p="http://schemas.openxmlformats.org/presentationml/2006/main">
  <p:tag name="AS_NET" val="4.0.30319.42000"/>
  <p:tag name="AS_OS" val="Microsoft Windows NT 6.2.9200.0"/>
  <p:tag name="AS_RELEASE_DATE" val="2022.10.14"/>
  <p:tag name="AS_TITLE" val="Aspose.Slides for .NET 4.0 Client Profile"/>
  <p:tag name="AS_VERSION" val="22.10"/>
  <p:tag name="COMMONDATA" val="eyJoZGlkIjoiYzQzMWRhOWZlY2E3YTQ2YWIyYWNiNDY0YTQ2MDYzNmIifQ=="/>
  <p:tag name="KSO_WPP_MARK_KEY" val="ee8d2c96-69ad-4392-b0e6-7a97c95d0241"/>
</p:tagLst>
</file>

<file path=ppt/tags/tag34.xml><?xml version="1.0" encoding="utf-8"?>
<p:tagLst xmlns:p="http://schemas.openxmlformats.org/presentationml/2006/main">
  <p:tag name="KSO_WM_BEAUTIFY_FLAG" val="#wm#"/>
  <p:tag name="KSO_WM_TEMPLATE_CATEGORY" val="custom"/>
  <p:tag name="KSO_WM_TEMPLATE_INDEX" val="20205081"/>
</p:tagLst>
</file>

<file path=ppt/tags/tag35.xml><?xml version="1.0" encoding="utf-8"?>
<p:tagLst xmlns:p="http://schemas.openxmlformats.org/presentationml/2006/main">
  <p:tag name="AS_UNIQUEID" val="3414"/>
  <p:tag name="KSO_WM_BEAUTIFY_FLAG" val=""/>
</p:tagLst>
</file>

<file path=ppt/tags/tag36.xml><?xml version="1.0" encoding="utf-8"?>
<p:tagLst xmlns:p="http://schemas.openxmlformats.org/presentationml/2006/main">
  <p:tag name="AS_UNIQUEID" val="1574"/>
  <p:tag name="KSO_WM_BEAUTIFY_FLAG" val=""/>
</p:tagLst>
</file>

<file path=ppt/tags/tag37.xml><?xml version="1.0" encoding="utf-8"?>
<p:tagLst xmlns:p="http://schemas.openxmlformats.org/presentationml/2006/main">
  <p:tag name="AS_UNIQUEID" val="1578"/>
  <p:tag name="KSO_WM_BEAUTIFY_FLAG" val=""/>
</p:tagLst>
</file>

<file path=ppt/tags/tag38.xml><?xml version="1.0" encoding="utf-8"?>
<p:tagLst xmlns:p="http://schemas.openxmlformats.org/presentationml/2006/main">
  <p:tag name="AS_UNIQUEID" val="1578"/>
  <p:tag name="KSO_WM_BEAUTIFY_FLAG" val=""/>
</p:tagLst>
</file>

<file path=ppt/tags/tag39.xml><?xml version="1.0" encoding="utf-8"?>
<p:tagLst xmlns:p="http://schemas.openxmlformats.org/presentationml/2006/main">
  <p:tag name="AS_UNIQUEID" val="1020"/>
  <p:tag name="KSO_WM_BEAUTIFY_FLAG" val=""/>
</p:tagLst>
</file>

<file path=ppt/tags/tag4.xml><?xml version="1.0" encoding="utf-8"?>
<p:tagLst xmlns:p="http://schemas.openxmlformats.org/presentationml/2006/main">
  <p:tag name="AS_UNIQUEID" val="3676"/>
  <p:tag name="KSO_WM_BEAUTIFY_FLAG" val=""/>
</p:tagLst>
</file>

<file path=ppt/tags/tag40.xml><?xml version="1.0" encoding="utf-8"?>
<p:tagLst xmlns:p="http://schemas.openxmlformats.org/presentationml/2006/main">
  <p:tag name="KSO_WM_BEAUTIFY_FLAG" val="#wm#"/>
  <p:tag name="KSO_WM_TEMPLATE_CATEGORY" val="custom"/>
  <p:tag name="KSO_WM_TEMPLATE_INDEX" val="20205081"/>
</p:tagLst>
</file>

<file path=ppt/tags/tag41.xml><?xml version="1.0" encoding="utf-8"?>
<p:tagLst xmlns:p="http://schemas.openxmlformats.org/presentationml/2006/main">
  <p:tag name="AS_UNIQUEID" val="3586"/>
  <p:tag name="KSO_WM_BEAUTIFY_FLAG" val=""/>
</p:tagLst>
</file>

<file path=ppt/tags/tag42.xml><?xml version="1.0" encoding="utf-8"?>
<p:tagLst xmlns:p="http://schemas.openxmlformats.org/presentationml/2006/main">
  <p:tag name="AS_UNIQUEID" val="1881"/>
  <p:tag name="KSO_WM_BEAUTIFY_FLAG" val=""/>
</p:tagLst>
</file>

<file path=ppt/tags/tag43.xml><?xml version="1.0" encoding="utf-8"?>
<p:tagLst xmlns:p="http://schemas.openxmlformats.org/presentationml/2006/main">
  <p:tag name="AS_UNIQUEID" val="1882"/>
  <p:tag name="KSO_WM_BEAUTIFY_FLAG" val=""/>
</p:tagLst>
</file>

<file path=ppt/tags/tag44.xml><?xml version="1.0" encoding="utf-8"?>
<p:tagLst xmlns:p="http://schemas.openxmlformats.org/presentationml/2006/main">
  <p:tag name="AS_UNIQUEID" val="1883"/>
  <p:tag name="KSO_WM_BEAUTIFY_FLAG" val=""/>
</p:tagLst>
</file>

<file path=ppt/tags/tag45.xml><?xml version="1.0" encoding="utf-8"?>
<p:tagLst xmlns:p="http://schemas.openxmlformats.org/presentationml/2006/main">
  <p:tag name="AS_UNIQUEID" val="1884"/>
  <p:tag name="KSO_WM_BEAUTIFY_FLAG" val=""/>
</p:tagLst>
</file>

<file path=ppt/tags/tag46.xml><?xml version="1.0" encoding="utf-8"?>
<p:tagLst xmlns:p="http://schemas.openxmlformats.org/presentationml/2006/main">
  <p:tag name="AS_UNIQUEID" val="1885"/>
  <p:tag name="KSO_WM_BEAUTIFY_FLAG" val=""/>
</p:tagLst>
</file>

<file path=ppt/tags/tag47.xml><?xml version="1.0" encoding="utf-8"?>
<p:tagLst xmlns:p="http://schemas.openxmlformats.org/presentationml/2006/main">
  <p:tag name="AS_UNIQUEID" val="1886"/>
  <p:tag name="KSO_WM_BEAUTIFY_FLAG" val=""/>
</p:tagLst>
</file>

<file path=ppt/tags/tag48.xml><?xml version="1.0" encoding="utf-8"?>
<p:tagLst xmlns:p="http://schemas.openxmlformats.org/presentationml/2006/main">
  <p:tag name="AS_UNIQUEID" val="1887"/>
  <p:tag name="KSO_WM_BEAUTIFY_FLAG" val=""/>
</p:tagLst>
</file>

<file path=ppt/tags/tag49.xml><?xml version="1.0" encoding="utf-8"?>
<p:tagLst xmlns:p="http://schemas.openxmlformats.org/presentationml/2006/main">
  <p:tag name="AS_UNIQUEID" val="1888"/>
  <p:tag name="KSO_WM_BEAUTIFY_FLAG" val=""/>
</p:tagLst>
</file>

<file path=ppt/tags/tag5.xml><?xml version="1.0" encoding="utf-8"?>
<p:tagLst xmlns:p="http://schemas.openxmlformats.org/presentationml/2006/main">
  <p:tag name="AS_UNIQUEID" val="3677"/>
</p:tagLst>
</file>

<file path=ppt/tags/tag50.xml><?xml version="1.0" encoding="utf-8"?>
<p:tagLst xmlns:p="http://schemas.openxmlformats.org/presentationml/2006/main">
  <p:tag name="AS_UNIQUEID" val="1889"/>
  <p:tag name="KSO_WM_BEAUTIFY_FLAG" val=""/>
</p:tagLst>
</file>

<file path=ppt/tags/tag51.xml><?xml version="1.0" encoding="utf-8"?>
<p:tagLst xmlns:p="http://schemas.openxmlformats.org/presentationml/2006/main">
  <p:tag name="AS_UNIQUEID" val="1890"/>
  <p:tag name="KSO_WM_BEAUTIFY_FLAG" val=""/>
</p:tagLst>
</file>

<file path=ppt/tags/tag52.xml><?xml version="1.0" encoding="utf-8"?>
<p:tagLst xmlns:p="http://schemas.openxmlformats.org/presentationml/2006/main">
  <p:tag name="AS_UNIQUEID" val="1891"/>
  <p:tag name="KSO_WM_BEAUTIFY_FLAG" val=""/>
</p:tagLst>
</file>

<file path=ppt/tags/tag53.xml><?xml version="1.0" encoding="utf-8"?>
<p:tagLst xmlns:p="http://schemas.openxmlformats.org/presentationml/2006/main">
  <p:tag name="AS_UNIQUEID" val="1892"/>
  <p:tag name="KSO_WM_BEAUTIFY_FLAG" val=""/>
</p:tagLst>
</file>

<file path=ppt/tags/tag54.xml><?xml version="1.0" encoding="utf-8"?>
<p:tagLst xmlns:p="http://schemas.openxmlformats.org/presentationml/2006/main">
  <p:tag name="AS_UNIQUEID" val="1893"/>
  <p:tag name="KSO_WM_BEAUTIFY_FLAG" val=""/>
</p:tagLst>
</file>

<file path=ppt/tags/tag55.xml><?xml version="1.0" encoding="utf-8"?>
<p:tagLst xmlns:p="http://schemas.openxmlformats.org/presentationml/2006/main">
  <p:tag name="AS_UNIQUEID" val="1894"/>
  <p:tag name="KSO_WM_BEAUTIFY_FLAG" val=""/>
</p:tagLst>
</file>

<file path=ppt/tags/tag56.xml><?xml version="1.0" encoding="utf-8"?>
<p:tagLst xmlns:p="http://schemas.openxmlformats.org/presentationml/2006/main">
  <p:tag name="AS_UNIQUEID" val="1895"/>
  <p:tag name="KSO_WM_BEAUTIFY_FLAG" val=""/>
</p:tagLst>
</file>

<file path=ppt/tags/tag57.xml><?xml version="1.0" encoding="utf-8"?>
<p:tagLst xmlns:p="http://schemas.openxmlformats.org/presentationml/2006/main">
  <p:tag name="AS_UNIQUEID" val="1903"/>
  <p:tag name="KSO_WM_BEAUTIFY_FLAG" val=""/>
</p:tagLst>
</file>

<file path=ppt/tags/tag58.xml><?xml version="1.0" encoding="utf-8"?>
<p:tagLst xmlns:p="http://schemas.openxmlformats.org/presentationml/2006/main">
  <p:tag name="AS_UNIQUEID" val="1904"/>
  <p:tag name="KSO_WM_BEAUTIFY_FLAG" val=""/>
</p:tagLst>
</file>

<file path=ppt/tags/tag59.xml><?xml version="1.0" encoding="utf-8"?>
<p:tagLst xmlns:p="http://schemas.openxmlformats.org/presentationml/2006/main">
  <p:tag name="AS_UNIQUEID" val="1905"/>
  <p:tag name="KSO_WM_BEAUTIFY_FLAG" val=""/>
</p:tagLst>
</file>

<file path=ppt/tags/tag6.xml><?xml version="1.0" encoding="utf-8"?>
<p:tagLst xmlns:p="http://schemas.openxmlformats.org/presentationml/2006/main">
  <p:tag name="AS_UNIQUEID" val="3678"/>
  <p:tag name="KSO_WM_BEAUTIFY_FLAG" val=""/>
</p:tagLst>
</file>

<file path=ppt/tags/tag60.xml><?xml version="1.0" encoding="utf-8"?>
<p:tagLst xmlns:p="http://schemas.openxmlformats.org/presentationml/2006/main">
  <p:tag name="AS_UNIQUEID" val="1906"/>
  <p:tag name="KSO_WM_BEAUTIFY_FLAG" val=""/>
</p:tagLst>
</file>

<file path=ppt/tags/tag61.xml><?xml version="1.0" encoding="utf-8"?>
<p:tagLst xmlns:p="http://schemas.openxmlformats.org/presentationml/2006/main">
  <p:tag name="AS_UNIQUEID" val="1907"/>
  <p:tag name="KSO_WM_BEAUTIFY_FLAG" val=""/>
</p:tagLst>
</file>

<file path=ppt/tags/tag62.xml><?xml version="1.0" encoding="utf-8"?>
<p:tagLst xmlns:p="http://schemas.openxmlformats.org/presentationml/2006/main">
  <p:tag name="AS_UNIQUEID" val="1908"/>
  <p:tag name="KSO_WM_BEAUTIFY_FLAG" val=""/>
</p:tagLst>
</file>

<file path=ppt/tags/tag63.xml><?xml version="1.0" encoding="utf-8"?>
<p:tagLst xmlns:p="http://schemas.openxmlformats.org/presentationml/2006/main">
  <p:tag name="AS_UNIQUEID" val="1909"/>
  <p:tag name="KSO_WM_BEAUTIFY_FLAG" val=""/>
</p:tagLst>
</file>

<file path=ppt/tags/tag64.xml><?xml version="1.0" encoding="utf-8"?>
<p:tagLst xmlns:p="http://schemas.openxmlformats.org/presentationml/2006/main">
  <p:tag name="AS_UNIQUEID" val="3587"/>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AS_UNIQUEID" val="3589"/>
  <p:tag name="KSO_WM_BEAUTIFY_FLAG" val=""/>
</p:tagLst>
</file>

<file path=ppt/tags/tag67.xml><?xml version="1.0" encoding="utf-8"?>
<p:tagLst xmlns:p="http://schemas.openxmlformats.org/presentationml/2006/main">
  <p:tag name="AS_UNIQUEID" val="3590"/>
  <p:tag name="KSO_WM_BEAUTIFY_FLAG" val=""/>
</p:tagLst>
</file>

<file path=ppt/tags/tag68.xml><?xml version="1.0" encoding="utf-8"?>
<p:tagLst xmlns:p="http://schemas.openxmlformats.org/presentationml/2006/main">
  <p:tag name="AS_UNIQUEID" val="1916"/>
  <p:tag name="KSO_WM_BEAUTIFY_FLAG" val=""/>
</p:tagLst>
</file>

<file path=ppt/tags/tag69.xml><?xml version="1.0" encoding="utf-8"?>
<p:tagLst xmlns:p="http://schemas.openxmlformats.org/presentationml/2006/main">
  <p:tag name="AS_UNIQUEID" val="1917"/>
  <p:tag name="KSO_WM_BEAUTIFY_FLAG" val=""/>
</p:tagLst>
</file>

<file path=ppt/tags/tag7.xml><?xml version="1.0" encoding="utf-8"?>
<p:tagLst xmlns:p="http://schemas.openxmlformats.org/presentationml/2006/main">
  <p:tag name="AS_UNIQUEID" val="3679"/>
</p:tagLst>
</file>

<file path=ppt/tags/tag70.xml><?xml version="1.0" encoding="utf-8"?>
<p:tagLst xmlns:p="http://schemas.openxmlformats.org/presentationml/2006/main">
  <p:tag name="AS_UNIQUEID" val="1918"/>
  <p:tag name="KSO_WM_BEAUTIFY_FLAG" val=""/>
</p:tagLst>
</file>

<file path=ppt/tags/tag71.xml><?xml version="1.0" encoding="utf-8"?>
<p:tagLst xmlns:p="http://schemas.openxmlformats.org/presentationml/2006/main">
  <p:tag name="AS_UNIQUEID" val="1919"/>
  <p:tag name="KSO_WM_BEAUTIFY_FLAG" val=""/>
</p:tagLst>
</file>

<file path=ppt/tags/tag72.xml><?xml version="1.0" encoding="utf-8"?>
<p:tagLst xmlns:p="http://schemas.openxmlformats.org/presentationml/2006/main">
  <p:tag name="AS_UNIQUEID" val="1920"/>
  <p:tag name="KSO_WM_BEAUTIFY_FLAG" val=""/>
</p:tagLst>
</file>

<file path=ppt/tags/tag73.xml><?xml version="1.0" encoding="utf-8"?>
<p:tagLst xmlns:p="http://schemas.openxmlformats.org/presentationml/2006/main">
  <p:tag name="AS_UNIQUEID" val="1921"/>
  <p:tag name="KSO_WM_BEAUTIFY_FLAG" val=""/>
</p:tagLst>
</file>

<file path=ppt/tags/tag74.xml><?xml version="1.0" encoding="utf-8"?>
<p:tagLst xmlns:p="http://schemas.openxmlformats.org/presentationml/2006/main">
  <p:tag name="AS_UNIQUEID" val="1922"/>
  <p:tag name="KSO_WM_BEAUTIFY_FLAG" val=""/>
</p:tagLst>
</file>

<file path=ppt/tags/tag75.xml><?xml version="1.0" encoding="utf-8"?>
<p:tagLst xmlns:p="http://schemas.openxmlformats.org/presentationml/2006/main">
  <p:tag name="AS_UNIQUEID" val="1923"/>
  <p:tag name="KSO_WM_BEAUTIFY_FLAG" val=""/>
</p:tagLst>
</file>

<file path=ppt/tags/tag76.xml><?xml version="1.0" encoding="utf-8"?>
<p:tagLst xmlns:p="http://schemas.openxmlformats.org/presentationml/2006/main">
  <p:tag name="AS_UNIQUEID" val="3591"/>
  <p:tag name="KSO_WM_BEAUTIFY_FLAG" val=""/>
</p:tagLst>
</file>

<file path=ppt/tags/tag77.xml><?xml version="1.0" encoding="utf-8"?>
<p:tagLst xmlns:p="http://schemas.openxmlformats.org/presentationml/2006/main">
  <p:tag name="AS_UNIQUEID" val="3592"/>
  <p:tag name="KSO_WM_BEAUTIFY_FLAG" val=""/>
</p:tagLst>
</file>

<file path=ppt/tags/tag78.xml><?xml version="1.0" encoding="utf-8"?>
<p:tagLst xmlns:p="http://schemas.openxmlformats.org/presentationml/2006/main">
  <p:tag name="AS_UNIQUEID" val="3593"/>
  <p:tag name="KSO_WM_BEAUTIFY_FLAG" val=""/>
</p:tagLst>
</file>

<file path=ppt/tags/tag79.xml><?xml version="1.0" encoding="utf-8"?>
<p:tagLst xmlns:p="http://schemas.openxmlformats.org/presentationml/2006/main">
  <p:tag name="AS_UNIQUEID" val="3594"/>
  <p:tag name="KSO_WM_BEAUTIFY_FLAG" val=""/>
</p:tagLst>
</file>

<file path=ppt/tags/tag8.xml><?xml version="1.0" encoding="utf-8"?>
<p:tagLst xmlns:p="http://schemas.openxmlformats.org/presentationml/2006/main">
  <p:tag name="AS_UNIQUEID" val="3680"/>
  <p:tag name="KSO_WM_BEAUTIFY_FLAG" val=""/>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AS_UNIQUEID" val="3600"/>
  <p:tag name="KSO_WM_BEAUTIFY_FLAG" val=""/>
</p:tagLst>
</file>

<file path=ppt/tags/tag82.xml><?xml version="1.0" encoding="utf-8"?>
<p:tagLst xmlns:p="http://schemas.openxmlformats.org/presentationml/2006/main">
  <p:tag name="AS_UNIQUEID" val="1395"/>
</p:tagLst>
</file>

<file path=ppt/tags/tag83.xml><?xml version="1.0" encoding="utf-8"?>
<p:tagLst xmlns:p="http://schemas.openxmlformats.org/presentationml/2006/main">
  <p:tag name="AS_UNIQUEID" val="1396"/>
  <p:tag name="KSO_WM_BEAUTIFY_FLAG" val=""/>
</p:tagLst>
</file>

<file path=ppt/tags/tag84.xml><?xml version="1.0" encoding="utf-8"?>
<p:tagLst xmlns:p="http://schemas.openxmlformats.org/presentationml/2006/main">
  <p:tag name="AS_UNIQUEID" val="1397"/>
  <p:tag name="KSO_WM_BEAUTIFY_FLAG" val=""/>
</p:tagLst>
</file>

<file path=ppt/tags/tag85.xml><?xml version="1.0" encoding="utf-8"?>
<p:tagLst xmlns:p="http://schemas.openxmlformats.org/presentationml/2006/main">
  <p:tag name="AS_UNIQUEID" val="1398"/>
  <p:tag name="KSO_WM_BEAUTIFY_FLAG" val=""/>
</p:tagLst>
</file>

<file path=ppt/tags/tag86.xml><?xml version="1.0" encoding="utf-8"?>
<p:tagLst xmlns:p="http://schemas.openxmlformats.org/presentationml/2006/main">
  <p:tag name="AS_UNIQUEID" val="1399"/>
</p:tagLst>
</file>

<file path=ppt/tags/tag87.xml><?xml version="1.0" encoding="utf-8"?>
<p:tagLst xmlns:p="http://schemas.openxmlformats.org/presentationml/2006/main">
  <p:tag name="AS_UNIQUEID" val="1400"/>
</p:tagLst>
</file>

<file path=ppt/tags/tag88.xml><?xml version="1.0" encoding="utf-8"?>
<p:tagLst xmlns:p="http://schemas.openxmlformats.org/presentationml/2006/main">
  <p:tag name="AS_UNIQUEID" val="1401"/>
</p:tagLst>
</file>

<file path=ppt/tags/tag89.xml><?xml version="1.0" encoding="utf-8"?>
<p:tagLst xmlns:p="http://schemas.openxmlformats.org/presentationml/2006/main">
  <p:tag name="AS_UNIQUEID" val="1402"/>
  <p:tag name="KSO_WM_BEAUTIFY_FLAG" val=""/>
</p:tagLst>
</file>

<file path=ppt/tags/tag9.xml><?xml version="1.0" encoding="utf-8"?>
<p:tagLst xmlns:p="http://schemas.openxmlformats.org/presentationml/2006/main">
  <p:tag name="AS_UNIQUEID" val="3681"/>
  <p:tag name="KSO_WM_BEAUTIFY_FLAG" val=""/>
</p:tagLst>
</file>

<file path=ppt/tags/tag90.xml><?xml version="1.0" encoding="utf-8"?>
<p:tagLst xmlns:p="http://schemas.openxmlformats.org/presentationml/2006/main">
  <p:tag name="AS_UNIQUEID" val="1403"/>
  <p:tag name="KSO_WM_BEAUTIFY_FLAG" val=""/>
</p:tagLst>
</file>

<file path=ppt/tags/tag91.xml><?xml version="1.0" encoding="utf-8"?>
<p:tagLst xmlns:p="http://schemas.openxmlformats.org/presentationml/2006/main">
  <p:tag name="AS_UNIQUEID" val="1404"/>
  <p:tag name="KSO_WM_BEAUTIFY_FLAG" val=""/>
</p:tagLst>
</file>

<file path=ppt/tags/tag92.xml><?xml version="1.0" encoding="utf-8"?>
<p:tagLst xmlns:p="http://schemas.openxmlformats.org/presentationml/2006/main">
  <p:tag name="AS_UNIQUEID" val="1405"/>
  <p:tag name="KSO_WM_BEAUTIFY_FLAG" val=""/>
</p:tagLst>
</file>

<file path=ppt/tags/tag93.xml><?xml version="1.0" encoding="utf-8"?>
<p:tagLst xmlns:p="http://schemas.openxmlformats.org/presentationml/2006/main">
  <p:tag name="AS_UNIQUEID" val="1406"/>
  <p:tag name="KSO_WM_BEAUTIFY_FLAG" val=""/>
</p:tagLst>
</file>

<file path=ppt/tags/tag94.xml><?xml version="1.0" encoding="utf-8"?>
<p:tagLst xmlns:p="http://schemas.openxmlformats.org/presentationml/2006/main">
  <p:tag name="AS_UNIQUEID" val="1407"/>
  <p:tag name="KSO_WM_BEAUTIFY_FLAG" val=""/>
</p:tagLst>
</file>

<file path=ppt/tags/tag95.xml><?xml version="1.0" encoding="utf-8"?>
<p:tagLst xmlns:p="http://schemas.openxmlformats.org/presentationml/2006/main">
  <p:tag name="AS_UNIQUEID" val="1408"/>
  <p:tag name="KSO_WM_BEAUTIFY_FLAG" val=""/>
</p:tagLst>
</file>

<file path=ppt/tags/tag96.xml><?xml version="1.0" encoding="utf-8"?>
<p:tagLst xmlns:p="http://schemas.openxmlformats.org/presentationml/2006/main">
  <p:tag name="AS_UNIQUEID" val="1409"/>
  <p:tag name="KSO_WM_BEAUTIFY_FLAG" val=""/>
</p:tagLst>
</file>

<file path=ppt/tags/tag97.xml><?xml version="1.0" encoding="utf-8"?>
<p:tagLst xmlns:p="http://schemas.openxmlformats.org/presentationml/2006/main">
  <p:tag name="AS_UNIQUEID" val="1410"/>
  <p:tag name="KSO_WM_BEAUTIFY_FLAG" val=""/>
</p:tagLst>
</file>

<file path=ppt/tags/tag98.xml><?xml version="1.0" encoding="utf-8"?>
<p:tagLst xmlns:p="http://schemas.openxmlformats.org/presentationml/2006/main">
  <p:tag name="AS_UNIQUEID" val="1411"/>
  <p:tag name="KSO_WM_BEAUTIFY_FLAG" val=""/>
</p:tagLst>
</file>

<file path=ppt/tags/tag99.xml><?xml version="1.0" encoding="utf-8"?>
<p:tagLst xmlns:p="http://schemas.openxmlformats.org/presentationml/2006/main">
  <p:tag name="AS_UNIQUEID" val="1412"/>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2618</Words>
  <Application>WPS 演示</Application>
  <PresentationFormat/>
  <Paragraphs>330</Paragraphs>
  <Slides>16</Slides>
  <Notes>0</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37" baseType="lpstr">
      <vt:lpstr>Arial</vt:lpstr>
      <vt:lpstr>宋体</vt:lpstr>
      <vt:lpstr>Wingdings</vt:lpstr>
      <vt:lpstr>Wingdings</vt:lpstr>
      <vt:lpstr>Times New Roman</vt:lpstr>
      <vt:lpstr>微软雅黑</vt:lpstr>
      <vt:lpstr>汉仪旗黑</vt:lpstr>
      <vt:lpstr>微软雅黑</vt:lpstr>
      <vt:lpstr>Arial</vt:lpstr>
      <vt:lpstr>楷体</vt:lpstr>
      <vt:lpstr>汉仪楷体KW</vt:lpstr>
      <vt:lpstr>汉仪书宋二KW</vt:lpstr>
      <vt:lpstr>宋体</vt:lpstr>
      <vt:lpstr>Arial Unicode MS</vt:lpstr>
      <vt:lpstr>Calibri</vt:lpstr>
      <vt:lpstr>Helvetica Neue</vt:lpstr>
      <vt:lpstr>等线</vt:lpstr>
      <vt:lpstr>汉仪中等线KW</vt:lpstr>
      <vt:lpstr>宋体-简</vt:lpstr>
      <vt:lpstr>Office 主题​​</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栀子</cp:lastModifiedBy>
  <cp:revision>2</cp:revision>
  <dcterms:created xsi:type="dcterms:W3CDTF">2025-02-13T10:41:27Z</dcterms:created>
  <dcterms:modified xsi:type="dcterms:W3CDTF">2025-02-13T10:41:27Z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39221D0DF969DE9B57CCAD679FE4B674_42</vt:lpwstr>
  </property>
  <property fmtid="{D5CDD505-2E9C-101B-9397-08002B2CF9AE}" pid="3" name="KSOProductBuildVer">
    <vt:lpwstr>2052-6.7.1.8828</vt:lpwstr>
  </property>
</Properties>
</file>