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3"/>
    <p:sldId id="270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3"/>
    <p:sldId id="288" r:id="rId14"/>
    <p:sldId id="289" r:id="rId15"/>
    <p:sldId id="290" r:id="rId16"/>
    <p:sldId id="291" r:id="rId17"/>
    <p:sldId id="273" r:id="rId18"/>
    <p:sldId id="275" r:id="rId19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16" userDrawn="1">
          <p15:clr>
            <a:srgbClr val="A4A3A4"/>
          </p15:clr>
        </p15:guide>
        <p15:guide id="2" pos="394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016"/>
        <p:guide pos="394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gs" Target="tags/tag32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2.xml"/><Relationship Id="rId6" Type="http://schemas.openxmlformats.org/officeDocument/2006/relationships/tags" Target="../tags/tag320.xml"/><Relationship Id="rId5" Type="http://schemas.openxmlformats.org/officeDocument/2006/relationships/tags" Target="../tags/tag319.xml"/><Relationship Id="rId4" Type="http://schemas.openxmlformats.org/officeDocument/2006/relationships/tags" Target="../tags/tag318.xml"/><Relationship Id="rId3" Type="http://schemas.openxmlformats.org/officeDocument/2006/relationships/tags" Target="../tags/tag317.xml"/><Relationship Id="rId2" Type="http://schemas.openxmlformats.org/officeDocument/2006/relationships/tags" Target="../tags/tag316.xml"/><Relationship Id="rId1" Type="http://schemas.openxmlformats.org/officeDocument/2006/relationships/tags" Target="../tags/tag3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4" Type="http://schemas.openxmlformats.org/officeDocument/2006/relationships/tags" Target="../tags/tag221.xml"/><Relationship Id="rId3" Type="http://schemas.openxmlformats.org/officeDocument/2006/relationships/tags" Target="../tags/tag220.xml"/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/>
          <p:nvPr>
            <p:ph type="sldImg" idx="2"/>
            <p:custDataLst>
              <p:tags r:id="rId3"/>
            </p:custDataLst>
          </p:nvPr>
        </p:nvSpPr>
        <p:spPr/>
      </p:sp>
      <p:sp>
        <p:nvSpPr>
          <p:cNvPr id="3" name="文本占位符 2"/>
          <p:cNvSpPr/>
          <p:nvPr>
            <p:ph type="body" idx="3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zh-CN" altLang="en-US"/>
              <a:t>电负性是相对值，没单位</a:t>
            </a:r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8" Type="http://schemas.openxmlformats.org/officeDocument/2006/relationships/tags" Target="../tags/tag47.xml"/><Relationship Id="rId47" Type="http://schemas.openxmlformats.org/officeDocument/2006/relationships/tags" Target="../tags/tag46.xml"/><Relationship Id="rId46" Type="http://schemas.openxmlformats.org/officeDocument/2006/relationships/tags" Target="../tags/tag45.xml"/><Relationship Id="rId45" Type="http://schemas.openxmlformats.org/officeDocument/2006/relationships/tags" Target="../tags/tag44.xml"/><Relationship Id="rId44" Type="http://schemas.openxmlformats.org/officeDocument/2006/relationships/tags" Target="../tags/tag43.xml"/><Relationship Id="rId43" Type="http://schemas.openxmlformats.org/officeDocument/2006/relationships/tags" Target="../tags/tag42.xml"/><Relationship Id="rId42" Type="http://schemas.openxmlformats.org/officeDocument/2006/relationships/tags" Target="../tags/tag41.xml"/><Relationship Id="rId41" Type="http://schemas.openxmlformats.org/officeDocument/2006/relationships/tags" Target="../tags/tag40.xml"/><Relationship Id="rId40" Type="http://schemas.openxmlformats.org/officeDocument/2006/relationships/tags" Target="../tags/tag39.xml"/><Relationship Id="rId4" Type="http://schemas.openxmlformats.org/officeDocument/2006/relationships/tags" Target="../tags/tag3.xml"/><Relationship Id="rId39" Type="http://schemas.openxmlformats.org/officeDocument/2006/relationships/tags" Target="../tags/tag38.xml"/><Relationship Id="rId38" Type="http://schemas.openxmlformats.org/officeDocument/2006/relationships/tags" Target="../tags/tag37.xml"/><Relationship Id="rId37" Type="http://schemas.openxmlformats.org/officeDocument/2006/relationships/tags" Target="../tags/tag36.xml"/><Relationship Id="rId36" Type="http://schemas.openxmlformats.org/officeDocument/2006/relationships/tags" Target="../tags/tag35.xml"/><Relationship Id="rId35" Type="http://schemas.openxmlformats.org/officeDocument/2006/relationships/tags" Target="../tags/tag34.xml"/><Relationship Id="rId34" Type="http://schemas.openxmlformats.org/officeDocument/2006/relationships/tags" Target="../tags/tag33.xml"/><Relationship Id="rId33" Type="http://schemas.openxmlformats.org/officeDocument/2006/relationships/tags" Target="../tags/tag32.xml"/><Relationship Id="rId32" Type="http://schemas.openxmlformats.org/officeDocument/2006/relationships/tags" Target="../tags/tag31.xml"/><Relationship Id="rId31" Type="http://schemas.openxmlformats.org/officeDocument/2006/relationships/tags" Target="../tags/tag30.xml"/><Relationship Id="rId30" Type="http://schemas.openxmlformats.org/officeDocument/2006/relationships/tags" Target="../tags/tag29.xml"/><Relationship Id="rId3" Type="http://schemas.openxmlformats.org/officeDocument/2006/relationships/tags" Target="../tags/tag2.xml"/><Relationship Id="rId29" Type="http://schemas.openxmlformats.org/officeDocument/2006/relationships/tags" Target="../tags/tag28.xml"/><Relationship Id="rId28" Type="http://schemas.openxmlformats.org/officeDocument/2006/relationships/tags" Target="../tags/tag27.xml"/><Relationship Id="rId27" Type="http://schemas.openxmlformats.org/officeDocument/2006/relationships/tags" Target="../tags/tag26.xml"/><Relationship Id="rId26" Type="http://schemas.openxmlformats.org/officeDocument/2006/relationships/tags" Target="../tags/tag25.xml"/><Relationship Id="rId25" Type="http://schemas.openxmlformats.org/officeDocument/2006/relationships/tags" Target="../tags/tag24.xml"/><Relationship Id="rId24" Type="http://schemas.openxmlformats.org/officeDocument/2006/relationships/tags" Target="../tags/tag23.xml"/><Relationship Id="rId23" Type="http://schemas.openxmlformats.org/officeDocument/2006/relationships/tags" Target="../tags/tag22.xml"/><Relationship Id="rId22" Type="http://schemas.openxmlformats.org/officeDocument/2006/relationships/tags" Target="../tags/tag21.xml"/><Relationship Id="rId21" Type="http://schemas.openxmlformats.org/officeDocument/2006/relationships/tags" Target="../tags/tag20.xml"/><Relationship Id="rId20" Type="http://schemas.openxmlformats.org/officeDocument/2006/relationships/tags" Target="../tags/tag19.xml"/><Relationship Id="rId2" Type="http://schemas.openxmlformats.org/officeDocument/2006/relationships/tags" Target="../tags/tag1.xml"/><Relationship Id="rId19" Type="http://schemas.openxmlformats.org/officeDocument/2006/relationships/tags" Target="../tags/tag18.xml"/><Relationship Id="rId18" Type="http://schemas.openxmlformats.org/officeDocument/2006/relationships/tags" Target="../tags/tag17.xml"/><Relationship Id="rId17" Type="http://schemas.openxmlformats.org/officeDocument/2006/relationships/tags" Target="../tags/tag16.xml"/><Relationship Id="rId16" Type="http://schemas.openxmlformats.org/officeDocument/2006/relationships/tags" Target="../tags/tag15.xml"/><Relationship Id="rId15" Type="http://schemas.openxmlformats.org/officeDocument/2006/relationships/tags" Target="../tags/tag14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9" Type="http://schemas.openxmlformats.org/officeDocument/2006/relationships/tags" Target="../tags/tag55.xml"/><Relationship Id="rId8" Type="http://schemas.openxmlformats.org/officeDocument/2006/relationships/tags" Target="../tags/tag54.xml"/><Relationship Id="rId7" Type="http://schemas.openxmlformats.org/officeDocument/2006/relationships/tags" Target="../tags/tag53.xml"/><Relationship Id="rId6" Type="http://schemas.openxmlformats.org/officeDocument/2006/relationships/tags" Target="../tags/tag52.xml"/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4" Type="http://schemas.openxmlformats.org/officeDocument/2006/relationships/tags" Target="../tags/tag70.xml"/><Relationship Id="rId23" Type="http://schemas.openxmlformats.org/officeDocument/2006/relationships/tags" Target="../tags/tag69.xml"/><Relationship Id="rId22" Type="http://schemas.openxmlformats.org/officeDocument/2006/relationships/tags" Target="../tags/tag68.xml"/><Relationship Id="rId21" Type="http://schemas.openxmlformats.org/officeDocument/2006/relationships/tags" Target="../tags/tag67.xml"/><Relationship Id="rId20" Type="http://schemas.openxmlformats.org/officeDocument/2006/relationships/tags" Target="../tags/tag66.xml"/><Relationship Id="rId2" Type="http://schemas.openxmlformats.org/officeDocument/2006/relationships/tags" Target="../tags/tag48.xml"/><Relationship Id="rId19" Type="http://schemas.openxmlformats.org/officeDocument/2006/relationships/tags" Target="../tags/tag65.xml"/><Relationship Id="rId18" Type="http://schemas.openxmlformats.org/officeDocument/2006/relationships/tags" Target="../tags/tag64.xml"/><Relationship Id="rId17" Type="http://schemas.openxmlformats.org/officeDocument/2006/relationships/tags" Target="../tags/tag63.xml"/><Relationship Id="rId16" Type="http://schemas.openxmlformats.org/officeDocument/2006/relationships/tags" Target="../tags/tag62.xml"/><Relationship Id="rId15" Type="http://schemas.openxmlformats.org/officeDocument/2006/relationships/tags" Target="../tags/tag61.xml"/><Relationship Id="rId14" Type="http://schemas.openxmlformats.org/officeDocument/2006/relationships/tags" Target="../tags/tag60.xml"/><Relationship Id="rId13" Type="http://schemas.openxmlformats.org/officeDocument/2006/relationships/tags" Target="../tags/tag59.xml"/><Relationship Id="rId12" Type="http://schemas.openxmlformats.org/officeDocument/2006/relationships/tags" Target="../tags/tag58.xml"/><Relationship Id="rId11" Type="http://schemas.openxmlformats.org/officeDocument/2006/relationships/tags" Target="../tags/tag57.xml"/><Relationship Id="rId10" Type="http://schemas.openxmlformats.org/officeDocument/2006/relationships/tags" Target="../tags/tag56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: 圆角 25"/>
          <p:cNvSpPr/>
          <p:nvPr userDrawn="1">
            <p:custDataLst>
              <p:tags r:id="rId2"/>
            </p:custDataLst>
          </p:nvPr>
        </p:nvSpPr>
        <p:spPr>
          <a:xfrm>
            <a:off x="1400810" y="3163570"/>
            <a:ext cx="9400540" cy="738505"/>
          </a:xfrm>
          <a:prstGeom prst="roundRect">
            <a:avLst>
              <a:gd name="adj" fmla="val 12969"/>
            </a:avLst>
          </a:prstGeom>
          <a:solidFill>
            <a:schemeClr val="bg1"/>
          </a:solidFill>
          <a:ln w="25400">
            <a:solidFill>
              <a:srgbClr val="F2C3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5" name="矩形: 圆角 24"/>
          <p:cNvSpPr/>
          <p:nvPr userDrawn="1">
            <p:custDataLst>
              <p:tags r:id="rId3"/>
            </p:custDataLst>
          </p:nvPr>
        </p:nvSpPr>
        <p:spPr>
          <a:xfrm>
            <a:off x="1400628" y="1255558"/>
            <a:ext cx="9390742" cy="711026"/>
          </a:xfrm>
          <a:prstGeom prst="roundRect">
            <a:avLst>
              <a:gd name="adj" fmla="val 13563"/>
            </a:avLst>
          </a:prstGeom>
          <a:solidFill>
            <a:srgbClr val="F2C34D"/>
          </a:solidFill>
          <a:ln w="25400">
            <a:solidFill>
              <a:srgbClr val="F2C3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: 圆角 1"/>
          <p:cNvSpPr/>
          <p:nvPr userDrawn="1">
            <p:custDataLst>
              <p:tags r:id="rId4"/>
            </p:custDataLst>
          </p:nvPr>
        </p:nvSpPr>
        <p:spPr>
          <a:xfrm>
            <a:off x="1400629" y="1422400"/>
            <a:ext cx="9390742" cy="235131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5400">
            <a:solidFill>
              <a:srgbClr val="F2C34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3" name="组合 12"/>
          <p:cNvGrpSpPr/>
          <p:nvPr userDrawn="1">
            <p:custDataLst>
              <p:tags r:id="rId5"/>
            </p:custDataLst>
          </p:nvPr>
        </p:nvGrpSpPr>
        <p:grpSpPr>
          <a:xfrm>
            <a:off x="10580221" y="3179005"/>
            <a:ext cx="422299" cy="249995"/>
            <a:chOff x="10580221" y="3179005"/>
            <a:chExt cx="422299" cy="249995"/>
          </a:xfrm>
        </p:grpSpPr>
        <p:sp>
          <p:nvSpPr>
            <p:cNvPr id="6" name="矩形: 圆角 5"/>
            <p:cNvSpPr/>
            <p:nvPr>
              <p:custDataLst>
                <p:tags r:id="rId6"/>
              </p:custDataLst>
            </p:nvPr>
          </p:nvSpPr>
          <p:spPr>
            <a:xfrm>
              <a:off x="10580221" y="3358161"/>
              <a:ext cx="422299" cy="70839"/>
            </a:xfrm>
            <a:prstGeom prst="roundRect">
              <a:avLst>
                <a:gd name="adj" fmla="val 50000"/>
              </a:avLst>
            </a:prstGeom>
            <a:solidFill>
              <a:srgbClr val="F2C34D">
                <a:alpha val="89000"/>
              </a:srgbClr>
            </a:solidFill>
            <a:ln w="25400">
              <a:solidFill>
                <a:srgbClr val="F2C34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: 圆角 11"/>
            <p:cNvSpPr/>
            <p:nvPr>
              <p:custDataLst>
                <p:tags r:id="rId7"/>
              </p:custDataLst>
            </p:nvPr>
          </p:nvSpPr>
          <p:spPr>
            <a:xfrm>
              <a:off x="10580221" y="3179005"/>
              <a:ext cx="422299" cy="7083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5400">
              <a:solidFill>
                <a:srgbClr val="F2C34D">
                  <a:alpha val="68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4" name="组合 13"/>
          <p:cNvGrpSpPr/>
          <p:nvPr userDrawn="1">
            <p:custDataLst>
              <p:tags r:id="rId8"/>
            </p:custDataLst>
          </p:nvPr>
        </p:nvGrpSpPr>
        <p:grpSpPr>
          <a:xfrm>
            <a:off x="1189479" y="1787428"/>
            <a:ext cx="422299" cy="249995"/>
            <a:chOff x="10580221" y="3179005"/>
            <a:chExt cx="422299" cy="249995"/>
          </a:xfrm>
        </p:grpSpPr>
        <p:sp>
          <p:nvSpPr>
            <p:cNvPr id="15" name="矩形: 圆角 14"/>
            <p:cNvSpPr/>
            <p:nvPr>
              <p:custDataLst>
                <p:tags r:id="rId9"/>
              </p:custDataLst>
            </p:nvPr>
          </p:nvSpPr>
          <p:spPr>
            <a:xfrm>
              <a:off x="10580221" y="3358161"/>
              <a:ext cx="422299" cy="70839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25400">
              <a:solidFill>
                <a:srgbClr val="F2C34D">
                  <a:alpha val="78000"/>
                </a:srgb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: 圆角 15"/>
            <p:cNvSpPr/>
            <p:nvPr>
              <p:custDataLst>
                <p:tags r:id="rId10"/>
              </p:custDataLst>
            </p:nvPr>
          </p:nvSpPr>
          <p:spPr>
            <a:xfrm>
              <a:off x="10580221" y="3179005"/>
              <a:ext cx="422299" cy="70839"/>
            </a:xfrm>
            <a:prstGeom prst="roundRect">
              <a:avLst>
                <a:gd name="adj" fmla="val 50000"/>
              </a:avLst>
            </a:prstGeom>
            <a:solidFill>
              <a:srgbClr val="F2C34D"/>
            </a:solidFill>
            <a:ln w="25400">
              <a:solidFill>
                <a:srgbClr val="F2C34D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0" name="组合 69"/>
          <p:cNvGrpSpPr/>
          <p:nvPr userDrawn="1">
            <p:custDataLst>
              <p:tags r:id="rId11"/>
            </p:custDataLst>
          </p:nvPr>
        </p:nvGrpSpPr>
        <p:grpSpPr>
          <a:xfrm>
            <a:off x="10008235" y="1648460"/>
            <a:ext cx="462280" cy="139065"/>
            <a:chOff x="10048926" y="1588233"/>
            <a:chExt cx="602134" cy="422299"/>
          </a:xfrm>
          <a:solidFill>
            <a:schemeClr val="bg1">
              <a:lumMod val="85000"/>
              <a:alpha val="71000"/>
            </a:schemeClr>
          </a:solidFill>
        </p:grpSpPr>
        <p:sp>
          <p:nvSpPr>
            <p:cNvPr id="61" name="矩形: 圆角 60"/>
            <p:cNvSpPr/>
            <p:nvPr>
              <p:custDataLst>
                <p:tags r:id="rId12"/>
              </p:custDataLst>
            </p:nvPr>
          </p:nvSpPr>
          <p:spPr>
            <a:xfrm rot="5400000">
              <a:off x="10404491" y="1763963"/>
              <a:ext cx="422299" cy="70839"/>
            </a:xfrm>
            <a:prstGeom prst="parallelogram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5" name="矩形: 圆角 64"/>
            <p:cNvSpPr/>
            <p:nvPr>
              <p:custDataLst>
                <p:tags r:id="rId13"/>
              </p:custDataLst>
            </p:nvPr>
          </p:nvSpPr>
          <p:spPr>
            <a:xfrm rot="5400000">
              <a:off x="10298232" y="1763963"/>
              <a:ext cx="422299" cy="70839"/>
            </a:xfrm>
            <a:prstGeom prst="parallelogram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6" name="矩形: 圆角 65"/>
            <p:cNvSpPr/>
            <p:nvPr>
              <p:custDataLst>
                <p:tags r:id="rId14"/>
              </p:custDataLst>
            </p:nvPr>
          </p:nvSpPr>
          <p:spPr>
            <a:xfrm rot="5400000">
              <a:off x="10191973" y="1763963"/>
              <a:ext cx="422299" cy="70839"/>
            </a:xfrm>
            <a:prstGeom prst="parallelogram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7" name="矩形: 圆角 66"/>
            <p:cNvSpPr/>
            <p:nvPr>
              <p:custDataLst>
                <p:tags r:id="rId15"/>
              </p:custDataLst>
            </p:nvPr>
          </p:nvSpPr>
          <p:spPr>
            <a:xfrm rot="5400000">
              <a:off x="10085714" y="1763963"/>
              <a:ext cx="422299" cy="70839"/>
            </a:xfrm>
            <a:prstGeom prst="parallelogram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8" name="矩形: 圆角 67"/>
            <p:cNvSpPr/>
            <p:nvPr>
              <p:custDataLst>
                <p:tags r:id="rId16"/>
              </p:custDataLst>
            </p:nvPr>
          </p:nvSpPr>
          <p:spPr>
            <a:xfrm rot="5400000">
              <a:off x="9979455" y="1763963"/>
              <a:ext cx="422299" cy="70839"/>
            </a:xfrm>
            <a:prstGeom prst="parallelogram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9" name="矩形: 圆角 68"/>
            <p:cNvSpPr/>
            <p:nvPr>
              <p:custDataLst>
                <p:tags r:id="rId17"/>
              </p:custDataLst>
            </p:nvPr>
          </p:nvSpPr>
          <p:spPr>
            <a:xfrm rot="5400000">
              <a:off x="9873196" y="1763963"/>
              <a:ext cx="422299" cy="70839"/>
            </a:xfrm>
            <a:prstGeom prst="parallelogram">
              <a:avLst/>
            </a:prstGeom>
            <a:grpFill/>
            <a:ln w="254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7" name="组合 6"/>
          <p:cNvGrpSpPr/>
          <p:nvPr userDrawn="1">
            <p:custDataLst>
              <p:tags r:id="rId18"/>
            </p:custDataLst>
          </p:nvPr>
        </p:nvGrpSpPr>
        <p:grpSpPr>
          <a:xfrm>
            <a:off x="796888" y="5644713"/>
            <a:ext cx="1540302" cy="707588"/>
            <a:chOff x="10470478" y="5997773"/>
            <a:chExt cx="1540302" cy="707588"/>
          </a:xfrm>
        </p:grpSpPr>
        <p:grpSp>
          <p:nvGrpSpPr>
            <p:cNvPr id="8" name="组合 7"/>
            <p:cNvGrpSpPr/>
            <p:nvPr>
              <p:custDataLst>
                <p:tags r:id="rId19"/>
              </p:custDataLst>
            </p:nvPr>
          </p:nvGrpSpPr>
          <p:grpSpPr>
            <a:xfrm rot="10800000">
              <a:off x="11253787" y="5997773"/>
              <a:ext cx="756993" cy="707588"/>
              <a:chOff x="16119" y="1004397"/>
              <a:chExt cx="756993" cy="707588"/>
            </a:xfrm>
          </p:grpSpPr>
          <p:sp>
            <p:nvSpPr>
              <p:cNvPr id="9" name="缺角矩形 8"/>
              <p:cNvSpPr/>
              <p:nvPr>
                <p:custDataLst>
                  <p:tags r:id="rId20"/>
                </p:custDataLst>
              </p:nvPr>
            </p:nvSpPr>
            <p:spPr>
              <a:xfrm>
                <a:off x="16119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0" name="缺角矩形 9"/>
              <p:cNvSpPr/>
              <p:nvPr>
                <p:custDataLst>
                  <p:tags r:id="rId21"/>
                </p:custDataLst>
              </p:nvPr>
            </p:nvSpPr>
            <p:spPr>
              <a:xfrm>
                <a:off x="279197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缺角矩形 19"/>
              <p:cNvSpPr/>
              <p:nvPr>
                <p:custDataLst>
                  <p:tags r:id="rId22"/>
                </p:custDataLst>
              </p:nvPr>
            </p:nvSpPr>
            <p:spPr>
              <a:xfrm>
                <a:off x="542274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缺角矩形 27"/>
              <p:cNvSpPr/>
              <p:nvPr>
                <p:custDataLst>
                  <p:tags r:id="rId23"/>
                </p:custDataLst>
              </p:nvPr>
            </p:nvSpPr>
            <p:spPr>
              <a:xfrm>
                <a:off x="16119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8" name="缺角矩形 37"/>
              <p:cNvSpPr/>
              <p:nvPr>
                <p:custDataLst>
                  <p:tags r:id="rId24"/>
                </p:custDataLst>
              </p:nvPr>
            </p:nvSpPr>
            <p:spPr>
              <a:xfrm>
                <a:off x="279197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9" name="缺角矩形 38"/>
              <p:cNvSpPr/>
              <p:nvPr>
                <p:custDataLst>
                  <p:tags r:id="rId25"/>
                </p:custDataLst>
              </p:nvPr>
            </p:nvSpPr>
            <p:spPr>
              <a:xfrm>
                <a:off x="542274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0" name="缺角矩形 39"/>
              <p:cNvSpPr/>
              <p:nvPr>
                <p:custDataLst>
                  <p:tags r:id="rId26"/>
                </p:custDataLst>
              </p:nvPr>
            </p:nvSpPr>
            <p:spPr>
              <a:xfrm>
                <a:off x="16119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1" name="缺角矩形 40"/>
              <p:cNvSpPr/>
              <p:nvPr>
                <p:custDataLst>
                  <p:tags r:id="rId27"/>
                </p:custDataLst>
              </p:nvPr>
            </p:nvSpPr>
            <p:spPr>
              <a:xfrm>
                <a:off x="279197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2" name="缺角矩形 41"/>
              <p:cNvSpPr/>
              <p:nvPr>
                <p:custDataLst>
                  <p:tags r:id="rId28"/>
                </p:custDataLst>
              </p:nvPr>
            </p:nvSpPr>
            <p:spPr>
              <a:xfrm>
                <a:off x="542274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11" name="组合 10"/>
            <p:cNvGrpSpPr/>
            <p:nvPr>
              <p:custDataLst>
                <p:tags r:id="rId29"/>
              </p:custDataLst>
            </p:nvPr>
          </p:nvGrpSpPr>
          <p:grpSpPr>
            <a:xfrm rot="10800000">
              <a:off x="10470478" y="5997773"/>
              <a:ext cx="756993" cy="707588"/>
              <a:chOff x="16119" y="1004397"/>
              <a:chExt cx="756993" cy="707588"/>
            </a:xfrm>
          </p:grpSpPr>
          <p:sp>
            <p:nvSpPr>
              <p:cNvPr id="19" name="缺角矩形 18"/>
              <p:cNvSpPr/>
              <p:nvPr>
                <p:custDataLst>
                  <p:tags r:id="rId30"/>
                </p:custDataLst>
              </p:nvPr>
            </p:nvSpPr>
            <p:spPr>
              <a:xfrm>
                <a:off x="16119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缺角矩形 20"/>
              <p:cNvSpPr/>
              <p:nvPr>
                <p:custDataLst>
                  <p:tags r:id="rId31"/>
                </p:custDataLst>
              </p:nvPr>
            </p:nvSpPr>
            <p:spPr>
              <a:xfrm>
                <a:off x="279197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2" name="缺角矩形 21"/>
              <p:cNvSpPr/>
              <p:nvPr>
                <p:custDataLst>
                  <p:tags r:id="rId32"/>
                </p:custDataLst>
              </p:nvPr>
            </p:nvSpPr>
            <p:spPr>
              <a:xfrm>
                <a:off x="542274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3" name="缺角矩形 22"/>
              <p:cNvSpPr/>
              <p:nvPr>
                <p:custDataLst>
                  <p:tags r:id="rId33"/>
                </p:custDataLst>
              </p:nvPr>
            </p:nvSpPr>
            <p:spPr>
              <a:xfrm>
                <a:off x="16119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4" name="缺角矩形 23"/>
              <p:cNvSpPr/>
              <p:nvPr>
                <p:custDataLst>
                  <p:tags r:id="rId34"/>
                </p:custDataLst>
              </p:nvPr>
            </p:nvSpPr>
            <p:spPr>
              <a:xfrm>
                <a:off x="279197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7" name="缺角矩形 26"/>
              <p:cNvSpPr/>
              <p:nvPr>
                <p:custDataLst>
                  <p:tags r:id="rId35"/>
                </p:custDataLst>
              </p:nvPr>
            </p:nvSpPr>
            <p:spPr>
              <a:xfrm>
                <a:off x="542274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缺角矩形 28"/>
              <p:cNvSpPr/>
              <p:nvPr>
                <p:custDataLst>
                  <p:tags r:id="rId36"/>
                </p:custDataLst>
              </p:nvPr>
            </p:nvSpPr>
            <p:spPr>
              <a:xfrm>
                <a:off x="16119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0" name="缺角矩形 29"/>
              <p:cNvSpPr/>
              <p:nvPr>
                <p:custDataLst>
                  <p:tags r:id="rId37"/>
                </p:custDataLst>
              </p:nvPr>
            </p:nvSpPr>
            <p:spPr>
              <a:xfrm>
                <a:off x="279197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1" name="缺角矩形 30"/>
              <p:cNvSpPr/>
              <p:nvPr>
                <p:custDataLst>
                  <p:tags r:id="rId38"/>
                </p:custDataLst>
              </p:nvPr>
            </p:nvSpPr>
            <p:spPr>
              <a:xfrm>
                <a:off x="542274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  <p:sp>
        <p:nvSpPr>
          <p:cNvPr id="190" name="任意多边形: 形状 189"/>
          <p:cNvSpPr/>
          <p:nvPr userDrawn="1">
            <p:custDataLst>
              <p:tags r:id="rId39"/>
            </p:custDataLst>
          </p:nvPr>
        </p:nvSpPr>
        <p:spPr>
          <a:xfrm>
            <a:off x="506115" y="327759"/>
            <a:ext cx="409516" cy="419239"/>
          </a:xfrm>
          <a:custGeom>
            <a:avLst/>
            <a:gdLst>
              <a:gd name="connsiteX0" fmla="*/ 143416 w 246611"/>
              <a:gd name="connsiteY0" fmla="*/ 252466 h 252466"/>
              <a:gd name="connsiteX1" fmla="*/ 136510 w 246611"/>
              <a:gd name="connsiteY1" fmla="*/ 249216 h 252466"/>
              <a:gd name="connsiteX2" fmla="*/ 86944 w 246611"/>
              <a:gd name="connsiteY2" fmla="*/ 189493 h 252466"/>
              <a:gd name="connsiteX3" fmla="*/ 9751 w 246611"/>
              <a:gd name="connsiteY3" fmla="*/ 196399 h 252466"/>
              <a:gd name="connsiteX4" fmla="*/ 1219 w 246611"/>
              <a:gd name="connsiteY4" fmla="*/ 192337 h 252466"/>
              <a:gd name="connsiteX5" fmla="*/ 1219 w 246611"/>
              <a:gd name="connsiteY5" fmla="*/ 182992 h 252466"/>
              <a:gd name="connsiteX6" fmla="*/ 42659 w 246611"/>
              <a:gd name="connsiteY6" fmla="*/ 117581 h 252466"/>
              <a:gd name="connsiteX7" fmla="*/ 12188 w 246611"/>
              <a:gd name="connsiteY7" fmla="*/ 46482 h 252466"/>
              <a:gd name="connsiteX8" fmla="*/ 13407 w 246611"/>
              <a:gd name="connsiteY8" fmla="*/ 37138 h 252466"/>
              <a:gd name="connsiteX9" fmla="*/ 22345 w 246611"/>
              <a:gd name="connsiteY9" fmla="*/ 34294 h 252466"/>
              <a:gd name="connsiteX10" fmla="*/ 97507 w 246611"/>
              <a:gd name="connsiteY10" fmla="*/ 53389 h 252466"/>
              <a:gd name="connsiteX11" fmla="*/ 155605 w 246611"/>
              <a:gd name="connsiteY11" fmla="*/ 2198 h 252466"/>
              <a:gd name="connsiteX12" fmla="*/ 164949 w 246611"/>
              <a:gd name="connsiteY12" fmla="*/ 573 h 252466"/>
              <a:gd name="connsiteX13" fmla="*/ 170231 w 246611"/>
              <a:gd name="connsiteY13" fmla="*/ 8292 h 252466"/>
              <a:gd name="connsiteX14" fmla="*/ 175512 w 246611"/>
              <a:gd name="connsiteY14" fmla="*/ 85485 h 252466"/>
              <a:gd name="connsiteX15" fmla="*/ 242143 w 246611"/>
              <a:gd name="connsiteY15" fmla="*/ 125301 h 252466"/>
              <a:gd name="connsiteX16" fmla="*/ 246611 w 246611"/>
              <a:gd name="connsiteY16" fmla="*/ 133832 h 252466"/>
              <a:gd name="connsiteX17" fmla="*/ 240924 w 246611"/>
              <a:gd name="connsiteY17" fmla="*/ 141552 h 252466"/>
              <a:gd name="connsiteX18" fmla="*/ 169012 w 246611"/>
              <a:gd name="connsiteY18" fmla="*/ 170397 h 252466"/>
              <a:gd name="connsiteX19" fmla="*/ 151949 w 246611"/>
              <a:gd name="connsiteY19" fmla="*/ 245966 h 252466"/>
              <a:gd name="connsiteX20" fmla="*/ 145448 w 246611"/>
              <a:gd name="connsiteY20" fmla="*/ 252466 h 252466"/>
              <a:gd name="connsiteX21" fmla="*/ 143416 w 246611"/>
              <a:gd name="connsiteY21" fmla="*/ 252466 h 252466"/>
              <a:gd name="connsiteX22" fmla="*/ 91007 w 246611"/>
              <a:gd name="connsiteY22" fmla="*/ 171616 h 252466"/>
              <a:gd name="connsiteX23" fmla="*/ 97913 w 246611"/>
              <a:gd name="connsiteY23" fmla="*/ 174867 h 252466"/>
              <a:gd name="connsiteX24" fmla="*/ 138947 w 246611"/>
              <a:gd name="connsiteY24" fmla="*/ 224026 h 252466"/>
              <a:gd name="connsiteX25" fmla="*/ 153167 w 246611"/>
              <a:gd name="connsiteY25" fmla="*/ 161459 h 252466"/>
              <a:gd name="connsiteX26" fmla="*/ 158449 w 246611"/>
              <a:gd name="connsiteY26" fmla="*/ 155365 h 252466"/>
              <a:gd name="connsiteX27" fmla="*/ 218171 w 246611"/>
              <a:gd name="connsiteY27" fmla="*/ 131395 h 252466"/>
              <a:gd name="connsiteX28" fmla="*/ 162918 w 246611"/>
              <a:gd name="connsiteY28" fmla="*/ 98486 h 252466"/>
              <a:gd name="connsiteX29" fmla="*/ 158449 w 246611"/>
              <a:gd name="connsiteY29" fmla="*/ 91579 h 252466"/>
              <a:gd name="connsiteX30" fmla="*/ 154386 w 246611"/>
              <a:gd name="connsiteY30" fmla="*/ 27793 h 252466"/>
              <a:gd name="connsiteX31" fmla="*/ 106039 w 246611"/>
              <a:gd name="connsiteY31" fmla="*/ 70046 h 252466"/>
              <a:gd name="connsiteX32" fmla="*/ 97913 w 246611"/>
              <a:gd name="connsiteY32" fmla="*/ 72078 h 252466"/>
              <a:gd name="connsiteX33" fmla="*/ 35752 w 246611"/>
              <a:gd name="connsiteY33" fmla="*/ 56233 h 252466"/>
              <a:gd name="connsiteX34" fmla="*/ 60941 w 246611"/>
              <a:gd name="connsiteY34" fmla="*/ 115144 h 252466"/>
              <a:gd name="connsiteX35" fmla="*/ 60129 w 246611"/>
              <a:gd name="connsiteY35" fmla="*/ 123269 h 252466"/>
              <a:gd name="connsiteX36" fmla="*/ 26002 w 246611"/>
              <a:gd name="connsiteY36" fmla="*/ 177304 h 252466"/>
              <a:gd name="connsiteX37" fmla="*/ 89788 w 246611"/>
              <a:gd name="connsiteY37" fmla="*/ 171616 h 252466"/>
              <a:gd name="connsiteX38" fmla="*/ 91007 w 246611"/>
              <a:gd name="connsiteY38" fmla="*/ 171616 h 252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246610" h="252466">
                <a:moveTo>
                  <a:pt x="143416" y="252466"/>
                </a:moveTo>
                <a:cubicBezTo>
                  <a:pt x="140978" y="252466"/>
                  <a:pt x="138135" y="251247"/>
                  <a:pt x="136510" y="249216"/>
                </a:cubicBezTo>
                <a:lnTo>
                  <a:pt x="86944" y="189493"/>
                </a:lnTo>
                <a:lnTo>
                  <a:pt x="9751" y="196399"/>
                </a:lnTo>
                <a:cubicBezTo>
                  <a:pt x="6500" y="196806"/>
                  <a:pt x="3250" y="195181"/>
                  <a:pt x="1219" y="192337"/>
                </a:cubicBezTo>
                <a:cubicBezTo>
                  <a:pt x="-406" y="189493"/>
                  <a:pt x="-406" y="185836"/>
                  <a:pt x="1219" y="182992"/>
                </a:cubicBezTo>
                <a:lnTo>
                  <a:pt x="42659" y="117581"/>
                </a:lnTo>
                <a:lnTo>
                  <a:pt x="12188" y="46482"/>
                </a:lnTo>
                <a:cubicBezTo>
                  <a:pt x="10969" y="43232"/>
                  <a:pt x="11376" y="39576"/>
                  <a:pt x="13407" y="37138"/>
                </a:cubicBezTo>
                <a:cubicBezTo>
                  <a:pt x="15438" y="34700"/>
                  <a:pt x="19094" y="33481"/>
                  <a:pt x="22345" y="34294"/>
                </a:cubicBezTo>
                <a:lnTo>
                  <a:pt x="97507" y="53389"/>
                </a:lnTo>
                <a:lnTo>
                  <a:pt x="155605" y="2198"/>
                </a:lnTo>
                <a:cubicBezTo>
                  <a:pt x="158043" y="166"/>
                  <a:pt x="161699" y="-646"/>
                  <a:pt x="164949" y="573"/>
                </a:cubicBezTo>
                <a:cubicBezTo>
                  <a:pt x="168200" y="1791"/>
                  <a:pt x="170231" y="4635"/>
                  <a:pt x="170231" y="8292"/>
                </a:cubicBezTo>
                <a:lnTo>
                  <a:pt x="175512" y="85485"/>
                </a:lnTo>
                <a:lnTo>
                  <a:pt x="242143" y="125301"/>
                </a:lnTo>
                <a:cubicBezTo>
                  <a:pt x="244986" y="126926"/>
                  <a:pt x="246611" y="130176"/>
                  <a:pt x="246611" y="133832"/>
                </a:cubicBezTo>
                <a:cubicBezTo>
                  <a:pt x="246205" y="137083"/>
                  <a:pt x="244174" y="140333"/>
                  <a:pt x="240924" y="141552"/>
                </a:cubicBezTo>
                <a:lnTo>
                  <a:pt x="169012" y="170397"/>
                </a:lnTo>
                <a:lnTo>
                  <a:pt x="151949" y="245966"/>
                </a:lnTo>
                <a:cubicBezTo>
                  <a:pt x="151135" y="249216"/>
                  <a:pt x="148698" y="252060"/>
                  <a:pt x="145448" y="252466"/>
                </a:cubicBezTo>
                <a:cubicBezTo>
                  <a:pt x="144635" y="252466"/>
                  <a:pt x="144229" y="252466"/>
                  <a:pt x="143416" y="252466"/>
                </a:cubicBezTo>
                <a:close/>
                <a:moveTo>
                  <a:pt x="91007" y="171616"/>
                </a:moveTo>
                <a:cubicBezTo>
                  <a:pt x="93444" y="171616"/>
                  <a:pt x="96288" y="172835"/>
                  <a:pt x="97913" y="174867"/>
                </a:cubicBezTo>
                <a:lnTo>
                  <a:pt x="138947" y="224026"/>
                </a:lnTo>
                <a:lnTo>
                  <a:pt x="153167" y="161459"/>
                </a:lnTo>
                <a:cubicBezTo>
                  <a:pt x="153980" y="158615"/>
                  <a:pt x="156011" y="156178"/>
                  <a:pt x="158449" y="155365"/>
                </a:cubicBezTo>
                <a:lnTo>
                  <a:pt x="218171" y="131395"/>
                </a:lnTo>
                <a:lnTo>
                  <a:pt x="162918" y="98486"/>
                </a:lnTo>
                <a:cubicBezTo>
                  <a:pt x="160480" y="96861"/>
                  <a:pt x="158855" y="94423"/>
                  <a:pt x="158449" y="91579"/>
                </a:cubicBezTo>
                <a:lnTo>
                  <a:pt x="154386" y="27793"/>
                </a:lnTo>
                <a:lnTo>
                  <a:pt x="106039" y="70046"/>
                </a:lnTo>
                <a:cubicBezTo>
                  <a:pt x="104007" y="72078"/>
                  <a:pt x="100757" y="72890"/>
                  <a:pt x="97913" y="72078"/>
                </a:cubicBezTo>
                <a:lnTo>
                  <a:pt x="35752" y="56233"/>
                </a:lnTo>
                <a:lnTo>
                  <a:pt x="60941" y="115144"/>
                </a:lnTo>
                <a:cubicBezTo>
                  <a:pt x="62160" y="117987"/>
                  <a:pt x="61754" y="120831"/>
                  <a:pt x="60129" y="123269"/>
                </a:cubicBezTo>
                <a:lnTo>
                  <a:pt x="26002" y="177304"/>
                </a:lnTo>
                <a:lnTo>
                  <a:pt x="89788" y="171616"/>
                </a:lnTo>
                <a:cubicBezTo>
                  <a:pt x="90193" y="171616"/>
                  <a:pt x="90600" y="171616"/>
                  <a:pt x="91007" y="171616"/>
                </a:cubicBezTo>
                <a:close/>
              </a:path>
            </a:pathLst>
          </a:custGeom>
          <a:solidFill>
            <a:srgbClr val="F2C34D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no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zh-CN" altLang="en-US">
              <a:latin typeface="Segoe UI" panose="020B0502040204020203" pitchFamily="34" charset="0"/>
              <a:ea typeface="微软雅黑"/>
            </a:endParaRPr>
          </a:p>
        </p:txBody>
      </p:sp>
      <p:grpSp>
        <p:nvGrpSpPr>
          <p:cNvPr id="32" name="图形 2"/>
          <p:cNvGrpSpPr/>
          <p:nvPr userDrawn="1">
            <p:custDataLst>
              <p:tags r:id="rId40"/>
            </p:custDataLst>
          </p:nvPr>
        </p:nvGrpSpPr>
        <p:grpSpPr>
          <a:xfrm>
            <a:off x="10593955" y="4645410"/>
            <a:ext cx="671327" cy="671580"/>
            <a:chOff x="8273910" y="-2649349"/>
            <a:chExt cx="671327" cy="671580"/>
          </a:xfrm>
          <a:solidFill>
            <a:srgbClr val="F2C34D"/>
          </a:solidFill>
        </p:grpSpPr>
        <p:sp>
          <p:nvSpPr>
            <p:cNvPr id="33" name="任意多边形: 形状 191"/>
            <p:cNvSpPr/>
            <p:nvPr>
              <p:custDataLst>
                <p:tags r:id="rId41"/>
              </p:custDataLst>
            </p:nvPr>
          </p:nvSpPr>
          <p:spPr>
            <a:xfrm>
              <a:off x="8418801" y="-2102395"/>
              <a:ext cx="18485" cy="18181"/>
            </a:xfrm>
            <a:custGeom>
              <a:avLst/>
              <a:gdLst>
                <a:gd name="connsiteX0" fmla="*/ 9243 w 18485"/>
                <a:gd name="connsiteY0" fmla="*/ 18181 h 18181"/>
                <a:gd name="connsiteX1" fmla="*/ 3149 w 18485"/>
                <a:gd name="connsiteY1" fmla="*/ 15743 h 18181"/>
                <a:gd name="connsiteX2" fmla="*/ 2742 w 18485"/>
                <a:gd name="connsiteY2" fmla="*/ 15337 h 18181"/>
                <a:gd name="connsiteX3" fmla="*/ 2742 w 18485"/>
                <a:gd name="connsiteY3" fmla="*/ 2742 h 18181"/>
                <a:gd name="connsiteX4" fmla="*/ 15337 w 18485"/>
                <a:gd name="connsiteY4" fmla="*/ 2742 h 18181"/>
                <a:gd name="connsiteX5" fmla="*/ 15744 w 18485"/>
                <a:gd name="connsiteY5" fmla="*/ 3149 h 18181"/>
                <a:gd name="connsiteX6" fmla="*/ 15744 w 18485"/>
                <a:gd name="connsiteY6" fmla="*/ 15743 h 18181"/>
                <a:gd name="connsiteX7" fmla="*/ 9243 w 18485"/>
                <a:gd name="connsiteY7" fmla="*/ 18181 h 18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485" h="18181">
                  <a:moveTo>
                    <a:pt x="9243" y="18181"/>
                  </a:moveTo>
                  <a:cubicBezTo>
                    <a:pt x="6805" y="18181"/>
                    <a:pt x="4773" y="17368"/>
                    <a:pt x="3149" y="15743"/>
                  </a:cubicBezTo>
                  <a:lnTo>
                    <a:pt x="2742" y="15337"/>
                  </a:lnTo>
                  <a:cubicBezTo>
                    <a:pt x="-914" y="11681"/>
                    <a:pt x="-914" y="6399"/>
                    <a:pt x="2742" y="2742"/>
                  </a:cubicBezTo>
                  <a:cubicBezTo>
                    <a:pt x="6399" y="-914"/>
                    <a:pt x="11681" y="-914"/>
                    <a:pt x="15337" y="2742"/>
                  </a:cubicBezTo>
                  <a:lnTo>
                    <a:pt x="15744" y="3149"/>
                  </a:lnTo>
                  <a:cubicBezTo>
                    <a:pt x="19400" y="6805"/>
                    <a:pt x="19400" y="12087"/>
                    <a:pt x="15744" y="15743"/>
                  </a:cubicBezTo>
                  <a:cubicBezTo>
                    <a:pt x="13712" y="17368"/>
                    <a:pt x="11681" y="18181"/>
                    <a:pt x="9243" y="18181"/>
                  </a:cubicBezTo>
                  <a:close/>
                </a:path>
              </a:pathLst>
            </a:custGeom>
            <a:grp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Segoe UI" panose="020B0502040204020203" pitchFamily="34" charset="0"/>
                <a:ea typeface="微软雅黑"/>
              </a:endParaRPr>
            </a:p>
          </p:txBody>
        </p:sp>
        <p:sp>
          <p:nvSpPr>
            <p:cNvPr id="34" name="任意多边形: 形状 192"/>
            <p:cNvSpPr/>
            <p:nvPr>
              <p:custDataLst>
                <p:tags r:id="rId42"/>
              </p:custDataLst>
            </p:nvPr>
          </p:nvSpPr>
          <p:spPr>
            <a:xfrm>
              <a:off x="8273910" y="-2179132"/>
              <a:ext cx="201110" cy="201362"/>
            </a:xfrm>
            <a:custGeom>
              <a:avLst/>
              <a:gdLst>
                <a:gd name="connsiteX0" fmla="*/ 8685 w 201110"/>
                <a:gd name="connsiteY0" fmla="*/ 201363 h 201362"/>
                <a:gd name="connsiteX1" fmla="*/ 2591 w 201110"/>
                <a:gd name="connsiteY1" fmla="*/ 198925 h 201362"/>
                <a:gd name="connsiteX2" fmla="*/ 560 w 201110"/>
                <a:gd name="connsiteY2" fmla="*/ 189581 h 201362"/>
                <a:gd name="connsiteX3" fmla="*/ 68003 w 201110"/>
                <a:gd name="connsiteY3" fmla="*/ 6349 h 201362"/>
                <a:gd name="connsiteX4" fmla="*/ 68003 w 201110"/>
                <a:gd name="connsiteY4" fmla="*/ 6349 h 201362"/>
                <a:gd name="connsiteX5" fmla="*/ 68003 w 201110"/>
                <a:gd name="connsiteY5" fmla="*/ 5942 h 201362"/>
                <a:gd name="connsiteX6" fmla="*/ 74503 w 201110"/>
                <a:gd name="connsiteY6" fmla="*/ 255 h 201362"/>
                <a:gd name="connsiteX7" fmla="*/ 82628 w 201110"/>
                <a:gd name="connsiteY7" fmla="*/ 2692 h 201362"/>
                <a:gd name="connsiteX8" fmla="*/ 82628 w 201110"/>
                <a:gd name="connsiteY8" fmla="*/ 2692 h 201362"/>
                <a:gd name="connsiteX9" fmla="*/ 83847 w 201110"/>
                <a:gd name="connsiteY9" fmla="*/ 13662 h 201362"/>
                <a:gd name="connsiteX10" fmla="*/ 23312 w 201110"/>
                <a:gd name="connsiteY10" fmla="*/ 177799 h 201362"/>
                <a:gd name="connsiteX11" fmla="*/ 187448 w 201110"/>
                <a:gd name="connsiteY11" fmla="*/ 117263 h 201362"/>
                <a:gd name="connsiteX12" fmla="*/ 198418 w 201110"/>
                <a:gd name="connsiteY12" fmla="*/ 118482 h 201362"/>
                <a:gd name="connsiteX13" fmla="*/ 198418 w 201110"/>
                <a:gd name="connsiteY13" fmla="*/ 118482 h 201362"/>
                <a:gd name="connsiteX14" fmla="*/ 200856 w 201110"/>
                <a:gd name="connsiteY14" fmla="*/ 126607 h 201362"/>
                <a:gd name="connsiteX15" fmla="*/ 195168 w 201110"/>
                <a:gd name="connsiteY15" fmla="*/ 133108 h 201362"/>
                <a:gd name="connsiteX16" fmla="*/ 194762 w 201110"/>
                <a:gd name="connsiteY16" fmla="*/ 133108 h 201362"/>
                <a:gd name="connsiteX17" fmla="*/ 194762 w 201110"/>
                <a:gd name="connsiteY17" fmla="*/ 133108 h 201362"/>
                <a:gd name="connsiteX18" fmla="*/ 11530 w 201110"/>
                <a:gd name="connsiteY18" fmla="*/ 200550 h 201362"/>
                <a:gd name="connsiteX19" fmla="*/ 8685 w 201110"/>
                <a:gd name="connsiteY19" fmla="*/ 201363 h 2013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01110" h="201362">
                  <a:moveTo>
                    <a:pt x="8685" y="201363"/>
                  </a:moveTo>
                  <a:cubicBezTo>
                    <a:pt x="6248" y="201363"/>
                    <a:pt x="4216" y="200550"/>
                    <a:pt x="2591" y="198925"/>
                  </a:cubicBezTo>
                  <a:cubicBezTo>
                    <a:pt x="154" y="196488"/>
                    <a:pt x="-659" y="192831"/>
                    <a:pt x="560" y="189581"/>
                  </a:cubicBezTo>
                  <a:lnTo>
                    <a:pt x="68003" y="6349"/>
                  </a:lnTo>
                  <a:cubicBezTo>
                    <a:pt x="68003" y="6349"/>
                    <a:pt x="68003" y="6349"/>
                    <a:pt x="68003" y="6349"/>
                  </a:cubicBezTo>
                  <a:lnTo>
                    <a:pt x="68003" y="5942"/>
                  </a:lnTo>
                  <a:cubicBezTo>
                    <a:pt x="69222" y="3099"/>
                    <a:pt x="71659" y="1067"/>
                    <a:pt x="74503" y="255"/>
                  </a:cubicBezTo>
                  <a:cubicBezTo>
                    <a:pt x="77347" y="-558"/>
                    <a:pt x="80597" y="661"/>
                    <a:pt x="82628" y="2692"/>
                  </a:cubicBezTo>
                  <a:lnTo>
                    <a:pt x="82628" y="2692"/>
                  </a:lnTo>
                  <a:cubicBezTo>
                    <a:pt x="85473" y="5536"/>
                    <a:pt x="85879" y="10005"/>
                    <a:pt x="83847" y="13662"/>
                  </a:cubicBezTo>
                  <a:lnTo>
                    <a:pt x="23312" y="177799"/>
                  </a:lnTo>
                  <a:lnTo>
                    <a:pt x="187448" y="117263"/>
                  </a:lnTo>
                  <a:cubicBezTo>
                    <a:pt x="190699" y="115232"/>
                    <a:pt x="195574" y="115638"/>
                    <a:pt x="198418" y="118482"/>
                  </a:cubicBezTo>
                  <a:lnTo>
                    <a:pt x="198418" y="118482"/>
                  </a:lnTo>
                  <a:cubicBezTo>
                    <a:pt x="200449" y="120513"/>
                    <a:pt x="201668" y="123764"/>
                    <a:pt x="200856" y="126607"/>
                  </a:cubicBezTo>
                  <a:cubicBezTo>
                    <a:pt x="200044" y="129451"/>
                    <a:pt x="198012" y="131889"/>
                    <a:pt x="195168" y="133108"/>
                  </a:cubicBezTo>
                  <a:lnTo>
                    <a:pt x="194762" y="133108"/>
                  </a:lnTo>
                  <a:cubicBezTo>
                    <a:pt x="194762" y="133108"/>
                    <a:pt x="194762" y="133108"/>
                    <a:pt x="194762" y="133108"/>
                  </a:cubicBezTo>
                  <a:lnTo>
                    <a:pt x="11530" y="200550"/>
                  </a:lnTo>
                  <a:cubicBezTo>
                    <a:pt x="11123" y="200957"/>
                    <a:pt x="9904" y="201363"/>
                    <a:pt x="8685" y="201363"/>
                  </a:cubicBezTo>
                  <a:close/>
                </a:path>
              </a:pathLst>
            </a:custGeom>
            <a:grp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Segoe UI" panose="020B0502040204020203" pitchFamily="34" charset="0"/>
                <a:ea typeface="微软雅黑"/>
              </a:endParaRPr>
            </a:p>
          </p:txBody>
        </p:sp>
        <p:sp>
          <p:nvSpPr>
            <p:cNvPr id="35" name="任意多边形: 形状 193"/>
            <p:cNvSpPr/>
            <p:nvPr>
              <p:custDataLst>
                <p:tags r:id="rId43"/>
              </p:custDataLst>
            </p:nvPr>
          </p:nvSpPr>
          <p:spPr>
            <a:xfrm>
              <a:off x="8379948" y="-2140841"/>
              <a:ext cx="18185" cy="18030"/>
            </a:xfrm>
            <a:custGeom>
              <a:avLst/>
              <a:gdLst>
                <a:gd name="connsiteX0" fmla="*/ 9499 w 18185"/>
                <a:gd name="connsiteY0" fmla="*/ 18031 h 18030"/>
                <a:gd name="connsiteX1" fmla="*/ 2998 w 18185"/>
                <a:gd name="connsiteY1" fmla="*/ 15593 h 18030"/>
                <a:gd name="connsiteX2" fmla="*/ 2593 w 18185"/>
                <a:gd name="connsiteY2" fmla="*/ 15187 h 18030"/>
                <a:gd name="connsiteX3" fmla="*/ 2593 w 18185"/>
                <a:gd name="connsiteY3" fmla="*/ 2592 h 18030"/>
                <a:gd name="connsiteX4" fmla="*/ 15187 w 18185"/>
                <a:gd name="connsiteY4" fmla="*/ 2592 h 18030"/>
                <a:gd name="connsiteX5" fmla="*/ 15593 w 18185"/>
                <a:gd name="connsiteY5" fmla="*/ 2998 h 18030"/>
                <a:gd name="connsiteX6" fmla="*/ 15593 w 18185"/>
                <a:gd name="connsiteY6" fmla="*/ 15593 h 18030"/>
                <a:gd name="connsiteX7" fmla="*/ 9499 w 18185"/>
                <a:gd name="connsiteY7" fmla="*/ 18031 h 18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185" h="18030">
                  <a:moveTo>
                    <a:pt x="9499" y="18031"/>
                  </a:moveTo>
                  <a:cubicBezTo>
                    <a:pt x="7061" y="18031"/>
                    <a:pt x="5030" y="17218"/>
                    <a:pt x="2998" y="15593"/>
                  </a:cubicBezTo>
                  <a:lnTo>
                    <a:pt x="2593" y="15187"/>
                  </a:lnTo>
                  <a:cubicBezTo>
                    <a:pt x="-1065" y="11530"/>
                    <a:pt x="-658" y="6249"/>
                    <a:pt x="2593" y="2592"/>
                  </a:cubicBezTo>
                  <a:cubicBezTo>
                    <a:pt x="6249" y="-1064"/>
                    <a:pt x="11531" y="-658"/>
                    <a:pt x="15187" y="2592"/>
                  </a:cubicBezTo>
                  <a:lnTo>
                    <a:pt x="15593" y="2998"/>
                  </a:lnTo>
                  <a:cubicBezTo>
                    <a:pt x="19249" y="6655"/>
                    <a:pt x="18844" y="11937"/>
                    <a:pt x="15593" y="15593"/>
                  </a:cubicBezTo>
                  <a:cubicBezTo>
                    <a:pt x="13969" y="17218"/>
                    <a:pt x="11531" y="18031"/>
                    <a:pt x="9499" y="18031"/>
                  </a:cubicBezTo>
                  <a:close/>
                </a:path>
              </a:pathLst>
            </a:custGeom>
            <a:grp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Segoe UI" panose="020B0502040204020203" pitchFamily="34" charset="0"/>
                <a:ea typeface="微软雅黑"/>
              </a:endParaRPr>
            </a:p>
          </p:txBody>
        </p:sp>
        <p:sp>
          <p:nvSpPr>
            <p:cNvPr id="36" name="任意多边形: 形状 194"/>
            <p:cNvSpPr/>
            <p:nvPr>
              <p:custDataLst>
                <p:tags r:id="rId44"/>
              </p:custDataLst>
            </p:nvPr>
          </p:nvSpPr>
          <p:spPr>
            <a:xfrm>
              <a:off x="8335819" y="-2611565"/>
              <a:ext cx="494340" cy="494442"/>
            </a:xfrm>
            <a:custGeom>
              <a:avLst/>
              <a:gdLst>
                <a:gd name="connsiteX0" fmla="*/ 36158 w 494340"/>
                <a:gd name="connsiteY0" fmla="*/ 494442 h 494442"/>
                <a:gd name="connsiteX1" fmla="*/ 10563 w 494340"/>
                <a:gd name="connsiteY1" fmla="*/ 483879 h 494442"/>
                <a:gd name="connsiteX2" fmla="*/ 0 w 494340"/>
                <a:gd name="connsiteY2" fmla="*/ 458283 h 494442"/>
                <a:gd name="connsiteX3" fmla="*/ 10563 w 494340"/>
                <a:gd name="connsiteY3" fmla="*/ 432688 h 494442"/>
                <a:gd name="connsiteX4" fmla="*/ 440813 w 494340"/>
                <a:gd name="connsiteY4" fmla="*/ 2438 h 494442"/>
                <a:gd name="connsiteX5" fmla="*/ 446908 w 494340"/>
                <a:gd name="connsiteY5" fmla="*/ 0 h 494442"/>
                <a:gd name="connsiteX6" fmla="*/ 453002 w 494340"/>
                <a:gd name="connsiteY6" fmla="*/ 2438 h 494442"/>
                <a:gd name="connsiteX7" fmla="*/ 491598 w 494340"/>
                <a:gd name="connsiteY7" fmla="*/ 41034 h 494442"/>
                <a:gd name="connsiteX8" fmla="*/ 491598 w 494340"/>
                <a:gd name="connsiteY8" fmla="*/ 53629 h 494442"/>
                <a:gd name="connsiteX9" fmla="*/ 61348 w 494340"/>
                <a:gd name="connsiteY9" fmla="*/ 483879 h 494442"/>
                <a:gd name="connsiteX10" fmla="*/ 36158 w 494340"/>
                <a:gd name="connsiteY10" fmla="*/ 494442 h 494442"/>
                <a:gd name="connsiteX11" fmla="*/ 446908 w 494340"/>
                <a:gd name="connsiteY11" fmla="*/ 21127 h 494442"/>
                <a:gd name="connsiteX12" fmla="*/ 23158 w 494340"/>
                <a:gd name="connsiteY12" fmla="*/ 445282 h 494442"/>
                <a:gd name="connsiteX13" fmla="*/ 17876 w 494340"/>
                <a:gd name="connsiteY13" fmla="*/ 458283 h 494442"/>
                <a:gd name="connsiteX14" fmla="*/ 23158 w 494340"/>
                <a:gd name="connsiteY14" fmla="*/ 471284 h 494442"/>
                <a:gd name="connsiteX15" fmla="*/ 36158 w 494340"/>
                <a:gd name="connsiteY15" fmla="*/ 476566 h 494442"/>
                <a:gd name="connsiteX16" fmla="*/ 49159 w 494340"/>
                <a:gd name="connsiteY16" fmla="*/ 471284 h 494442"/>
                <a:gd name="connsiteX17" fmla="*/ 472909 w 494340"/>
                <a:gd name="connsiteY17" fmla="*/ 47535 h 494442"/>
                <a:gd name="connsiteX18" fmla="*/ 446908 w 494340"/>
                <a:gd name="connsiteY18" fmla="*/ 21127 h 49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4340" h="494442">
                  <a:moveTo>
                    <a:pt x="36158" y="494442"/>
                  </a:moveTo>
                  <a:cubicBezTo>
                    <a:pt x="26408" y="494442"/>
                    <a:pt x="17470" y="490786"/>
                    <a:pt x="10563" y="483879"/>
                  </a:cubicBezTo>
                  <a:cubicBezTo>
                    <a:pt x="3656" y="476972"/>
                    <a:pt x="0" y="468034"/>
                    <a:pt x="0" y="458283"/>
                  </a:cubicBezTo>
                  <a:cubicBezTo>
                    <a:pt x="0" y="448533"/>
                    <a:pt x="3656" y="439595"/>
                    <a:pt x="10563" y="432688"/>
                  </a:cubicBezTo>
                  <a:lnTo>
                    <a:pt x="440813" y="2438"/>
                  </a:lnTo>
                  <a:cubicBezTo>
                    <a:pt x="442438" y="813"/>
                    <a:pt x="444876" y="0"/>
                    <a:pt x="446908" y="0"/>
                  </a:cubicBezTo>
                  <a:cubicBezTo>
                    <a:pt x="448939" y="0"/>
                    <a:pt x="451376" y="813"/>
                    <a:pt x="453002" y="2438"/>
                  </a:cubicBezTo>
                  <a:lnTo>
                    <a:pt x="491598" y="41034"/>
                  </a:lnTo>
                  <a:cubicBezTo>
                    <a:pt x="495254" y="44691"/>
                    <a:pt x="495254" y="49972"/>
                    <a:pt x="491598" y="53629"/>
                  </a:cubicBezTo>
                  <a:lnTo>
                    <a:pt x="61348" y="483879"/>
                  </a:lnTo>
                  <a:cubicBezTo>
                    <a:pt x="54848" y="490786"/>
                    <a:pt x="45910" y="494442"/>
                    <a:pt x="36158" y="494442"/>
                  </a:cubicBezTo>
                  <a:close/>
                  <a:moveTo>
                    <a:pt x="446908" y="21127"/>
                  </a:moveTo>
                  <a:lnTo>
                    <a:pt x="23158" y="445282"/>
                  </a:lnTo>
                  <a:cubicBezTo>
                    <a:pt x="19502" y="448939"/>
                    <a:pt x="17876" y="453408"/>
                    <a:pt x="17876" y="458283"/>
                  </a:cubicBezTo>
                  <a:cubicBezTo>
                    <a:pt x="17876" y="463159"/>
                    <a:pt x="19907" y="468034"/>
                    <a:pt x="23158" y="471284"/>
                  </a:cubicBezTo>
                  <a:cubicBezTo>
                    <a:pt x="26814" y="474941"/>
                    <a:pt x="31283" y="476566"/>
                    <a:pt x="36158" y="476566"/>
                  </a:cubicBezTo>
                  <a:cubicBezTo>
                    <a:pt x="41034" y="476566"/>
                    <a:pt x="45910" y="474535"/>
                    <a:pt x="49159" y="471284"/>
                  </a:cubicBezTo>
                  <a:lnTo>
                    <a:pt x="472909" y="47535"/>
                  </a:lnTo>
                  <a:lnTo>
                    <a:pt x="446908" y="21127"/>
                  </a:lnTo>
                  <a:close/>
                </a:path>
              </a:pathLst>
            </a:custGeom>
            <a:grp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Segoe UI" panose="020B0502040204020203" pitchFamily="34" charset="0"/>
                <a:ea typeface="微软雅黑"/>
              </a:endParaRPr>
            </a:p>
          </p:txBody>
        </p:sp>
        <p:sp>
          <p:nvSpPr>
            <p:cNvPr id="37" name="任意多边形: 形状 195"/>
            <p:cNvSpPr/>
            <p:nvPr>
              <p:custDataLst>
                <p:tags r:id="rId45"/>
              </p:custDataLst>
            </p:nvPr>
          </p:nvSpPr>
          <p:spPr>
            <a:xfrm>
              <a:off x="8374415" y="-2572968"/>
              <a:ext cx="494340" cy="494442"/>
            </a:xfrm>
            <a:custGeom>
              <a:avLst/>
              <a:gdLst>
                <a:gd name="connsiteX0" fmla="*/ 36158 w 494340"/>
                <a:gd name="connsiteY0" fmla="*/ 494442 h 494442"/>
                <a:gd name="connsiteX1" fmla="*/ 10563 w 494340"/>
                <a:gd name="connsiteY1" fmla="*/ 483879 h 494442"/>
                <a:gd name="connsiteX2" fmla="*/ 0 w 494340"/>
                <a:gd name="connsiteY2" fmla="*/ 458283 h 494442"/>
                <a:gd name="connsiteX3" fmla="*/ 10563 w 494340"/>
                <a:gd name="connsiteY3" fmla="*/ 432688 h 494442"/>
                <a:gd name="connsiteX4" fmla="*/ 440813 w 494340"/>
                <a:gd name="connsiteY4" fmla="*/ 2438 h 494442"/>
                <a:gd name="connsiteX5" fmla="*/ 446908 w 494340"/>
                <a:gd name="connsiteY5" fmla="*/ 0 h 494442"/>
                <a:gd name="connsiteX6" fmla="*/ 453002 w 494340"/>
                <a:gd name="connsiteY6" fmla="*/ 2438 h 494442"/>
                <a:gd name="connsiteX7" fmla="*/ 491598 w 494340"/>
                <a:gd name="connsiteY7" fmla="*/ 41034 h 494442"/>
                <a:gd name="connsiteX8" fmla="*/ 491598 w 494340"/>
                <a:gd name="connsiteY8" fmla="*/ 53629 h 494442"/>
                <a:gd name="connsiteX9" fmla="*/ 61348 w 494340"/>
                <a:gd name="connsiteY9" fmla="*/ 483879 h 494442"/>
                <a:gd name="connsiteX10" fmla="*/ 36158 w 494340"/>
                <a:gd name="connsiteY10" fmla="*/ 494442 h 494442"/>
                <a:gd name="connsiteX11" fmla="*/ 447313 w 494340"/>
                <a:gd name="connsiteY11" fmla="*/ 21533 h 494442"/>
                <a:gd name="connsiteX12" fmla="*/ 23564 w 494340"/>
                <a:gd name="connsiteY12" fmla="*/ 445282 h 494442"/>
                <a:gd name="connsiteX13" fmla="*/ 18283 w 494340"/>
                <a:gd name="connsiteY13" fmla="*/ 458283 h 494442"/>
                <a:gd name="connsiteX14" fmla="*/ 23564 w 494340"/>
                <a:gd name="connsiteY14" fmla="*/ 471284 h 494442"/>
                <a:gd name="connsiteX15" fmla="*/ 36565 w 494340"/>
                <a:gd name="connsiteY15" fmla="*/ 476566 h 494442"/>
                <a:gd name="connsiteX16" fmla="*/ 49566 w 494340"/>
                <a:gd name="connsiteY16" fmla="*/ 471284 h 494442"/>
                <a:gd name="connsiteX17" fmla="*/ 473316 w 494340"/>
                <a:gd name="connsiteY17" fmla="*/ 47535 h 494442"/>
                <a:gd name="connsiteX18" fmla="*/ 447313 w 494340"/>
                <a:gd name="connsiteY18" fmla="*/ 21533 h 49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4340" h="494442">
                  <a:moveTo>
                    <a:pt x="36158" y="494442"/>
                  </a:moveTo>
                  <a:cubicBezTo>
                    <a:pt x="26408" y="494442"/>
                    <a:pt x="17470" y="490786"/>
                    <a:pt x="10563" y="483879"/>
                  </a:cubicBezTo>
                  <a:cubicBezTo>
                    <a:pt x="3656" y="476972"/>
                    <a:pt x="0" y="468034"/>
                    <a:pt x="0" y="458283"/>
                  </a:cubicBezTo>
                  <a:cubicBezTo>
                    <a:pt x="0" y="448533"/>
                    <a:pt x="3656" y="439595"/>
                    <a:pt x="10563" y="432688"/>
                  </a:cubicBezTo>
                  <a:lnTo>
                    <a:pt x="440813" y="2438"/>
                  </a:lnTo>
                  <a:cubicBezTo>
                    <a:pt x="442438" y="813"/>
                    <a:pt x="444876" y="0"/>
                    <a:pt x="446908" y="0"/>
                  </a:cubicBezTo>
                  <a:cubicBezTo>
                    <a:pt x="448939" y="0"/>
                    <a:pt x="451376" y="813"/>
                    <a:pt x="453002" y="2438"/>
                  </a:cubicBezTo>
                  <a:lnTo>
                    <a:pt x="491598" y="41034"/>
                  </a:lnTo>
                  <a:cubicBezTo>
                    <a:pt x="495254" y="44691"/>
                    <a:pt x="495254" y="49972"/>
                    <a:pt x="491598" y="53629"/>
                  </a:cubicBezTo>
                  <a:lnTo>
                    <a:pt x="61348" y="483879"/>
                  </a:lnTo>
                  <a:cubicBezTo>
                    <a:pt x="55253" y="490786"/>
                    <a:pt x="45910" y="494442"/>
                    <a:pt x="36158" y="494442"/>
                  </a:cubicBezTo>
                  <a:close/>
                  <a:moveTo>
                    <a:pt x="447313" y="21533"/>
                  </a:moveTo>
                  <a:lnTo>
                    <a:pt x="23564" y="445282"/>
                  </a:lnTo>
                  <a:cubicBezTo>
                    <a:pt x="19907" y="448939"/>
                    <a:pt x="18283" y="453408"/>
                    <a:pt x="18283" y="458283"/>
                  </a:cubicBezTo>
                  <a:cubicBezTo>
                    <a:pt x="18283" y="463159"/>
                    <a:pt x="20314" y="468034"/>
                    <a:pt x="23564" y="471284"/>
                  </a:cubicBezTo>
                  <a:cubicBezTo>
                    <a:pt x="27221" y="474941"/>
                    <a:pt x="31690" y="476566"/>
                    <a:pt x="36565" y="476566"/>
                  </a:cubicBezTo>
                  <a:cubicBezTo>
                    <a:pt x="41440" y="476566"/>
                    <a:pt x="46315" y="474535"/>
                    <a:pt x="49566" y="471284"/>
                  </a:cubicBezTo>
                  <a:lnTo>
                    <a:pt x="473316" y="47535"/>
                  </a:lnTo>
                  <a:lnTo>
                    <a:pt x="447313" y="21533"/>
                  </a:lnTo>
                  <a:close/>
                </a:path>
              </a:pathLst>
            </a:custGeom>
            <a:grp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Segoe UI" panose="020B0502040204020203" pitchFamily="34" charset="0"/>
                <a:ea typeface="微软雅黑"/>
              </a:endParaRPr>
            </a:p>
          </p:txBody>
        </p:sp>
        <p:sp>
          <p:nvSpPr>
            <p:cNvPr id="43" name="任意多边形: 形状 196"/>
            <p:cNvSpPr/>
            <p:nvPr>
              <p:custDataLst>
                <p:tags r:id="rId46"/>
              </p:custDataLst>
            </p:nvPr>
          </p:nvSpPr>
          <p:spPr>
            <a:xfrm>
              <a:off x="8413418" y="-2534372"/>
              <a:ext cx="494341" cy="494442"/>
            </a:xfrm>
            <a:custGeom>
              <a:avLst/>
              <a:gdLst>
                <a:gd name="connsiteX0" fmla="*/ 36159 w 494341"/>
                <a:gd name="connsiteY0" fmla="*/ 494442 h 494442"/>
                <a:gd name="connsiteX1" fmla="*/ 10564 w 494341"/>
                <a:gd name="connsiteY1" fmla="*/ 483879 h 494442"/>
                <a:gd name="connsiteX2" fmla="*/ 0 w 494341"/>
                <a:gd name="connsiteY2" fmla="*/ 458283 h 494442"/>
                <a:gd name="connsiteX3" fmla="*/ 10564 w 494341"/>
                <a:gd name="connsiteY3" fmla="*/ 432688 h 494442"/>
                <a:gd name="connsiteX4" fmla="*/ 440813 w 494341"/>
                <a:gd name="connsiteY4" fmla="*/ 2438 h 494442"/>
                <a:gd name="connsiteX5" fmla="*/ 446908 w 494341"/>
                <a:gd name="connsiteY5" fmla="*/ 0 h 494442"/>
                <a:gd name="connsiteX6" fmla="*/ 453002 w 494341"/>
                <a:gd name="connsiteY6" fmla="*/ 2438 h 494442"/>
                <a:gd name="connsiteX7" fmla="*/ 491598 w 494341"/>
                <a:gd name="connsiteY7" fmla="*/ 41034 h 494442"/>
                <a:gd name="connsiteX8" fmla="*/ 491598 w 494341"/>
                <a:gd name="connsiteY8" fmla="*/ 53629 h 494442"/>
                <a:gd name="connsiteX9" fmla="*/ 61349 w 494341"/>
                <a:gd name="connsiteY9" fmla="*/ 483879 h 494442"/>
                <a:gd name="connsiteX10" fmla="*/ 36159 w 494341"/>
                <a:gd name="connsiteY10" fmla="*/ 494442 h 494442"/>
                <a:gd name="connsiteX11" fmla="*/ 446908 w 494341"/>
                <a:gd name="connsiteY11" fmla="*/ 21533 h 494442"/>
                <a:gd name="connsiteX12" fmla="*/ 23159 w 494341"/>
                <a:gd name="connsiteY12" fmla="*/ 445282 h 494442"/>
                <a:gd name="connsiteX13" fmla="*/ 17877 w 494341"/>
                <a:gd name="connsiteY13" fmla="*/ 458283 h 494442"/>
                <a:gd name="connsiteX14" fmla="*/ 23159 w 494341"/>
                <a:gd name="connsiteY14" fmla="*/ 471284 h 494442"/>
                <a:gd name="connsiteX15" fmla="*/ 36159 w 494341"/>
                <a:gd name="connsiteY15" fmla="*/ 476566 h 494442"/>
                <a:gd name="connsiteX16" fmla="*/ 49160 w 494341"/>
                <a:gd name="connsiteY16" fmla="*/ 471284 h 494442"/>
                <a:gd name="connsiteX17" fmla="*/ 472910 w 494341"/>
                <a:gd name="connsiteY17" fmla="*/ 47535 h 494442"/>
                <a:gd name="connsiteX18" fmla="*/ 446908 w 494341"/>
                <a:gd name="connsiteY18" fmla="*/ 21533 h 494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94341" h="494442">
                  <a:moveTo>
                    <a:pt x="36159" y="494442"/>
                  </a:moveTo>
                  <a:cubicBezTo>
                    <a:pt x="26408" y="494442"/>
                    <a:pt x="17470" y="490786"/>
                    <a:pt x="10564" y="483879"/>
                  </a:cubicBezTo>
                  <a:cubicBezTo>
                    <a:pt x="3657" y="476972"/>
                    <a:pt x="0" y="468034"/>
                    <a:pt x="0" y="458283"/>
                  </a:cubicBezTo>
                  <a:cubicBezTo>
                    <a:pt x="0" y="448533"/>
                    <a:pt x="3657" y="439595"/>
                    <a:pt x="10564" y="432688"/>
                  </a:cubicBezTo>
                  <a:lnTo>
                    <a:pt x="440813" y="2438"/>
                  </a:lnTo>
                  <a:cubicBezTo>
                    <a:pt x="442439" y="813"/>
                    <a:pt x="444876" y="0"/>
                    <a:pt x="446908" y="0"/>
                  </a:cubicBezTo>
                  <a:cubicBezTo>
                    <a:pt x="448939" y="0"/>
                    <a:pt x="451377" y="813"/>
                    <a:pt x="453002" y="2438"/>
                  </a:cubicBezTo>
                  <a:lnTo>
                    <a:pt x="491598" y="41034"/>
                  </a:lnTo>
                  <a:cubicBezTo>
                    <a:pt x="495255" y="44691"/>
                    <a:pt x="495255" y="49972"/>
                    <a:pt x="491598" y="53629"/>
                  </a:cubicBezTo>
                  <a:lnTo>
                    <a:pt x="61349" y="483879"/>
                  </a:lnTo>
                  <a:cubicBezTo>
                    <a:pt x="54848" y="490786"/>
                    <a:pt x="45504" y="494442"/>
                    <a:pt x="36159" y="494442"/>
                  </a:cubicBezTo>
                  <a:close/>
                  <a:moveTo>
                    <a:pt x="446908" y="21533"/>
                  </a:moveTo>
                  <a:lnTo>
                    <a:pt x="23159" y="445282"/>
                  </a:lnTo>
                  <a:cubicBezTo>
                    <a:pt x="19502" y="448939"/>
                    <a:pt x="17877" y="453408"/>
                    <a:pt x="17877" y="458283"/>
                  </a:cubicBezTo>
                  <a:cubicBezTo>
                    <a:pt x="17877" y="463159"/>
                    <a:pt x="19908" y="468034"/>
                    <a:pt x="23159" y="471284"/>
                  </a:cubicBezTo>
                  <a:cubicBezTo>
                    <a:pt x="26815" y="474941"/>
                    <a:pt x="31284" y="476566"/>
                    <a:pt x="36159" y="476566"/>
                  </a:cubicBezTo>
                  <a:cubicBezTo>
                    <a:pt x="41035" y="476566"/>
                    <a:pt x="45910" y="474535"/>
                    <a:pt x="49160" y="471284"/>
                  </a:cubicBezTo>
                  <a:lnTo>
                    <a:pt x="472910" y="47535"/>
                  </a:lnTo>
                  <a:lnTo>
                    <a:pt x="446908" y="21533"/>
                  </a:lnTo>
                  <a:close/>
                </a:path>
              </a:pathLst>
            </a:custGeom>
            <a:grp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Segoe UI" panose="020B0502040204020203" pitchFamily="34" charset="0"/>
                <a:ea typeface="微软雅黑"/>
              </a:endParaRPr>
            </a:p>
          </p:txBody>
        </p:sp>
        <p:sp>
          <p:nvSpPr>
            <p:cNvPr id="46" name="任意多边形: 形状 197"/>
            <p:cNvSpPr/>
            <p:nvPr>
              <p:custDataLst>
                <p:tags r:id="rId47"/>
              </p:custDataLst>
            </p:nvPr>
          </p:nvSpPr>
          <p:spPr>
            <a:xfrm>
              <a:off x="8770131" y="-2649349"/>
              <a:ext cx="175106" cy="175106"/>
            </a:xfrm>
            <a:custGeom>
              <a:avLst/>
              <a:gdLst>
                <a:gd name="connsiteX0" fmla="*/ 128790 w 175106"/>
                <a:gd name="connsiteY0" fmla="*/ 175106 h 175106"/>
                <a:gd name="connsiteX1" fmla="*/ 0 w 175106"/>
                <a:gd name="connsiteY1" fmla="*/ 46316 h 175106"/>
                <a:gd name="connsiteX2" fmla="*/ 46316 w 175106"/>
                <a:gd name="connsiteY2" fmla="*/ 0 h 175106"/>
                <a:gd name="connsiteX3" fmla="*/ 175107 w 175106"/>
                <a:gd name="connsiteY3" fmla="*/ 128790 h 175106"/>
                <a:gd name="connsiteX4" fmla="*/ 128790 w 175106"/>
                <a:gd name="connsiteY4" fmla="*/ 175106 h 175106"/>
                <a:gd name="connsiteX5" fmla="*/ 25189 w 175106"/>
                <a:gd name="connsiteY5" fmla="*/ 46722 h 175106"/>
                <a:gd name="connsiteX6" fmla="*/ 128790 w 175106"/>
                <a:gd name="connsiteY6" fmla="*/ 150323 h 175106"/>
                <a:gd name="connsiteX7" fmla="*/ 149918 w 175106"/>
                <a:gd name="connsiteY7" fmla="*/ 129197 h 175106"/>
                <a:gd name="connsiteX8" fmla="*/ 46316 w 175106"/>
                <a:gd name="connsiteY8" fmla="*/ 25596 h 175106"/>
                <a:gd name="connsiteX9" fmla="*/ 25189 w 175106"/>
                <a:gd name="connsiteY9" fmla="*/ 46722 h 1751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5106" h="175106">
                  <a:moveTo>
                    <a:pt x="128790" y="175106"/>
                  </a:moveTo>
                  <a:lnTo>
                    <a:pt x="0" y="46316"/>
                  </a:lnTo>
                  <a:lnTo>
                    <a:pt x="46316" y="0"/>
                  </a:lnTo>
                  <a:lnTo>
                    <a:pt x="175107" y="128790"/>
                  </a:lnTo>
                  <a:lnTo>
                    <a:pt x="128790" y="175106"/>
                  </a:lnTo>
                  <a:close/>
                  <a:moveTo>
                    <a:pt x="25189" y="46722"/>
                  </a:moveTo>
                  <a:lnTo>
                    <a:pt x="128790" y="150323"/>
                  </a:lnTo>
                  <a:lnTo>
                    <a:pt x="149918" y="129197"/>
                  </a:lnTo>
                  <a:lnTo>
                    <a:pt x="46316" y="25596"/>
                  </a:lnTo>
                  <a:lnTo>
                    <a:pt x="25189" y="46722"/>
                  </a:lnTo>
                  <a:close/>
                </a:path>
              </a:pathLst>
            </a:custGeom>
            <a:grp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Segoe UI" panose="020B0502040204020203" pitchFamily="34" charset="0"/>
                <a:ea typeface="微软雅黑"/>
              </a:endParaRPr>
            </a:p>
          </p:txBody>
        </p:sp>
        <p:sp>
          <p:nvSpPr>
            <p:cNvPr id="54" name="任意多边形: 形状 198"/>
            <p:cNvSpPr/>
            <p:nvPr>
              <p:custDataLst>
                <p:tags r:id="rId48"/>
              </p:custDataLst>
            </p:nvPr>
          </p:nvSpPr>
          <p:spPr>
            <a:xfrm>
              <a:off x="8296511" y="-2056892"/>
              <a:ext cx="55457" cy="55152"/>
            </a:xfrm>
            <a:custGeom>
              <a:avLst/>
              <a:gdLst>
                <a:gd name="connsiteX0" fmla="*/ 46214 w 55457"/>
                <a:gd name="connsiteY0" fmla="*/ 55152 h 55152"/>
                <a:gd name="connsiteX1" fmla="*/ 40120 w 55457"/>
                <a:gd name="connsiteY1" fmla="*/ 52715 h 55152"/>
                <a:gd name="connsiteX2" fmla="*/ 2742 w 55457"/>
                <a:gd name="connsiteY2" fmla="*/ 15337 h 55152"/>
                <a:gd name="connsiteX3" fmla="*/ 2742 w 55457"/>
                <a:gd name="connsiteY3" fmla="*/ 2742 h 55152"/>
                <a:gd name="connsiteX4" fmla="*/ 15337 w 55457"/>
                <a:gd name="connsiteY4" fmla="*/ 2742 h 55152"/>
                <a:gd name="connsiteX5" fmla="*/ 52715 w 55457"/>
                <a:gd name="connsiteY5" fmla="*/ 40120 h 55152"/>
                <a:gd name="connsiteX6" fmla="*/ 52715 w 55457"/>
                <a:gd name="connsiteY6" fmla="*/ 52715 h 55152"/>
                <a:gd name="connsiteX7" fmla="*/ 46214 w 55457"/>
                <a:gd name="connsiteY7" fmla="*/ 55152 h 55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5457" h="55151">
                  <a:moveTo>
                    <a:pt x="46214" y="55152"/>
                  </a:moveTo>
                  <a:cubicBezTo>
                    <a:pt x="43776" y="55152"/>
                    <a:pt x="41745" y="54340"/>
                    <a:pt x="40120" y="52715"/>
                  </a:cubicBezTo>
                  <a:lnTo>
                    <a:pt x="2742" y="15337"/>
                  </a:lnTo>
                  <a:cubicBezTo>
                    <a:pt x="-914" y="11681"/>
                    <a:pt x="-914" y="6399"/>
                    <a:pt x="2742" y="2742"/>
                  </a:cubicBezTo>
                  <a:cubicBezTo>
                    <a:pt x="6399" y="-914"/>
                    <a:pt x="11680" y="-914"/>
                    <a:pt x="15337" y="2742"/>
                  </a:cubicBezTo>
                  <a:lnTo>
                    <a:pt x="52715" y="40120"/>
                  </a:lnTo>
                  <a:cubicBezTo>
                    <a:pt x="56371" y="43777"/>
                    <a:pt x="56371" y="49058"/>
                    <a:pt x="52715" y="52715"/>
                  </a:cubicBezTo>
                  <a:cubicBezTo>
                    <a:pt x="51089" y="54340"/>
                    <a:pt x="48652" y="55152"/>
                    <a:pt x="46214" y="55152"/>
                  </a:cubicBezTo>
                  <a:close/>
                </a:path>
              </a:pathLst>
            </a:custGeom>
            <a:grpFill/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zh-CN" altLang="en-US">
                <a:latin typeface="Segoe UI" panose="020B0502040204020203" pitchFamily="34" charset="0"/>
                <a:ea typeface="微软雅黑"/>
              </a:endParaRPr>
            </a:p>
          </p:txBody>
        </p:sp>
      </p:grp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0" y="184785"/>
            <a:ext cx="254635" cy="608330"/>
          </a:xfrm>
          <a:prstGeom prst="rect">
            <a:avLst/>
          </a:prstGeom>
          <a:solidFill>
            <a:srgbClr val="F2C34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矩形 26"/>
          <p:cNvSpPr/>
          <p:nvPr userDrawn="1">
            <p:custDataLst>
              <p:tags r:id="rId3"/>
            </p:custDataLst>
          </p:nvPr>
        </p:nvSpPr>
        <p:spPr>
          <a:xfrm>
            <a:off x="11988800" y="4554890"/>
            <a:ext cx="203200" cy="1294516"/>
          </a:xfrm>
          <a:prstGeom prst="rect">
            <a:avLst/>
          </a:prstGeom>
          <a:pattFill prst="wdUpDiag">
            <a:fgClr>
              <a:srgbClr val="F2C34D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7" name="组合 16"/>
          <p:cNvGrpSpPr/>
          <p:nvPr userDrawn="1">
            <p:custDataLst>
              <p:tags r:id="rId4"/>
            </p:custDataLst>
          </p:nvPr>
        </p:nvGrpSpPr>
        <p:grpSpPr>
          <a:xfrm>
            <a:off x="10470478" y="6114613"/>
            <a:ext cx="1540302" cy="707588"/>
            <a:chOff x="10470478" y="5997773"/>
            <a:chExt cx="1540302" cy="707588"/>
          </a:xfrm>
        </p:grpSpPr>
        <p:grpSp>
          <p:nvGrpSpPr>
            <p:cNvPr id="18" name="组合 17"/>
            <p:cNvGrpSpPr/>
            <p:nvPr>
              <p:custDataLst>
                <p:tags r:id="rId5"/>
              </p:custDataLst>
            </p:nvPr>
          </p:nvGrpSpPr>
          <p:grpSpPr>
            <a:xfrm rot="10800000">
              <a:off x="11253787" y="5997773"/>
              <a:ext cx="756993" cy="707588"/>
              <a:chOff x="16119" y="1004397"/>
              <a:chExt cx="756993" cy="707588"/>
            </a:xfrm>
          </p:grpSpPr>
          <p:sp>
            <p:nvSpPr>
              <p:cNvPr id="19" name="缺角矩形 18"/>
              <p:cNvSpPr/>
              <p:nvPr>
                <p:custDataLst>
                  <p:tags r:id="rId6"/>
                </p:custDataLst>
              </p:nvPr>
            </p:nvSpPr>
            <p:spPr>
              <a:xfrm>
                <a:off x="16119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0" name="缺角矩形 19"/>
              <p:cNvSpPr/>
              <p:nvPr>
                <p:custDataLst>
                  <p:tags r:id="rId7"/>
                </p:custDataLst>
              </p:nvPr>
            </p:nvSpPr>
            <p:spPr>
              <a:xfrm>
                <a:off x="279197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1" name="缺角矩形 20"/>
              <p:cNvSpPr/>
              <p:nvPr>
                <p:custDataLst>
                  <p:tags r:id="rId8"/>
                </p:custDataLst>
              </p:nvPr>
            </p:nvSpPr>
            <p:spPr>
              <a:xfrm>
                <a:off x="542274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8" name="缺角矩形 27"/>
              <p:cNvSpPr/>
              <p:nvPr>
                <p:custDataLst>
                  <p:tags r:id="rId9"/>
                </p:custDataLst>
              </p:nvPr>
            </p:nvSpPr>
            <p:spPr>
              <a:xfrm>
                <a:off x="16119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8" name="缺角矩形 37"/>
              <p:cNvSpPr/>
              <p:nvPr>
                <p:custDataLst>
                  <p:tags r:id="rId10"/>
                </p:custDataLst>
              </p:nvPr>
            </p:nvSpPr>
            <p:spPr>
              <a:xfrm>
                <a:off x="279197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9" name="缺角矩形 38"/>
              <p:cNvSpPr/>
              <p:nvPr>
                <p:custDataLst>
                  <p:tags r:id="rId11"/>
                </p:custDataLst>
              </p:nvPr>
            </p:nvSpPr>
            <p:spPr>
              <a:xfrm>
                <a:off x="542274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0" name="缺角矩形 39"/>
              <p:cNvSpPr/>
              <p:nvPr>
                <p:custDataLst>
                  <p:tags r:id="rId12"/>
                </p:custDataLst>
              </p:nvPr>
            </p:nvSpPr>
            <p:spPr>
              <a:xfrm>
                <a:off x="16119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1" name="缺角矩形 40"/>
              <p:cNvSpPr/>
              <p:nvPr>
                <p:custDataLst>
                  <p:tags r:id="rId13"/>
                </p:custDataLst>
              </p:nvPr>
            </p:nvSpPr>
            <p:spPr>
              <a:xfrm>
                <a:off x="279197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42" name="缺角矩形 41"/>
              <p:cNvSpPr/>
              <p:nvPr>
                <p:custDataLst>
                  <p:tags r:id="rId14"/>
                </p:custDataLst>
              </p:nvPr>
            </p:nvSpPr>
            <p:spPr>
              <a:xfrm>
                <a:off x="542274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grpSp>
          <p:nvGrpSpPr>
            <p:cNvPr id="22" name="组合 21"/>
            <p:cNvGrpSpPr/>
            <p:nvPr>
              <p:custDataLst>
                <p:tags r:id="rId15"/>
              </p:custDataLst>
            </p:nvPr>
          </p:nvGrpSpPr>
          <p:grpSpPr>
            <a:xfrm rot="10800000">
              <a:off x="10470478" y="5997773"/>
              <a:ext cx="756993" cy="707588"/>
              <a:chOff x="16119" y="1004397"/>
              <a:chExt cx="756993" cy="707588"/>
            </a:xfrm>
          </p:grpSpPr>
          <p:sp>
            <p:nvSpPr>
              <p:cNvPr id="23" name="缺角矩形 22"/>
              <p:cNvSpPr/>
              <p:nvPr>
                <p:custDataLst>
                  <p:tags r:id="rId16"/>
                </p:custDataLst>
              </p:nvPr>
            </p:nvSpPr>
            <p:spPr>
              <a:xfrm>
                <a:off x="16119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4" name="缺角矩形 23"/>
              <p:cNvSpPr/>
              <p:nvPr>
                <p:custDataLst>
                  <p:tags r:id="rId17"/>
                </p:custDataLst>
              </p:nvPr>
            </p:nvSpPr>
            <p:spPr>
              <a:xfrm>
                <a:off x="279197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5" name="缺角矩形 24"/>
              <p:cNvSpPr/>
              <p:nvPr>
                <p:custDataLst>
                  <p:tags r:id="rId18"/>
                </p:custDataLst>
              </p:nvPr>
            </p:nvSpPr>
            <p:spPr>
              <a:xfrm>
                <a:off x="542274" y="100439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6" name="缺角矩形 25"/>
              <p:cNvSpPr/>
              <p:nvPr>
                <p:custDataLst>
                  <p:tags r:id="rId19"/>
                </p:custDataLst>
              </p:nvPr>
            </p:nvSpPr>
            <p:spPr>
              <a:xfrm>
                <a:off x="16119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29" name="缺角矩形 28"/>
              <p:cNvSpPr/>
              <p:nvPr>
                <p:custDataLst>
                  <p:tags r:id="rId20"/>
                </p:custDataLst>
              </p:nvPr>
            </p:nvSpPr>
            <p:spPr>
              <a:xfrm>
                <a:off x="279197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0" name="缺角矩形 29"/>
              <p:cNvSpPr/>
              <p:nvPr>
                <p:custDataLst>
                  <p:tags r:id="rId21"/>
                </p:custDataLst>
              </p:nvPr>
            </p:nvSpPr>
            <p:spPr>
              <a:xfrm>
                <a:off x="542274" y="1242772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7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1" name="缺角矩形 30"/>
              <p:cNvSpPr/>
              <p:nvPr>
                <p:custDataLst>
                  <p:tags r:id="rId22"/>
                </p:custDataLst>
              </p:nvPr>
            </p:nvSpPr>
            <p:spPr>
              <a:xfrm>
                <a:off x="16119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2" name="缺角矩形 31"/>
              <p:cNvSpPr/>
              <p:nvPr>
                <p:custDataLst>
                  <p:tags r:id="rId23"/>
                </p:custDataLst>
              </p:nvPr>
            </p:nvSpPr>
            <p:spPr>
              <a:xfrm>
                <a:off x="279197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3" name="缺角矩形 32"/>
              <p:cNvSpPr/>
              <p:nvPr>
                <p:custDataLst>
                  <p:tags r:id="rId24"/>
                </p:custDataLst>
              </p:nvPr>
            </p:nvSpPr>
            <p:spPr>
              <a:xfrm>
                <a:off x="542274" y="1481147"/>
                <a:ext cx="230838" cy="230838"/>
              </a:xfrm>
              <a:prstGeom prst="plaque">
                <a:avLst>
                  <a:gd name="adj" fmla="val 50000"/>
                </a:avLst>
              </a:prstGeom>
              <a:solidFill>
                <a:srgbClr val="F2C34D">
                  <a:alpha val="2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</p:grp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4" Type="http://schemas.openxmlformats.org/officeDocument/2006/relationships/theme" Target="../theme/theme1.xml"/><Relationship Id="rId3" Type="http://schemas.openxmlformats.org/officeDocument/2006/relationships/tags" Target="../tags/tag7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9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90204" pitchFamily="34" charset="0"/>
        <a:buChar char="●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600"/>
        </a:spcAft>
        <a:buFont typeface="Arial" panose="020B060402020209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ct val="0"/>
        </a:spcBef>
        <a:spcAft>
          <a:spcPts val="300"/>
        </a:spcAft>
        <a:buFont typeface="Arial" panose="020B060402020209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230.xml"/><Relationship Id="rId8" Type="http://schemas.openxmlformats.org/officeDocument/2006/relationships/tags" Target="../tags/tag229.xml"/><Relationship Id="rId7" Type="http://schemas.openxmlformats.org/officeDocument/2006/relationships/tags" Target="../tags/tag228.xml"/><Relationship Id="rId6" Type="http://schemas.openxmlformats.org/officeDocument/2006/relationships/tags" Target="../tags/tag227.xml"/><Relationship Id="rId5" Type="http://schemas.openxmlformats.org/officeDocument/2006/relationships/tags" Target="../tags/tag226.xml"/><Relationship Id="rId4" Type="http://schemas.openxmlformats.org/officeDocument/2006/relationships/tags" Target="../tags/tag225.xml"/><Relationship Id="rId3" Type="http://schemas.openxmlformats.org/officeDocument/2006/relationships/tags" Target="../tags/tag224.xml"/><Relationship Id="rId22" Type="http://schemas.openxmlformats.org/officeDocument/2006/relationships/slideLayout" Target="../slideLayouts/slideLayout2.xml"/><Relationship Id="rId21" Type="http://schemas.openxmlformats.org/officeDocument/2006/relationships/tags" Target="../tags/tag241.xml"/><Relationship Id="rId20" Type="http://schemas.openxmlformats.org/officeDocument/2006/relationships/image" Target="../media/image6.png"/><Relationship Id="rId2" Type="http://schemas.openxmlformats.org/officeDocument/2006/relationships/tags" Target="../tags/tag223.xml"/><Relationship Id="rId19" Type="http://schemas.openxmlformats.org/officeDocument/2006/relationships/tags" Target="../tags/tag240.xml"/><Relationship Id="rId18" Type="http://schemas.openxmlformats.org/officeDocument/2006/relationships/tags" Target="../tags/tag239.xml"/><Relationship Id="rId17" Type="http://schemas.openxmlformats.org/officeDocument/2006/relationships/tags" Target="../tags/tag238.xml"/><Relationship Id="rId16" Type="http://schemas.openxmlformats.org/officeDocument/2006/relationships/tags" Target="../tags/tag237.xml"/><Relationship Id="rId15" Type="http://schemas.openxmlformats.org/officeDocument/2006/relationships/tags" Target="../tags/tag236.xml"/><Relationship Id="rId14" Type="http://schemas.openxmlformats.org/officeDocument/2006/relationships/tags" Target="../tags/tag235.xml"/><Relationship Id="rId13" Type="http://schemas.openxmlformats.org/officeDocument/2006/relationships/tags" Target="../tags/tag234.xml"/><Relationship Id="rId12" Type="http://schemas.openxmlformats.org/officeDocument/2006/relationships/tags" Target="../tags/tag233.xml"/><Relationship Id="rId11" Type="http://schemas.openxmlformats.org/officeDocument/2006/relationships/tags" Target="../tags/tag232.xml"/><Relationship Id="rId10" Type="http://schemas.openxmlformats.org/officeDocument/2006/relationships/tags" Target="../tags/tag231.xml"/><Relationship Id="rId1" Type="http://schemas.openxmlformats.org/officeDocument/2006/relationships/tags" Target="../tags/tag222.xml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tags" Target="../tags/tag250.xml"/><Relationship Id="rId8" Type="http://schemas.openxmlformats.org/officeDocument/2006/relationships/tags" Target="../tags/tag249.xml"/><Relationship Id="rId7" Type="http://schemas.openxmlformats.org/officeDocument/2006/relationships/tags" Target="../tags/tag248.xml"/><Relationship Id="rId6" Type="http://schemas.openxmlformats.org/officeDocument/2006/relationships/tags" Target="../tags/tag247.xml"/><Relationship Id="rId5" Type="http://schemas.openxmlformats.org/officeDocument/2006/relationships/tags" Target="../tags/tag246.xml"/><Relationship Id="rId4" Type="http://schemas.openxmlformats.org/officeDocument/2006/relationships/tags" Target="../tags/tag245.xml"/><Relationship Id="rId3" Type="http://schemas.openxmlformats.org/officeDocument/2006/relationships/tags" Target="../tags/tag244.xml"/><Relationship Id="rId2" Type="http://schemas.openxmlformats.org/officeDocument/2006/relationships/tags" Target="../tags/tag243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251.xml"/><Relationship Id="rId1" Type="http://schemas.openxmlformats.org/officeDocument/2006/relationships/tags" Target="../tags/tag242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260.xml"/><Relationship Id="rId8" Type="http://schemas.openxmlformats.org/officeDocument/2006/relationships/tags" Target="../tags/tag259.xml"/><Relationship Id="rId7" Type="http://schemas.openxmlformats.org/officeDocument/2006/relationships/tags" Target="../tags/tag258.xml"/><Relationship Id="rId6" Type="http://schemas.openxmlformats.org/officeDocument/2006/relationships/tags" Target="../tags/tag257.xml"/><Relationship Id="rId5" Type="http://schemas.openxmlformats.org/officeDocument/2006/relationships/tags" Target="../tags/tag256.xml"/><Relationship Id="rId4" Type="http://schemas.openxmlformats.org/officeDocument/2006/relationships/tags" Target="../tags/tag255.xml"/><Relationship Id="rId33" Type="http://schemas.openxmlformats.org/officeDocument/2006/relationships/slideLayout" Target="../slideLayouts/slideLayout2.xml"/><Relationship Id="rId32" Type="http://schemas.openxmlformats.org/officeDocument/2006/relationships/tags" Target="../tags/tag283.xml"/><Relationship Id="rId31" Type="http://schemas.openxmlformats.org/officeDocument/2006/relationships/tags" Target="../tags/tag282.xml"/><Relationship Id="rId30" Type="http://schemas.openxmlformats.org/officeDocument/2006/relationships/tags" Target="../tags/tag281.xml"/><Relationship Id="rId3" Type="http://schemas.openxmlformats.org/officeDocument/2006/relationships/tags" Target="../tags/tag254.xml"/><Relationship Id="rId29" Type="http://schemas.openxmlformats.org/officeDocument/2006/relationships/tags" Target="../tags/tag280.xml"/><Relationship Id="rId28" Type="http://schemas.openxmlformats.org/officeDocument/2006/relationships/tags" Target="../tags/tag279.xml"/><Relationship Id="rId27" Type="http://schemas.openxmlformats.org/officeDocument/2006/relationships/tags" Target="../tags/tag278.xml"/><Relationship Id="rId26" Type="http://schemas.openxmlformats.org/officeDocument/2006/relationships/tags" Target="../tags/tag277.xml"/><Relationship Id="rId25" Type="http://schemas.openxmlformats.org/officeDocument/2006/relationships/tags" Target="../tags/tag276.xml"/><Relationship Id="rId24" Type="http://schemas.openxmlformats.org/officeDocument/2006/relationships/tags" Target="../tags/tag275.xml"/><Relationship Id="rId23" Type="http://schemas.openxmlformats.org/officeDocument/2006/relationships/tags" Target="../tags/tag274.xml"/><Relationship Id="rId22" Type="http://schemas.openxmlformats.org/officeDocument/2006/relationships/tags" Target="../tags/tag273.xml"/><Relationship Id="rId21" Type="http://schemas.openxmlformats.org/officeDocument/2006/relationships/tags" Target="../tags/tag272.xml"/><Relationship Id="rId20" Type="http://schemas.openxmlformats.org/officeDocument/2006/relationships/tags" Target="../tags/tag271.xml"/><Relationship Id="rId2" Type="http://schemas.openxmlformats.org/officeDocument/2006/relationships/tags" Target="../tags/tag253.xml"/><Relationship Id="rId19" Type="http://schemas.openxmlformats.org/officeDocument/2006/relationships/tags" Target="../tags/tag270.xml"/><Relationship Id="rId18" Type="http://schemas.openxmlformats.org/officeDocument/2006/relationships/tags" Target="../tags/tag269.xml"/><Relationship Id="rId17" Type="http://schemas.openxmlformats.org/officeDocument/2006/relationships/tags" Target="../tags/tag268.xml"/><Relationship Id="rId16" Type="http://schemas.openxmlformats.org/officeDocument/2006/relationships/tags" Target="../tags/tag267.xml"/><Relationship Id="rId15" Type="http://schemas.openxmlformats.org/officeDocument/2006/relationships/tags" Target="../tags/tag266.xml"/><Relationship Id="rId14" Type="http://schemas.openxmlformats.org/officeDocument/2006/relationships/tags" Target="../tags/tag265.xml"/><Relationship Id="rId13" Type="http://schemas.openxmlformats.org/officeDocument/2006/relationships/tags" Target="../tags/tag264.xml"/><Relationship Id="rId12" Type="http://schemas.openxmlformats.org/officeDocument/2006/relationships/tags" Target="../tags/tag263.xml"/><Relationship Id="rId11" Type="http://schemas.openxmlformats.org/officeDocument/2006/relationships/tags" Target="../tags/tag262.xml"/><Relationship Id="rId10" Type="http://schemas.openxmlformats.org/officeDocument/2006/relationships/tags" Target="../tags/tag261.xml"/><Relationship Id="rId1" Type="http://schemas.openxmlformats.org/officeDocument/2006/relationships/tags" Target="../tags/tag252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.xml"/><Relationship Id="rId8" Type="http://schemas.openxmlformats.org/officeDocument/2006/relationships/tags" Target="../tags/tag291.xml"/><Relationship Id="rId7" Type="http://schemas.openxmlformats.org/officeDocument/2006/relationships/tags" Target="../tags/tag290.xml"/><Relationship Id="rId6" Type="http://schemas.openxmlformats.org/officeDocument/2006/relationships/tags" Target="../tags/tag289.xml"/><Relationship Id="rId5" Type="http://schemas.openxmlformats.org/officeDocument/2006/relationships/tags" Target="../tags/tag288.xml"/><Relationship Id="rId4" Type="http://schemas.openxmlformats.org/officeDocument/2006/relationships/tags" Target="../tags/tag287.xml"/><Relationship Id="rId3" Type="http://schemas.openxmlformats.org/officeDocument/2006/relationships/tags" Target="../tags/tag286.xml"/><Relationship Id="rId2" Type="http://schemas.openxmlformats.org/officeDocument/2006/relationships/tags" Target="../tags/tag285.xml"/><Relationship Id="rId1" Type="http://schemas.openxmlformats.org/officeDocument/2006/relationships/tags" Target="../tags/tag28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tags" Target="../tags/tag297.xml"/><Relationship Id="rId6" Type="http://schemas.openxmlformats.org/officeDocument/2006/relationships/tags" Target="../tags/tag296.xml"/><Relationship Id="rId5" Type="http://schemas.openxmlformats.org/officeDocument/2006/relationships/tags" Target="../tags/tag295.xml"/><Relationship Id="rId4" Type="http://schemas.openxmlformats.org/officeDocument/2006/relationships/image" Target="../media/image7.png"/><Relationship Id="rId3" Type="http://schemas.openxmlformats.org/officeDocument/2006/relationships/tags" Target="../tags/tag294.xml"/><Relationship Id="rId2" Type="http://schemas.openxmlformats.org/officeDocument/2006/relationships/tags" Target="../tags/tag293.xml"/><Relationship Id="rId1" Type="http://schemas.openxmlformats.org/officeDocument/2006/relationships/tags" Target="../tags/tag292.xml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tags" Target="../tags/tag306.xml"/><Relationship Id="rId8" Type="http://schemas.openxmlformats.org/officeDocument/2006/relationships/tags" Target="../tags/tag305.xml"/><Relationship Id="rId7" Type="http://schemas.openxmlformats.org/officeDocument/2006/relationships/tags" Target="../tags/tag304.xml"/><Relationship Id="rId6" Type="http://schemas.openxmlformats.org/officeDocument/2006/relationships/tags" Target="../tags/tag303.xml"/><Relationship Id="rId5" Type="http://schemas.openxmlformats.org/officeDocument/2006/relationships/tags" Target="../tags/tag302.xml"/><Relationship Id="rId4" Type="http://schemas.openxmlformats.org/officeDocument/2006/relationships/tags" Target="../tags/tag301.xml"/><Relationship Id="rId3" Type="http://schemas.openxmlformats.org/officeDocument/2006/relationships/tags" Target="../tags/tag300.xml"/><Relationship Id="rId2" Type="http://schemas.openxmlformats.org/officeDocument/2006/relationships/tags" Target="../tags/tag299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298.xml"/></Relationships>
</file>

<file path=ppt/slides/_rels/slide16.xml.rels><?xml version="1.0" encoding="UTF-8" standalone="yes"?>
<Relationships xmlns="http://schemas.openxmlformats.org/package/2006/relationships"><Relationship Id="rId9" Type="http://schemas.openxmlformats.org/officeDocument/2006/relationships/tags" Target="../tags/tag314.xml"/><Relationship Id="rId8" Type="http://schemas.openxmlformats.org/officeDocument/2006/relationships/tags" Target="../tags/tag313.xml"/><Relationship Id="rId7" Type="http://schemas.openxmlformats.org/officeDocument/2006/relationships/tags" Target="../tags/tag312.xml"/><Relationship Id="rId6" Type="http://schemas.openxmlformats.org/officeDocument/2006/relationships/tags" Target="../tags/tag311.xml"/><Relationship Id="rId5" Type="http://schemas.openxmlformats.org/officeDocument/2006/relationships/tags" Target="../tags/tag310.xml"/><Relationship Id="rId4" Type="http://schemas.openxmlformats.org/officeDocument/2006/relationships/tags" Target="../tags/tag309.xml"/><Relationship Id="rId3" Type="http://schemas.openxmlformats.org/officeDocument/2006/relationships/image" Target="../media/image8.png"/><Relationship Id="rId2" Type="http://schemas.openxmlformats.org/officeDocument/2006/relationships/tags" Target="../tags/tag308.xml"/><Relationship Id="rId10" Type="http://schemas.openxmlformats.org/officeDocument/2006/relationships/slideLayout" Target="../slideLayouts/slideLayout2.xml"/><Relationship Id="rId1" Type="http://schemas.openxmlformats.org/officeDocument/2006/relationships/tags" Target="../tags/tag307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83.xml"/><Relationship Id="rId8" Type="http://schemas.openxmlformats.org/officeDocument/2006/relationships/tags" Target="../tags/tag82.xml"/><Relationship Id="rId7" Type="http://schemas.openxmlformats.org/officeDocument/2006/relationships/tags" Target="../tags/tag81.xml"/><Relationship Id="rId6" Type="http://schemas.openxmlformats.org/officeDocument/2006/relationships/tags" Target="../tags/tag80.xml"/><Relationship Id="rId5" Type="http://schemas.openxmlformats.org/officeDocument/2006/relationships/tags" Target="../tags/tag79.xml"/><Relationship Id="rId4" Type="http://schemas.openxmlformats.org/officeDocument/2006/relationships/tags" Target="../tags/tag78.xml"/><Relationship Id="rId3" Type="http://schemas.openxmlformats.org/officeDocument/2006/relationships/tags" Target="../tags/tag77.xml"/><Relationship Id="rId23" Type="http://schemas.openxmlformats.org/officeDocument/2006/relationships/slideLayout" Target="../slideLayouts/slideLayout2.xml"/><Relationship Id="rId22" Type="http://schemas.openxmlformats.org/officeDocument/2006/relationships/tags" Target="../tags/tag96.xml"/><Relationship Id="rId21" Type="http://schemas.openxmlformats.org/officeDocument/2006/relationships/tags" Target="../tags/tag95.xml"/><Relationship Id="rId20" Type="http://schemas.openxmlformats.org/officeDocument/2006/relationships/tags" Target="../tags/tag94.xml"/><Relationship Id="rId2" Type="http://schemas.openxmlformats.org/officeDocument/2006/relationships/tags" Target="../tags/tag76.xml"/><Relationship Id="rId19" Type="http://schemas.openxmlformats.org/officeDocument/2006/relationships/tags" Target="../tags/tag93.xml"/><Relationship Id="rId18" Type="http://schemas.openxmlformats.org/officeDocument/2006/relationships/tags" Target="../tags/tag92.xml"/><Relationship Id="rId17" Type="http://schemas.openxmlformats.org/officeDocument/2006/relationships/tags" Target="../tags/tag91.xml"/><Relationship Id="rId16" Type="http://schemas.openxmlformats.org/officeDocument/2006/relationships/tags" Target="../tags/tag90.xml"/><Relationship Id="rId15" Type="http://schemas.openxmlformats.org/officeDocument/2006/relationships/tags" Target="../tags/tag89.xml"/><Relationship Id="rId14" Type="http://schemas.openxmlformats.org/officeDocument/2006/relationships/tags" Target="../tags/tag88.xml"/><Relationship Id="rId13" Type="http://schemas.openxmlformats.org/officeDocument/2006/relationships/tags" Target="../tags/tag87.xml"/><Relationship Id="rId12" Type="http://schemas.openxmlformats.org/officeDocument/2006/relationships/tags" Target="../tags/tag86.xml"/><Relationship Id="rId11" Type="http://schemas.openxmlformats.org/officeDocument/2006/relationships/tags" Target="../tags/tag85.xml"/><Relationship Id="rId10" Type="http://schemas.openxmlformats.org/officeDocument/2006/relationships/tags" Target="../tags/tag84.xml"/><Relationship Id="rId1" Type="http://schemas.openxmlformats.org/officeDocument/2006/relationships/tags" Target="../tags/tag75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105.xml"/><Relationship Id="rId8" Type="http://schemas.openxmlformats.org/officeDocument/2006/relationships/tags" Target="../tags/tag104.xml"/><Relationship Id="rId7" Type="http://schemas.openxmlformats.org/officeDocument/2006/relationships/tags" Target="../tags/tag103.xml"/><Relationship Id="rId6" Type="http://schemas.openxmlformats.org/officeDocument/2006/relationships/tags" Target="../tags/tag102.xml"/><Relationship Id="rId5" Type="http://schemas.openxmlformats.org/officeDocument/2006/relationships/tags" Target="../tags/tag101.xml"/><Relationship Id="rId4" Type="http://schemas.openxmlformats.org/officeDocument/2006/relationships/tags" Target="../tags/tag100.xml"/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1" Type="http://schemas.openxmlformats.org/officeDocument/2006/relationships/slideLayout" Target="../slideLayouts/slideLayout2.xml"/><Relationship Id="rId10" Type="http://schemas.openxmlformats.org/officeDocument/2006/relationships/tags" Target="../tags/tag106.xml"/><Relationship Id="rId1" Type="http://schemas.openxmlformats.org/officeDocument/2006/relationships/tags" Target="../tags/tag97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14.xml"/><Relationship Id="rId8" Type="http://schemas.openxmlformats.org/officeDocument/2006/relationships/tags" Target="../tags/tag113.xml"/><Relationship Id="rId7" Type="http://schemas.openxmlformats.org/officeDocument/2006/relationships/tags" Target="../tags/tag112.xml"/><Relationship Id="rId6" Type="http://schemas.openxmlformats.org/officeDocument/2006/relationships/tags" Target="../tags/tag111.xml"/><Relationship Id="rId5" Type="http://schemas.openxmlformats.org/officeDocument/2006/relationships/tags" Target="../tags/tag110.xml"/><Relationship Id="rId4" Type="http://schemas.openxmlformats.org/officeDocument/2006/relationships/tags" Target="../tags/tag109.xml"/><Relationship Id="rId3" Type="http://schemas.openxmlformats.org/officeDocument/2006/relationships/tags" Target="../tags/tag108.xml"/><Relationship Id="rId2" Type="http://schemas.openxmlformats.org/officeDocument/2006/relationships/image" Target="../media/image1.png"/><Relationship Id="rId14" Type="http://schemas.openxmlformats.org/officeDocument/2006/relationships/slideLayout" Target="../slideLayouts/slideLayout2.xml"/><Relationship Id="rId13" Type="http://schemas.openxmlformats.org/officeDocument/2006/relationships/tags" Target="../tags/tag118.xml"/><Relationship Id="rId12" Type="http://schemas.openxmlformats.org/officeDocument/2006/relationships/tags" Target="../tags/tag117.xml"/><Relationship Id="rId11" Type="http://schemas.openxmlformats.org/officeDocument/2006/relationships/tags" Target="../tags/tag116.xml"/><Relationship Id="rId10" Type="http://schemas.openxmlformats.org/officeDocument/2006/relationships/tags" Target="../tags/tag115.xml"/><Relationship Id="rId1" Type="http://schemas.openxmlformats.org/officeDocument/2006/relationships/tags" Target="../tags/tag107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126.xml"/><Relationship Id="rId8" Type="http://schemas.openxmlformats.org/officeDocument/2006/relationships/tags" Target="../tags/tag125.xml"/><Relationship Id="rId7" Type="http://schemas.openxmlformats.org/officeDocument/2006/relationships/tags" Target="../tags/tag124.xml"/><Relationship Id="rId6" Type="http://schemas.openxmlformats.org/officeDocument/2006/relationships/tags" Target="../tags/tag123.xml"/><Relationship Id="rId5" Type="http://schemas.openxmlformats.org/officeDocument/2006/relationships/tags" Target="../tags/tag122.xml"/><Relationship Id="rId44" Type="http://schemas.openxmlformats.org/officeDocument/2006/relationships/slideLayout" Target="../slideLayouts/slideLayout2.xml"/><Relationship Id="rId43" Type="http://schemas.openxmlformats.org/officeDocument/2006/relationships/tags" Target="../tags/tag160.xml"/><Relationship Id="rId42" Type="http://schemas.openxmlformats.org/officeDocument/2006/relationships/tags" Target="../tags/tag159.xml"/><Relationship Id="rId41" Type="http://schemas.openxmlformats.org/officeDocument/2006/relationships/tags" Target="../tags/tag158.xml"/><Relationship Id="rId40" Type="http://schemas.openxmlformats.org/officeDocument/2006/relationships/tags" Target="../tags/tag157.xml"/><Relationship Id="rId4" Type="http://schemas.openxmlformats.org/officeDocument/2006/relationships/tags" Target="../tags/tag121.xml"/><Relationship Id="rId39" Type="http://schemas.openxmlformats.org/officeDocument/2006/relationships/tags" Target="../tags/tag156.xml"/><Relationship Id="rId38" Type="http://schemas.openxmlformats.org/officeDocument/2006/relationships/tags" Target="../tags/tag155.xml"/><Relationship Id="rId37" Type="http://schemas.openxmlformats.org/officeDocument/2006/relationships/tags" Target="../tags/tag154.xml"/><Relationship Id="rId36" Type="http://schemas.openxmlformats.org/officeDocument/2006/relationships/tags" Target="../tags/tag153.xml"/><Relationship Id="rId35" Type="http://schemas.openxmlformats.org/officeDocument/2006/relationships/tags" Target="../tags/tag152.xml"/><Relationship Id="rId34" Type="http://schemas.openxmlformats.org/officeDocument/2006/relationships/tags" Target="../tags/tag151.xml"/><Relationship Id="rId33" Type="http://schemas.openxmlformats.org/officeDocument/2006/relationships/tags" Target="../tags/tag150.xml"/><Relationship Id="rId32" Type="http://schemas.openxmlformats.org/officeDocument/2006/relationships/tags" Target="../tags/tag149.xml"/><Relationship Id="rId31" Type="http://schemas.openxmlformats.org/officeDocument/2006/relationships/tags" Target="../tags/tag148.xml"/><Relationship Id="rId30" Type="http://schemas.openxmlformats.org/officeDocument/2006/relationships/tags" Target="../tags/tag147.xml"/><Relationship Id="rId3" Type="http://schemas.openxmlformats.org/officeDocument/2006/relationships/image" Target="../media/image2.emf"/><Relationship Id="rId29" Type="http://schemas.openxmlformats.org/officeDocument/2006/relationships/tags" Target="../tags/tag146.xml"/><Relationship Id="rId28" Type="http://schemas.openxmlformats.org/officeDocument/2006/relationships/tags" Target="../tags/tag145.xml"/><Relationship Id="rId27" Type="http://schemas.openxmlformats.org/officeDocument/2006/relationships/tags" Target="../tags/tag144.xml"/><Relationship Id="rId26" Type="http://schemas.openxmlformats.org/officeDocument/2006/relationships/tags" Target="../tags/tag143.xml"/><Relationship Id="rId25" Type="http://schemas.openxmlformats.org/officeDocument/2006/relationships/tags" Target="../tags/tag142.xml"/><Relationship Id="rId24" Type="http://schemas.openxmlformats.org/officeDocument/2006/relationships/tags" Target="../tags/tag141.xml"/><Relationship Id="rId23" Type="http://schemas.openxmlformats.org/officeDocument/2006/relationships/tags" Target="../tags/tag140.xml"/><Relationship Id="rId22" Type="http://schemas.openxmlformats.org/officeDocument/2006/relationships/tags" Target="../tags/tag139.xml"/><Relationship Id="rId21" Type="http://schemas.openxmlformats.org/officeDocument/2006/relationships/tags" Target="../tags/tag138.xml"/><Relationship Id="rId20" Type="http://schemas.openxmlformats.org/officeDocument/2006/relationships/tags" Target="../tags/tag137.xml"/><Relationship Id="rId2" Type="http://schemas.openxmlformats.org/officeDocument/2006/relationships/tags" Target="../tags/tag120.xml"/><Relationship Id="rId19" Type="http://schemas.openxmlformats.org/officeDocument/2006/relationships/tags" Target="../tags/tag136.xml"/><Relationship Id="rId18" Type="http://schemas.openxmlformats.org/officeDocument/2006/relationships/tags" Target="../tags/tag135.xml"/><Relationship Id="rId17" Type="http://schemas.openxmlformats.org/officeDocument/2006/relationships/tags" Target="../tags/tag134.xml"/><Relationship Id="rId16" Type="http://schemas.openxmlformats.org/officeDocument/2006/relationships/tags" Target="../tags/tag133.xml"/><Relationship Id="rId15" Type="http://schemas.openxmlformats.org/officeDocument/2006/relationships/tags" Target="../tags/tag132.xml"/><Relationship Id="rId14" Type="http://schemas.openxmlformats.org/officeDocument/2006/relationships/tags" Target="../tags/tag131.xml"/><Relationship Id="rId13" Type="http://schemas.openxmlformats.org/officeDocument/2006/relationships/tags" Target="../tags/tag130.xml"/><Relationship Id="rId12" Type="http://schemas.openxmlformats.org/officeDocument/2006/relationships/tags" Target="../tags/tag129.xml"/><Relationship Id="rId11" Type="http://schemas.openxmlformats.org/officeDocument/2006/relationships/tags" Target="../tags/tag128.xml"/><Relationship Id="rId10" Type="http://schemas.openxmlformats.org/officeDocument/2006/relationships/tags" Target="../tags/tag127.xml"/><Relationship Id="rId1" Type="http://schemas.openxmlformats.org/officeDocument/2006/relationships/tags" Target="../tags/tag119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68.xml"/><Relationship Id="rId8" Type="http://schemas.openxmlformats.org/officeDocument/2006/relationships/tags" Target="../tags/tag167.xml"/><Relationship Id="rId7" Type="http://schemas.openxmlformats.org/officeDocument/2006/relationships/tags" Target="../tags/tag166.xml"/><Relationship Id="rId6" Type="http://schemas.openxmlformats.org/officeDocument/2006/relationships/tags" Target="../tags/tag165.xml"/><Relationship Id="rId5" Type="http://schemas.openxmlformats.org/officeDocument/2006/relationships/tags" Target="../tags/tag164.xml"/><Relationship Id="rId4" Type="http://schemas.openxmlformats.org/officeDocument/2006/relationships/tags" Target="../tags/tag163.xml"/><Relationship Id="rId3" Type="http://schemas.openxmlformats.org/officeDocument/2006/relationships/tags" Target="../tags/tag162.xml"/><Relationship Id="rId2" Type="http://schemas.openxmlformats.org/officeDocument/2006/relationships/image" Target="../media/image3.png"/><Relationship Id="rId16" Type="http://schemas.openxmlformats.org/officeDocument/2006/relationships/slideLayout" Target="../slideLayouts/slideLayout2.xml"/><Relationship Id="rId15" Type="http://schemas.openxmlformats.org/officeDocument/2006/relationships/tags" Target="../tags/tag174.xml"/><Relationship Id="rId14" Type="http://schemas.openxmlformats.org/officeDocument/2006/relationships/tags" Target="../tags/tag173.xml"/><Relationship Id="rId13" Type="http://schemas.openxmlformats.org/officeDocument/2006/relationships/tags" Target="../tags/tag172.xml"/><Relationship Id="rId12" Type="http://schemas.openxmlformats.org/officeDocument/2006/relationships/tags" Target="../tags/tag171.xml"/><Relationship Id="rId11" Type="http://schemas.openxmlformats.org/officeDocument/2006/relationships/tags" Target="../tags/tag170.xml"/><Relationship Id="rId10" Type="http://schemas.openxmlformats.org/officeDocument/2006/relationships/tags" Target="../tags/tag169.xml"/><Relationship Id="rId1" Type="http://schemas.openxmlformats.org/officeDocument/2006/relationships/tags" Target="../tags/tag161.xml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182.xml"/><Relationship Id="rId8" Type="http://schemas.openxmlformats.org/officeDocument/2006/relationships/tags" Target="../tags/tag181.xml"/><Relationship Id="rId7" Type="http://schemas.openxmlformats.org/officeDocument/2006/relationships/tags" Target="../tags/tag180.xml"/><Relationship Id="rId6" Type="http://schemas.openxmlformats.org/officeDocument/2006/relationships/tags" Target="../tags/tag179.xml"/><Relationship Id="rId5" Type="http://schemas.openxmlformats.org/officeDocument/2006/relationships/tags" Target="../tags/tag178.xml"/><Relationship Id="rId4" Type="http://schemas.openxmlformats.org/officeDocument/2006/relationships/tags" Target="../tags/tag177.xml"/><Relationship Id="rId3" Type="http://schemas.openxmlformats.org/officeDocument/2006/relationships/tags" Target="../tags/tag176.xml"/><Relationship Id="rId2" Type="http://schemas.openxmlformats.org/officeDocument/2006/relationships/image" Target="../media/image4.png"/><Relationship Id="rId18" Type="http://schemas.openxmlformats.org/officeDocument/2006/relationships/slideLayout" Target="../slideLayouts/slideLayout2.xml"/><Relationship Id="rId17" Type="http://schemas.openxmlformats.org/officeDocument/2006/relationships/tags" Target="../tags/tag190.xml"/><Relationship Id="rId16" Type="http://schemas.openxmlformats.org/officeDocument/2006/relationships/tags" Target="../tags/tag189.xml"/><Relationship Id="rId15" Type="http://schemas.openxmlformats.org/officeDocument/2006/relationships/tags" Target="../tags/tag188.xml"/><Relationship Id="rId14" Type="http://schemas.openxmlformats.org/officeDocument/2006/relationships/tags" Target="../tags/tag187.xml"/><Relationship Id="rId13" Type="http://schemas.openxmlformats.org/officeDocument/2006/relationships/tags" Target="../tags/tag186.xml"/><Relationship Id="rId12" Type="http://schemas.openxmlformats.org/officeDocument/2006/relationships/tags" Target="../tags/tag185.xml"/><Relationship Id="rId11" Type="http://schemas.openxmlformats.org/officeDocument/2006/relationships/tags" Target="../tags/tag184.xml"/><Relationship Id="rId10" Type="http://schemas.openxmlformats.org/officeDocument/2006/relationships/tags" Target="../tags/tag183.xml"/><Relationship Id="rId1" Type="http://schemas.openxmlformats.org/officeDocument/2006/relationships/tags" Target="../tags/tag175.xml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tags" Target="../tags/tag196.xml"/><Relationship Id="rId5" Type="http://schemas.openxmlformats.org/officeDocument/2006/relationships/tags" Target="../tags/tag195.xml"/><Relationship Id="rId4" Type="http://schemas.openxmlformats.org/officeDocument/2006/relationships/tags" Target="../tags/tag194.xml"/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204.xml"/><Relationship Id="rId8" Type="http://schemas.openxmlformats.org/officeDocument/2006/relationships/tags" Target="../tags/tag203.xml"/><Relationship Id="rId7" Type="http://schemas.openxmlformats.org/officeDocument/2006/relationships/image" Target="../media/image5.jpeg"/><Relationship Id="rId6" Type="http://schemas.openxmlformats.org/officeDocument/2006/relationships/tags" Target="../tags/tag202.xml"/><Relationship Id="rId5" Type="http://schemas.openxmlformats.org/officeDocument/2006/relationships/tags" Target="../tags/tag201.xml"/><Relationship Id="rId4" Type="http://schemas.openxmlformats.org/officeDocument/2006/relationships/tags" Target="../tags/tag200.xml"/><Relationship Id="rId3" Type="http://schemas.openxmlformats.org/officeDocument/2006/relationships/tags" Target="../tags/tag199.xml"/><Relationship Id="rId26" Type="http://schemas.openxmlformats.org/officeDocument/2006/relationships/notesSlide" Target="../notesSlides/notesSlide1.xml"/><Relationship Id="rId25" Type="http://schemas.openxmlformats.org/officeDocument/2006/relationships/slideLayout" Target="../slideLayouts/slideLayout2.xml"/><Relationship Id="rId24" Type="http://schemas.openxmlformats.org/officeDocument/2006/relationships/tags" Target="../tags/tag219.xml"/><Relationship Id="rId23" Type="http://schemas.openxmlformats.org/officeDocument/2006/relationships/tags" Target="../tags/tag218.xml"/><Relationship Id="rId22" Type="http://schemas.openxmlformats.org/officeDocument/2006/relationships/tags" Target="../tags/tag217.xml"/><Relationship Id="rId21" Type="http://schemas.openxmlformats.org/officeDocument/2006/relationships/tags" Target="../tags/tag216.xml"/><Relationship Id="rId20" Type="http://schemas.openxmlformats.org/officeDocument/2006/relationships/tags" Target="../tags/tag215.xml"/><Relationship Id="rId2" Type="http://schemas.openxmlformats.org/officeDocument/2006/relationships/tags" Target="../tags/tag198.xml"/><Relationship Id="rId19" Type="http://schemas.openxmlformats.org/officeDocument/2006/relationships/tags" Target="../tags/tag214.xml"/><Relationship Id="rId18" Type="http://schemas.openxmlformats.org/officeDocument/2006/relationships/tags" Target="../tags/tag213.xml"/><Relationship Id="rId17" Type="http://schemas.openxmlformats.org/officeDocument/2006/relationships/tags" Target="../tags/tag212.xml"/><Relationship Id="rId16" Type="http://schemas.openxmlformats.org/officeDocument/2006/relationships/tags" Target="../tags/tag211.xml"/><Relationship Id="rId15" Type="http://schemas.openxmlformats.org/officeDocument/2006/relationships/tags" Target="../tags/tag210.xml"/><Relationship Id="rId14" Type="http://schemas.openxmlformats.org/officeDocument/2006/relationships/tags" Target="../tags/tag209.xml"/><Relationship Id="rId13" Type="http://schemas.openxmlformats.org/officeDocument/2006/relationships/tags" Target="../tags/tag208.xml"/><Relationship Id="rId12" Type="http://schemas.openxmlformats.org/officeDocument/2006/relationships/tags" Target="../tags/tag207.xml"/><Relationship Id="rId11" Type="http://schemas.openxmlformats.org/officeDocument/2006/relationships/tags" Target="../tags/tag206.xml"/><Relationship Id="rId10" Type="http://schemas.openxmlformats.org/officeDocument/2006/relationships/tags" Target="../tags/tag205.xml"/><Relationship Id="rId1" Type="http://schemas.openxmlformats.org/officeDocument/2006/relationships/tags" Target="../tags/tag19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1316355" y="1900555"/>
            <a:ext cx="9476740" cy="9836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5800">
                <a:solidFill>
                  <a:schemeClr val="tx1">
                    <a:lumMod val="75000"/>
                    <a:lumOff val="25000"/>
                  </a:schemeClr>
                </a:solidFill>
                <a:latin typeface="华文新魏" panose="02010800040101010101" charset="-122"/>
                <a:ea typeface="华文新魏" panose="02010800040101010101" charset="-122"/>
              </a:rPr>
              <a:t>第二节</a:t>
            </a:r>
            <a:r>
              <a:rPr lang="en-US" altLang="zh-CN" sz="5800">
                <a:solidFill>
                  <a:schemeClr val="tx1">
                    <a:lumMod val="75000"/>
                    <a:lumOff val="25000"/>
                  </a:schemeClr>
                </a:solidFill>
                <a:latin typeface="华文新魏" panose="02010800040101010101" charset="-122"/>
                <a:ea typeface="华文新魏" panose="02010800040101010101" charset="-122"/>
              </a:rPr>
              <a:t> </a:t>
            </a:r>
            <a:r>
              <a:rPr lang="zh-CN" altLang="en-US" sz="5800">
                <a:solidFill>
                  <a:schemeClr val="tx1">
                    <a:lumMod val="75000"/>
                    <a:lumOff val="25000"/>
                  </a:schemeClr>
                </a:solidFill>
                <a:latin typeface="华文新魏" panose="02010800040101010101" charset="-122"/>
                <a:ea typeface="华文新魏" panose="02010800040101010101" charset="-122"/>
              </a:rPr>
              <a:t>原子结构与元素性质</a:t>
            </a:r>
            <a:endParaRPr lang="zh-CN" altLang="en-US" sz="5800">
              <a:solidFill>
                <a:schemeClr val="tx1">
                  <a:lumMod val="75000"/>
                  <a:lumOff val="25000"/>
                </a:schemeClr>
              </a:solidFill>
              <a:latin typeface="华文新魏" panose="02010800040101010101" charset="-122"/>
              <a:ea typeface="华文新魏" panose="02010800040101010101" charset="-122"/>
            </a:endParaRPr>
          </a:p>
        </p:txBody>
      </p:sp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3889375" y="2915285"/>
            <a:ext cx="4284345" cy="7804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40000"/>
              </a:lnSpc>
              <a:buClrTx/>
              <a:buSzTx/>
              <a:buFontTx/>
            </a:pPr>
            <a:r>
              <a:rPr lang="en-US" altLang="zh-CN" sz="3200">
                <a:solidFill>
                  <a:schemeClr val="tx1">
                    <a:lumMod val="85000"/>
                    <a:lumOff val="15000"/>
                  </a:schemeClr>
                </a:solidFill>
                <a:latin typeface="楷体" panose="02010609060101010101" pitchFamily="49" charset="-122"/>
                <a:ea typeface="楷体" panose="02010609060101010101" pitchFamily="49" charset="-122"/>
                <a:sym typeface="+mn-ea"/>
              </a:rPr>
              <a:t>第2课时 元素周期律</a:t>
            </a:r>
            <a:endParaRPr lang="en-US" altLang="zh-CN" sz="3200">
              <a:solidFill>
                <a:schemeClr val="tx1">
                  <a:lumMod val="85000"/>
                  <a:lumOff val="15000"/>
                </a:schemeClr>
              </a:solidFill>
              <a:latin typeface="楷体" panose="02010609060101010101" pitchFamily="49" charset="-122"/>
              <a:ea typeface="楷体" panose="02010609060101010101" pitchFamily="49" charset="-122"/>
              <a:sym typeface="+mn-ea"/>
            </a:endParaRPr>
          </a:p>
        </p:txBody>
      </p:sp>
    </p:spTree>
    <p:custDataLst>
      <p:tags r:id="rId3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文本框 12"/>
          <p:cNvSpPr txBox="1"/>
          <p:nvPr>
            <p:custDataLst>
              <p:tags r:id="rId1"/>
            </p:custDataLst>
          </p:nvPr>
        </p:nvSpPr>
        <p:spPr>
          <a:xfrm>
            <a:off x="261995" y="1188658"/>
            <a:ext cx="23247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 defTabSz="457200">
              <a:buClrTx/>
              <a:buSzTx/>
              <a:buFontTx/>
            </a:pPr>
            <a:r>
              <a:rPr lang="en-US" altLang="zh-CN" sz="2600" b="1">
                <a:solidFill>
                  <a:schemeClr val="tx2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  <a:sym typeface="+mn-ea"/>
              </a:rPr>
              <a:t>2、相对标准:</a:t>
            </a:r>
            <a:endParaRPr lang="en-US" altLang="zh-CN" sz="2600" b="1">
              <a:solidFill>
                <a:schemeClr val="tx2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/>
              <a:cs typeface="微软雅黑" panose="020B0503020204020204" charset="-122"/>
              <a:sym typeface="+mn-ea"/>
            </a:endParaRPr>
          </a:p>
        </p:txBody>
      </p:sp>
      <p:sp>
        <p:nvSpPr>
          <p:cNvPr id="12" name="文本框 11"/>
          <p:cNvSpPr txBox="1"/>
          <p:nvPr>
            <p:custDataLst>
              <p:tags r:id="rId2"/>
            </p:custDataLst>
          </p:nvPr>
        </p:nvSpPr>
        <p:spPr>
          <a:xfrm>
            <a:off x="2642961" y="1010862"/>
            <a:ext cx="3632483" cy="7372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F</a:t>
            </a:r>
            <a:r>
              <a:rPr kumimoji="0" lang="zh-CN" altLang="en-US" sz="280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4.0            Li</a:t>
            </a:r>
            <a:r>
              <a:rPr kumimoji="0" lang="zh-CN" altLang="en-US" sz="280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：</a:t>
            </a: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1.0</a:t>
            </a:r>
            <a:endParaRPr kumimoji="0" lang="en-US" altLang="zh-CN" sz="2800" i="0" u="none" strike="noStrike" kern="1200" cap="none" spc="0" normalizeH="0" baseline="0" noProof="0">
              <a:ln>
                <a:noFill/>
              </a:ln>
              <a:solidFill>
                <a:srgbClr val="DF3621"/>
              </a:solidFill>
              <a:effectLst/>
              <a:uLnTx/>
              <a:uFillTx/>
              <a:latin typeface="Times New Roman" panose="02020603050405020304" pitchFamily="18" charset="0"/>
              <a:ea typeface="黑体" panose="02010600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3"/>
            </p:custDataLst>
          </p:nvPr>
        </p:nvSpPr>
        <p:spPr>
          <a:xfrm>
            <a:off x="261995" y="1971386"/>
            <a:ext cx="25012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 defTabSz="457200">
              <a:buClrTx/>
              <a:buSzTx/>
              <a:buFontTx/>
            </a:pPr>
            <a:r>
              <a:rPr lang="en-US" altLang="zh-CN" sz="2600" b="1">
                <a:solidFill>
                  <a:schemeClr val="tx2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  <a:sym typeface="+mn-ea"/>
              </a:rPr>
              <a:t>3、递变规律：</a:t>
            </a:r>
            <a:endParaRPr lang="en-US" altLang="zh-CN" sz="2600" b="1">
              <a:solidFill>
                <a:schemeClr val="tx2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/>
              <a:cs typeface="微软雅黑" panose="020B0503020204020204" charset="-122"/>
              <a:sym typeface="+mn-ea"/>
            </a:endParaRPr>
          </a:p>
        </p:txBody>
      </p:sp>
      <p:sp>
        <p:nvSpPr>
          <p:cNvPr id="24" name="文本框 23"/>
          <p:cNvSpPr txBox="1"/>
          <p:nvPr>
            <p:custDataLst>
              <p:tags r:id="rId4"/>
            </p:custDataLst>
          </p:nvPr>
        </p:nvSpPr>
        <p:spPr>
          <a:xfrm>
            <a:off x="351156" y="3549650"/>
            <a:ext cx="1513114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Arial" panose="020B0604020202090204"/>
              </a:rPr>
              <a:t>电负性</a:t>
            </a:r>
            <a:endParaRPr lang="zh-CN" altLang="en-US" sz="2600" b="1">
              <a:solidFill>
                <a:srgbClr val="DF3621"/>
              </a:solidFill>
              <a:latin typeface="Times New Roman" panose="02020603050405020304" pitchFamily="18" charset="0"/>
              <a:ea typeface="楷体" panose="02010609060101010101" pitchFamily="49" charset="-122"/>
              <a:cs typeface="Arial" panose="020B0604020202090204"/>
            </a:endParaRPr>
          </a:p>
        </p:txBody>
      </p:sp>
      <p:cxnSp>
        <p:nvCxnSpPr>
          <p:cNvPr id="25" name="直接箭头连接符 24"/>
          <p:cNvCxnSpPr>
            <a:stCxn id="24" idx="0"/>
          </p:cNvCxnSpPr>
          <p:nvPr>
            <p:custDataLst>
              <p:tags r:id="rId5"/>
            </p:custDataLst>
          </p:nvPr>
        </p:nvCxnSpPr>
        <p:spPr>
          <a:xfrm flipV="1">
            <a:off x="1108075" y="3261995"/>
            <a:ext cx="297180" cy="287655"/>
          </a:xfrm>
          <a:prstGeom prst="straightConnector1">
            <a:avLst/>
          </a:prstGeom>
          <a:noFill/>
          <a:ln w="25400" cap="flat" cmpd="sng" algn="ctr">
            <a:solidFill>
              <a:srgbClr val="665E4C"/>
            </a:solidFill>
            <a:prstDash val="solid"/>
            <a:miter lim="800000"/>
            <a:tailEnd type="arrow"/>
          </a:ln>
          <a:effectLst/>
        </p:spPr>
      </p:cxnSp>
      <p:cxnSp>
        <p:nvCxnSpPr>
          <p:cNvPr id="26" name="直接箭头连接符 25"/>
          <p:cNvCxnSpPr/>
          <p:nvPr>
            <p:custDataLst>
              <p:tags r:id="rId6"/>
            </p:custDataLst>
          </p:nvPr>
        </p:nvCxnSpPr>
        <p:spPr>
          <a:xfrm>
            <a:off x="1140460" y="4100830"/>
            <a:ext cx="215900" cy="183515"/>
          </a:xfrm>
          <a:prstGeom prst="straightConnector1">
            <a:avLst/>
          </a:prstGeom>
          <a:noFill/>
          <a:ln w="25400" cap="flat" cmpd="sng" algn="ctr">
            <a:solidFill>
              <a:srgbClr val="665E4C"/>
            </a:solidFill>
            <a:prstDash val="solid"/>
            <a:miter lim="800000"/>
            <a:tailEnd type="arrow"/>
          </a:ln>
          <a:effectLst/>
        </p:spPr>
      </p:cxnSp>
      <p:grpSp>
        <p:nvGrpSpPr>
          <p:cNvPr id="27" name="组合 26"/>
          <p:cNvGrpSpPr/>
          <p:nvPr>
            <p:custDataLst>
              <p:tags r:id="rId7"/>
            </p:custDataLst>
          </p:nvPr>
        </p:nvGrpSpPr>
        <p:grpSpPr>
          <a:xfrm>
            <a:off x="1391920" y="2917190"/>
            <a:ext cx="1671310" cy="547370"/>
            <a:chOff x="3534" y="3973"/>
            <a:chExt cx="2898" cy="862"/>
          </a:xfrm>
        </p:grpSpPr>
        <p:sp>
          <p:nvSpPr>
            <p:cNvPr id="28" name="椭圆 27"/>
            <p:cNvSpPr/>
            <p:nvPr>
              <p:custDataLst>
                <p:tags r:id="rId8"/>
              </p:custDataLst>
            </p:nvPr>
          </p:nvSpPr>
          <p:spPr>
            <a:xfrm>
              <a:off x="3534" y="3984"/>
              <a:ext cx="2778" cy="851"/>
            </a:xfrm>
            <a:prstGeom prst="ellipse">
              <a:avLst/>
            </a:prstGeom>
            <a:solidFill>
              <a:srgbClr val="F2C34D">
                <a:alpha val="53000"/>
              </a:srgbClr>
            </a:solidFill>
            <a:ln w="12700" cap="flat" cmpd="sng" algn="ctr">
              <a:solidFill>
                <a:srgbClr val="EEAF1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6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29" name="文本框 28"/>
            <p:cNvSpPr txBox="1"/>
            <p:nvPr>
              <p:custDataLst>
                <p:tags r:id="rId9"/>
              </p:custDataLst>
            </p:nvPr>
          </p:nvSpPr>
          <p:spPr>
            <a:xfrm>
              <a:off x="3891" y="3973"/>
              <a:ext cx="2541" cy="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2600" b="1" i="0" u="none" strike="noStrike" kern="0" cap="none" spc="0" normalizeH="0" baseline="0" noProof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pitchFamily="49" charset="-122"/>
                  <a:cs typeface="Arial" panose="020B0604020202090204"/>
                </a:rPr>
                <a:t>同周期</a:t>
              </a:r>
              <a:endParaRPr kumimoji="0" lang="zh-CN" altLang="en-US" sz="2600" b="1" i="0" u="none" strike="noStrike" kern="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Arial" panose="020B0604020202090204"/>
              </a:endParaRPr>
            </a:p>
          </p:txBody>
        </p:sp>
      </p:grpSp>
      <p:grpSp>
        <p:nvGrpSpPr>
          <p:cNvPr id="30" name="组合 29"/>
          <p:cNvGrpSpPr/>
          <p:nvPr>
            <p:custDataLst>
              <p:tags r:id="rId10"/>
            </p:custDataLst>
          </p:nvPr>
        </p:nvGrpSpPr>
        <p:grpSpPr>
          <a:xfrm>
            <a:off x="1356361" y="3992880"/>
            <a:ext cx="1637665" cy="540385"/>
            <a:chOff x="3566" y="5584"/>
            <a:chExt cx="2778" cy="851"/>
          </a:xfrm>
        </p:grpSpPr>
        <p:sp>
          <p:nvSpPr>
            <p:cNvPr id="31" name="椭圆 30"/>
            <p:cNvSpPr/>
            <p:nvPr>
              <p:custDataLst>
                <p:tags r:id="rId11"/>
              </p:custDataLst>
            </p:nvPr>
          </p:nvSpPr>
          <p:spPr>
            <a:xfrm>
              <a:off x="3566" y="5584"/>
              <a:ext cx="2778" cy="851"/>
            </a:xfrm>
            <a:prstGeom prst="ellipse">
              <a:avLst/>
            </a:prstGeom>
            <a:solidFill>
              <a:srgbClr val="F2C34D">
                <a:alpha val="53000"/>
              </a:srgbClr>
            </a:solidFill>
            <a:ln w="12700" cap="flat" cmpd="sng" algn="ctr">
              <a:solidFill>
                <a:srgbClr val="EEAF18"/>
              </a:solidFill>
              <a:prstDash val="solid"/>
              <a:miter lim="800000"/>
            </a:ln>
            <a:effectLst/>
          </p:spPr>
          <p:txBody>
            <a:bodyPr rtlCol="0" anchor="ctr">
              <a:noAutofit/>
            </a:bodyPr>
            <a:lstStyle/>
            <a:p>
              <a:pPr lvl="0" algn="ctr">
                <a:buClrTx/>
                <a:buSzTx/>
                <a:buFontTx/>
                <a:defRPr/>
              </a:pPr>
              <a:endParaRPr lang="zh-CN" altLang="en-US" sz="2600" kern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32" name="矩形 31"/>
            <p:cNvSpPr/>
            <p:nvPr>
              <p:custDataLst>
                <p:tags r:id="rId12"/>
              </p:custDataLst>
            </p:nvPr>
          </p:nvSpPr>
          <p:spPr>
            <a:xfrm>
              <a:off x="3744" y="5598"/>
              <a:ext cx="2483" cy="774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lvl="0" algn="ctr">
                <a:buClrTx/>
                <a:buSzTx/>
                <a:buFontTx/>
                <a:defRPr/>
              </a:pPr>
              <a:r>
                <a:rPr lang="zh-CN" altLang="en-US" sz="2600" b="1" kern="0" noProof="0">
                  <a:ln>
                    <a:noFill/>
                  </a:ln>
                  <a:solidFill>
                    <a:schemeClr val="tx1">
                      <a:lumMod val="85000"/>
                      <a:lumOff val="1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  <a:sym typeface="+mn-ea"/>
                </a:rPr>
                <a:t>同主族</a:t>
              </a:r>
              <a:endParaRPr lang="zh-CN" altLang="en-US" sz="2600" b="1" kern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endParaRPr>
            </a:p>
          </p:txBody>
        </p:sp>
      </p:grpSp>
      <p:sp>
        <p:nvSpPr>
          <p:cNvPr id="33" name="文本框 32"/>
          <p:cNvSpPr txBox="1"/>
          <p:nvPr>
            <p:custDataLst>
              <p:tags r:id="rId13"/>
            </p:custDataLst>
          </p:nvPr>
        </p:nvSpPr>
        <p:spPr>
          <a:xfrm>
            <a:off x="3063240" y="2942590"/>
            <a:ext cx="453390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600" b="1" kern="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Arial" panose="020B0604020202090204"/>
              </a:rPr>
              <a:t>从左到右，电负性</a:t>
            </a:r>
            <a:r>
              <a:rPr kumimoji="0" lang="zh-CN" altLang="en-US" sz="26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微软雅黑" panose="020B0503020204020204" charset="-122"/>
                <a:sym typeface="+mn-ea"/>
              </a:rPr>
              <a:t>增大</a:t>
            </a:r>
            <a:r>
              <a:rPr lang="zh-CN" altLang="en-US" sz="2600" b="1" kern="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Arial" panose="020B0604020202090204"/>
              </a:rPr>
              <a:t>。</a:t>
            </a:r>
            <a:endParaRPr lang="zh-CN" altLang="en-US" sz="2600" b="1" kern="0">
              <a:solidFill>
                <a:prstClr val="black"/>
              </a:solidFill>
              <a:latin typeface="Times New Roman" panose="02020603050405020304" pitchFamily="18" charset="0"/>
              <a:ea typeface="楷体" panose="02010609060101010101" pitchFamily="49" charset="-122"/>
              <a:cs typeface="Arial" panose="020B0604020202090204"/>
            </a:endParaRPr>
          </a:p>
        </p:txBody>
      </p:sp>
      <p:sp>
        <p:nvSpPr>
          <p:cNvPr id="34" name="文本框 33"/>
          <p:cNvSpPr txBox="1"/>
          <p:nvPr>
            <p:custDataLst>
              <p:tags r:id="rId14"/>
            </p:custDataLst>
          </p:nvPr>
        </p:nvSpPr>
        <p:spPr>
          <a:xfrm>
            <a:off x="2994025" y="3992880"/>
            <a:ext cx="453390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600" b="1" kern="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Arial" panose="020B0604020202090204"/>
              </a:rPr>
              <a:t>从上到下</a:t>
            </a:r>
            <a:r>
              <a:rPr lang="zh-CN" altLang="en-US" sz="2600" b="1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Arial" panose="020B0604020202090204"/>
              </a:rPr>
              <a:t>，</a:t>
            </a:r>
            <a:r>
              <a:rPr lang="zh-CN" altLang="en-US" sz="2600" b="1" kern="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Arial" panose="020B0604020202090204"/>
              </a:rPr>
              <a:t>电负性</a:t>
            </a:r>
            <a:r>
              <a:rPr lang="zh-CN" altLang="en-US" sz="2600" b="1" kern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Arial" panose="020B0604020202090204"/>
              </a:rPr>
              <a:t>减小</a:t>
            </a:r>
            <a:r>
              <a:rPr lang="zh-CN" altLang="en-US" sz="2600" b="1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Arial" panose="020B0604020202090204"/>
              </a:rPr>
              <a:t>。</a:t>
            </a:r>
            <a:endParaRPr lang="zh-CN" altLang="en-US" sz="2600" b="1">
              <a:solidFill>
                <a:prstClr val="black"/>
              </a:solidFill>
              <a:latin typeface="Times New Roman" panose="02020603050405020304" pitchFamily="18" charset="0"/>
              <a:ea typeface="楷体" panose="02010609060101010101" pitchFamily="49" charset="-122"/>
              <a:cs typeface="Arial" panose="020B0604020202090204"/>
            </a:endParaRPr>
          </a:p>
        </p:txBody>
      </p:sp>
      <p:sp>
        <p:nvSpPr>
          <p:cNvPr id="37" name="文本框 36"/>
          <p:cNvSpPr txBox="1"/>
          <p:nvPr>
            <p:custDataLst>
              <p:tags r:id="rId15"/>
            </p:custDataLst>
          </p:nvPr>
        </p:nvSpPr>
        <p:spPr>
          <a:xfrm>
            <a:off x="687705" y="5473065"/>
            <a:ext cx="948245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zh-CN" altLang="en-US" sz="2400" ker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周期表中电负性最大元素是</a:t>
            </a:r>
            <a:r>
              <a:rPr lang="en-US" sz="2400" u="sng" ker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</a:t>
            </a:r>
            <a:r>
              <a:rPr lang="en-US" sz="2400" ker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,</a:t>
            </a:r>
            <a:r>
              <a:rPr lang="zh-CN" altLang="en-US" sz="2400" ker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电负性最小元素是</a:t>
            </a:r>
            <a:r>
              <a:rPr lang="zh-CN" altLang="en-US" sz="2400" u="sng" ker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</a:t>
            </a:r>
            <a:r>
              <a:rPr lang="en-US" altLang="zh-CN" sz="2400" u="sng" kern="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</a:t>
            </a:r>
            <a:r>
              <a:rPr lang="zh-CN" altLang="en-US" sz="2400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</a:t>
            </a:r>
            <a:r>
              <a:rPr lang="en-US" sz="2400" u="sng">
                <a:solidFill>
                  <a:prstClr val="black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       </a:t>
            </a:r>
            <a:endParaRPr lang="en-US" altLang="en-US" sz="2400" u="sng">
              <a:solidFill>
                <a:prstClr val="black"/>
              </a:solidFill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38" name="文本框 37"/>
          <p:cNvSpPr txBox="1"/>
          <p:nvPr>
            <p:custDataLst>
              <p:tags r:id="rId16"/>
            </p:custDataLst>
          </p:nvPr>
        </p:nvSpPr>
        <p:spPr>
          <a:xfrm>
            <a:off x="8055158" y="5357100"/>
            <a:ext cx="708750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>
                <a:solidFill>
                  <a:srgbClr val="DF362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Cs</a:t>
            </a:r>
            <a:endParaRPr lang="en-US" altLang="zh-CN" sz="2600">
              <a:solidFill>
                <a:srgbClr val="DF3621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39" name="文本框 38"/>
          <p:cNvSpPr txBox="1"/>
          <p:nvPr>
            <p:custDataLst>
              <p:tags r:id="rId17"/>
            </p:custDataLst>
          </p:nvPr>
        </p:nvSpPr>
        <p:spPr>
          <a:xfrm>
            <a:off x="4733613" y="5381220"/>
            <a:ext cx="761728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600">
                <a:solidFill>
                  <a:srgbClr val="DF3621"/>
                </a:solidFill>
                <a:latin typeface="Times New Roman" panose="02020603050405020304" pitchFamily="18" charset="0"/>
                <a:ea typeface="微软雅黑"/>
                <a:cs typeface="Times New Roman" panose="02020603050405020304" pitchFamily="18" charset="0"/>
              </a:rPr>
              <a:t>F</a:t>
            </a:r>
            <a:endParaRPr lang="en-US" altLang="zh-CN" sz="2600">
              <a:solidFill>
                <a:srgbClr val="DF3621"/>
              </a:solidFill>
              <a:latin typeface="Times New Roman" panose="02020603050405020304" pitchFamily="18" charset="0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18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电负性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20"/>
          <a:stretch>
            <a:fillRect/>
          </a:stretch>
        </p:blipFill>
        <p:spPr>
          <a:xfrm>
            <a:off x="7245985" y="1188720"/>
            <a:ext cx="4464685" cy="3780790"/>
          </a:xfrm>
          <a:prstGeom prst="rect">
            <a:avLst/>
          </a:prstGeom>
        </p:spPr>
      </p:pic>
    </p:spTree>
    <p:custDataLst>
      <p:tags r:id="rId2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  <p:bldP spid="24" grpId="0"/>
      <p:bldP spid="33" grpId="0"/>
      <p:bldP spid="34" grpId="0"/>
      <p:bldP spid="37" grpId="0"/>
      <p:bldP spid="38" grpId="0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4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672319" y="2247767"/>
            <a:ext cx="5292466" cy="49149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6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①判断元素的</a:t>
            </a:r>
            <a:r>
              <a:rPr lang="zh-CN" altLang="zh-CN" sz="26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金属性和非金属性</a:t>
            </a:r>
            <a:r>
              <a:rPr lang="en-US" altLang="zh-CN" sz="26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en-US" altLang="zh-CN" sz="2600">
              <a:solidFill>
                <a:srgbClr val="DF362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6" name="表格 2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437756" y="2051552"/>
          <a:ext cx="60120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945"/>
                <a:gridCol w="576055"/>
                <a:gridCol w="1404000"/>
                <a:gridCol w="576000"/>
                <a:gridCol w="576000"/>
                <a:gridCol w="576000"/>
                <a:gridCol w="576000"/>
                <a:gridCol w="576000"/>
                <a:gridCol w="576000"/>
              </a:tblGrid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H</a:t>
                      </a:r>
                      <a:endParaRPr lang="en-US" altLang="zh-CN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 gridSpan="7"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Li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4.0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Na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Mg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1.2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Al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Cl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K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rowSpan="3"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Ga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1.6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Ge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As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Br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Rb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Sr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vMerge="1">
                  <a:tcPr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In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1.7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Te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0.7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vMerge="1">
                  <a:tcPr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Ti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Pb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7" name="圆角矩形 12"/>
          <p:cNvSpPr/>
          <p:nvPr>
            <p:custDataLst>
              <p:tags r:id="rId3"/>
            </p:custDataLst>
          </p:nvPr>
        </p:nvSpPr>
        <p:spPr>
          <a:xfrm>
            <a:off x="5288108" y="2711443"/>
            <a:ext cx="559863" cy="606036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Calibri"/>
              <a:ea typeface="微软雅黑"/>
              <a:cs typeface="Arial" panose="020B0604020202090204"/>
            </a:endParaRPr>
          </a:p>
        </p:txBody>
      </p:sp>
      <p:sp>
        <p:nvSpPr>
          <p:cNvPr id="28" name="圆角矩形 12"/>
          <p:cNvSpPr/>
          <p:nvPr>
            <p:custDataLst>
              <p:tags r:id="rId4"/>
            </p:custDataLst>
          </p:nvPr>
        </p:nvSpPr>
        <p:spPr>
          <a:xfrm>
            <a:off x="437756" y="5268343"/>
            <a:ext cx="582183" cy="606036"/>
          </a:xfrm>
          <a:prstGeom prst="roundRect">
            <a:avLst>
              <a:gd name="adj" fmla="val 70"/>
            </a:avLst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Calibri"/>
              <a:ea typeface="微软雅黑"/>
              <a:cs typeface="Arial" panose="020B0604020202090204"/>
            </a:endParaRPr>
          </a:p>
        </p:txBody>
      </p:sp>
      <p:sp>
        <p:nvSpPr>
          <p:cNvPr id="29" name="圆角矩形 12"/>
          <p:cNvSpPr/>
          <p:nvPr>
            <p:custDataLst>
              <p:tags r:id="rId5"/>
            </p:custDataLst>
          </p:nvPr>
        </p:nvSpPr>
        <p:spPr>
          <a:xfrm>
            <a:off x="3565028" y="3344911"/>
            <a:ext cx="573015" cy="606036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Calibri"/>
              <a:ea typeface="微软雅黑"/>
              <a:cs typeface="Arial" panose="020B0604020202090204"/>
            </a:endParaRPr>
          </a:p>
        </p:txBody>
      </p:sp>
      <p:sp>
        <p:nvSpPr>
          <p:cNvPr id="30" name="圆角矩形 12"/>
          <p:cNvSpPr/>
          <p:nvPr>
            <p:custDataLst>
              <p:tags r:id="rId6"/>
            </p:custDataLst>
          </p:nvPr>
        </p:nvSpPr>
        <p:spPr>
          <a:xfrm>
            <a:off x="3565028" y="3994465"/>
            <a:ext cx="582644" cy="606036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Calibri"/>
              <a:ea typeface="微软雅黑"/>
              <a:cs typeface="Arial" panose="020B0604020202090204"/>
            </a:endParaRPr>
          </a:p>
        </p:txBody>
      </p:sp>
      <p:sp>
        <p:nvSpPr>
          <p:cNvPr id="16" name="矩形 15"/>
          <p:cNvSpPr/>
          <p:nvPr>
            <p:custDataLst>
              <p:tags r:id="rId7"/>
            </p:custDataLst>
          </p:nvPr>
        </p:nvSpPr>
        <p:spPr>
          <a:xfrm>
            <a:off x="6967998" y="3026277"/>
            <a:ext cx="4500102" cy="189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电负性</a:t>
            </a:r>
            <a:r>
              <a:rPr kumimoji="0" lang="zh-CN" altLang="zh-CN" sz="2600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＞</a:t>
            </a:r>
            <a:r>
              <a:rPr kumimoji="0" lang="en-US" altLang="zh-CN" sz="2600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1.8     </a:t>
            </a: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非金属元素</a:t>
            </a:r>
            <a:endParaRPr kumimoji="0" lang="zh-CN" altLang="en-US" sz="2600" i="0" u="none" strike="noStrike" kern="1200" cap="none" spc="0" normalizeH="0" baseline="0" noProof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电负性＜</a:t>
            </a:r>
            <a:r>
              <a:rPr kumimoji="0" lang="en-US" altLang="zh-CN" sz="2600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1.8     </a:t>
            </a: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金属元素</a:t>
            </a:r>
            <a:endParaRPr kumimoji="0" lang="zh-CN" altLang="en-US" sz="2600" i="0" u="none" strike="noStrike" kern="1200" cap="none" spc="0" normalizeH="0" baseline="0" noProof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电负性 ≈ </a:t>
            </a:r>
            <a:r>
              <a:rPr kumimoji="0" lang="en-US" altLang="zh-CN" sz="2600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1.8    </a:t>
            </a: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schemeClr val="tx2">
                    <a:lumMod val="75000"/>
                    <a:lumOff val="2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类金属元素</a:t>
            </a:r>
            <a:endParaRPr kumimoji="0" lang="zh-CN" altLang="en-US" sz="2600" i="0" u="none" strike="noStrike" kern="1200" cap="none" spc="0" normalizeH="0" baseline="0" noProof="0">
              <a:ln>
                <a:noFill/>
              </a:ln>
              <a:solidFill>
                <a:schemeClr val="tx2">
                  <a:lumMod val="75000"/>
                  <a:lumOff val="2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>
            <p:custDataLst>
              <p:tags r:id="rId8"/>
            </p:custDataLst>
          </p:nvPr>
        </p:nvSpPr>
        <p:spPr>
          <a:xfrm>
            <a:off x="249959" y="1173191"/>
            <a:ext cx="279273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r>
              <a:rPr lang="en-US" altLang="zh-CN" sz="2600" b="1">
                <a:solidFill>
                  <a:schemeClr val="tx2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  <a:sym typeface="+mn-ea"/>
              </a:rPr>
              <a:t>3.电负性的应用</a:t>
            </a:r>
            <a:r>
              <a:rPr lang="zh-CN" altLang="en-US" sz="2600" b="1">
                <a:solidFill>
                  <a:schemeClr val="tx2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  <a:sym typeface="+mn-ea"/>
              </a:rPr>
              <a:t>：</a:t>
            </a:r>
            <a:endParaRPr lang="zh-CN" altLang="en-US" sz="2600" b="1">
              <a:solidFill>
                <a:schemeClr val="tx2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/>
              <a:cs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9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电负性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10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6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6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7" grpId="0"/>
      <p:bldP spid="28" grpId="0"/>
      <p:bldP spid="29" grpId="0"/>
      <p:bldP spid="30" grpId="0"/>
      <p:bldP spid="1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 bwMode="auto">
          <a:xfrm>
            <a:off x="298450" y="1118377"/>
            <a:ext cx="4627336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  <a:defRPr/>
            </a:pPr>
            <a:r>
              <a:rPr lang="zh-CN" altLang="en-US" sz="26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②判断化合物中元素价态：</a:t>
            </a:r>
            <a:endParaRPr lang="zh-CN" altLang="en-US" sz="2600">
              <a:solidFill>
                <a:srgbClr val="DF362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0" name="文本框 99"/>
          <p:cNvSpPr txBox="1"/>
          <p:nvPr>
            <p:custDataLst>
              <p:tags r:id="rId2"/>
            </p:custDataLst>
          </p:nvPr>
        </p:nvSpPr>
        <p:spPr>
          <a:xfrm>
            <a:off x="330835" y="1845310"/>
            <a:ext cx="6480175" cy="46037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电负性大的为</a:t>
            </a:r>
            <a:r>
              <a:rPr kumimoji="0" lang="en-US" sz="2400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  </a:t>
            </a: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价，小的为</a:t>
            </a:r>
            <a:r>
              <a:rPr kumimoji="0" lang="en-US" sz="2400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   </a:t>
            </a: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价。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2241460" y="1857517"/>
            <a:ext cx="7404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Arial" panose="020B0604020202090204"/>
              </a:rPr>
              <a:t>负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Arial" panose="020B0604020202090204"/>
            </a:endParaRPr>
          </a:p>
        </p:txBody>
      </p:sp>
      <p:sp>
        <p:nvSpPr>
          <p:cNvPr id="5" name="文本框 4"/>
          <p:cNvSpPr txBox="1"/>
          <p:nvPr>
            <p:custDataLst>
              <p:tags r:id="rId4"/>
            </p:custDataLst>
          </p:nvPr>
        </p:nvSpPr>
        <p:spPr>
          <a:xfrm>
            <a:off x="4185467" y="1843854"/>
            <a:ext cx="74041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Arial" panose="020B0604020202090204"/>
              </a:rPr>
              <a:t>正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Arial" panose="020B0604020202090204"/>
            </a:endParaRPr>
          </a:p>
        </p:txBody>
      </p:sp>
      <p:graphicFrame>
        <p:nvGraphicFramePr>
          <p:cNvPr id="26" name="表格 25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573148" y="2572243"/>
          <a:ext cx="60120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00"/>
                <a:gridCol w="576000"/>
                <a:gridCol w="1404000"/>
                <a:gridCol w="576000"/>
                <a:gridCol w="576000"/>
                <a:gridCol w="576000"/>
                <a:gridCol w="576000"/>
                <a:gridCol w="575945"/>
                <a:gridCol w="576055"/>
              </a:tblGrid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H</a:t>
                      </a:r>
                      <a:endParaRPr lang="en-US" altLang="zh-CN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 gridSpan="7"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Li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4.0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Na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Mg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1.2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Al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Cl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K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rowSpan="3"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Ga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1.6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Ge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As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Br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Rb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Sr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vMerge="1">
                  <a:tcPr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In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1.7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Te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0.7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vMerge="1">
                  <a:tcPr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Ti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Pb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grpSp>
        <p:nvGrpSpPr>
          <p:cNvPr id="6" name="组合 5"/>
          <p:cNvGrpSpPr/>
          <p:nvPr>
            <p:custDataLst>
              <p:tags r:id="rId6"/>
            </p:custDataLst>
          </p:nvPr>
        </p:nvGrpSpPr>
        <p:grpSpPr>
          <a:xfrm>
            <a:off x="7394990" y="2911897"/>
            <a:ext cx="4095240" cy="2536015"/>
            <a:chOff x="7017165" y="2388657"/>
            <a:chExt cx="4095240" cy="2536015"/>
          </a:xfrm>
        </p:grpSpPr>
        <p:grpSp>
          <p:nvGrpSpPr>
            <p:cNvPr id="7" name="组合 6"/>
            <p:cNvGrpSpPr/>
            <p:nvPr>
              <p:custDataLst>
                <p:tags r:id="rId7"/>
              </p:custDataLst>
            </p:nvPr>
          </p:nvGrpSpPr>
          <p:grpSpPr>
            <a:xfrm>
              <a:off x="7017165" y="2388657"/>
              <a:ext cx="1696856" cy="1742992"/>
              <a:chOff x="6880005" y="2416089"/>
              <a:chExt cx="1696856" cy="1742992"/>
            </a:xfrm>
          </p:grpSpPr>
          <p:sp>
            <p:nvSpPr>
              <p:cNvPr id="12" name="矩形 11"/>
              <p:cNvSpPr/>
              <p:nvPr>
                <p:custDataLst>
                  <p:tags r:id="rId8"/>
                </p:custDataLst>
              </p:nvPr>
            </p:nvSpPr>
            <p:spPr>
              <a:xfrm>
                <a:off x="6880005" y="3034161"/>
                <a:ext cx="44185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黑体" panose="02010600030101010101" pitchFamily="49" charset="-122"/>
                    <a:cs typeface="Times New Roman" panose="02020603050405020304" pitchFamily="18" charset="0"/>
                  </a:rPr>
                  <a:t>H</a:t>
                </a:r>
                <a:endParaRPr kumimoji="0" lang="zh-CN" altLang="en-US" sz="2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矩形 12"/>
              <p:cNvSpPr/>
              <p:nvPr>
                <p:custDataLst>
                  <p:tags r:id="rId9"/>
                </p:custDataLst>
              </p:nvPr>
            </p:nvSpPr>
            <p:spPr>
              <a:xfrm>
                <a:off x="7509185" y="3026254"/>
                <a:ext cx="77579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黑体" panose="02010600030101010101" pitchFamily="49" charset="-122"/>
                    <a:cs typeface="Times New Roman" panose="02020603050405020304" pitchFamily="18" charset="0"/>
                  </a:rPr>
                  <a:t>C</a:t>
                </a:r>
                <a:endParaRPr kumimoji="0" lang="zh-CN" altLang="en-US" sz="2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6" name="直接箭头连接符 15"/>
              <p:cNvCxnSpPr/>
              <p:nvPr>
                <p:custDataLst>
                  <p:tags r:id="rId10"/>
                </p:custDataLst>
              </p:nvPr>
            </p:nvCxnSpPr>
            <p:spPr>
              <a:xfrm>
                <a:off x="7266494" y="3294902"/>
                <a:ext cx="294451" cy="0"/>
              </a:xfrm>
              <a:prstGeom prst="straightConnector1">
                <a:avLst/>
              </a:prstGeom>
              <a:ln w="28575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直接箭头连接符 16"/>
              <p:cNvCxnSpPr/>
              <p:nvPr>
                <p:custDataLst>
                  <p:tags r:id="rId11"/>
                </p:custDataLst>
              </p:nvPr>
            </p:nvCxnSpPr>
            <p:spPr>
              <a:xfrm>
                <a:off x="7895144" y="3294902"/>
                <a:ext cx="294451" cy="0"/>
              </a:xfrm>
              <a:prstGeom prst="straightConnector1">
                <a:avLst/>
              </a:prstGeom>
              <a:ln w="28575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" name="矩形 17"/>
              <p:cNvSpPr/>
              <p:nvPr>
                <p:custDataLst>
                  <p:tags r:id="rId12"/>
                </p:custDataLst>
              </p:nvPr>
            </p:nvSpPr>
            <p:spPr>
              <a:xfrm>
                <a:off x="8135006" y="3034161"/>
                <a:ext cx="44185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黑体" panose="02010600030101010101" pitchFamily="49" charset="-122"/>
                    <a:cs typeface="Times New Roman" panose="02020603050405020304" pitchFamily="18" charset="0"/>
                  </a:rPr>
                  <a:t>H</a:t>
                </a:r>
                <a:endParaRPr kumimoji="0" lang="zh-CN" altLang="en-US" sz="2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19" name="直接箭头连接符 18"/>
              <p:cNvCxnSpPr/>
              <p:nvPr>
                <p:custDataLst>
                  <p:tags r:id="rId13"/>
                </p:custDataLst>
              </p:nvPr>
            </p:nvCxnSpPr>
            <p:spPr>
              <a:xfrm flipH="1">
                <a:off x="7733219" y="3453207"/>
                <a:ext cx="0" cy="288000"/>
              </a:xfrm>
              <a:prstGeom prst="straightConnector1">
                <a:avLst/>
              </a:prstGeom>
              <a:ln w="28575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直接箭头连接符 19"/>
              <p:cNvCxnSpPr/>
              <p:nvPr>
                <p:custDataLst>
                  <p:tags r:id="rId14"/>
                </p:custDataLst>
              </p:nvPr>
            </p:nvCxnSpPr>
            <p:spPr>
              <a:xfrm flipH="1">
                <a:off x="7733219" y="2855227"/>
                <a:ext cx="0" cy="288000"/>
              </a:xfrm>
              <a:prstGeom prst="straightConnector1">
                <a:avLst/>
              </a:prstGeom>
              <a:ln w="28575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" name="矩形 7"/>
              <p:cNvSpPr/>
              <p:nvPr>
                <p:custDataLst>
                  <p:tags r:id="rId15"/>
                </p:custDataLst>
              </p:nvPr>
            </p:nvSpPr>
            <p:spPr>
              <a:xfrm>
                <a:off x="7513160" y="3635861"/>
                <a:ext cx="44185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黑体" panose="02010600030101010101" pitchFamily="49" charset="-122"/>
                    <a:cs typeface="Times New Roman" panose="02020603050405020304" pitchFamily="18" charset="0"/>
                  </a:rPr>
                  <a:t>H</a:t>
                </a:r>
                <a:endParaRPr kumimoji="0" lang="zh-CN" altLang="en-US" sz="2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矩形 23"/>
              <p:cNvSpPr/>
              <p:nvPr>
                <p:custDataLst>
                  <p:tags r:id="rId16"/>
                </p:custDataLst>
              </p:nvPr>
            </p:nvSpPr>
            <p:spPr>
              <a:xfrm>
                <a:off x="7513160" y="2416089"/>
                <a:ext cx="44185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黑体" panose="02010600030101010101" pitchFamily="49" charset="-122"/>
                    <a:cs typeface="Times New Roman" panose="02020603050405020304" pitchFamily="18" charset="0"/>
                  </a:rPr>
                  <a:t>H</a:t>
                </a:r>
                <a:endParaRPr kumimoji="0" lang="zh-CN" altLang="en-US" sz="2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9" name="组合 8"/>
            <p:cNvGrpSpPr/>
            <p:nvPr>
              <p:custDataLst>
                <p:tags r:id="rId17"/>
              </p:custDataLst>
            </p:nvPr>
          </p:nvGrpSpPr>
          <p:grpSpPr>
            <a:xfrm>
              <a:off x="9388117" y="2388657"/>
              <a:ext cx="1724288" cy="1742992"/>
              <a:chOff x="9250957" y="2416089"/>
              <a:chExt cx="1724288" cy="1742992"/>
            </a:xfrm>
          </p:grpSpPr>
          <p:sp>
            <p:nvSpPr>
              <p:cNvPr id="39" name="矩形 38"/>
              <p:cNvSpPr/>
              <p:nvPr>
                <p:custDataLst>
                  <p:tags r:id="rId18"/>
                </p:custDataLst>
              </p:nvPr>
            </p:nvSpPr>
            <p:spPr>
              <a:xfrm>
                <a:off x="9250957" y="3034161"/>
                <a:ext cx="44185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黑体" panose="02010600030101010101" pitchFamily="49" charset="-122"/>
                    <a:cs typeface="Times New Roman" panose="02020603050405020304" pitchFamily="18" charset="0"/>
                  </a:rPr>
                  <a:t>H</a:t>
                </a:r>
                <a:endParaRPr kumimoji="0" lang="zh-CN" altLang="en-US" sz="2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0" name="矩形 39"/>
              <p:cNvSpPr/>
              <p:nvPr>
                <p:custDataLst>
                  <p:tags r:id="rId19"/>
                </p:custDataLst>
              </p:nvPr>
            </p:nvSpPr>
            <p:spPr>
              <a:xfrm>
                <a:off x="9880137" y="3026254"/>
                <a:ext cx="775791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黑体" panose="02010600030101010101" pitchFamily="49" charset="-122"/>
                    <a:cs typeface="Times New Roman" panose="02020603050405020304" pitchFamily="18" charset="0"/>
                  </a:rPr>
                  <a:t>Si</a:t>
                </a:r>
                <a:endParaRPr kumimoji="0" lang="zh-CN" altLang="en-US" sz="2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1" name="直接箭头连接符 40"/>
              <p:cNvCxnSpPr/>
              <p:nvPr>
                <p:custDataLst>
                  <p:tags r:id="rId20"/>
                </p:custDataLst>
              </p:nvPr>
            </p:nvCxnSpPr>
            <p:spPr>
              <a:xfrm>
                <a:off x="9637446" y="3294902"/>
                <a:ext cx="294451" cy="0"/>
              </a:xfrm>
              <a:prstGeom prst="straightConnector1">
                <a:avLst/>
              </a:prstGeom>
              <a:ln w="28575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2" name="直接箭头连接符 41"/>
              <p:cNvCxnSpPr/>
              <p:nvPr>
                <p:custDataLst>
                  <p:tags r:id="rId21"/>
                </p:custDataLst>
              </p:nvPr>
            </p:nvCxnSpPr>
            <p:spPr>
              <a:xfrm>
                <a:off x="10284384" y="3294902"/>
                <a:ext cx="294451" cy="0"/>
              </a:xfrm>
              <a:prstGeom prst="straightConnector1">
                <a:avLst/>
              </a:prstGeom>
              <a:ln w="28575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3" name="矩形 42"/>
              <p:cNvSpPr/>
              <p:nvPr>
                <p:custDataLst>
                  <p:tags r:id="rId22"/>
                </p:custDataLst>
              </p:nvPr>
            </p:nvSpPr>
            <p:spPr>
              <a:xfrm>
                <a:off x="10533390" y="3034161"/>
                <a:ext cx="44185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黑体" panose="02010600030101010101" pitchFamily="49" charset="-122"/>
                    <a:cs typeface="Times New Roman" panose="02020603050405020304" pitchFamily="18" charset="0"/>
                  </a:rPr>
                  <a:t>H</a:t>
                </a:r>
                <a:endParaRPr kumimoji="0" lang="zh-CN" altLang="en-US" sz="2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44" name="直接箭头连接符 43"/>
              <p:cNvCxnSpPr/>
              <p:nvPr>
                <p:custDataLst>
                  <p:tags r:id="rId23"/>
                </p:custDataLst>
              </p:nvPr>
            </p:nvCxnSpPr>
            <p:spPr>
              <a:xfrm flipH="1">
                <a:off x="10104171" y="3453207"/>
                <a:ext cx="0" cy="288000"/>
              </a:xfrm>
              <a:prstGeom prst="straightConnector1">
                <a:avLst/>
              </a:prstGeom>
              <a:ln w="28575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直接箭头连接符 44"/>
              <p:cNvCxnSpPr/>
              <p:nvPr>
                <p:custDataLst>
                  <p:tags r:id="rId24"/>
                </p:custDataLst>
              </p:nvPr>
            </p:nvCxnSpPr>
            <p:spPr>
              <a:xfrm flipH="1">
                <a:off x="10104171" y="2855227"/>
                <a:ext cx="0" cy="288000"/>
              </a:xfrm>
              <a:prstGeom prst="straightConnector1">
                <a:avLst/>
              </a:prstGeom>
              <a:ln w="28575">
                <a:tailEnd type="non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6" name="矩形 45"/>
              <p:cNvSpPr/>
              <p:nvPr>
                <p:custDataLst>
                  <p:tags r:id="rId25"/>
                </p:custDataLst>
              </p:nvPr>
            </p:nvSpPr>
            <p:spPr>
              <a:xfrm>
                <a:off x="9884112" y="3635861"/>
                <a:ext cx="44185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黑体" panose="02010600030101010101" pitchFamily="49" charset="-122"/>
                    <a:cs typeface="Times New Roman" panose="02020603050405020304" pitchFamily="18" charset="0"/>
                  </a:rPr>
                  <a:t>H</a:t>
                </a:r>
                <a:endParaRPr kumimoji="0" lang="zh-CN" altLang="en-US" sz="2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47" name="矩形 46"/>
              <p:cNvSpPr/>
              <p:nvPr>
                <p:custDataLst>
                  <p:tags r:id="rId26"/>
                </p:custDataLst>
              </p:nvPr>
            </p:nvSpPr>
            <p:spPr>
              <a:xfrm>
                <a:off x="9884112" y="2416089"/>
                <a:ext cx="441855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r>
                  <a:rPr kumimoji="0" lang="en-US" altLang="zh-CN" sz="2800" b="1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黑体" panose="02010600030101010101" pitchFamily="49" charset="-122"/>
                    <a:cs typeface="Times New Roman" panose="02020603050405020304" pitchFamily="18" charset="0"/>
                  </a:rPr>
                  <a:t>H</a:t>
                </a:r>
                <a:endParaRPr kumimoji="0" lang="zh-CN" altLang="en-US" sz="2800" b="1" i="0" u="none" strike="noStrike" kern="1200" cap="none" spc="0" normalizeH="0" baseline="3000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矩形 9"/>
            <p:cNvSpPr/>
            <p:nvPr>
              <p:custDataLst>
                <p:tags r:id="rId27"/>
              </p:custDataLst>
            </p:nvPr>
          </p:nvSpPr>
          <p:spPr>
            <a:xfrm>
              <a:off x="7550879" y="4401452"/>
              <a:ext cx="84350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rPr>
                <a:t>CH</a:t>
              </a:r>
              <a:r>
                <a:rPr kumimoji="0" lang="en-US" altLang="zh-CN" sz="2800" b="1" i="0" u="none" strike="noStrike" kern="1200" cap="none" spc="0" normalizeH="0" baseline="-2500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rPr>
                <a:t>4</a:t>
              </a:r>
              <a:endParaRPr kumimoji="0" lang="zh-CN" altLang="en-US" sz="2800" b="1" i="0" u="none" strike="noStrike" kern="1200" cap="none" spc="0" normalizeH="0" baseline="-2500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48" name="矩形 47"/>
            <p:cNvSpPr/>
            <p:nvPr>
              <p:custDataLst>
                <p:tags r:id="rId28"/>
              </p:custDataLst>
            </p:nvPr>
          </p:nvSpPr>
          <p:spPr>
            <a:xfrm>
              <a:off x="9774606" y="4401452"/>
              <a:ext cx="1018482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altLang="zh-CN" sz="2800" b="1" i="0" u="none" strike="noStrike" kern="1200" cap="none" spc="0" normalizeH="0" baseline="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rPr>
                <a:t>SiH</a:t>
              </a:r>
              <a:r>
                <a:rPr kumimoji="0" lang="en-US" altLang="zh-CN" sz="2800" b="1" i="0" u="none" strike="noStrike" kern="1200" cap="none" spc="0" normalizeH="0" baseline="-25000" noProof="0">
                  <a:ln>
                    <a:noFill/>
                  </a:ln>
                  <a:solidFill>
                    <a:srgbClr val="0000CC"/>
                  </a:solidFill>
                  <a:effectLst/>
                  <a:uLnTx/>
                  <a:uFillTx/>
                  <a:latin typeface="Times New Roman" panose="02020603050405020304" pitchFamily="18" charset="0"/>
                  <a:ea typeface="黑体" panose="02010600030101010101" pitchFamily="49" charset="-122"/>
                  <a:cs typeface="Times New Roman" panose="02020603050405020304" pitchFamily="18" charset="0"/>
                </a:rPr>
                <a:t>4</a:t>
              </a:r>
              <a:endParaRPr kumimoji="0" lang="zh-CN" altLang="en-US" sz="2800" b="1" i="0" u="none" strike="noStrike" kern="1200" cap="none" spc="0" normalizeH="0" baseline="-2500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49" name="矩形 48"/>
          <p:cNvSpPr/>
          <p:nvPr>
            <p:custDataLst>
              <p:tags r:id="rId29"/>
            </p:custDataLst>
          </p:nvPr>
        </p:nvSpPr>
        <p:spPr>
          <a:xfrm>
            <a:off x="7772837" y="4642924"/>
            <a:ext cx="1006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-4 +1</a:t>
            </a:r>
            <a:endParaRPr kumimoji="0" lang="en-US" altLang="zh-CN" sz="2400" b="1" i="0" u="none" strike="noStrike" kern="1200" cap="none" spc="0" normalizeH="0" baseline="3000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0" name="矩形 49"/>
          <p:cNvSpPr/>
          <p:nvPr>
            <p:custDataLst>
              <p:tags r:id="rId30"/>
            </p:custDataLst>
          </p:nvPr>
        </p:nvSpPr>
        <p:spPr>
          <a:xfrm>
            <a:off x="10087289" y="4642924"/>
            <a:ext cx="1006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华文中宋" panose="02010600040101010101" pitchFamily="2" charset="-122"/>
                <a:cs typeface="Times New Roman" panose="02020603050405020304" pitchFamily="18" charset="0"/>
              </a:rPr>
              <a:t>+4 -1</a:t>
            </a:r>
            <a:endParaRPr kumimoji="0" lang="en-US" altLang="zh-CN" sz="2400" b="1" i="0" u="none" strike="noStrike" kern="1200" cap="none" spc="0" normalizeH="0" baseline="3000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华文中宋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31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电负性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3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49" grpId="0"/>
      <p:bldP spid="5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 bwMode="auto">
          <a:xfrm>
            <a:off x="250462" y="1089660"/>
            <a:ext cx="3671752" cy="737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  <a:defRPr/>
            </a:pPr>
            <a:r>
              <a:rPr lang="zh-CN" altLang="en-US" sz="26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③判断化学键类型：</a:t>
            </a:r>
            <a:endParaRPr lang="zh-CN" altLang="en-US" sz="2600">
              <a:solidFill>
                <a:srgbClr val="DF362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26" name="表格 25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426720" y="1976392"/>
          <a:ext cx="5169535" cy="401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00"/>
                <a:gridCol w="556260"/>
                <a:gridCol w="1146175"/>
                <a:gridCol w="494665"/>
                <a:gridCol w="495935"/>
                <a:gridCol w="494665"/>
                <a:gridCol w="495935"/>
                <a:gridCol w="495300"/>
                <a:gridCol w="495300"/>
              </a:tblGrid>
              <a:tr h="655955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H</a:t>
                      </a:r>
                      <a:endParaRPr lang="en-US" altLang="zh-CN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 gridSpan="7"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655955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Li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4.0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733425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Na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Mg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1.2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Al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Cl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655955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K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rowSpan="3"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Ga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1.6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Ge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As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Br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655955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Rb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Sr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vMerge="1">
                  <a:tcPr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In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1.7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Te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655955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0.7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vMerge="1">
                  <a:tcPr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Ti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Pb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" name="文本框 1"/>
          <p:cNvSpPr txBox="1"/>
          <p:nvPr>
            <p:custDataLst>
              <p:tags r:id="rId3"/>
            </p:custDataLst>
          </p:nvPr>
        </p:nvSpPr>
        <p:spPr>
          <a:xfrm>
            <a:off x="6320155" y="2525576"/>
            <a:ext cx="4560115" cy="12915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△x≥1.7</a:t>
            </a:r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通常形成</a:t>
            </a: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离子键</a:t>
            </a:r>
            <a:endParaRPr kumimoji="0" lang="zh-CN" altLang="en-US" sz="260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6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△x</a:t>
            </a: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＜</a:t>
            </a:r>
            <a:r>
              <a:rPr kumimoji="0" lang="en-US" altLang="zh-CN" sz="2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1.7 </a:t>
            </a: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，通常形成</a:t>
            </a: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共价键</a:t>
            </a:r>
            <a:endParaRPr kumimoji="0" lang="zh-CN" altLang="en-US" sz="260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>
            <p:custDataLst>
              <p:tags r:id="rId4"/>
            </p:custDataLst>
          </p:nvPr>
        </p:nvSpPr>
        <p:spPr>
          <a:xfrm>
            <a:off x="6853146" y="4431393"/>
            <a:ext cx="3297782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如：</a:t>
            </a:r>
            <a:r>
              <a:rPr kumimoji="0" lang="en-US" altLang="zh-CN" sz="2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AlCl</a:t>
            </a:r>
            <a:r>
              <a:rPr kumimoji="0" lang="en-US" altLang="zh-CN" sz="2600" i="0" u="none" strike="noStrike" kern="1200" cap="none" spc="0" normalizeH="0" baseline="-25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为共价键</a:t>
            </a:r>
            <a:endParaRPr kumimoji="0" lang="en-US" altLang="zh-CN" sz="2600" i="0" u="none" strike="noStrike" kern="1200" cap="none" spc="0" normalizeH="0" baseline="-25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" name="圆角矩形 12"/>
          <p:cNvSpPr/>
          <p:nvPr>
            <p:custDataLst>
              <p:tags r:id="rId5"/>
            </p:custDataLst>
          </p:nvPr>
        </p:nvSpPr>
        <p:spPr>
          <a:xfrm>
            <a:off x="4569651" y="3309590"/>
            <a:ext cx="559863" cy="606036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Calibri"/>
              <a:ea typeface="微软雅黑"/>
              <a:cs typeface="Arial" panose="020B0604020202090204"/>
            </a:endParaRPr>
          </a:p>
        </p:txBody>
      </p:sp>
      <p:sp>
        <p:nvSpPr>
          <p:cNvPr id="7" name="圆角矩形 12"/>
          <p:cNvSpPr/>
          <p:nvPr>
            <p:custDataLst>
              <p:tags r:id="rId6"/>
            </p:custDataLst>
          </p:nvPr>
        </p:nvSpPr>
        <p:spPr>
          <a:xfrm>
            <a:off x="2617971" y="3309590"/>
            <a:ext cx="573015" cy="606036"/>
          </a:xfrm>
          <a:prstGeom prst="roundRect">
            <a:avLst>
              <a:gd name="adj" fmla="val 0"/>
            </a:avLst>
          </a:prstGeom>
          <a:noFill/>
          <a:ln w="28575">
            <a:solidFill>
              <a:srgbClr val="FF0000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Calibri"/>
              <a:ea typeface="微软雅黑"/>
              <a:cs typeface="Arial" panose="020B0604020202090204"/>
            </a:endParaRPr>
          </a:p>
        </p:txBody>
      </p:sp>
      <p:sp>
        <p:nvSpPr>
          <p:cNvPr id="5" name="文本框 4"/>
          <p:cNvSpPr txBox="1"/>
          <p:nvPr>
            <p:custDataLst>
              <p:tags r:id="rId7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电负性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8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6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 bwMode="auto">
          <a:xfrm>
            <a:off x="285206" y="1082338"/>
            <a:ext cx="6096000" cy="737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rtlCol="0" anchor="t">
            <a:spAutoFit/>
          </a:bodyPr>
          <a:lstStyle/>
          <a:p>
            <a:pPr lvl="0" algn="l">
              <a:buClrTx/>
              <a:buSzTx/>
              <a:buFontTx/>
              <a:defRPr/>
            </a:pPr>
            <a:r>
              <a:rPr lang="zh-CN" altLang="en-US" sz="26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④ 解释对角线规则：</a:t>
            </a:r>
            <a:endParaRPr lang="zh-CN" altLang="en-US" sz="2600">
              <a:solidFill>
                <a:srgbClr val="DF362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0" name="文本框 99"/>
          <p:cNvSpPr txBox="1"/>
          <p:nvPr>
            <p:custDataLst>
              <p:tags r:id="rId2"/>
            </p:custDataLst>
          </p:nvPr>
        </p:nvSpPr>
        <p:spPr>
          <a:xfrm>
            <a:off x="7099616" y="4025265"/>
            <a:ext cx="4685983" cy="152971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Arial" panose="020B0604020202090204"/>
              </a:rPr>
              <a:t>电负性接近，说明它们对键合电子的吸引力相当，元素表现出的性质相似。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srgbClr val="DF3621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Arial" panose="020B0604020202090204"/>
            </a:endParaRPr>
          </a:p>
        </p:txBody>
      </p:sp>
      <p:pic>
        <p:nvPicPr>
          <p:cNvPr id="46083" name="Picture 2"/>
          <p:cNvPicPr preferRelativeResize="0"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255827" y="1985028"/>
            <a:ext cx="3648075" cy="180848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</p:pic>
      <p:graphicFrame>
        <p:nvGraphicFramePr>
          <p:cNvPr id="26" name="表格 25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361223" y="1985028"/>
          <a:ext cx="6012000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5945"/>
                <a:gridCol w="575945"/>
                <a:gridCol w="1404110"/>
                <a:gridCol w="576000"/>
                <a:gridCol w="576000"/>
                <a:gridCol w="576000"/>
                <a:gridCol w="576000"/>
                <a:gridCol w="576000"/>
                <a:gridCol w="576000"/>
              </a:tblGrid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H</a:t>
                      </a:r>
                      <a:endParaRPr lang="en-US" altLang="zh-CN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 gridSpan="7"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Li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O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F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4.0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64008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Na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Mg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1.2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Al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P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Cl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3.0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K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rowSpan="3"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noFill/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Ga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1.6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Ge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As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Br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Rb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Sr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1.0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vMerge="1">
                  <a:tcPr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In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1.7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Sn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Sb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Te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2.1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2.5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  <a:tr h="432000"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Cs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0.7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Ba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0.9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 vMerge="1">
                  <a:tcPr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Ti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1.8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Pb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Bi</a:t>
                      </a:r>
                      <a:endParaRPr lang="en-US" altLang="zh-CN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altLang="zh-CN" b="1">
                          <a:latin typeface="Times New Roman" panose="02020603050405020304" pitchFamily="18" charset="0"/>
                          <a:ea typeface="华文中宋" panose="02010600040101010101" pitchFamily="2" charset="-122"/>
                          <a:cs typeface="Times New Roman" panose="02020603050405020304" pitchFamily="18" charset="0"/>
                        </a:rPr>
                        <a:t>1.9</a:t>
                      </a:r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BAE18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rgbClr val="7EC234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endParaRPr lang="zh-CN" altLang="en-US" b="1">
                        <a:latin typeface="Times New Roman" panose="02020603050405020304" pitchFamily="18" charset="0"/>
                        <a:ea typeface="华文中宋" panose="0201060004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vert="horz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4" name="文本框 3"/>
          <p:cNvSpPr txBox="1"/>
          <p:nvPr>
            <p:custDataLst>
              <p:tags r:id="rId6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电负性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7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50077" y="233882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反馈训练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文本框 5"/>
          <p:cNvSpPr txBox="1"/>
          <p:nvPr>
            <p:custDataLst>
              <p:tags r:id="rId2"/>
            </p:custDataLst>
          </p:nvPr>
        </p:nvSpPr>
        <p:spPr>
          <a:xfrm>
            <a:off x="469265" y="898525"/>
            <a:ext cx="1125410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、具有下列价电子构型的原子中，第一电离能最小的是(　　)</a:t>
            </a:r>
            <a:endParaRPr lang="zh-CN" altLang="en-US" sz="240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A．2s</a:t>
            </a:r>
            <a:r>
              <a:rPr lang="zh-CN" altLang="en-US" sz="2400" baseline="30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2p</a:t>
            </a:r>
            <a:r>
              <a:rPr lang="zh-CN" altLang="en-US" sz="2400" baseline="30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B．3s</a:t>
            </a:r>
            <a:r>
              <a:rPr lang="zh-CN" altLang="en-US" sz="2400" baseline="30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3p</a:t>
            </a:r>
            <a:r>
              <a:rPr lang="zh-CN" altLang="en-US" sz="2400" baseline="30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en-US" altLang="zh-CN" sz="2400" baseline="30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C．4s</a:t>
            </a:r>
            <a:r>
              <a:rPr lang="zh-CN" altLang="en-US" sz="2400" baseline="30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4p</a:t>
            </a:r>
            <a:r>
              <a:rPr lang="zh-CN" altLang="en-US" sz="2400" baseline="30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	</a:t>
            </a: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D．5s</a:t>
            </a:r>
            <a:r>
              <a:rPr lang="zh-CN" altLang="en-US" sz="2400" baseline="30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5p</a:t>
            </a:r>
            <a:r>
              <a:rPr lang="zh-CN" altLang="en-US" sz="2400" baseline="30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</a:t>
            </a:r>
            <a:endParaRPr lang="zh-CN" altLang="en-US" sz="2400" baseline="3000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" name="矩形 15"/>
          <p:cNvSpPr/>
          <p:nvPr>
            <p:custDataLst>
              <p:tags r:id="rId3"/>
            </p:custDataLst>
          </p:nvPr>
        </p:nvSpPr>
        <p:spPr>
          <a:xfrm>
            <a:off x="8256177" y="1233453"/>
            <a:ext cx="4152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fontAlgn="ctr">
              <a:spcAft>
                <a:spcPct val="0"/>
              </a:spcAft>
            </a:pPr>
            <a:r>
              <a:rPr lang="en-US" altLang="zh-CN" sz="2400" kern="1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D</a:t>
            </a:r>
            <a:endParaRPr lang="en-US" altLang="zh-CN" sz="2400" kern="1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>
            <p:custDataLst>
              <p:tags r:id="rId4"/>
            </p:custDataLst>
          </p:nvPr>
        </p:nvSpPr>
        <p:spPr>
          <a:xfrm>
            <a:off x="469265" y="3054350"/>
            <a:ext cx="799719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将下列元素按第一电离能由大到小的顺序排列：</a:t>
            </a:r>
            <a:endParaRPr lang="zh-CN" altLang="en-US" sz="2400"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en-US" altLang="zh-CN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</a:t>
            </a:r>
            <a:r>
              <a:rPr lang="zh-CN" altLang="en-US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①K  Na  Li         </a:t>
            </a:r>
            <a:r>
              <a:rPr lang="en-US" altLang="zh-CN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</a:t>
            </a:r>
            <a:r>
              <a:rPr lang="zh-CN" altLang="en-US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②B  C  Be  N</a:t>
            </a:r>
            <a:endParaRPr lang="zh-CN" altLang="en-US" sz="2400"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50000"/>
              </a:lnSpc>
            </a:pPr>
            <a:endParaRPr lang="zh-CN" altLang="en-US" sz="2400"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lang="en-US" altLang="zh-CN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</a:t>
            </a:r>
            <a:r>
              <a:rPr lang="zh-CN" altLang="en-US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③He  Ne  Ar      </a:t>
            </a:r>
            <a:r>
              <a:rPr lang="en-US" altLang="zh-CN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 </a:t>
            </a:r>
            <a:r>
              <a:rPr lang="zh-CN" altLang="en-US" sz="2400">
                <a:effectLst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④ Na  Al  S  P</a:t>
            </a:r>
            <a:endParaRPr lang="zh-CN" altLang="en-US" sz="2400">
              <a:effectLst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1139" name="Text Box 3"/>
          <p:cNvSpPr txBox="1"/>
          <p:nvPr>
            <p:custDataLst>
              <p:tags r:id="rId5"/>
            </p:custDataLst>
          </p:nvPr>
        </p:nvSpPr>
        <p:spPr>
          <a:xfrm>
            <a:off x="1443061" y="4335607"/>
            <a:ext cx="3547094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fontAlgn="auto">
              <a:spcBef>
                <a:spcPct val="50000"/>
              </a:spcBef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Li &gt;Na&gt; K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1140" name="Text Box 4"/>
          <p:cNvSpPr txBox="1"/>
          <p:nvPr>
            <p:custDataLst>
              <p:tags r:id="rId6"/>
            </p:custDataLst>
          </p:nvPr>
        </p:nvSpPr>
        <p:spPr>
          <a:xfrm>
            <a:off x="4190779" y="4335747"/>
            <a:ext cx="3810376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fontAlgn="auto">
              <a:spcBef>
                <a:spcPct val="50000"/>
              </a:spcBef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N&gt; C &gt; Be &gt; B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1141" name="Text Box 5"/>
          <p:cNvSpPr txBox="1"/>
          <p:nvPr>
            <p:custDataLst>
              <p:tags r:id="rId7"/>
            </p:custDataLst>
          </p:nvPr>
        </p:nvSpPr>
        <p:spPr>
          <a:xfrm>
            <a:off x="1360097" y="5510945"/>
            <a:ext cx="3264344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fontAlgn="auto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He &gt;Ne &gt; Ar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1142" name="Text Box 6"/>
          <p:cNvSpPr txBox="1"/>
          <p:nvPr>
            <p:custDataLst>
              <p:tags r:id="rId8"/>
            </p:custDataLst>
          </p:nvPr>
        </p:nvSpPr>
        <p:spPr>
          <a:xfrm>
            <a:off x="4294623" y="5510819"/>
            <a:ext cx="4032457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fontAlgn="auto">
              <a:spcBef>
                <a:spcPct val="50000"/>
              </a:spcBef>
            </a:pP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P &gt;S &gt;Al&gt; Na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custDataLst>
      <p:tags r:id="rId9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0" grpId="0"/>
      <p:bldP spid="91139" grpId="0"/>
      <p:bldP spid="91140" grpId="0"/>
      <p:bldP spid="91141" grpId="0"/>
      <p:bldP spid="9114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50077" y="233882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反馈训练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6412" name="Picture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r="1786"/>
          <a:stretch>
            <a:fillRect/>
          </a:stretch>
        </p:blipFill>
        <p:spPr>
          <a:xfrm>
            <a:off x="7717790" y="1617345"/>
            <a:ext cx="3979545" cy="38112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85" name="矩形 2"/>
          <p:cNvSpPr/>
          <p:nvPr>
            <p:custDataLst>
              <p:tags r:id="rId4"/>
            </p:custDataLst>
          </p:nvPr>
        </p:nvSpPr>
        <p:spPr>
          <a:xfrm>
            <a:off x="250288" y="954808"/>
            <a:ext cx="11587743" cy="1670685"/>
          </a:xfrm>
          <a:prstGeom prst="rect">
            <a:avLst/>
          </a:prstGeom>
          <a:noFill/>
          <a:ln w="9525">
            <a:noFill/>
          </a:ln>
        </p:spPr>
        <p:txBody>
          <a:bodyPr wrap="square" lIns="121899" tIns="60948" rIns="121899" bIns="60948" anchor="t" anchorCtr="0">
            <a:spAutoFit/>
          </a:bodyPr>
          <a:lstStyle/>
          <a:p>
            <a:pPr algn="l">
              <a:lnSpc>
                <a:spcPct val="140000"/>
              </a:lnSpc>
            </a:pP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3.分析下列图表，回答问题。</a:t>
            </a:r>
            <a:endParaRPr lang="en-US" altLang="zh-CN" sz="240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40000"/>
              </a:lnSpc>
            </a:pP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(1)N、Al、Si、Ge四种元素中，有一种元素的电离能</a:t>
            </a:r>
            <a:endParaRPr lang="en-US" altLang="zh-CN" sz="240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algn="l">
              <a:lnSpc>
                <a:spcPct val="140000"/>
              </a:lnSpc>
            </a:pP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数据如下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则该元素是_____(填写元素符号)。</a:t>
            </a:r>
            <a:endParaRPr lang="en-US" altLang="zh-CN" sz="240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5"/>
            </p:custDataLst>
          </p:nvPr>
        </p:nvGraphicFramePr>
        <p:xfrm>
          <a:off x="385445" y="2625725"/>
          <a:ext cx="5835015" cy="939800"/>
        </p:xfrm>
        <a:graphic>
          <a:graphicData uri="http://schemas.openxmlformats.org/drawingml/2006/table">
            <a:tbl>
              <a:tblPr/>
              <a:tblGrid>
                <a:gridCol w="1321435"/>
                <a:gridCol w="789305"/>
                <a:gridCol w="958850"/>
                <a:gridCol w="993140"/>
                <a:gridCol w="1146175"/>
                <a:gridCol w="626110"/>
              </a:tblGrid>
              <a:tr h="469900"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zh-CN" sz="2400" b="0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/>
                        </a:rPr>
                        <a:t>电离能</a:t>
                      </a:r>
                      <a:endParaRPr lang="zh-CN" sz="2400" b="0" kern="1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en-US" sz="2400" b="0" i="1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kern="100" baseline="-250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</a:t>
                      </a:r>
                      <a:endParaRPr lang="en-US" sz="2400" b="0" kern="100" baseline="-250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en-US" sz="2400" b="0" i="1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kern="100" baseline="-250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2</a:t>
                      </a:r>
                      <a:endParaRPr lang="en-US" sz="2400" b="0" kern="100" baseline="-250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en-US" sz="2400" b="0" i="1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kern="100" baseline="-250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3</a:t>
                      </a:r>
                      <a:endParaRPr lang="en-US" sz="2400" b="0" kern="100" baseline="-250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en-US" sz="2400" b="0" i="1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400" b="0" kern="100" baseline="-250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4</a:t>
                      </a:r>
                      <a:endParaRPr lang="en-US" sz="2400" b="0" kern="100" baseline="-250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en-US" sz="2400" b="0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…</a:t>
                      </a:r>
                      <a:endParaRPr lang="en-US" sz="2400" b="0" kern="1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900"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en-US" sz="2400" b="0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kJ/mol</a:t>
                      </a:r>
                      <a:endParaRPr lang="en-US" sz="2400" b="0" kern="100" baseline="300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en-US" sz="2400" b="0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578</a:t>
                      </a:r>
                      <a:endParaRPr lang="en-US" sz="2400" b="0" kern="1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en-US" sz="2400" b="0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1 817</a:t>
                      </a:r>
                      <a:endParaRPr lang="en-US" sz="2400" b="0" kern="1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en-US" sz="2400" b="0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2 745</a:t>
                      </a:r>
                      <a:endParaRPr lang="en-US" sz="2400" b="0" kern="1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en-US" sz="2400" b="0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11 575</a:t>
                      </a:r>
                      <a:endParaRPr lang="en-US" sz="2400" b="0" kern="1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 fontAlgn="auto">
                        <a:lnSpc>
                          <a:spcPct val="100000"/>
                        </a:lnSpc>
                        <a:spcAft>
                          <a:spcPct val="0"/>
                        </a:spcAft>
                      </a:pPr>
                      <a:r>
                        <a:rPr lang="en-US" sz="2400" b="0" kern="100">
                          <a:effectLst/>
                          <a:latin typeface="Times New Roman" panose="02020603050405020304" pitchFamily="18" charset="0"/>
                          <a:ea typeface="楷体" panose="02010609060101010101" pitchFamily="49" charset="-122"/>
                          <a:cs typeface="Times New Roman" panose="02020603050405020304" pitchFamily="18" charset="0"/>
                        </a:rPr>
                        <a:t>…</a:t>
                      </a:r>
                      <a:endParaRPr lang="en-US" sz="2400" b="0" kern="100">
                        <a:effectLst/>
                        <a:latin typeface="Times New Roman" panose="02020603050405020304" pitchFamily="18" charset="0"/>
                        <a:ea typeface="楷体" panose="02010609060101010101" pitchFamily="49" charset="-122"/>
                        <a:cs typeface="Times New Roman" panose="02020603050405020304" pitchFamily="18" charset="0"/>
                      </a:endParaRPr>
                    </a:p>
                  </a:txBody>
                  <a:tcPr marL="68582" marR="68582" marT="0" marB="0" vert="horz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411" name="矩形 1"/>
          <p:cNvSpPr/>
          <p:nvPr>
            <p:custDataLst>
              <p:tags r:id="rId6"/>
            </p:custDataLst>
          </p:nvPr>
        </p:nvSpPr>
        <p:spPr>
          <a:xfrm>
            <a:off x="250190" y="3797300"/>
            <a:ext cx="7287260" cy="1043940"/>
          </a:xfrm>
          <a:prstGeom prst="rect">
            <a:avLst/>
          </a:prstGeom>
          <a:noFill/>
          <a:ln w="9525">
            <a:noFill/>
          </a:ln>
        </p:spPr>
        <p:txBody>
          <a:bodyPr wrap="square" lIns="121899" tIns="60948" rIns="121899" bIns="60948" anchor="t" anchorCtr="0">
            <a:spAutoFit/>
          </a:bodyPr>
          <a:lstStyle/>
          <a:p>
            <a:pPr algn="l" fontAlgn="auto">
              <a:lnSpc>
                <a:spcPct val="125000"/>
              </a:lnSpc>
            </a:pPr>
            <a:r>
              <a:rPr lang="en-US" altLang="zh-CN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(2)短周期某主族元素M的电离能情况如图所示。则M元素位于周期表的第_____族。</a:t>
            </a:r>
            <a:endParaRPr lang="en-US" altLang="zh-CN" sz="240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3322387" y="2042220"/>
            <a:ext cx="1007409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fontAlgn="auto"/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Al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>
            <p:custDataLst>
              <p:tags r:id="rId8"/>
            </p:custDataLst>
          </p:nvPr>
        </p:nvSpPr>
        <p:spPr>
          <a:xfrm>
            <a:off x="2804532" y="4304863"/>
            <a:ext cx="1362119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fontAlgn="auto"/>
            <a:r>
              <a:rPr lang="en-US" altLang="zh-CN" sz="2400" err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ⅡA</a:t>
            </a:r>
            <a:endParaRPr lang="en-US" altLang="zh-CN" sz="2400" err="1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custDataLst>
      <p:tags r:id="rId9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>
            <p:custDataLst>
              <p:tags r:id="rId1"/>
            </p:custDataLst>
          </p:nvPr>
        </p:nvSpPr>
        <p:spPr>
          <a:xfrm>
            <a:off x="250077" y="233882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旧知回顾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文本框 463876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008537" y="993550"/>
            <a:ext cx="2994024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随着原子序数的递增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5" name="文本框 463877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524256" y="2374937"/>
            <a:ext cx="4008531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核外电子排布呈周期性变化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6" name="文本框 463878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863281" y="3934243"/>
            <a:ext cx="3284536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元素性质呈周期性变化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7" name="文本框 46387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626392" y="5593751"/>
            <a:ext cx="2050956" cy="521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元素周期律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DF3621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8" name="文本框 463880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532787" y="2041934"/>
            <a:ext cx="3886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最外层电子数</a:t>
            </a: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1→8</a:t>
            </a:r>
            <a:endParaRPr kumimoji="0" lang="en-US" altLang="zh-CN" sz="2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463881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407374" y="2625202"/>
            <a:ext cx="33035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层电子数</a:t>
            </a: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1→2</a:t>
            </a: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）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463882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384309" y="3200205"/>
            <a:ext cx="4702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同周期元素原子半径 大</a:t>
            </a: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→</a:t>
            </a: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小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463883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407374" y="3925920"/>
            <a:ext cx="4726641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化合价：</a:t>
            </a: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+1→+7   </a:t>
            </a: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4→</a:t>
            </a: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endParaRPr kumimoji="0" lang="en-US" altLang="zh-CN" sz="2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545112" y="3064940"/>
            <a:ext cx="944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决定了</a:t>
            </a:r>
            <a:endParaRPr kumimoji="0" lang="zh-CN" altLang="en-US" sz="20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13" name="矩形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545112" y="4731813"/>
            <a:ext cx="1204913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归纳出</a:t>
            </a:r>
            <a:endParaRPr kumimoji="0" lang="zh-CN" altLang="en-US" sz="20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14" name="左大括号 13"/>
          <p:cNvSpPr/>
          <p:nvPr>
            <p:custDataLst>
              <p:tags r:id="rId12"/>
            </p:custDataLst>
          </p:nvPr>
        </p:nvSpPr>
        <p:spPr bwMode="auto">
          <a:xfrm>
            <a:off x="5407374" y="2245790"/>
            <a:ext cx="152400" cy="685800"/>
          </a:xfrm>
          <a:prstGeom prst="leftBrace">
            <a:avLst>
              <a:gd name="adj1" fmla="val 37500"/>
              <a:gd name="adj2" fmla="val 50000"/>
            </a:avLst>
          </a:prstGeom>
          <a:noFill/>
          <a:ln w="222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zh-CN" sz="20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左大括号 14"/>
          <p:cNvSpPr/>
          <p:nvPr>
            <p:custDataLst>
              <p:tags r:id="rId13"/>
            </p:custDataLst>
          </p:nvPr>
        </p:nvSpPr>
        <p:spPr bwMode="auto">
          <a:xfrm>
            <a:off x="5168409" y="3363247"/>
            <a:ext cx="215900" cy="1604962"/>
          </a:xfrm>
          <a:prstGeom prst="leftBrace">
            <a:avLst>
              <a:gd name="adj1" fmla="val 69531"/>
              <a:gd name="adj2" fmla="val 50000"/>
            </a:avLst>
          </a:prstGeom>
          <a:noFill/>
          <a:ln w="22225">
            <a:solidFill>
              <a:schemeClr val="tx1"/>
            </a:solidFill>
            <a:rou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6" name="下箭头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451574" y="1455215"/>
            <a:ext cx="381000" cy="914400"/>
          </a:xfrm>
          <a:prstGeom prst="downArrow">
            <a:avLst>
              <a:gd name="adj1" fmla="val 50000"/>
              <a:gd name="adj2" fmla="val 60000"/>
            </a:avLst>
          </a:prstGeom>
          <a:gradFill rotWithShape="1">
            <a:gsLst>
              <a:gs pos="0">
                <a:srgbClr val="FFFFFF"/>
              </a:gs>
              <a:gs pos="100000">
                <a:srgbClr val="EF612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545112" y="1651410"/>
            <a:ext cx="944880" cy="398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引起了</a:t>
            </a:r>
            <a:endParaRPr kumimoji="0" lang="zh-CN" altLang="en-US" sz="20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18" name="文本框 463890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601210" y="5495925"/>
            <a:ext cx="7213600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元素的性质随着原子序数的递增而呈现周期性的变化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srgbClr val="DF3621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9" name="下箭头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442049" y="4473052"/>
            <a:ext cx="381000" cy="914400"/>
          </a:xfrm>
          <a:prstGeom prst="downArrow">
            <a:avLst>
              <a:gd name="adj1" fmla="val 50000"/>
              <a:gd name="adj2" fmla="val 60000"/>
            </a:avLst>
          </a:prstGeom>
          <a:gradFill rotWithShape="1">
            <a:gsLst>
              <a:gs pos="0">
                <a:srgbClr val="FFFFFF"/>
              </a:gs>
              <a:gs pos="100000">
                <a:srgbClr val="EF612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下箭头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461099" y="2903015"/>
            <a:ext cx="381000" cy="914400"/>
          </a:xfrm>
          <a:prstGeom prst="downArrow">
            <a:avLst>
              <a:gd name="adj1" fmla="val 50000"/>
              <a:gd name="adj2" fmla="val 60000"/>
            </a:avLst>
          </a:prstGeom>
          <a:gradFill rotWithShape="1">
            <a:gsLst>
              <a:gs pos="0">
                <a:srgbClr val="FFFFFF"/>
              </a:gs>
              <a:gs pos="100000">
                <a:srgbClr val="EF612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1" name="文本框 463894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407374" y="4607086"/>
            <a:ext cx="4975645" cy="645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元素的金属性减弱；非金属性增强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+mn-cs"/>
            </a:endParaRPr>
          </a:p>
        </p:txBody>
      </p:sp>
      <p:sp>
        <p:nvSpPr>
          <p:cNvPr id="23" name="文本框 22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791585" y="3021965"/>
            <a:ext cx="1376680" cy="692505"/>
          </a:xfrm>
          <a:prstGeom prst="ellipse">
            <a:avLst/>
          </a:prstGeom>
          <a:solidFill>
            <a:srgbClr val="F2C34D">
              <a:alpha val="17000"/>
            </a:srgbClr>
          </a:solidFill>
          <a:ln>
            <a:noFill/>
          </a:ln>
        </p:spPr>
        <p:txBody>
          <a:bodyPr wrap="square" anchor="t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lvl="0" algn="ctr" eaLnBrk="1" hangingPunct="1">
              <a:buClrTx/>
              <a:buSzTx/>
              <a:buFontTx/>
              <a:defRPr/>
            </a:pPr>
            <a:r>
              <a:rPr lang="zh-CN" altLang="en-US" sz="240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sym typeface="+mn-ea"/>
              </a:rPr>
              <a:t>本质</a:t>
            </a:r>
            <a:endParaRPr lang="zh-CN" altLang="en-US" sz="2400" noProof="0">
              <a:ln>
                <a:noFill/>
              </a:ln>
              <a:solidFill>
                <a:srgbClr val="DF3621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sym typeface="+mn-ea"/>
            </a:endParaRPr>
          </a:p>
        </p:txBody>
      </p:sp>
      <p:sp>
        <p:nvSpPr>
          <p:cNvPr id="24" name="文本框 1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620099" y="1420577"/>
            <a:ext cx="3840480" cy="460375"/>
          </a:xfrm>
          <a:prstGeom prst="rect">
            <a:avLst/>
          </a:prstGeom>
          <a:solidFill>
            <a:srgbClr val="F2C34D">
              <a:alpha val="17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90204" pitchFamily="34" charset="0"/>
              <a:defRPr>
                <a:solidFill>
                  <a:schemeClr val="tx1"/>
                </a:solidFill>
                <a:latin typeface="Arial" panose="020B0604020202090204" pitchFamily="34" charset="0"/>
                <a:ea typeface="宋体" pitchFamily="2" charset="-122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+mn-cs"/>
              </a:rPr>
              <a:t>每一周期（第一周期除外）</a:t>
            </a:r>
            <a:endParaRPr kumimoji="0" lang="zh-CN" altLang="en-US" sz="2400" i="0" u="none" strike="noStrike" kern="1200" cap="none" spc="0" normalizeH="0" baseline="0" noProof="0">
              <a:ln>
                <a:noFill/>
              </a:ln>
              <a:solidFill>
                <a:srgbClr val="DF3621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+mn-cs"/>
            </a:endParaRPr>
          </a:p>
        </p:txBody>
      </p:sp>
    </p:spTree>
    <p:custDataLst>
      <p:tags r:id="rId22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7" grpId="0"/>
      <p:bldP spid="18" grpId="0"/>
      <p:bldP spid="21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/>
          <p:nvPr>
            <p:custDataLst>
              <p:tags r:id="rId1"/>
            </p:custDataLst>
          </p:nvPr>
        </p:nvSpPr>
        <p:spPr>
          <a:xfrm>
            <a:off x="361315" y="1682115"/>
            <a:ext cx="10531475" cy="1197610"/>
          </a:xfrm>
          <a:prstGeom prst="rect">
            <a:avLst/>
          </a:prstGeom>
          <a:noFill/>
          <a:ln w="9525">
            <a:noFill/>
          </a:ln>
        </p:spPr>
        <p:txBody>
          <a:bodyPr wrap="square" lIns="91372" tIns="45685" rIns="91372" bIns="45685">
            <a:spAutoFit/>
          </a:bodyPr>
          <a:lstStyle/>
          <a:p>
            <a:pPr defTabSz="457200">
              <a:lnSpc>
                <a:spcPct val="150000"/>
              </a:lnSpc>
              <a:spcBef>
                <a:spcPct val="0"/>
              </a:spcBef>
            </a:pPr>
            <a:r>
              <a:rPr lang="zh-CN" altLang="en-US" sz="2400">
                <a:solidFill>
                  <a:srgbClr val="FF33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气态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电中性基态原子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失去一个电子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转化为气态基态正离子所需要的</a:t>
            </a:r>
            <a:r>
              <a:rPr lang="zh-CN" altLang="zh-CN" sz="2400">
                <a:solidFill>
                  <a:srgbClr val="FF0000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最低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能量叫做</a:t>
            </a:r>
            <a:r>
              <a:rPr lang="zh-CN" altLang="en-US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第一电离能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。用符号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I</a:t>
            </a:r>
            <a:r>
              <a:rPr lang="en-US" altLang="zh-CN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表示，单位：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kJ/mol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9" name="矩形 8"/>
          <p:cNvSpPr/>
          <p:nvPr>
            <p:custDataLst>
              <p:tags r:id="rId2"/>
            </p:custDataLst>
          </p:nvPr>
        </p:nvSpPr>
        <p:spPr>
          <a:xfrm>
            <a:off x="1649932" y="3742296"/>
            <a:ext cx="179705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>
              <a:lnSpc>
                <a:spcPct val="150000"/>
              </a:lnSpc>
            </a:pPr>
            <a:r>
              <a:rPr lang="zh-CN" altLang="en-US" sz="2400">
                <a:solidFill>
                  <a:prstClr val="black"/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电离能</a:t>
            </a:r>
            <a:r>
              <a:rPr lang="zh-CN" altLang="en-US" sz="2400">
                <a:solidFill>
                  <a:srgbClr val="FF6600"/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越小</a:t>
            </a:r>
            <a:r>
              <a:rPr lang="en-US" altLang="zh-CN" sz="2400">
                <a:solidFill>
                  <a:prstClr val="black"/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 </a:t>
            </a:r>
            <a:endParaRPr lang="en-US" altLang="zh-CN" sz="2400">
              <a:solidFill>
                <a:prstClr val="black"/>
              </a:solidFill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</p:txBody>
      </p:sp>
      <p:sp>
        <p:nvSpPr>
          <p:cNvPr id="10" name="矩形 9"/>
          <p:cNvSpPr/>
          <p:nvPr>
            <p:custDataLst>
              <p:tags r:id="rId3"/>
            </p:custDataLst>
          </p:nvPr>
        </p:nvSpPr>
        <p:spPr>
          <a:xfrm>
            <a:off x="1649932" y="4605197"/>
            <a:ext cx="17068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>
              <a:lnSpc>
                <a:spcPct val="150000"/>
              </a:lnSpc>
            </a:pPr>
            <a:r>
              <a:rPr lang="zh-CN" altLang="en-US" sz="2400">
                <a:solidFill>
                  <a:prstClr val="black"/>
                </a:solidFill>
                <a:latin typeface="微软雅黑" panose="020B0503020204020204" charset="-122"/>
                <a:ea typeface="微软雅黑"/>
                <a:cs typeface="Arial" panose="020B0604020202090204"/>
              </a:rPr>
              <a:t>电离能</a:t>
            </a:r>
            <a:r>
              <a:rPr lang="zh-CN" altLang="en-US" sz="2400">
                <a:solidFill>
                  <a:srgbClr val="FF6600"/>
                </a:solidFill>
                <a:latin typeface="微软雅黑" panose="020B0503020204020204" charset="-122"/>
                <a:ea typeface="微软雅黑"/>
                <a:cs typeface="Times New Roman" panose="02020603050405020304" pitchFamily="18" charset="0"/>
              </a:rPr>
              <a:t>越大</a:t>
            </a:r>
            <a:endParaRPr lang="zh-CN" altLang="en-US" sz="2400">
              <a:solidFill>
                <a:srgbClr val="FF6600"/>
              </a:solidFill>
              <a:latin typeface="微软雅黑" panose="020B0503020204020204" charset="-122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>
            <p:custDataLst>
              <p:tags r:id="rId4"/>
            </p:custDataLst>
          </p:nvPr>
        </p:nvSpPr>
        <p:spPr>
          <a:xfrm>
            <a:off x="4091626" y="3742296"/>
            <a:ext cx="29260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>
              <a:lnSpc>
                <a:spcPct val="150000"/>
              </a:lnSpc>
            </a:pPr>
            <a:r>
              <a:rPr lang="zh-CN" altLang="en-US" sz="2400">
                <a:solidFill>
                  <a:prstClr val="black"/>
                </a:solidFill>
                <a:latin typeface="微软雅黑" panose="020B0503020204020204" charset="-122"/>
                <a:ea typeface="微软雅黑"/>
                <a:cs typeface="Arial" panose="020B0604020202090204"/>
              </a:rPr>
              <a:t>气态原子</a:t>
            </a:r>
            <a:r>
              <a:rPr lang="zh-CN" altLang="en-US" sz="2400">
                <a:solidFill>
                  <a:srgbClr val="DF3621"/>
                </a:solidFill>
                <a:latin typeface="微软雅黑" panose="020B0503020204020204" charset="-122"/>
                <a:ea typeface="微软雅黑"/>
                <a:cs typeface="Arial" panose="020B0604020202090204"/>
              </a:rPr>
              <a:t>越易失电子</a:t>
            </a:r>
            <a:endParaRPr lang="zh-CN" altLang="en-US" sz="2400">
              <a:solidFill>
                <a:srgbClr val="DF3621"/>
              </a:solidFill>
              <a:latin typeface="微软雅黑" panose="020B0503020204020204" charset="-122"/>
              <a:ea typeface="微软雅黑"/>
              <a:cs typeface="Arial" panose="020B0604020202090204"/>
            </a:endParaRPr>
          </a:p>
        </p:txBody>
      </p:sp>
      <p:sp>
        <p:nvSpPr>
          <p:cNvPr id="12" name="矩形 11"/>
          <p:cNvSpPr/>
          <p:nvPr>
            <p:custDataLst>
              <p:tags r:id="rId5"/>
            </p:custDataLst>
          </p:nvPr>
        </p:nvSpPr>
        <p:spPr>
          <a:xfrm>
            <a:off x="3995881" y="4605197"/>
            <a:ext cx="2926080" cy="6451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457200">
              <a:lnSpc>
                <a:spcPct val="150000"/>
              </a:lnSpc>
            </a:pPr>
            <a:r>
              <a:rPr lang="zh-CN" altLang="en-US" sz="2400">
                <a:solidFill>
                  <a:prstClr val="black"/>
                </a:solidFill>
                <a:latin typeface="微软雅黑" panose="020B0503020204020204" charset="-122"/>
                <a:ea typeface="微软雅黑"/>
                <a:cs typeface="Arial" panose="020B0604020202090204"/>
              </a:rPr>
              <a:t>气态原子</a:t>
            </a:r>
            <a:r>
              <a:rPr lang="zh-CN" altLang="en-US" sz="2400">
                <a:solidFill>
                  <a:srgbClr val="DF3621"/>
                </a:solidFill>
                <a:latin typeface="微软雅黑" panose="020B0503020204020204" charset="-122"/>
                <a:ea typeface="微软雅黑"/>
                <a:cs typeface="Arial" panose="020B0604020202090204"/>
              </a:rPr>
              <a:t>越难失电子</a:t>
            </a:r>
            <a:endParaRPr lang="zh-CN" altLang="en-US" sz="2400">
              <a:solidFill>
                <a:srgbClr val="DF3621"/>
              </a:solidFill>
              <a:latin typeface="微软雅黑" panose="020B0503020204020204" charset="-122"/>
              <a:ea typeface="微软雅黑"/>
              <a:cs typeface="Arial" panose="020B0604020202090204"/>
            </a:endParaRPr>
          </a:p>
        </p:txBody>
      </p:sp>
      <p:sp>
        <p:nvSpPr>
          <p:cNvPr id="13" name="文本框 12"/>
          <p:cNvSpPr txBox="1"/>
          <p:nvPr>
            <p:custDataLst>
              <p:tags r:id="rId6"/>
            </p:custDataLst>
          </p:nvPr>
        </p:nvSpPr>
        <p:spPr>
          <a:xfrm>
            <a:off x="249930" y="1039433"/>
            <a:ext cx="16122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 defTabSz="457200">
              <a:buClrTx/>
              <a:buSzTx/>
              <a:buFontTx/>
            </a:pPr>
            <a:r>
              <a:rPr lang="en-US" altLang="zh-CN" sz="2600" b="1">
                <a:solidFill>
                  <a:schemeClr val="tx2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  <a:sym typeface="+mn-ea"/>
              </a:rPr>
              <a:t>1、概念:</a:t>
            </a:r>
            <a:endParaRPr lang="en-US" altLang="zh-CN" sz="2600" b="1">
              <a:solidFill>
                <a:schemeClr val="tx2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/>
              <a:cs typeface="微软雅黑" panose="020B0503020204020204" charset="-122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7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电离能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右箭头 3"/>
          <p:cNvSpPr/>
          <p:nvPr>
            <p:custDataLst>
              <p:tags r:id="rId8"/>
            </p:custDataLst>
          </p:nvPr>
        </p:nvSpPr>
        <p:spPr>
          <a:xfrm>
            <a:off x="3594735" y="4069715"/>
            <a:ext cx="437515" cy="171450"/>
          </a:xfrm>
          <a:prstGeom prst="rightArrow">
            <a:avLst/>
          </a:prstGeom>
          <a:solidFill>
            <a:srgbClr val="EF612F"/>
          </a:solidFill>
          <a:ln>
            <a:solidFill>
              <a:srgbClr val="EF61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右箭头 4"/>
          <p:cNvSpPr/>
          <p:nvPr>
            <p:custDataLst>
              <p:tags r:id="rId9"/>
            </p:custDataLst>
          </p:nvPr>
        </p:nvSpPr>
        <p:spPr>
          <a:xfrm>
            <a:off x="3594735" y="4902835"/>
            <a:ext cx="437515" cy="171450"/>
          </a:xfrm>
          <a:prstGeom prst="rightArrow">
            <a:avLst/>
          </a:prstGeom>
          <a:solidFill>
            <a:srgbClr val="EF612F"/>
          </a:solidFill>
          <a:ln>
            <a:solidFill>
              <a:srgbClr val="EF61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custDataLst>
      <p:tags r:id="rId10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1" grpId="0"/>
      <p:bldP spid="4" grpId="0"/>
      <p:bldP spid="10" grpId="0"/>
      <p:bldP spid="1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245745" y="1678940"/>
            <a:ext cx="10613390" cy="5179060"/>
          </a:xfrm>
          <a:prstGeom prst="rect">
            <a:avLst/>
          </a:prstGeom>
        </p:spPr>
      </p:pic>
      <p:cxnSp>
        <p:nvCxnSpPr>
          <p:cNvPr id="3" name="直接箭头连接符 10"/>
          <p:cNvCxnSpPr/>
          <p:nvPr>
            <p:custDataLst>
              <p:tags r:id="rId3"/>
            </p:custDataLst>
          </p:nvPr>
        </p:nvCxnSpPr>
        <p:spPr>
          <a:xfrm flipV="1">
            <a:off x="988783" y="2271977"/>
            <a:ext cx="198755" cy="1833245"/>
          </a:xfrm>
          <a:prstGeom prst="straightConnector1">
            <a:avLst/>
          </a:prstGeom>
          <a:ln w="38100">
            <a:solidFill>
              <a:srgbClr val="EF612F"/>
            </a:solidFill>
            <a:prstDash val="dash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" name="直接箭头连接符 13"/>
          <p:cNvCxnSpPr/>
          <p:nvPr>
            <p:custDataLst>
              <p:tags r:id="rId4"/>
            </p:custDataLst>
          </p:nvPr>
        </p:nvCxnSpPr>
        <p:spPr>
          <a:xfrm flipV="1">
            <a:off x="1493926" y="3053717"/>
            <a:ext cx="1318895" cy="2446020"/>
          </a:xfrm>
          <a:prstGeom prst="straightConnector1">
            <a:avLst/>
          </a:prstGeom>
          <a:ln w="38100">
            <a:solidFill>
              <a:srgbClr val="EF612F"/>
            </a:solidFill>
            <a:prstDash val="dash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5" name="直接箭头连接符 20"/>
          <p:cNvCxnSpPr/>
          <p:nvPr>
            <p:custDataLst>
              <p:tags r:id="rId5"/>
            </p:custDataLst>
          </p:nvPr>
        </p:nvCxnSpPr>
        <p:spPr>
          <a:xfrm flipV="1">
            <a:off x="3125345" y="3897499"/>
            <a:ext cx="1422400" cy="1812925"/>
          </a:xfrm>
          <a:prstGeom prst="straightConnector1">
            <a:avLst/>
          </a:prstGeom>
          <a:ln w="38100">
            <a:solidFill>
              <a:srgbClr val="EF612F"/>
            </a:solidFill>
            <a:prstDash val="dash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直接箭头连接符 22"/>
          <p:cNvCxnSpPr/>
          <p:nvPr>
            <p:custDataLst>
              <p:tags r:id="rId6"/>
            </p:custDataLst>
          </p:nvPr>
        </p:nvCxnSpPr>
        <p:spPr>
          <a:xfrm flipV="1">
            <a:off x="4719689" y="4225827"/>
            <a:ext cx="3563620" cy="1672590"/>
          </a:xfrm>
          <a:prstGeom prst="straightConnector1">
            <a:avLst/>
          </a:prstGeom>
          <a:ln w="38100">
            <a:solidFill>
              <a:srgbClr val="EF612F"/>
            </a:solidFill>
            <a:prstDash val="dash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" name="直接箭头连接符 23"/>
          <p:cNvCxnSpPr/>
          <p:nvPr>
            <p:custDataLst>
              <p:tags r:id="rId7"/>
            </p:custDataLst>
          </p:nvPr>
        </p:nvCxnSpPr>
        <p:spPr>
          <a:xfrm flipV="1">
            <a:off x="8517694" y="4475971"/>
            <a:ext cx="1407160" cy="1531620"/>
          </a:xfrm>
          <a:prstGeom prst="straightConnector1">
            <a:avLst/>
          </a:prstGeom>
          <a:ln w="38100">
            <a:solidFill>
              <a:srgbClr val="EF612F"/>
            </a:solidFill>
            <a:prstDash val="dash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>
            <p:custDataLst>
              <p:tags r:id="rId8"/>
            </p:custDataLst>
          </p:nvPr>
        </p:nvSpPr>
        <p:spPr>
          <a:xfrm>
            <a:off x="10993168" y="6405692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Arial" panose="020B0604020202090204"/>
              </a:rPr>
              <a:t>原子序数</a:t>
            </a:r>
            <a:endParaRPr kumimoji="0" lang="zh-CN" altLang="en-US" sz="20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Arial" panose="020B0604020202090204"/>
            </a:endParaRPr>
          </a:p>
        </p:txBody>
      </p:sp>
      <p:sp>
        <p:nvSpPr>
          <p:cNvPr id="9" name="文本框 8"/>
          <p:cNvSpPr txBox="1"/>
          <p:nvPr>
            <p:custDataLst>
              <p:tags r:id="rId9"/>
            </p:custDataLst>
          </p:nvPr>
        </p:nvSpPr>
        <p:spPr>
          <a:xfrm>
            <a:off x="405808" y="1282644"/>
            <a:ext cx="3014980" cy="39878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>
            <a:defPPr>
              <a:defRPr lang="zh-CN"/>
            </a:defPPr>
            <a:lvl1pPr>
              <a:defRPr sz="2800" b="1">
                <a:ea typeface="+mj-ea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第一电离能（</a:t>
            </a:r>
            <a:r>
              <a:rPr kumimoji="0" lang="en-US" altLang="zh-CN" sz="20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kJ·mol</a:t>
            </a:r>
            <a:r>
              <a:rPr kumimoji="0" lang="en-US" altLang="zh-CN" sz="2000" b="0" i="1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-1</a:t>
            </a:r>
            <a:r>
              <a:rPr kumimoji="0" lang="zh-CN" alt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）</a:t>
            </a:r>
            <a:endParaRPr kumimoji="0" lang="zh-CN" alt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10" name="TextBox 21"/>
          <p:cNvSpPr txBox="1"/>
          <p:nvPr>
            <p:custDataLst>
              <p:tags r:id="rId10"/>
            </p:custDataLst>
          </p:nvPr>
        </p:nvSpPr>
        <p:spPr>
          <a:xfrm>
            <a:off x="4028283" y="1483677"/>
            <a:ext cx="7960237" cy="1529715"/>
          </a:xfrm>
          <a:prstGeom prst="rect">
            <a:avLst/>
          </a:prstGeom>
          <a:noFill/>
          <a:ln w="25400">
            <a:solidFill>
              <a:srgbClr val="EF612F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①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每个周期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的第一种元素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氢或碱金属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的第一电离能最小，最后一种元素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稀有气体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的第一电离能最大；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从左到右，总体呈现增大趋势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err="1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ⅡA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sz="2400" err="1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ⅢA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err="1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ⅤA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sz="2400" err="1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ⅥA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反常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>
            <p:custDataLst>
              <p:tags r:id="rId11"/>
            </p:custDataLst>
          </p:nvPr>
        </p:nvSpPr>
        <p:spPr>
          <a:xfrm>
            <a:off x="304301" y="757998"/>
            <a:ext cx="25012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 defTabSz="457200">
              <a:buClrTx/>
              <a:buSzTx/>
              <a:buFontTx/>
            </a:pPr>
            <a:r>
              <a:rPr lang="en-US" altLang="zh-CN" sz="2600" b="1">
                <a:solidFill>
                  <a:schemeClr val="tx2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  <a:sym typeface="+mn-ea"/>
              </a:rPr>
              <a:t>2、递变规律：</a:t>
            </a:r>
            <a:endParaRPr lang="en-US" altLang="zh-CN" sz="2600" b="1">
              <a:solidFill>
                <a:schemeClr val="tx2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/>
              <a:cs typeface="微软雅黑" panose="020B0503020204020204" charset="-122"/>
              <a:sym typeface="+mn-ea"/>
            </a:endParaRPr>
          </a:p>
        </p:txBody>
      </p:sp>
      <p:sp>
        <p:nvSpPr>
          <p:cNvPr id="11" name="文本框 10"/>
          <p:cNvSpPr txBox="1"/>
          <p:nvPr>
            <p:custDataLst>
              <p:tags r:id="rId12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电离能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1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447040" y="918210"/>
            <a:ext cx="10951845" cy="9772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          </a:t>
            </a:r>
            <a:r>
              <a:rPr kumimoji="0" lang="zh-CN" altLang="en-US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为什么 </a:t>
            </a:r>
            <a:r>
              <a:rPr kumimoji="0" lang="en-US" altLang="zh-CN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B </a:t>
            </a:r>
            <a:r>
              <a:rPr kumimoji="0" lang="zh-CN" altLang="en-US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、 </a:t>
            </a:r>
            <a:r>
              <a:rPr kumimoji="0" lang="en-US" altLang="zh-CN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Al </a:t>
            </a:r>
            <a:r>
              <a:rPr kumimoji="0" lang="zh-CN" altLang="en-US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、 </a:t>
            </a:r>
            <a:r>
              <a:rPr kumimoji="0" lang="en-US" altLang="zh-CN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O </a:t>
            </a:r>
            <a:r>
              <a:rPr kumimoji="0" lang="zh-CN" altLang="en-US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、 </a:t>
            </a:r>
            <a:r>
              <a:rPr kumimoji="0" lang="en-US" altLang="zh-CN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S </a:t>
            </a:r>
            <a:r>
              <a:rPr kumimoji="0" lang="zh-CN" altLang="en-US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等元素的电离能比它们左边元素的电离能低，而使 </a:t>
            </a:r>
            <a:r>
              <a:rPr kumimoji="0" lang="en-US" altLang="zh-CN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Li </a:t>
            </a:r>
            <a:r>
              <a:rPr kumimoji="0" lang="zh-CN" altLang="en-US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kumimoji="0" lang="en-US" altLang="zh-CN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Ne </a:t>
            </a:r>
            <a:r>
              <a:rPr kumimoji="0" lang="zh-CN" altLang="en-US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和 </a:t>
            </a:r>
            <a:r>
              <a:rPr kumimoji="0" lang="en-US" altLang="zh-CN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Na</a:t>
            </a:r>
            <a:r>
              <a:rPr kumimoji="0" lang="zh-CN" altLang="en-US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kumimoji="0" lang="en-US" altLang="zh-CN" sz="2400" i="0" u="none" strike="noStrike" kern="1200" cap="none" spc="0" normalizeH="0" noProof="0" err="1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Ar </a:t>
            </a:r>
            <a:r>
              <a:rPr kumimoji="0" lang="zh-CN" altLang="en-US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的电离能曲线呈现锯齿状变化</a:t>
            </a:r>
            <a:r>
              <a:rPr kumimoji="0" lang="en-US" altLang="zh-CN" sz="2400" i="0" u="none" strike="noStrike" kern="1200" cap="none" spc="0" normalizeH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宋体" pitchFamily="2" charset="-122"/>
              </a:rPr>
              <a:t>？</a:t>
            </a:r>
            <a:endParaRPr kumimoji="0" lang="en-US" altLang="zh-CN" sz="2400" i="0" u="none" strike="noStrike" kern="1200" cap="none" spc="0" normalizeH="0" noProof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宋体" pitchFamily="2" charset="-122"/>
            </a:endParaRPr>
          </a:p>
        </p:txBody>
      </p:sp>
      <p:pic>
        <p:nvPicPr>
          <p:cNvPr id="5" name="图片 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rcRect t="5312"/>
          <a:stretch>
            <a:fillRect/>
          </a:stretch>
        </p:blipFill>
        <p:spPr>
          <a:xfrm>
            <a:off x="2579105" y="2493851"/>
            <a:ext cx="7452784" cy="468316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直接连接符 6147"/>
          <p:cNvSpPr/>
          <p:nvPr>
            <p:custDataLst>
              <p:tags r:id="rId4"/>
            </p:custDataLst>
          </p:nvPr>
        </p:nvSpPr>
        <p:spPr>
          <a:xfrm flipH="1">
            <a:off x="3567589" y="2789168"/>
            <a:ext cx="0" cy="34544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90204"/>
              <a:cs typeface="Arial" panose="020B0604020202090204"/>
            </a:endParaRPr>
          </a:p>
        </p:txBody>
      </p:sp>
      <p:sp>
        <p:nvSpPr>
          <p:cNvPr id="7" name="直接连接符 6148"/>
          <p:cNvSpPr/>
          <p:nvPr>
            <p:custDataLst>
              <p:tags r:id="rId5"/>
            </p:custDataLst>
          </p:nvPr>
        </p:nvSpPr>
        <p:spPr>
          <a:xfrm flipV="1">
            <a:off x="3567589" y="6190651"/>
            <a:ext cx="5238749" cy="52917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90204"/>
              <a:cs typeface="Arial" panose="020B0604020202090204"/>
            </a:endParaRPr>
          </a:p>
        </p:txBody>
      </p:sp>
      <p:sp>
        <p:nvSpPr>
          <p:cNvPr id="8" name="直接连接符 6149"/>
          <p:cNvSpPr/>
          <p:nvPr>
            <p:custDataLst>
              <p:tags r:id="rId6"/>
            </p:custDataLst>
          </p:nvPr>
        </p:nvSpPr>
        <p:spPr>
          <a:xfrm>
            <a:off x="3567590" y="2789168"/>
            <a:ext cx="5185833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90204"/>
              <a:cs typeface="Arial" panose="020B0604020202090204"/>
            </a:endParaRPr>
          </a:p>
        </p:txBody>
      </p:sp>
      <p:sp>
        <p:nvSpPr>
          <p:cNvPr id="9" name="直接连接符 6150"/>
          <p:cNvSpPr/>
          <p:nvPr>
            <p:custDataLst>
              <p:tags r:id="rId7"/>
            </p:custDataLst>
          </p:nvPr>
        </p:nvSpPr>
        <p:spPr>
          <a:xfrm>
            <a:off x="8753424" y="2789168"/>
            <a:ext cx="52916" cy="3401483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90204"/>
              <a:cs typeface="Arial" panose="020B0604020202090204"/>
            </a:endParaRPr>
          </a:p>
        </p:txBody>
      </p:sp>
      <p:sp>
        <p:nvSpPr>
          <p:cNvPr id="10" name="Text Box 60"/>
          <p:cNvSpPr txBox="1"/>
          <p:nvPr>
            <p:custDataLst>
              <p:tags r:id="rId8"/>
            </p:custDataLst>
          </p:nvPr>
        </p:nvSpPr>
        <p:spPr>
          <a:xfrm>
            <a:off x="3800424" y="2789170"/>
            <a:ext cx="908049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He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Text Box 62"/>
          <p:cNvSpPr txBox="1"/>
          <p:nvPr>
            <p:custDataLst>
              <p:tags r:id="rId9"/>
            </p:custDataLst>
          </p:nvPr>
        </p:nvSpPr>
        <p:spPr>
          <a:xfrm>
            <a:off x="6249405" y="3022002"/>
            <a:ext cx="685800" cy="583565"/>
          </a:xfrm>
          <a:prstGeom prst="rect">
            <a:avLst/>
          </a:prstGeom>
          <a:noFill/>
          <a:ln w="50800">
            <a:noFill/>
          </a:ln>
        </p:spPr>
        <p:txBody>
          <a:bodyPr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Ne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Text Box 64"/>
          <p:cNvSpPr txBox="1"/>
          <p:nvPr>
            <p:custDataLst>
              <p:tags r:id="rId10"/>
            </p:custDataLst>
          </p:nvPr>
        </p:nvSpPr>
        <p:spPr>
          <a:xfrm>
            <a:off x="7980840" y="3508835"/>
            <a:ext cx="1157817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Ar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Text Box 59"/>
          <p:cNvSpPr txBox="1"/>
          <p:nvPr>
            <p:custDataLst>
              <p:tags r:id="rId11"/>
            </p:custDataLst>
          </p:nvPr>
        </p:nvSpPr>
        <p:spPr>
          <a:xfrm>
            <a:off x="3688238" y="3987202"/>
            <a:ext cx="400051" cy="583565"/>
          </a:xfrm>
          <a:prstGeom prst="rect">
            <a:avLst/>
          </a:prstGeom>
          <a:noFill/>
          <a:ln w="50800">
            <a:noFill/>
          </a:ln>
        </p:spPr>
        <p:txBody>
          <a:bodyPr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H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Text Box 61"/>
          <p:cNvSpPr txBox="1"/>
          <p:nvPr>
            <p:custDataLst>
              <p:tags r:id="rId12"/>
            </p:custDataLst>
          </p:nvPr>
        </p:nvSpPr>
        <p:spPr>
          <a:xfrm>
            <a:off x="3800422" y="5388435"/>
            <a:ext cx="846667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Li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Text Box 62"/>
          <p:cNvSpPr txBox="1"/>
          <p:nvPr>
            <p:custDataLst>
              <p:tags r:id="rId13"/>
            </p:custDataLst>
          </p:nvPr>
        </p:nvSpPr>
        <p:spPr>
          <a:xfrm>
            <a:off x="6020806" y="5470984"/>
            <a:ext cx="893233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Na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Text Box 61"/>
          <p:cNvSpPr txBox="1"/>
          <p:nvPr>
            <p:custDataLst>
              <p:tags r:id="rId14"/>
            </p:custDataLst>
          </p:nvPr>
        </p:nvSpPr>
        <p:spPr>
          <a:xfrm>
            <a:off x="3800422" y="4380902"/>
            <a:ext cx="1016000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Be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Text Box 61"/>
          <p:cNvSpPr txBox="1"/>
          <p:nvPr>
            <p:custDataLst>
              <p:tags r:id="rId15"/>
            </p:custDataLst>
          </p:nvPr>
        </p:nvSpPr>
        <p:spPr>
          <a:xfrm>
            <a:off x="4649205" y="4967219"/>
            <a:ext cx="491067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B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Text Box 61"/>
          <p:cNvSpPr txBox="1"/>
          <p:nvPr>
            <p:custDataLst>
              <p:tags r:id="rId16"/>
            </p:custDataLst>
          </p:nvPr>
        </p:nvSpPr>
        <p:spPr>
          <a:xfrm>
            <a:off x="5049256" y="4510019"/>
            <a:ext cx="571500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C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19" name="Text Box 61"/>
          <p:cNvSpPr txBox="1"/>
          <p:nvPr>
            <p:custDataLst>
              <p:tags r:id="rId17"/>
            </p:custDataLst>
          </p:nvPr>
        </p:nvSpPr>
        <p:spPr>
          <a:xfrm>
            <a:off x="4973056" y="3868670"/>
            <a:ext cx="491067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N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20" name="Text Box 61"/>
          <p:cNvSpPr txBox="1"/>
          <p:nvPr>
            <p:custDataLst>
              <p:tags r:id="rId18"/>
            </p:custDataLst>
          </p:nvPr>
        </p:nvSpPr>
        <p:spPr>
          <a:xfrm>
            <a:off x="5620756" y="4247551"/>
            <a:ext cx="508000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O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21" name="Text Box 61"/>
          <p:cNvSpPr txBox="1"/>
          <p:nvPr>
            <p:custDataLst>
              <p:tags r:id="rId19"/>
            </p:custDataLst>
          </p:nvPr>
        </p:nvSpPr>
        <p:spPr>
          <a:xfrm>
            <a:off x="5889572" y="3724735"/>
            <a:ext cx="400051" cy="583565"/>
          </a:xfrm>
          <a:prstGeom prst="rect">
            <a:avLst/>
          </a:prstGeom>
          <a:noFill/>
          <a:ln w="50800">
            <a:noFill/>
          </a:ln>
        </p:spPr>
        <p:txBody>
          <a:bodyPr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F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22" name="Text Box 59"/>
          <p:cNvSpPr txBox="1"/>
          <p:nvPr>
            <p:custDataLst>
              <p:tags r:id="rId20"/>
            </p:custDataLst>
          </p:nvPr>
        </p:nvSpPr>
        <p:spPr>
          <a:xfrm>
            <a:off x="6291741" y="4605268"/>
            <a:ext cx="954617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Mg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23" name="Text Box 59"/>
          <p:cNvSpPr txBox="1"/>
          <p:nvPr>
            <p:custDataLst>
              <p:tags r:id="rId21"/>
            </p:custDataLst>
          </p:nvPr>
        </p:nvSpPr>
        <p:spPr>
          <a:xfrm>
            <a:off x="6971190" y="5219102"/>
            <a:ext cx="797983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Al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srgbClr val="0000CC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24" name="Text Box 59"/>
          <p:cNvSpPr txBox="1"/>
          <p:nvPr>
            <p:custDataLst>
              <p:tags r:id="rId22"/>
            </p:custDataLst>
          </p:nvPr>
        </p:nvSpPr>
        <p:spPr>
          <a:xfrm>
            <a:off x="7331022" y="4895251"/>
            <a:ext cx="539749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Si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25" name="Text Box 59"/>
          <p:cNvSpPr txBox="1"/>
          <p:nvPr>
            <p:custDataLst>
              <p:tags r:id="rId23"/>
            </p:custDataLst>
          </p:nvPr>
        </p:nvSpPr>
        <p:spPr>
          <a:xfrm>
            <a:off x="7275990" y="4283535"/>
            <a:ext cx="495300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P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26" name="Text Box 59"/>
          <p:cNvSpPr txBox="1"/>
          <p:nvPr>
            <p:custDataLst>
              <p:tags r:id="rId24"/>
            </p:custDataLst>
          </p:nvPr>
        </p:nvSpPr>
        <p:spPr>
          <a:xfrm>
            <a:off x="7940622" y="4732270"/>
            <a:ext cx="605367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srgbClr val="0000BE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S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srgbClr val="0000BE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sp>
        <p:nvSpPr>
          <p:cNvPr id="27" name="Text Box 59"/>
          <p:cNvSpPr txBox="1"/>
          <p:nvPr>
            <p:custDataLst>
              <p:tags r:id="rId25"/>
            </p:custDataLst>
          </p:nvPr>
        </p:nvSpPr>
        <p:spPr>
          <a:xfrm>
            <a:off x="8105722" y="4209451"/>
            <a:ext cx="817033" cy="583565"/>
          </a:xfrm>
          <a:prstGeom prst="rect">
            <a:avLst/>
          </a:prstGeom>
          <a:noFill/>
          <a:ln w="50800">
            <a:noFill/>
          </a:ln>
        </p:spPr>
        <p:txBody>
          <a:bodyPr wrap="square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78712"/>
              </a:buClr>
              <a:buSzTx/>
              <a:buFontTx/>
              <a:buNone/>
              <a:defRPr/>
            </a:pPr>
            <a:r>
              <a:rPr kumimoji="0" lang="en-US" altLang="zh-CN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rPr>
              <a:t>Cl</a:t>
            </a:r>
            <a:endParaRPr kumimoji="0" lang="en-US" altLang="zh-CN" sz="32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28" name="组合 27"/>
          <p:cNvGrpSpPr/>
          <p:nvPr>
            <p:custDataLst>
              <p:tags r:id="rId26"/>
            </p:custDataLst>
          </p:nvPr>
        </p:nvGrpSpPr>
        <p:grpSpPr>
          <a:xfrm>
            <a:off x="3870272" y="4059168"/>
            <a:ext cx="4618567" cy="1521883"/>
            <a:chOff x="2186" y="1620"/>
            <a:chExt cx="3054" cy="1074"/>
          </a:xfrm>
        </p:grpSpPr>
        <p:sp>
          <p:nvSpPr>
            <p:cNvPr id="29" name="椭圆 6190"/>
            <p:cNvSpPr/>
            <p:nvPr>
              <p:custDataLst>
                <p:tags r:id="rId27"/>
              </p:custDataLst>
            </p:nvPr>
          </p:nvSpPr>
          <p:spPr>
            <a:xfrm rot="2501595">
              <a:off x="2856" y="1620"/>
              <a:ext cx="869" cy="457"/>
            </a:xfrm>
            <a:prstGeom prst="ellipse">
              <a:avLst/>
            </a:prstGeom>
            <a:noFill/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0" name="椭圆 6191"/>
            <p:cNvSpPr/>
            <p:nvPr>
              <p:custDataLst>
                <p:tags r:id="rId28"/>
              </p:custDataLst>
            </p:nvPr>
          </p:nvSpPr>
          <p:spPr>
            <a:xfrm rot="2501595">
              <a:off x="3762" y="2227"/>
              <a:ext cx="982" cy="467"/>
            </a:xfrm>
            <a:prstGeom prst="ellipse">
              <a:avLst/>
            </a:prstGeom>
            <a:noFill/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1" name="椭圆 6192"/>
            <p:cNvSpPr/>
            <p:nvPr>
              <p:custDataLst>
                <p:tags r:id="rId29"/>
              </p:custDataLst>
            </p:nvPr>
          </p:nvSpPr>
          <p:spPr>
            <a:xfrm rot="2501595">
              <a:off x="4282" y="1837"/>
              <a:ext cx="958" cy="512"/>
            </a:xfrm>
            <a:prstGeom prst="ellipse">
              <a:avLst/>
            </a:prstGeom>
            <a:noFill/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2" name="椭圆 6193"/>
            <p:cNvSpPr/>
            <p:nvPr>
              <p:custDataLst>
                <p:tags r:id="rId30"/>
              </p:custDataLst>
            </p:nvPr>
          </p:nvSpPr>
          <p:spPr>
            <a:xfrm rot="2501595">
              <a:off x="2186" y="1973"/>
              <a:ext cx="839" cy="492"/>
            </a:xfrm>
            <a:prstGeom prst="ellipse">
              <a:avLst/>
            </a:prstGeom>
            <a:noFill/>
            <a:ln w="38100" cap="flat" cmpd="sng">
              <a:solidFill>
                <a:srgbClr val="FF0000"/>
              </a:solidFill>
              <a:prstDash val="sysDot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32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33" name="文本框 32"/>
          <p:cNvSpPr txBox="1"/>
          <p:nvPr>
            <p:custDataLst>
              <p:tags r:id="rId31"/>
            </p:custDataLst>
          </p:nvPr>
        </p:nvSpPr>
        <p:spPr>
          <a:xfrm>
            <a:off x="4146457" y="2249498"/>
            <a:ext cx="3836035" cy="49149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600" b="1" i="0" u="none" strike="noStrike" kern="1200" cap="none" spc="0" normalizeH="0" baseline="0" noProof="1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宋体" pitchFamily="2" charset="-122"/>
                <a:cs typeface="Arial" panose="020B0604020202090204"/>
              </a:rPr>
              <a:t>短周期元素的第一电离能</a:t>
            </a:r>
            <a:endParaRPr kumimoji="0" lang="zh-CN" altLang="en-US" sz="2600" b="1" i="0" u="none" strike="noStrike" kern="1200" cap="none" spc="0" normalizeH="0" baseline="0" noProof="1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ea typeface="宋体" pitchFamily="2" charset="-122"/>
              <a:cs typeface="Arial" panose="020B0604020202090204"/>
            </a:endParaRPr>
          </a:p>
        </p:txBody>
      </p:sp>
      <p:sp>
        <p:nvSpPr>
          <p:cNvPr id="34" name="文本框 37"/>
          <p:cNvSpPr txBox="1"/>
          <p:nvPr>
            <p:custDataLst>
              <p:tags r:id="rId32"/>
            </p:custDataLst>
          </p:nvPr>
        </p:nvSpPr>
        <p:spPr>
          <a:xfrm>
            <a:off x="4146797" y="3469412"/>
            <a:ext cx="1209675" cy="521970"/>
          </a:xfrm>
          <a:prstGeom prst="rect">
            <a:avLst/>
          </a:prstGeom>
          <a:solidFill>
            <a:srgbClr val="0000CC">
              <a:alpha val="28000"/>
            </a:srgbClr>
          </a:solidFill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 b="1">
                <a:ea typeface="黑体" panose="02010600030101010101" pitchFamily="49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s</a:t>
            </a:r>
            <a:r>
              <a:rPr kumimoji="0" lang="en-US" altLang="zh-CN" sz="2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en-US" altLang="zh-CN" sz="2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3</a:t>
            </a:r>
            <a:endParaRPr kumimoji="0" lang="en-US" altLang="zh-CN" sz="2800" b="0" i="0" u="none" strike="noStrike" kern="1200" cap="none" spc="0" normalizeH="0" baseline="30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黑体" panose="02010600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5" name="文本框 37"/>
          <p:cNvSpPr txBox="1"/>
          <p:nvPr>
            <p:custDataLst>
              <p:tags r:id="rId33"/>
            </p:custDataLst>
          </p:nvPr>
        </p:nvSpPr>
        <p:spPr>
          <a:xfrm>
            <a:off x="5129820" y="4838200"/>
            <a:ext cx="1209675" cy="521970"/>
          </a:xfrm>
          <a:prstGeom prst="rect">
            <a:avLst/>
          </a:prstGeom>
          <a:solidFill>
            <a:srgbClr val="0000CC">
              <a:alpha val="28000"/>
            </a:srgbClr>
          </a:solidFill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 sz="2400" b="1">
                <a:ea typeface="黑体" panose="02010600030101010101" pitchFamily="49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s</a:t>
            </a:r>
            <a:r>
              <a:rPr kumimoji="0" lang="en-US" altLang="zh-CN" sz="2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en-US" altLang="zh-CN" sz="2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4</a:t>
            </a:r>
            <a:endParaRPr kumimoji="0" lang="en-US" altLang="zh-CN" sz="2800" b="0" i="0" u="none" strike="noStrike" kern="1200" cap="none" spc="0" normalizeH="0" baseline="30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黑体" panose="02010600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6" name="文本框 33"/>
          <p:cNvSpPr txBox="1"/>
          <p:nvPr>
            <p:custDataLst>
              <p:tags r:id="rId34"/>
            </p:custDataLst>
          </p:nvPr>
        </p:nvSpPr>
        <p:spPr>
          <a:xfrm>
            <a:off x="4000235" y="5386106"/>
            <a:ext cx="1411605" cy="52197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s</a:t>
            </a:r>
            <a:r>
              <a:rPr kumimoji="0" lang="en-US" altLang="zh-CN" sz="280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en-US" altLang="zh-CN" sz="280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1</a:t>
            </a:r>
            <a:endParaRPr kumimoji="0" lang="en-US" altLang="zh-CN" sz="2800" i="0" u="none" strike="noStrike" kern="1200" cap="none" spc="0" normalizeH="0" baseline="30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黑体" panose="02010600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7" name="文本框 33"/>
          <p:cNvSpPr txBox="1"/>
          <p:nvPr>
            <p:custDataLst>
              <p:tags r:id="rId35"/>
            </p:custDataLst>
          </p:nvPr>
        </p:nvSpPr>
        <p:spPr>
          <a:xfrm>
            <a:off x="3340634" y="4488660"/>
            <a:ext cx="686435" cy="52197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s</a:t>
            </a:r>
            <a:r>
              <a:rPr kumimoji="0" lang="en-US" altLang="zh-CN" sz="280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endParaRPr kumimoji="0" lang="en-US" altLang="zh-CN" sz="2800" i="0" u="none" strike="noStrike" kern="1200" cap="none" spc="0" normalizeH="0" baseline="30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黑体" panose="02010600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8" name="文本框 34"/>
          <p:cNvSpPr txBox="1"/>
          <p:nvPr>
            <p:custDataLst>
              <p:tags r:id="rId36"/>
            </p:custDataLst>
          </p:nvPr>
        </p:nvSpPr>
        <p:spPr>
          <a:xfrm>
            <a:off x="6700890" y="5708051"/>
            <a:ext cx="1404620" cy="521970"/>
          </a:xfrm>
          <a:prstGeom prst="rect">
            <a:avLst/>
          </a:prstGeom>
          <a:solidFill>
            <a:srgbClr val="FFC000">
              <a:alpha val="83000"/>
            </a:srgb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s</a:t>
            </a:r>
            <a:r>
              <a:rPr kumimoji="0" lang="en-US" altLang="zh-CN" sz="280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en-US" altLang="zh-CN" sz="280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1</a:t>
            </a:r>
            <a:endParaRPr kumimoji="0" lang="zh-CN" altLang="en-US" sz="2400" i="0" u="none" strike="noStrike" kern="1200" cap="none" spc="0" normalizeH="0" baseline="30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黑体" panose="02010600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9" name="文本框 33"/>
          <p:cNvSpPr txBox="1"/>
          <p:nvPr>
            <p:custDataLst>
              <p:tags r:id="rId37"/>
            </p:custDataLst>
          </p:nvPr>
        </p:nvSpPr>
        <p:spPr>
          <a:xfrm>
            <a:off x="6348511" y="4205142"/>
            <a:ext cx="686435" cy="52197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8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s</a:t>
            </a:r>
            <a:r>
              <a:rPr kumimoji="0" lang="en-US" altLang="zh-CN" sz="280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endParaRPr kumimoji="0" lang="en-US" altLang="zh-CN" sz="2800" i="0" u="none" strike="noStrike" kern="1200" cap="none" spc="0" normalizeH="0" baseline="30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黑体" panose="02010600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0" name="文本框 36"/>
          <p:cNvSpPr txBox="1"/>
          <p:nvPr>
            <p:custDataLst>
              <p:tags r:id="rId38"/>
            </p:custDataLst>
          </p:nvPr>
        </p:nvSpPr>
        <p:spPr>
          <a:xfrm>
            <a:off x="7788769" y="5158912"/>
            <a:ext cx="1064895" cy="460375"/>
          </a:xfrm>
          <a:prstGeom prst="rect">
            <a:avLst/>
          </a:prstGeom>
          <a:solidFill>
            <a:srgbClr val="00B050">
              <a:alpha val="49000"/>
            </a:srgbClr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4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s</a:t>
            </a:r>
            <a:r>
              <a:rPr kumimoji="0" lang="en-US" altLang="zh-CN" sz="240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4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en-US" altLang="zh-CN" sz="240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4</a:t>
            </a:r>
            <a:endParaRPr kumimoji="0" lang="zh-CN" altLang="en-US" sz="2400" i="0" u="none" strike="noStrike" kern="1200" cap="none" spc="0" normalizeH="0" baseline="30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黑体" panose="02010600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1" name="文本框 38"/>
          <p:cNvSpPr txBox="1"/>
          <p:nvPr>
            <p:custDataLst>
              <p:tags r:id="rId39"/>
            </p:custDataLst>
          </p:nvPr>
        </p:nvSpPr>
        <p:spPr>
          <a:xfrm>
            <a:off x="7155878" y="3819426"/>
            <a:ext cx="1064895" cy="460375"/>
          </a:xfrm>
          <a:prstGeom prst="rect">
            <a:avLst/>
          </a:prstGeom>
          <a:solidFill>
            <a:srgbClr val="00B050">
              <a:alpha val="29000"/>
            </a:srgbClr>
          </a:solidFill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4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s</a:t>
            </a:r>
            <a:r>
              <a:rPr kumimoji="0" lang="en-US" altLang="zh-CN" sz="240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3</a:t>
            </a:r>
            <a:r>
              <a:rPr kumimoji="0" lang="en-US" altLang="zh-CN" sz="24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p</a:t>
            </a:r>
            <a:r>
              <a:rPr kumimoji="0" lang="en-US" altLang="zh-CN" sz="240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黑体" panose="02010600030101010101" pitchFamily="49" charset="-122"/>
                <a:cs typeface="Times New Roman" panose="02020603050405020304" pitchFamily="18" charset="0"/>
              </a:rPr>
              <a:t>3</a:t>
            </a:r>
            <a:endParaRPr kumimoji="0" lang="zh-CN" altLang="en-US" sz="2400" i="0" u="none" strike="noStrike" kern="1200" cap="none" spc="0" normalizeH="0" baseline="300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黑体" panose="0201060003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2" name="文本框 41"/>
          <p:cNvSpPr txBox="1"/>
          <p:nvPr>
            <p:custDataLst>
              <p:tags r:id="rId40"/>
            </p:custDataLst>
          </p:nvPr>
        </p:nvSpPr>
        <p:spPr>
          <a:xfrm>
            <a:off x="43815" y="3021965"/>
            <a:ext cx="2763520" cy="2399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lnSpc>
                <a:spcPct val="125000"/>
              </a:lnSpc>
            </a:pPr>
            <a:r>
              <a:rPr lang="en-US" altLang="zh-CN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和</a:t>
            </a:r>
            <a:r>
              <a:rPr lang="en-US" altLang="zh-CN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Al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的第一电离能失去的电子是 </a:t>
            </a:r>
            <a:r>
              <a:rPr lang="en-US" altLang="zh-CN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np 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能级的，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能量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比</a:t>
            </a:r>
            <a:r>
              <a:rPr lang="en-US" altLang="zh-CN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Be 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和 </a:t>
            </a:r>
            <a:r>
              <a:rPr lang="en-US" altLang="zh-CN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Mg 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失去的 </a:t>
            </a:r>
            <a:r>
              <a:rPr lang="en-US" altLang="zh-CN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ns 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能级电子的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高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400">
              <a:solidFill>
                <a:prstClr val="black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4" name="文本框 43"/>
          <p:cNvSpPr txBox="1"/>
          <p:nvPr>
            <p:custDataLst>
              <p:tags r:id="rId41"/>
            </p:custDataLst>
          </p:nvPr>
        </p:nvSpPr>
        <p:spPr>
          <a:xfrm>
            <a:off x="9454016" y="3703743"/>
            <a:ext cx="2423096" cy="1014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N 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和 </a:t>
            </a:r>
            <a:r>
              <a:rPr lang="en-US" altLang="zh-CN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P </a:t>
            </a:r>
            <a:r>
              <a:rPr lang="zh-CN" altLang="en-US" sz="24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的电子排布是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半充满的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42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电离能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43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62815" y="1036549"/>
            <a:ext cx="11370761" cy="5548419"/>
          </a:xfrm>
          <a:prstGeom prst="rect">
            <a:avLst/>
          </a:prstGeom>
        </p:spPr>
      </p:pic>
      <p:sp>
        <p:nvSpPr>
          <p:cNvPr id="4" name="文本框 23"/>
          <p:cNvSpPr txBox="1"/>
          <p:nvPr>
            <p:custDataLst>
              <p:tags r:id="rId3"/>
            </p:custDataLst>
          </p:nvPr>
        </p:nvSpPr>
        <p:spPr>
          <a:xfrm>
            <a:off x="362895" y="831754"/>
            <a:ext cx="3014980" cy="398780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第一电离能</a:t>
            </a:r>
            <a:r>
              <a:rPr kumimoji="0" lang="zh-CN" altLang="en-US" sz="20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（</a:t>
            </a:r>
            <a:r>
              <a:rPr kumimoji="0" lang="en-US" altLang="zh-CN" sz="200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kJ·mol</a:t>
            </a:r>
            <a:r>
              <a:rPr kumimoji="0" lang="en-US" altLang="zh-CN" sz="2000" i="1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-1</a:t>
            </a:r>
            <a:r>
              <a:rPr kumimoji="0" lang="zh-CN" altLang="en-US" sz="20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）</a:t>
            </a:r>
            <a:endParaRPr kumimoji="0" lang="zh-CN" altLang="en-US" sz="20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  <p:sp>
        <p:nvSpPr>
          <p:cNvPr id="5" name="文本框 22"/>
          <p:cNvSpPr txBox="1"/>
          <p:nvPr>
            <p:custDataLst>
              <p:tags r:id="rId4"/>
            </p:custDataLst>
          </p:nvPr>
        </p:nvSpPr>
        <p:spPr>
          <a:xfrm>
            <a:off x="10131910" y="6546985"/>
            <a:ext cx="1198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0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楷体" panose="02010609060101010101" pitchFamily="49" charset="-122"/>
                <a:ea typeface="楷体" panose="02010609060101010101" pitchFamily="49" charset="-122"/>
                <a:cs typeface="Arial" panose="020B0604020202090204"/>
              </a:rPr>
              <a:t>原子序数</a:t>
            </a:r>
            <a:endParaRPr kumimoji="0" lang="zh-CN" altLang="en-US" sz="20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Arial" panose="020B0604020202090204"/>
            </a:endParaRPr>
          </a:p>
        </p:txBody>
      </p:sp>
      <p:cxnSp>
        <p:nvCxnSpPr>
          <p:cNvPr id="7" name="直接箭头连接符 21"/>
          <p:cNvCxnSpPr/>
          <p:nvPr>
            <p:custDataLst>
              <p:tags r:id="rId5"/>
            </p:custDataLst>
          </p:nvPr>
        </p:nvCxnSpPr>
        <p:spPr>
          <a:xfrm>
            <a:off x="1535882" y="5360833"/>
            <a:ext cx="9600154" cy="398775"/>
          </a:xfrm>
          <a:prstGeom prst="straightConnector1">
            <a:avLst/>
          </a:prstGeom>
          <a:noFill/>
          <a:ln w="38100" cap="flat" cmpd="sng" algn="ctr">
            <a:solidFill>
              <a:srgbClr val="ED4B13"/>
            </a:solidFill>
            <a:prstDash val="dash"/>
            <a:miter lim="800000"/>
            <a:tailEnd type="arrow"/>
          </a:ln>
          <a:effectLst/>
        </p:spPr>
      </p:cxnSp>
      <p:grpSp>
        <p:nvGrpSpPr>
          <p:cNvPr id="8" name="组合 7"/>
          <p:cNvGrpSpPr/>
          <p:nvPr>
            <p:custDataLst>
              <p:tags r:id="rId6"/>
            </p:custDataLst>
          </p:nvPr>
        </p:nvGrpSpPr>
        <p:grpSpPr>
          <a:xfrm>
            <a:off x="1270940" y="1700909"/>
            <a:ext cx="9865096" cy="2363780"/>
            <a:chOff x="1486694" y="1353252"/>
            <a:chExt cx="9865096" cy="2363780"/>
          </a:xfrm>
        </p:grpSpPr>
        <p:cxnSp>
          <p:nvCxnSpPr>
            <p:cNvPr id="9" name="直接箭头连接符 22"/>
            <p:cNvCxnSpPr/>
            <p:nvPr>
              <p:custDataLst>
                <p:tags r:id="rId7"/>
              </p:custDataLst>
            </p:nvPr>
          </p:nvCxnSpPr>
          <p:spPr>
            <a:xfrm>
              <a:off x="1486694" y="1353252"/>
              <a:ext cx="3744416" cy="1652845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1">
                  <a:lumMod val="75000"/>
                </a:schemeClr>
              </a:solidFill>
              <a:prstDash val="dash"/>
              <a:miter lim="800000"/>
              <a:tailEnd type="none"/>
            </a:ln>
            <a:effectLst/>
          </p:spPr>
        </p:cxnSp>
        <p:cxnSp>
          <p:nvCxnSpPr>
            <p:cNvPr id="10" name="直接箭头连接符 26"/>
            <p:cNvCxnSpPr/>
            <p:nvPr>
              <p:custDataLst>
                <p:tags r:id="rId8"/>
              </p:custDataLst>
            </p:nvPr>
          </p:nvCxnSpPr>
          <p:spPr>
            <a:xfrm>
              <a:off x="5183561" y="2971236"/>
              <a:ext cx="6168229" cy="745796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1">
                  <a:lumMod val="75000"/>
                </a:schemeClr>
              </a:solidFill>
              <a:prstDash val="dash"/>
              <a:miter lim="800000"/>
              <a:tailEnd type="arrow"/>
            </a:ln>
            <a:effectLst/>
          </p:spPr>
        </p:cxnSp>
      </p:grpSp>
      <p:grpSp>
        <p:nvGrpSpPr>
          <p:cNvPr id="11" name="组合 10"/>
          <p:cNvGrpSpPr/>
          <p:nvPr>
            <p:custDataLst>
              <p:tags r:id="rId9"/>
            </p:custDataLst>
          </p:nvPr>
        </p:nvGrpSpPr>
        <p:grpSpPr>
          <a:xfrm>
            <a:off x="2864993" y="3040848"/>
            <a:ext cx="7766987" cy="1302010"/>
            <a:chOff x="3080747" y="2693191"/>
            <a:chExt cx="7766987" cy="1302010"/>
          </a:xfrm>
        </p:grpSpPr>
        <p:cxnSp>
          <p:nvCxnSpPr>
            <p:cNvPr id="12" name="直接箭头连接符 32"/>
            <p:cNvCxnSpPr/>
            <p:nvPr>
              <p:custDataLst>
                <p:tags r:id="rId10"/>
              </p:custDataLst>
            </p:nvPr>
          </p:nvCxnSpPr>
          <p:spPr>
            <a:xfrm>
              <a:off x="3080747" y="2693191"/>
              <a:ext cx="1872208" cy="826423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3">
                  <a:lumMod val="75000"/>
                </a:schemeClr>
              </a:solidFill>
              <a:prstDash val="dash"/>
              <a:miter lim="800000"/>
              <a:tailEnd type="none"/>
            </a:ln>
            <a:effectLst/>
          </p:spPr>
        </p:cxnSp>
        <p:cxnSp>
          <p:nvCxnSpPr>
            <p:cNvPr id="13" name="直接箭头连接符 34"/>
            <p:cNvCxnSpPr/>
            <p:nvPr>
              <p:custDataLst>
                <p:tags r:id="rId11"/>
              </p:custDataLst>
            </p:nvPr>
          </p:nvCxnSpPr>
          <p:spPr>
            <a:xfrm>
              <a:off x="9037944" y="3752476"/>
              <a:ext cx="1809790" cy="242725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3">
                  <a:lumMod val="75000"/>
                </a:schemeClr>
              </a:solidFill>
              <a:prstDash val="dash"/>
              <a:miter lim="800000"/>
              <a:tailEnd type="arrow"/>
            </a:ln>
            <a:effectLst/>
          </p:spPr>
        </p:cxnSp>
        <p:cxnSp>
          <p:nvCxnSpPr>
            <p:cNvPr id="14" name="直接箭头连接符 36"/>
            <p:cNvCxnSpPr/>
            <p:nvPr>
              <p:custDataLst>
                <p:tags r:id="rId12"/>
              </p:custDataLst>
            </p:nvPr>
          </p:nvCxnSpPr>
          <p:spPr>
            <a:xfrm>
              <a:off x="4952955" y="3519614"/>
              <a:ext cx="4094579" cy="232862"/>
            </a:xfrm>
            <a:prstGeom prst="straightConnector1">
              <a:avLst/>
            </a:prstGeom>
            <a:noFill/>
            <a:ln w="38100" cap="flat" cmpd="sng" algn="ctr">
              <a:solidFill>
                <a:schemeClr val="accent3">
                  <a:lumMod val="75000"/>
                </a:schemeClr>
              </a:solidFill>
              <a:prstDash val="dash"/>
              <a:miter lim="800000"/>
              <a:tailEnd type="none"/>
            </a:ln>
            <a:effectLst/>
          </p:spPr>
        </p:cxnSp>
      </p:grpSp>
      <p:sp>
        <p:nvSpPr>
          <p:cNvPr id="15" name="TextBox 21"/>
          <p:cNvSpPr txBox="1"/>
          <p:nvPr>
            <p:custDataLst>
              <p:tags r:id="rId13"/>
            </p:custDataLst>
          </p:nvPr>
        </p:nvSpPr>
        <p:spPr>
          <a:xfrm>
            <a:off x="4146550" y="998538"/>
            <a:ext cx="7320915" cy="1050290"/>
          </a:xfrm>
          <a:prstGeom prst="rect">
            <a:avLst/>
          </a:prstGeom>
          <a:noFill/>
          <a:ln w="25400">
            <a:solidFill>
              <a:srgbClr val="EF612F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spAutoFit/>
          </a:bodyPr>
          <a:lstStyle/>
          <a:p>
            <a:pPr lvl="0" algn="l" defTabSz="457200">
              <a:lnSpc>
                <a:spcPct val="130000"/>
              </a:lnSpc>
              <a:buClrTx/>
              <a:buSzTx/>
              <a:buFontTx/>
              <a:defRPr/>
            </a:pPr>
            <a:r>
              <a:rPr lang="zh-CN" altLang="en-US" sz="24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②同主族元素，自上而下第一电离能逐渐减小 ,表明自上而下原子越来越易失去电子。</a:t>
            </a:r>
            <a:endParaRPr lang="zh-CN" altLang="en-US" sz="240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14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电离能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15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t="9140" b="11237"/>
          <a:stretch>
            <a:fillRect/>
          </a:stretch>
        </p:blipFill>
        <p:spPr>
          <a:xfrm>
            <a:off x="1359556" y="1596193"/>
            <a:ext cx="8294140" cy="3551613"/>
          </a:xfrm>
          <a:prstGeom prst="rect">
            <a:avLst/>
          </a:prstGeom>
        </p:spPr>
      </p:pic>
      <p:sp>
        <p:nvSpPr>
          <p:cNvPr id="4" name="文本框 3"/>
          <p:cNvSpPr txBox="1"/>
          <p:nvPr>
            <p:custDataLst>
              <p:tags r:id="rId3"/>
            </p:custDataLst>
          </p:nvPr>
        </p:nvSpPr>
        <p:spPr>
          <a:xfrm>
            <a:off x="440350" y="1007933"/>
            <a:ext cx="9465649" cy="4914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/>
            <a:r>
              <a:rPr lang="zh-CN" altLang="en-US" sz="2600">
                <a:solidFill>
                  <a:prstClr val="black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Arial" panose="020B0604020202090204"/>
              </a:rPr>
              <a:t>下表的数据从上到下是钠、镁、铝逐级失去电子的电离能。</a:t>
            </a:r>
            <a:endParaRPr lang="zh-CN" altLang="en-US" sz="2600">
              <a:solidFill>
                <a:prstClr val="black"/>
              </a:solidFill>
              <a:latin typeface="Times New Roman" panose="02020603050405020304" pitchFamily="18" charset="0"/>
              <a:ea typeface="楷体" panose="02010609060101010101" pitchFamily="49" charset="-122"/>
              <a:cs typeface="Arial" panose="020B0604020202090204"/>
            </a:endParaRPr>
          </a:p>
        </p:txBody>
      </p:sp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4033163" y="2130960"/>
            <a:ext cx="822675" cy="405399"/>
          </a:xfrm>
          <a:prstGeom prst="rect">
            <a:avLst/>
          </a:prstGeom>
          <a:solidFill>
            <a:srgbClr val="00B050">
              <a:alpha val="36000"/>
            </a:srgbClr>
          </a:solidFill>
          <a:ln w="15875" cap="rnd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>
            <p:custDataLst>
              <p:tags r:id="rId5"/>
            </p:custDataLst>
          </p:nvPr>
        </p:nvSpPr>
        <p:spPr>
          <a:xfrm>
            <a:off x="5897007" y="2117842"/>
            <a:ext cx="985177" cy="871337"/>
          </a:xfrm>
          <a:prstGeom prst="rect">
            <a:avLst/>
          </a:prstGeom>
          <a:solidFill>
            <a:srgbClr val="00B050">
              <a:alpha val="36000"/>
            </a:srgbClr>
          </a:solidFill>
          <a:ln w="15875" cap="rnd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>
            <p:custDataLst>
              <p:tags r:id="rId6"/>
            </p:custDataLst>
          </p:nvPr>
        </p:nvSpPr>
        <p:spPr>
          <a:xfrm>
            <a:off x="7799734" y="2135515"/>
            <a:ext cx="985177" cy="1278794"/>
          </a:xfrm>
          <a:prstGeom prst="rect">
            <a:avLst/>
          </a:prstGeom>
          <a:solidFill>
            <a:srgbClr val="00B050">
              <a:alpha val="36000"/>
            </a:srgbClr>
          </a:solidFill>
          <a:ln w="15875" cap="rnd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" name="任意多边形 13"/>
          <p:cNvSpPr/>
          <p:nvPr>
            <p:custDataLst>
              <p:tags r:id="rId7"/>
            </p:custDataLst>
          </p:nvPr>
        </p:nvSpPr>
        <p:spPr>
          <a:xfrm>
            <a:off x="3603002" y="2308618"/>
            <a:ext cx="459751" cy="481838"/>
          </a:xfrm>
          <a:custGeom>
            <a:avLst/>
            <a:gdLst>
              <a:gd name="connsiteX0" fmla="*/ 442657 w 442657"/>
              <a:gd name="connsiteY0" fmla="*/ 0 h 555812"/>
              <a:gd name="connsiteX1" fmla="*/ 119928 w 442657"/>
              <a:gd name="connsiteY1" fmla="*/ 107576 h 555812"/>
              <a:gd name="connsiteX2" fmla="*/ 12351 w 442657"/>
              <a:gd name="connsiteY2" fmla="*/ 268941 h 555812"/>
              <a:gd name="connsiteX3" fmla="*/ 12351 w 442657"/>
              <a:gd name="connsiteY3" fmla="*/ 394447 h 555812"/>
              <a:gd name="connsiteX4" fmla="*/ 101998 w 442657"/>
              <a:gd name="connsiteY4" fmla="*/ 484094 h 555812"/>
              <a:gd name="connsiteX5" fmla="*/ 370939 w 442657"/>
              <a:gd name="connsiteY5" fmla="*/ 555812 h 55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657" h="555812">
                <a:moveTo>
                  <a:pt x="442657" y="0"/>
                </a:moveTo>
                <a:cubicBezTo>
                  <a:pt x="317151" y="31376"/>
                  <a:pt x="191646" y="62753"/>
                  <a:pt x="119928" y="107576"/>
                </a:cubicBezTo>
                <a:cubicBezTo>
                  <a:pt x="48210" y="152400"/>
                  <a:pt x="30280" y="221129"/>
                  <a:pt x="12351" y="268941"/>
                </a:cubicBezTo>
                <a:cubicBezTo>
                  <a:pt x="-5578" y="316753"/>
                  <a:pt x="-2590" y="358588"/>
                  <a:pt x="12351" y="394447"/>
                </a:cubicBezTo>
                <a:cubicBezTo>
                  <a:pt x="27292" y="430306"/>
                  <a:pt x="42233" y="457200"/>
                  <a:pt x="101998" y="484094"/>
                </a:cubicBezTo>
                <a:cubicBezTo>
                  <a:pt x="161763" y="510988"/>
                  <a:pt x="266351" y="533400"/>
                  <a:pt x="370939" y="555812"/>
                </a:cubicBezTo>
              </a:path>
            </a:pathLst>
          </a:custGeom>
          <a:noFill/>
          <a:ln w="31750" cap="rnd" cmpd="sng" algn="ctr">
            <a:solidFill>
              <a:srgbClr val="C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/>
          <p:cNvSpPr/>
          <p:nvPr>
            <p:custDataLst>
              <p:tags r:id="rId8"/>
            </p:custDataLst>
          </p:nvPr>
        </p:nvSpPr>
        <p:spPr>
          <a:xfrm>
            <a:off x="4047958" y="2536242"/>
            <a:ext cx="822675" cy="405399"/>
          </a:xfrm>
          <a:prstGeom prst="rect">
            <a:avLst/>
          </a:prstGeom>
          <a:solidFill>
            <a:srgbClr val="FF0000">
              <a:alpha val="36000"/>
            </a:srgbClr>
          </a:solidFill>
          <a:ln w="15875" cap="rnd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>
            <p:custDataLst>
              <p:tags r:id="rId9"/>
            </p:custDataLst>
          </p:nvPr>
        </p:nvSpPr>
        <p:spPr>
          <a:xfrm>
            <a:off x="5971892" y="2992124"/>
            <a:ext cx="822675" cy="405399"/>
          </a:xfrm>
          <a:prstGeom prst="rect">
            <a:avLst/>
          </a:prstGeom>
          <a:solidFill>
            <a:srgbClr val="FF0000">
              <a:alpha val="36000"/>
            </a:srgbClr>
          </a:solidFill>
          <a:ln w="15875" cap="rnd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>
            <p:custDataLst>
              <p:tags r:id="rId10"/>
            </p:custDataLst>
          </p:nvPr>
        </p:nvSpPr>
        <p:spPr>
          <a:xfrm>
            <a:off x="7880984" y="3396263"/>
            <a:ext cx="822675" cy="405399"/>
          </a:xfrm>
          <a:prstGeom prst="rect">
            <a:avLst/>
          </a:prstGeom>
          <a:solidFill>
            <a:srgbClr val="FF0000">
              <a:alpha val="36000"/>
            </a:srgbClr>
          </a:solidFill>
          <a:ln w="15875" cap="rnd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3" name="任意多边形 17"/>
          <p:cNvSpPr/>
          <p:nvPr>
            <p:custDataLst>
              <p:tags r:id="rId11"/>
            </p:custDataLst>
          </p:nvPr>
        </p:nvSpPr>
        <p:spPr>
          <a:xfrm>
            <a:off x="5417266" y="2637006"/>
            <a:ext cx="459751" cy="481838"/>
          </a:xfrm>
          <a:custGeom>
            <a:avLst/>
            <a:gdLst>
              <a:gd name="connsiteX0" fmla="*/ 442657 w 442657"/>
              <a:gd name="connsiteY0" fmla="*/ 0 h 555812"/>
              <a:gd name="connsiteX1" fmla="*/ 119928 w 442657"/>
              <a:gd name="connsiteY1" fmla="*/ 107576 h 555812"/>
              <a:gd name="connsiteX2" fmla="*/ 12351 w 442657"/>
              <a:gd name="connsiteY2" fmla="*/ 268941 h 555812"/>
              <a:gd name="connsiteX3" fmla="*/ 12351 w 442657"/>
              <a:gd name="connsiteY3" fmla="*/ 394447 h 555812"/>
              <a:gd name="connsiteX4" fmla="*/ 101998 w 442657"/>
              <a:gd name="connsiteY4" fmla="*/ 484094 h 555812"/>
              <a:gd name="connsiteX5" fmla="*/ 370939 w 442657"/>
              <a:gd name="connsiteY5" fmla="*/ 555812 h 55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657" h="555812">
                <a:moveTo>
                  <a:pt x="442657" y="0"/>
                </a:moveTo>
                <a:cubicBezTo>
                  <a:pt x="317151" y="31376"/>
                  <a:pt x="191646" y="62753"/>
                  <a:pt x="119928" y="107576"/>
                </a:cubicBezTo>
                <a:cubicBezTo>
                  <a:pt x="48210" y="152400"/>
                  <a:pt x="30280" y="221129"/>
                  <a:pt x="12351" y="268941"/>
                </a:cubicBezTo>
                <a:cubicBezTo>
                  <a:pt x="-5578" y="316753"/>
                  <a:pt x="-2590" y="358588"/>
                  <a:pt x="12351" y="394447"/>
                </a:cubicBezTo>
                <a:cubicBezTo>
                  <a:pt x="27292" y="430306"/>
                  <a:pt x="42233" y="457200"/>
                  <a:pt x="101998" y="484094"/>
                </a:cubicBezTo>
                <a:cubicBezTo>
                  <a:pt x="161763" y="510988"/>
                  <a:pt x="266351" y="533400"/>
                  <a:pt x="370939" y="555812"/>
                </a:cubicBezTo>
              </a:path>
            </a:pathLst>
          </a:custGeom>
          <a:noFill/>
          <a:ln w="31750" cap="rnd" cmpd="sng" algn="ctr">
            <a:solidFill>
              <a:srgbClr val="C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" name="任意多边形 18"/>
          <p:cNvSpPr/>
          <p:nvPr>
            <p:custDataLst>
              <p:tags r:id="rId12"/>
            </p:custDataLst>
          </p:nvPr>
        </p:nvSpPr>
        <p:spPr>
          <a:xfrm>
            <a:off x="7339981" y="3144592"/>
            <a:ext cx="459751" cy="481838"/>
          </a:xfrm>
          <a:custGeom>
            <a:avLst/>
            <a:gdLst>
              <a:gd name="connsiteX0" fmla="*/ 442657 w 442657"/>
              <a:gd name="connsiteY0" fmla="*/ 0 h 555812"/>
              <a:gd name="connsiteX1" fmla="*/ 119928 w 442657"/>
              <a:gd name="connsiteY1" fmla="*/ 107576 h 555812"/>
              <a:gd name="connsiteX2" fmla="*/ 12351 w 442657"/>
              <a:gd name="connsiteY2" fmla="*/ 268941 h 555812"/>
              <a:gd name="connsiteX3" fmla="*/ 12351 w 442657"/>
              <a:gd name="connsiteY3" fmla="*/ 394447 h 555812"/>
              <a:gd name="connsiteX4" fmla="*/ 101998 w 442657"/>
              <a:gd name="connsiteY4" fmla="*/ 484094 h 555812"/>
              <a:gd name="connsiteX5" fmla="*/ 370939 w 442657"/>
              <a:gd name="connsiteY5" fmla="*/ 555812 h 555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657" h="555812">
                <a:moveTo>
                  <a:pt x="442657" y="0"/>
                </a:moveTo>
                <a:cubicBezTo>
                  <a:pt x="317151" y="31376"/>
                  <a:pt x="191646" y="62753"/>
                  <a:pt x="119928" y="107576"/>
                </a:cubicBezTo>
                <a:cubicBezTo>
                  <a:pt x="48210" y="152400"/>
                  <a:pt x="30280" y="221129"/>
                  <a:pt x="12351" y="268941"/>
                </a:cubicBezTo>
                <a:cubicBezTo>
                  <a:pt x="-5578" y="316753"/>
                  <a:pt x="-2590" y="358588"/>
                  <a:pt x="12351" y="394447"/>
                </a:cubicBezTo>
                <a:cubicBezTo>
                  <a:pt x="27292" y="430306"/>
                  <a:pt x="42233" y="457200"/>
                  <a:pt x="101998" y="484094"/>
                </a:cubicBezTo>
                <a:cubicBezTo>
                  <a:pt x="161763" y="510988"/>
                  <a:pt x="266351" y="533400"/>
                  <a:pt x="370939" y="555812"/>
                </a:cubicBezTo>
              </a:path>
            </a:pathLst>
          </a:custGeom>
          <a:noFill/>
          <a:ln w="31750" cap="rnd" cmpd="sng" algn="ctr">
            <a:solidFill>
              <a:srgbClr val="C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>
            <p:custDataLst>
              <p:tags r:id="rId13"/>
            </p:custDataLst>
          </p:nvPr>
        </p:nvSpPr>
        <p:spPr>
          <a:xfrm>
            <a:off x="440055" y="5459095"/>
            <a:ext cx="11210290" cy="645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</a:rPr>
              <a:t>为什么原子的逐级电离能越来越大？这些数据跟钠、镁、铝的化合价有什么联系？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</a:endParaRPr>
          </a:p>
        </p:txBody>
      </p:sp>
      <p:sp>
        <p:nvSpPr>
          <p:cNvPr id="17" name="下箭头 32"/>
          <p:cNvSpPr/>
          <p:nvPr>
            <p:custDataLst>
              <p:tags r:id="rId14"/>
            </p:custDataLst>
          </p:nvPr>
        </p:nvSpPr>
        <p:spPr>
          <a:xfrm>
            <a:off x="2920852" y="2014867"/>
            <a:ext cx="726671" cy="3062605"/>
          </a:xfrm>
          <a:prstGeom prst="downArrow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endParaRPr lang="zh-CN" altLang="en-US" sz="2800" b="1">
              <a:solidFill>
                <a:srgbClr val="0070C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/>
          <p:cNvSpPr txBox="1"/>
          <p:nvPr>
            <p:custDataLst>
              <p:tags r:id="rId15"/>
            </p:custDataLst>
          </p:nvPr>
        </p:nvSpPr>
        <p:spPr>
          <a:xfrm>
            <a:off x="9524648" y="2135321"/>
            <a:ext cx="2073381" cy="2306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若某元素的</a:t>
            </a:r>
            <a:r>
              <a:rPr lang="en-US" altLang="zh-CN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Ⅰ</a:t>
            </a:r>
            <a:r>
              <a:rPr lang="en-US" altLang="zh-CN" sz="2400" baseline="-250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n+1 </a:t>
            </a:r>
            <a:r>
              <a:rPr lang="en-US" altLang="zh-CN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  <a:r>
              <a:rPr lang="zh-CN" altLang="en-US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＞</a:t>
            </a:r>
            <a:r>
              <a:rPr lang="en-US" altLang="zh-CN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Ⅰ</a:t>
            </a:r>
            <a:r>
              <a:rPr lang="en-US" altLang="zh-CN" sz="2400" baseline="-250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</a:t>
            </a:r>
            <a:r>
              <a:rPr lang="zh-CN" altLang="en-US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，则该元素的常见化合价为</a:t>
            </a:r>
            <a:r>
              <a:rPr lang="en-US" altLang="zh-CN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+n</a:t>
            </a:r>
            <a:r>
              <a:rPr lang="zh-CN" altLang="en-US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价</a:t>
            </a:r>
            <a:endParaRPr lang="zh-CN" altLang="en-US" sz="2400">
              <a:solidFill>
                <a:srgbClr val="DF362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>
            <p:custDataLst>
              <p:tags r:id="rId16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电离能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17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7" grpId="0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>
            <p:custDataLst>
              <p:tags r:id="rId1"/>
            </p:custDataLst>
          </p:nvPr>
        </p:nvSpPr>
        <p:spPr>
          <a:xfrm>
            <a:off x="250156" y="926943"/>
            <a:ext cx="321373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 defTabSz="457200">
              <a:buClrTx/>
              <a:buSzTx/>
              <a:buFontTx/>
            </a:pPr>
            <a:r>
              <a:rPr lang="en-US" altLang="zh-CN" sz="2600" b="1">
                <a:solidFill>
                  <a:schemeClr val="tx2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  <a:sym typeface="+mn-ea"/>
              </a:rPr>
              <a:t>3、电离能的应用：</a:t>
            </a:r>
            <a:endParaRPr lang="en-US" altLang="zh-CN" sz="2600" b="1">
              <a:solidFill>
                <a:schemeClr val="tx2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/>
              <a:cs typeface="微软雅黑" panose="020B0503020204020204" charset="-122"/>
              <a:sym typeface="+mn-ea"/>
            </a:endParaRPr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390744" y="1707292"/>
            <a:ext cx="11467806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defRPr/>
            </a:pPr>
            <a:r>
              <a:rPr kumimoji="0" lang="zh-CN" altLang="en-US" sz="2400" b="1" i="0" u="none" strike="noStrike" kern="1200" cap="none" spc="0" normalizeH="0" baseline="0" noProof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判断元素金属性的强弱：</a:t>
            </a:r>
            <a:endParaRPr kumimoji="0" lang="zh-CN" altLang="en-US" sz="2400" b="1" i="0" u="none" strike="noStrike" kern="1200" cap="none" spc="0" normalizeH="0" baseline="0" noProof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90204" pitchFamily="34" charset="0"/>
              <a:buNone/>
              <a:defRPr/>
            </a:pP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</a:t>
            </a:r>
            <a:r>
              <a: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DF3621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电离能越小、金属越容易失去电子，金属性越强；反之越弱。</a:t>
            </a: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rgbClr val="DF3621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438297" y="3231432"/>
            <a:ext cx="11467805" cy="10502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4572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defRPr/>
            </a:pPr>
            <a:r>
              <a:rPr lang="en-US" altLang="zh-CN" sz="2400" b="1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判断元素的化合价</a:t>
            </a:r>
            <a:r>
              <a:rPr lang="zh-CN" alt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：</a:t>
            </a:r>
            <a:endParaRPr lang="en-US" altLang="zh-CN" sz="2400" b="1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lvl="0" defTabSz="457200">
              <a:lnSpc>
                <a:spcPct val="130000"/>
              </a:lnSpc>
              <a:buClr>
                <a:srgbClr val="FF0000"/>
              </a:buClr>
            </a:pPr>
            <a:r>
              <a:rPr kumimoji="0" lang="en-US" altLang="zh-CN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</a:t>
            </a:r>
            <a:r>
              <a:rPr lang="en-US" altLang="zh-CN" sz="2400" err="1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如果某元素的 Ⅰ</a:t>
            </a:r>
            <a:r>
              <a:rPr lang="en-US" altLang="zh-CN" sz="2400" baseline="-250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n+1 </a:t>
            </a:r>
            <a:r>
              <a:rPr lang="en-US" altLang="zh-CN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</a:t>
            </a:r>
            <a:r>
              <a:rPr lang="zh-CN" altLang="en-US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＞</a:t>
            </a:r>
            <a:r>
              <a:rPr lang="en-US" altLang="zh-CN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Ⅰ</a:t>
            </a:r>
            <a:r>
              <a:rPr lang="en-US" altLang="zh-CN" sz="2400" baseline="-25000" err="1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n </a:t>
            </a:r>
            <a:r>
              <a:rPr lang="en-US" altLang="zh-CN" sz="2400">
                <a:solidFill>
                  <a:srgbClr val="DF362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，则该元素的常见化合价为+n价。</a:t>
            </a:r>
            <a:endParaRPr lang="en-US" altLang="zh-CN" sz="2400" err="1">
              <a:solidFill>
                <a:srgbClr val="DF362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4"/>
            </p:custDataLst>
          </p:nvPr>
        </p:nvSpPr>
        <p:spPr>
          <a:xfrm>
            <a:off x="492726" y="4850964"/>
            <a:ext cx="10904617" cy="119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57200">
              <a:lnSpc>
                <a:spcPct val="150000"/>
              </a:lnSpc>
              <a:buClr>
                <a:srgbClr val="FF0000"/>
              </a:buClr>
            </a:pPr>
            <a:r>
              <a:rPr lang="zh-CN" altLang="en-US" sz="2400" b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判断核外电子的分层排布情况</a:t>
            </a:r>
            <a:endParaRPr lang="zh-CN" altLang="en-US" sz="2400" b="1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  <a:p>
            <a:pPr defTabSz="457200">
              <a:lnSpc>
                <a:spcPct val="150000"/>
              </a:lnSpc>
              <a:buFont typeface="Arial" panose="020B0604020202090204" pitchFamily="34" charset="0"/>
              <a:buNone/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zh-CN" altLang="en-US" sz="24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  <a:sym typeface="+mn-ea"/>
              </a:rPr>
              <a:t>多电子原子中，当电离能的变化出现突变时，电子层数就有可能发生变化。</a:t>
            </a:r>
            <a:endParaRPr lang="zh-CN" altLang="en-US" sz="2400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文本框 1"/>
          <p:cNvSpPr txBox="1"/>
          <p:nvPr>
            <p:custDataLst>
              <p:tags r:id="rId5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电离能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6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4"/>
          <p:cNvSpPr txBox="1"/>
          <p:nvPr>
            <p:custDataLst>
              <p:tags r:id="rId1"/>
            </p:custDataLst>
          </p:nvPr>
        </p:nvSpPr>
        <p:spPr>
          <a:xfrm>
            <a:off x="424310" y="2909059"/>
            <a:ext cx="8464799" cy="690245"/>
          </a:xfrm>
          <a:prstGeom prst="rect">
            <a:avLst/>
          </a:prstGeom>
          <a:noFill/>
          <a:ln w="9525">
            <a:noFill/>
          </a:ln>
        </p:spPr>
        <p:txBody>
          <a:bodyPr wrap="square" lIns="91372" tIns="45685" rIns="91372" bIns="45685">
            <a:spAutoFit/>
          </a:bodyPr>
          <a:lstStyle/>
          <a:p>
            <a:pPr lvl="0" defTabSz="457200">
              <a:lnSpc>
                <a:spcPct val="150000"/>
              </a:lnSpc>
              <a:spcBef>
                <a:spcPct val="0"/>
              </a:spcBef>
            </a:pPr>
            <a:r>
              <a:rPr lang="zh-CN" altLang="en-US" sz="260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用来描述不同元素的原子</a:t>
            </a:r>
            <a:r>
              <a:rPr lang="zh-CN" altLang="en-US" sz="260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  <a:sym typeface="+mn-ea"/>
              </a:rPr>
              <a:t>对键合电子吸引力的大小。 </a:t>
            </a:r>
            <a:endParaRPr kumimoji="0" lang="zh-CN" altLang="en-US" sz="260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  <a:sym typeface="+mn-ea"/>
            </a:endParaRPr>
          </a:p>
        </p:txBody>
      </p:sp>
      <p:sp>
        <p:nvSpPr>
          <p:cNvPr id="9" name="矩形 8"/>
          <p:cNvSpPr/>
          <p:nvPr>
            <p:custDataLst>
              <p:tags r:id="rId2"/>
            </p:custDataLst>
          </p:nvPr>
        </p:nvSpPr>
        <p:spPr>
          <a:xfrm>
            <a:off x="569444" y="4181312"/>
            <a:ext cx="193167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lnSpc>
                <a:spcPct val="100000"/>
              </a:lnSpc>
            </a:pPr>
            <a:r>
              <a:rPr lang="zh-CN" altLang="en-US" sz="2600">
                <a:solidFill>
                  <a:prstClr val="black"/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电负性</a:t>
            </a: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越小</a:t>
            </a:r>
            <a:r>
              <a:rPr kumimoji="0" lang="en-US" altLang="zh-CN" sz="26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 </a:t>
            </a:r>
            <a:endParaRPr kumimoji="0" lang="en-US" altLang="zh-CN" sz="26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</p:txBody>
      </p:sp>
      <p:sp>
        <p:nvSpPr>
          <p:cNvPr id="10" name="矩形 9"/>
          <p:cNvSpPr/>
          <p:nvPr>
            <p:custDataLst>
              <p:tags r:id="rId3"/>
            </p:custDataLst>
          </p:nvPr>
        </p:nvSpPr>
        <p:spPr>
          <a:xfrm>
            <a:off x="569788" y="5172836"/>
            <a:ext cx="18338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lnSpc>
                <a:spcPct val="100000"/>
              </a:lnSpc>
            </a:pPr>
            <a:r>
              <a:rPr lang="zh-CN" altLang="en-US" sz="2600">
                <a:solidFill>
                  <a:prstClr val="black"/>
                </a:solidFill>
                <a:latin typeface="微软雅黑" panose="020B0503020204020204" charset="-122"/>
                <a:ea typeface="微软雅黑"/>
                <a:cs typeface="Arial" panose="020B0604020202090204"/>
              </a:rPr>
              <a:t>电负性</a:t>
            </a:r>
            <a:r>
              <a:rPr kumimoji="0" lang="zh-CN" altLang="en-US" sz="2600" i="0" u="none" strike="noStrike" kern="1200" cap="none" spc="0" normalizeH="0" baseline="0" noProof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微软雅黑" panose="020B0503020204020204" charset="-122"/>
                <a:ea typeface="微软雅黑"/>
                <a:cs typeface="Times New Roman" panose="02020603050405020304" pitchFamily="18" charset="0"/>
              </a:rPr>
              <a:t>越大</a:t>
            </a:r>
            <a:endParaRPr kumimoji="0" lang="zh-CN" altLang="en-US" sz="2600" i="0" u="none" strike="noStrike" kern="1200" cap="none" spc="0" normalizeH="0" baseline="0" noProof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微软雅黑" panose="020B0503020204020204" charset="-122"/>
              <a:ea typeface="微软雅黑"/>
              <a:cs typeface="Times New Roman" panose="02020603050405020304" pitchFamily="18" charset="0"/>
            </a:endParaRPr>
          </a:p>
        </p:txBody>
      </p:sp>
      <p:sp>
        <p:nvSpPr>
          <p:cNvPr id="11" name="矩形 10"/>
          <p:cNvSpPr/>
          <p:nvPr>
            <p:custDataLst>
              <p:tags r:id="rId4"/>
            </p:custDataLst>
          </p:nvPr>
        </p:nvSpPr>
        <p:spPr>
          <a:xfrm>
            <a:off x="2719968" y="4181312"/>
            <a:ext cx="57962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lnSpc>
                <a:spcPct val="100000"/>
              </a:lnSpc>
            </a:pPr>
            <a:r>
              <a:rPr lang="zh-CN" altLang="en-US" sz="2600">
                <a:solidFill>
                  <a:prstClr val="black"/>
                </a:solidFill>
                <a:latin typeface="微软雅黑" panose="020B0503020204020204" charset="-122"/>
                <a:ea typeface="微软雅黑"/>
                <a:cs typeface="Arial" panose="020B0604020202090204"/>
              </a:rPr>
              <a:t>键合电子的吸引力</a:t>
            </a:r>
            <a:r>
              <a:rPr lang="zh-CN" altLang="en-US" sz="2600">
                <a:solidFill>
                  <a:srgbClr val="FF6600"/>
                </a:solidFill>
                <a:latin typeface="微软雅黑" panose="020B0503020204020204" charset="-122"/>
                <a:ea typeface="微软雅黑"/>
                <a:cs typeface="Arial" panose="020B0604020202090204"/>
              </a:rPr>
              <a:t>越小，</a:t>
            </a:r>
            <a:r>
              <a:rPr lang="zh-CN" altLang="en-US" sz="2600">
                <a:solidFill>
                  <a:srgbClr val="DF3621"/>
                </a:solidFill>
                <a:latin typeface="微软雅黑" panose="020B0503020204020204" charset="-122"/>
                <a:ea typeface="微软雅黑"/>
                <a:cs typeface="Times New Roman" panose="02020603050405020304" pitchFamily="18" charset="0"/>
                <a:sym typeface="+mn-ea"/>
              </a:rPr>
              <a:t>非金属性越弱</a:t>
            </a:r>
            <a:endParaRPr kumimoji="0" lang="zh-CN" altLang="en-US" sz="2600" i="0" u="none" strike="noStrike" kern="1200" cap="none" spc="0" normalizeH="0" baseline="0" noProof="0">
              <a:ln>
                <a:noFill/>
              </a:ln>
              <a:solidFill>
                <a:srgbClr val="DF3621"/>
              </a:solidFill>
              <a:effectLst/>
              <a:uLnTx/>
              <a:uFillTx/>
              <a:latin typeface="微软雅黑" panose="020B0503020204020204" charset="-122"/>
              <a:ea typeface="微软雅黑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文本框 12"/>
          <p:cNvSpPr txBox="1"/>
          <p:nvPr>
            <p:custDataLst>
              <p:tags r:id="rId5"/>
            </p:custDataLst>
          </p:nvPr>
        </p:nvSpPr>
        <p:spPr>
          <a:xfrm>
            <a:off x="250037" y="977634"/>
            <a:ext cx="161226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 defTabSz="457200">
              <a:buClrTx/>
              <a:buSzTx/>
              <a:buFontTx/>
            </a:pPr>
            <a:r>
              <a:rPr lang="en-US" altLang="zh-CN" sz="2600" b="1">
                <a:solidFill>
                  <a:schemeClr val="tx2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/>
                <a:cs typeface="微软雅黑" panose="020B0503020204020204" charset="-122"/>
                <a:sym typeface="+mn-ea"/>
              </a:rPr>
              <a:t>1、概念:</a:t>
            </a:r>
            <a:endParaRPr lang="en-US" altLang="zh-CN" sz="2600" b="1">
              <a:solidFill>
                <a:schemeClr val="tx2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/>
              <a:cs typeface="微软雅黑" panose="020B0503020204020204" charset="-122"/>
              <a:sym typeface="+mn-ea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84742" y="1108898"/>
            <a:ext cx="1710987" cy="2490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9"/>
          <p:cNvSpPr txBox="1"/>
          <p:nvPr>
            <p:custDataLst>
              <p:tags r:id="rId8"/>
            </p:custDataLst>
          </p:nvPr>
        </p:nvSpPr>
        <p:spPr>
          <a:xfrm>
            <a:off x="10484003" y="3147450"/>
            <a:ext cx="11080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zh-CN" altLang="en-US" sz="2400">
                <a:solidFill>
                  <a:schemeClr val="bg1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鲍林</a:t>
            </a:r>
            <a:endParaRPr lang="zh-CN" altLang="en-US" sz="2400">
              <a:solidFill>
                <a:schemeClr val="bg1"/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4" name="矩形 13"/>
          <p:cNvSpPr/>
          <p:nvPr>
            <p:custDataLst>
              <p:tags r:id="rId9"/>
            </p:custDataLst>
          </p:nvPr>
        </p:nvSpPr>
        <p:spPr>
          <a:xfrm>
            <a:off x="2703638" y="5172836"/>
            <a:ext cx="5796280" cy="4914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457200">
              <a:lnSpc>
                <a:spcPct val="100000"/>
              </a:lnSpc>
            </a:pPr>
            <a:r>
              <a:rPr lang="zh-CN" altLang="en-US" sz="2600">
                <a:solidFill>
                  <a:prstClr val="black"/>
                </a:solidFill>
                <a:latin typeface="微软雅黑" panose="020B0503020204020204" charset="-122"/>
                <a:ea typeface="微软雅黑"/>
                <a:cs typeface="Arial" panose="020B0604020202090204"/>
              </a:rPr>
              <a:t>键合电子的吸引力</a:t>
            </a:r>
            <a:r>
              <a:rPr lang="zh-CN" altLang="en-US" sz="2600">
                <a:solidFill>
                  <a:srgbClr val="FF6600"/>
                </a:solidFill>
                <a:latin typeface="微软雅黑" panose="020B0503020204020204" charset="-122"/>
                <a:ea typeface="微软雅黑"/>
                <a:cs typeface="Arial" panose="020B0604020202090204"/>
              </a:rPr>
              <a:t>越大，</a:t>
            </a:r>
            <a:r>
              <a:rPr lang="zh-CN" altLang="en-US" sz="2600">
                <a:solidFill>
                  <a:srgbClr val="DF3621"/>
                </a:solidFill>
                <a:latin typeface="微软雅黑" panose="020B0503020204020204" charset="-122"/>
                <a:ea typeface="微软雅黑"/>
                <a:cs typeface="Times New Roman" panose="02020603050405020304" pitchFamily="18" charset="0"/>
                <a:sym typeface="+mn-ea"/>
              </a:rPr>
              <a:t>非金属性越强</a:t>
            </a:r>
            <a:endParaRPr kumimoji="0" lang="zh-CN" altLang="en-US" sz="2600" i="0" u="none" strike="noStrike" kern="1200" cap="none" spc="0" normalizeH="0" baseline="0" noProof="0">
              <a:ln>
                <a:noFill/>
              </a:ln>
              <a:solidFill>
                <a:srgbClr val="DF3621"/>
              </a:solidFill>
              <a:effectLst/>
              <a:uLnTx/>
              <a:uFillTx/>
              <a:latin typeface="微软雅黑" panose="020B0503020204020204" charset="-122"/>
              <a:ea typeface="微软雅黑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圆角矩形 1"/>
          <p:cNvSpPr/>
          <p:nvPr>
            <p:custDataLst>
              <p:tags r:id="rId10"/>
            </p:custDataLst>
          </p:nvPr>
        </p:nvSpPr>
        <p:spPr>
          <a:xfrm>
            <a:off x="3117290" y="1443462"/>
            <a:ext cx="457350" cy="1127285"/>
          </a:xfrm>
          <a:prstGeom prst="roundRect">
            <a:avLst/>
          </a:prstGeom>
          <a:solidFill>
            <a:sysClr val="window" lastClr="FFFFFF"/>
          </a:solidFill>
          <a:ln w="38100" cap="rnd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宋体" pitchFamily="2" charset="-122"/>
              <a:ea typeface="宋体" pitchFamily="2" charset="-122"/>
              <a:cs typeface="Arial" panose="020B0604020202090204"/>
            </a:endParaRPr>
          </a:p>
        </p:txBody>
      </p:sp>
      <p:grpSp>
        <p:nvGrpSpPr>
          <p:cNvPr id="16" name="Group 16"/>
          <p:cNvGrpSpPr/>
          <p:nvPr>
            <p:custDataLst>
              <p:tags r:id="rId11"/>
            </p:custDataLst>
          </p:nvPr>
        </p:nvGrpSpPr>
        <p:grpSpPr>
          <a:xfrm>
            <a:off x="2725275" y="1111192"/>
            <a:ext cx="3462796" cy="1921865"/>
            <a:chOff x="-1072" y="-678"/>
            <a:chExt cx="1696" cy="1376"/>
          </a:xfrm>
        </p:grpSpPr>
        <p:grpSp>
          <p:nvGrpSpPr>
            <p:cNvPr id="17" name="Group 17"/>
            <p:cNvGrpSpPr/>
            <p:nvPr>
              <p:custDataLst>
                <p:tags r:id="rId12"/>
              </p:custDataLst>
            </p:nvPr>
          </p:nvGrpSpPr>
          <p:grpSpPr>
            <a:xfrm>
              <a:off x="-839" y="-492"/>
              <a:ext cx="1463" cy="1075"/>
              <a:chOff x="-1127" y="-492"/>
              <a:chExt cx="1463" cy="1075"/>
            </a:xfrm>
          </p:grpSpPr>
          <p:sp>
            <p:nvSpPr>
              <p:cNvPr id="22" name="Rectangle 18"/>
              <p:cNvSpPr/>
              <p:nvPr>
                <p:custDataLst>
                  <p:tags r:id="rId13"/>
                </p:custDataLst>
              </p:nvPr>
            </p:nvSpPr>
            <p:spPr>
              <a:xfrm>
                <a:off x="-1099" y="-317"/>
                <a:ext cx="1101" cy="4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pPr defTabSz="457200"/>
                <a:r>
                  <a:rPr lang="zh-CN" altLang="en-US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  </a:t>
                </a:r>
                <a:r>
                  <a:rPr lang="en-US" altLang="zh-CN" sz="3200">
                    <a:solidFill>
                      <a:prstClr val="black"/>
                    </a:solidFill>
                    <a:latin typeface="Times New Roman" panose="02020603050405020304" pitchFamily="18" charset="0"/>
                    <a:ea typeface="宋体" pitchFamily="2" charset="-122"/>
                    <a:cs typeface="Times New Roman" panose="02020603050405020304" pitchFamily="18" charset="0"/>
                  </a:rPr>
                  <a:t>Cl</a:t>
                </a:r>
                <a:r>
                  <a:rPr lang="en-US" altLang="zh-CN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 </a:t>
                </a:r>
                <a:endParaRPr lang="en-US" altLang="zh-CN" sz="3200" baseline="24000">
                  <a:solidFill>
                    <a:prstClr val="black"/>
                  </a:solidFill>
                  <a:latin typeface="宋体" pitchFamily="2" charset="-122"/>
                  <a:ea typeface="宋体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Rectangle 19"/>
              <p:cNvSpPr/>
              <p:nvPr>
                <p:custDataLst>
                  <p:tags r:id="rId14"/>
                </p:custDataLst>
              </p:nvPr>
            </p:nvSpPr>
            <p:spPr>
              <a:xfrm>
                <a:off x="-725" y="-492"/>
                <a:ext cx="928" cy="77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pPr defTabSz="457200"/>
                <a:r>
                  <a:rPr lang="zh-CN" altLang="en-US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·</a:t>
                </a:r>
                <a:endParaRPr lang="en-US" altLang="zh-CN" sz="3200">
                  <a:solidFill>
                    <a:prstClr val="black"/>
                  </a:solidFill>
                  <a:latin typeface="宋体" pitchFamily="2" charset="-122"/>
                  <a:ea typeface="宋体" pitchFamily="2" charset="-122"/>
                  <a:cs typeface="Times New Roman" panose="02020603050405020304" pitchFamily="18" charset="0"/>
                </a:endParaRPr>
              </a:p>
              <a:p>
                <a:pPr defTabSz="457200"/>
                <a:r>
                  <a:rPr lang="zh-CN" altLang="en-US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·</a:t>
                </a:r>
                <a:endParaRPr lang="en-US" altLang="zh-CN" sz="3200">
                  <a:solidFill>
                    <a:prstClr val="black"/>
                  </a:solidFill>
                  <a:latin typeface="宋体" pitchFamily="2" charset="-122"/>
                  <a:ea typeface="宋体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Rectangle 20"/>
              <p:cNvSpPr/>
              <p:nvPr>
                <p:custDataLst>
                  <p:tags r:id="rId15"/>
                </p:custDataLst>
              </p:nvPr>
            </p:nvSpPr>
            <p:spPr>
              <a:xfrm>
                <a:off x="-1127" y="-27"/>
                <a:ext cx="686" cy="4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pPr defTabSz="457200"/>
                <a:r>
                  <a:rPr lang="zh-CN" altLang="en-US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··</a:t>
                </a:r>
                <a:endParaRPr lang="en-US" altLang="zh-CN" sz="3200">
                  <a:solidFill>
                    <a:prstClr val="black"/>
                  </a:solidFill>
                  <a:latin typeface="宋体" pitchFamily="2" charset="-122"/>
                  <a:ea typeface="宋体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Text Box 21"/>
              <p:cNvSpPr txBox="1"/>
              <p:nvPr>
                <p:custDataLst>
                  <p:tags r:id="rId16"/>
                </p:custDataLst>
              </p:nvPr>
            </p:nvSpPr>
            <p:spPr>
              <a:xfrm>
                <a:off x="96" y="164"/>
                <a:ext cx="240" cy="4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 defTabSz="457200">
                  <a:spcBef>
                    <a:spcPct val="50000"/>
                  </a:spcBef>
                </a:pPr>
                <a:r>
                  <a:rPr lang="zh-CN" altLang="en-US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 </a:t>
                </a:r>
                <a:endParaRPr lang="zh-CN" altLang="en-US" sz="3200">
                  <a:solidFill>
                    <a:prstClr val="black"/>
                  </a:solidFill>
                  <a:latin typeface="宋体" pitchFamily="2" charset="-122"/>
                  <a:ea typeface="宋体" pitchFamily="2" charset="-122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8" name="Group 22"/>
            <p:cNvGrpSpPr/>
            <p:nvPr>
              <p:custDataLst>
                <p:tags r:id="rId17"/>
              </p:custDataLst>
            </p:nvPr>
          </p:nvGrpSpPr>
          <p:grpSpPr>
            <a:xfrm>
              <a:off x="-1072" y="-678"/>
              <a:ext cx="865" cy="1376"/>
              <a:chOff x="-1072" y="-774"/>
              <a:chExt cx="865" cy="1376"/>
            </a:xfrm>
          </p:grpSpPr>
          <p:sp>
            <p:nvSpPr>
              <p:cNvPr id="19" name="Text Box 23"/>
              <p:cNvSpPr txBox="1"/>
              <p:nvPr>
                <p:custDataLst>
                  <p:tags r:id="rId18"/>
                </p:custDataLst>
              </p:nvPr>
            </p:nvSpPr>
            <p:spPr>
              <a:xfrm>
                <a:off x="-1072" y="-401"/>
                <a:ext cx="384" cy="41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>
                <a:spAutoFit/>
              </a:bodyPr>
              <a:lstStyle/>
              <a:p>
                <a:pPr defTabSz="457200">
                  <a:spcBef>
                    <a:spcPct val="50000"/>
                  </a:spcBef>
                </a:pPr>
                <a:r>
                  <a:rPr lang="en-US" altLang="zh-CN" sz="3200">
                    <a:solidFill>
                      <a:prstClr val="black"/>
                    </a:solidFill>
                    <a:latin typeface="Times New Roman" panose="02020603050405020304" pitchFamily="18" charset="0"/>
                    <a:ea typeface="宋体" pitchFamily="2" charset="-122"/>
                    <a:cs typeface="Times New Roman" panose="02020603050405020304" pitchFamily="18" charset="0"/>
                  </a:rPr>
                  <a:t>H</a:t>
                </a:r>
                <a:r>
                  <a:rPr lang="en-US" altLang="zh-CN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 </a:t>
                </a:r>
                <a:endParaRPr lang="en-US" altLang="zh-CN" sz="3200">
                  <a:solidFill>
                    <a:prstClr val="black"/>
                  </a:solidFill>
                  <a:latin typeface="宋体" pitchFamily="2" charset="-122"/>
                  <a:ea typeface="宋体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" name="Rectangle 24"/>
              <p:cNvSpPr/>
              <p:nvPr>
                <p:custDataLst>
                  <p:tags r:id="rId19"/>
                </p:custDataLst>
              </p:nvPr>
            </p:nvSpPr>
            <p:spPr>
              <a:xfrm rot="10800000">
                <a:off x="-948" y="-522"/>
                <a:ext cx="328" cy="112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 defTabSz="457200"/>
                <a:r>
                  <a:rPr lang="zh-CN" altLang="en-US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 </a:t>
                </a:r>
                <a:r>
                  <a:rPr lang="en-US" altLang="zh-CN" sz="3200">
                    <a:solidFill>
                      <a:srgbClr val="00B050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··</a:t>
                </a:r>
                <a:endParaRPr lang="en-US" altLang="zh-CN" sz="3200">
                  <a:solidFill>
                    <a:srgbClr val="00B050"/>
                  </a:solidFill>
                  <a:latin typeface="宋体" pitchFamily="2" charset="-122"/>
                  <a:ea typeface="宋体" pitchFamily="2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Rectangle 25"/>
              <p:cNvSpPr/>
              <p:nvPr>
                <p:custDataLst>
                  <p:tags r:id="rId20"/>
                </p:custDataLst>
              </p:nvPr>
            </p:nvSpPr>
            <p:spPr>
              <a:xfrm rot="16200000">
                <a:off x="-716" y="-793"/>
                <a:ext cx="489" cy="52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>
                <a:spAutoFit/>
              </a:bodyPr>
              <a:lstStyle/>
              <a:p>
                <a:pPr defTabSz="457200"/>
                <a:r>
                  <a:rPr lang="en-US" altLang="zh-CN" sz="3200">
                    <a:solidFill>
                      <a:prstClr val="black"/>
                    </a:solidFill>
                    <a:latin typeface="宋体" pitchFamily="2" charset="-122"/>
                    <a:ea typeface="宋体" pitchFamily="2" charset="-122"/>
                    <a:cs typeface="Times New Roman" panose="02020603050405020304" pitchFamily="18" charset="0"/>
                  </a:rPr>
                  <a:t>··</a:t>
                </a:r>
                <a:endParaRPr lang="en-US" altLang="zh-CN" sz="3200">
                  <a:solidFill>
                    <a:prstClr val="black"/>
                  </a:solidFill>
                  <a:latin typeface="宋体" pitchFamily="2" charset="-122"/>
                  <a:ea typeface="宋体" pitchFamily="2" charset="-122"/>
                  <a:cs typeface="Times New Roman" panose="02020603050405020304" pitchFamily="18" charset="0"/>
                </a:endParaRPr>
              </a:p>
            </p:txBody>
          </p:sp>
        </p:grpSp>
      </p:grpSp>
      <p:cxnSp>
        <p:nvCxnSpPr>
          <p:cNvPr id="26" name="直接箭头连接符 1"/>
          <p:cNvCxnSpPr/>
          <p:nvPr>
            <p:custDataLst>
              <p:tags r:id="rId21"/>
            </p:custDataLst>
          </p:nvPr>
        </p:nvCxnSpPr>
        <p:spPr>
          <a:xfrm flipV="1">
            <a:off x="3326952" y="953946"/>
            <a:ext cx="1691090" cy="462433"/>
          </a:xfrm>
          <a:prstGeom prst="straightConnector1">
            <a:avLst/>
          </a:prstGeom>
          <a:noFill/>
          <a:ln w="22225" cap="rnd" cmpd="sng" algn="ctr">
            <a:solidFill>
              <a:srgbClr val="FF0000"/>
            </a:solidFill>
            <a:prstDash val="solid"/>
            <a:tailEnd type="arrow" w="med" len="med"/>
          </a:ln>
          <a:effectLst>
            <a:outerShdw blurRad="38100" dist="25400" dir="5400000" rotWithShape="0">
              <a:srgbClr val="000000">
                <a:alpha val="25000"/>
              </a:srgbClr>
            </a:outerShdw>
          </a:effectLst>
        </p:spPr>
      </p:cxnSp>
      <p:sp>
        <p:nvSpPr>
          <p:cNvPr id="27" name="文本框 26"/>
          <p:cNvSpPr txBox="1"/>
          <p:nvPr>
            <p:custDataLst>
              <p:tags r:id="rId22"/>
            </p:custDataLst>
          </p:nvPr>
        </p:nvSpPr>
        <p:spPr>
          <a:xfrm>
            <a:off x="5099822" y="509292"/>
            <a:ext cx="4402918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>
              <a:lnSpc>
                <a:spcPct val="150000"/>
              </a:lnSpc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键合电子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en-US" altLang="zh-CN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pPr defTabSz="457200">
              <a:lnSpc>
                <a:spcPct val="150000"/>
              </a:lnSpc>
            </a:pP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用于形成化学键的电子</a:t>
            </a:r>
            <a:endParaRPr lang="zh-CN" altLang="en-US" sz="240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>
            <p:custDataLst>
              <p:tags r:id="rId23"/>
            </p:custDataLst>
          </p:nvPr>
        </p:nvSpPr>
        <p:spPr>
          <a:xfrm>
            <a:off x="250077" y="233882"/>
            <a:ext cx="12496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>
                <a:solidFill>
                  <a:schemeClr val="tx1">
                    <a:lumMod val="65000"/>
                    <a:lumOff val="35000"/>
                  </a:schemeClr>
                </a:solidFill>
              </a:rPr>
              <a:t>电负性</a:t>
            </a:r>
            <a:endParaRPr lang="zh-CN" altLang="en-US" sz="2800" b="1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custDataLst>
      <p:tags r:id="rId24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3" grpId="0"/>
      <p:bldP spid="7" grpId="0"/>
      <p:bldP spid="14" grpId="0"/>
      <p:bldP spid="15" grpId="0"/>
      <p:bldP spid="27" grpId="0"/>
    </p:bldLst>
  </p:timing>
</p:sld>
</file>

<file path=ppt/tags/tag1.xml><?xml version="1.0" encoding="utf-8"?>
<p:tagLst xmlns:p="http://schemas.openxmlformats.org/presentationml/2006/main">
  <p:tag name="AS_UNIQUEID" val="9028"/>
  <p:tag name="KSO_WM_BEAUTIFY_FLAG" val=""/>
</p:tagLst>
</file>

<file path=ppt/tags/tag10.xml><?xml version="1.0" encoding="utf-8"?>
<p:tagLst xmlns:p="http://schemas.openxmlformats.org/presentationml/2006/main">
  <p:tag name="AS_UNIQUEID" val="9037"/>
</p:tagLst>
</file>

<file path=ppt/tags/tag100.xml><?xml version="1.0" encoding="utf-8"?>
<p:tagLst xmlns:p="http://schemas.openxmlformats.org/presentationml/2006/main">
  <p:tag name="AS_UNIQUEID" val="1455"/>
</p:tagLst>
</file>

<file path=ppt/tags/tag101.xml><?xml version="1.0" encoding="utf-8"?>
<p:tagLst xmlns:p="http://schemas.openxmlformats.org/presentationml/2006/main">
  <p:tag name="AS_UNIQUEID" val="1456"/>
</p:tagLst>
</file>

<file path=ppt/tags/tag102.xml><?xml version="1.0" encoding="utf-8"?>
<p:tagLst xmlns:p="http://schemas.openxmlformats.org/presentationml/2006/main">
  <p:tag name="AS_UNIQUEID" val="3306"/>
  <p:tag name="KSO_WM_BEAUTIFY_FLAG" val=""/>
</p:tagLst>
</file>

<file path=ppt/tags/tag103.xml><?xml version="1.0" encoding="utf-8"?>
<p:tagLst xmlns:p="http://schemas.openxmlformats.org/presentationml/2006/main">
  <p:tag name="AS_UNIQUEID" val="9127"/>
  <p:tag name="KSO_WM_BEAUTIFY_FLAG" val=""/>
</p:tagLst>
</file>

<file path=ppt/tags/tag104.xml><?xml version="1.0" encoding="utf-8"?>
<p:tagLst xmlns:p="http://schemas.openxmlformats.org/presentationml/2006/main">
  <p:tag name="AS_UNIQUEID" val="9128"/>
</p:tagLst>
</file>

<file path=ppt/tags/tag105.xml><?xml version="1.0" encoding="utf-8"?>
<p:tagLst xmlns:p="http://schemas.openxmlformats.org/presentationml/2006/main">
  <p:tag name="AS_UNIQUEID" val="9129"/>
</p:tagLst>
</file>

<file path=ppt/tags/tag10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07.xml><?xml version="1.0" encoding="utf-8"?>
<p:tagLst xmlns:p="http://schemas.openxmlformats.org/presentationml/2006/main">
  <p:tag name="AS_UNIQUEID" val="1489"/>
  <p:tag name="KSO_WM_BEAUTIFY_FLAG" val=""/>
</p:tagLst>
</file>

<file path=ppt/tags/tag108.xml><?xml version="1.0" encoding="utf-8"?>
<p:tagLst xmlns:p="http://schemas.openxmlformats.org/presentationml/2006/main">
  <p:tag name="AS_UNIQUEID" val="1490"/>
  <p:tag name="KSO_WM_BEAUTIFY_FLAG" val=""/>
</p:tagLst>
</file>

<file path=ppt/tags/tag109.xml><?xml version="1.0" encoding="utf-8"?>
<p:tagLst xmlns:p="http://schemas.openxmlformats.org/presentationml/2006/main">
  <p:tag name="AS_UNIQUEID" val="1491"/>
  <p:tag name="KSO_WM_BEAUTIFY_FLAG" val=""/>
</p:tagLst>
</file>

<file path=ppt/tags/tag11.xml><?xml version="1.0" encoding="utf-8"?>
<p:tagLst xmlns:p="http://schemas.openxmlformats.org/presentationml/2006/main">
  <p:tag name="AS_UNIQUEID" val="9038"/>
  <p:tag name="KSO_WM_BEAUTIFY_FLAG" val=""/>
</p:tagLst>
</file>

<file path=ppt/tags/tag110.xml><?xml version="1.0" encoding="utf-8"?>
<p:tagLst xmlns:p="http://schemas.openxmlformats.org/presentationml/2006/main">
  <p:tag name="AS_UNIQUEID" val="1492"/>
  <p:tag name="KSO_WM_BEAUTIFY_FLAG" val=""/>
</p:tagLst>
</file>

<file path=ppt/tags/tag111.xml><?xml version="1.0" encoding="utf-8"?>
<p:tagLst xmlns:p="http://schemas.openxmlformats.org/presentationml/2006/main">
  <p:tag name="AS_UNIQUEID" val="1493"/>
  <p:tag name="KSO_WM_BEAUTIFY_FLAG" val=""/>
</p:tagLst>
</file>

<file path=ppt/tags/tag112.xml><?xml version="1.0" encoding="utf-8"?>
<p:tagLst xmlns:p="http://schemas.openxmlformats.org/presentationml/2006/main">
  <p:tag name="AS_UNIQUEID" val="1494"/>
  <p:tag name="KSO_WM_BEAUTIFY_FLAG" val=""/>
</p:tagLst>
</file>

<file path=ppt/tags/tag113.xml><?xml version="1.0" encoding="utf-8"?>
<p:tagLst xmlns:p="http://schemas.openxmlformats.org/presentationml/2006/main">
  <p:tag name="AS_UNIQUEID" val="1495"/>
  <p:tag name="KSO_WM_BEAUTIFY_FLAG" val=""/>
</p:tagLst>
</file>

<file path=ppt/tags/tag114.xml><?xml version="1.0" encoding="utf-8"?>
<p:tagLst xmlns:p="http://schemas.openxmlformats.org/presentationml/2006/main">
  <p:tag name="AS_UNIQUEID" val="1496"/>
  <p:tag name="KSO_WM_BEAUTIFY_FLAG" val=""/>
</p:tagLst>
</file>

<file path=ppt/tags/tag115.xml><?xml version="1.0" encoding="utf-8"?>
<p:tagLst xmlns:p="http://schemas.openxmlformats.org/presentationml/2006/main">
  <p:tag name="AS_UNIQUEID" val="2273"/>
  <p:tag name="KSO_WM_BEAUTIFY_FLAG" val=""/>
</p:tagLst>
</file>

<file path=ppt/tags/tag116.xml><?xml version="1.0" encoding="utf-8"?>
<p:tagLst xmlns:p="http://schemas.openxmlformats.org/presentationml/2006/main">
  <p:tag name="AS_UNIQUEID" val="3310"/>
  <p:tag name="KSO_WM_BEAUTIFY_FLAG" val=""/>
</p:tagLst>
</file>

<file path=ppt/tags/tag117.xml><?xml version="1.0" encoding="utf-8"?>
<p:tagLst xmlns:p="http://schemas.openxmlformats.org/presentationml/2006/main">
  <p:tag name="AS_UNIQUEID" val="9131"/>
  <p:tag name="KSO_WM_BEAUTIFY_FLAG" val=""/>
</p:tagLst>
</file>

<file path=ppt/tags/tag11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19.xml><?xml version="1.0" encoding="utf-8"?>
<p:tagLst xmlns:p="http://schemas.openxmlformats.org/presentationml/2006/main">
  <p:tag name="AS_UNIQUEID" val="3323"/>
  <p:tag name="KSO_WM_BEAUTIFY_FLAG" val=""/>
</p:tagLst>
</file>

<file path=ppt/tags/tag12.xml><?xml version="1.0" encoding="utf-8"?>
<p:tagLst xmlns:p="http://schemas.openxmlformats.org/presentationml/2006/main">
  <p:tag name="AS_UNIQUEID" val="9039"/>
  <p:tag name="KSO_WM_BEAUTIFY_FLAG" val=""/>
</p:tagLst>
</file>

<file path=ppt/tags/tag120.xml><?xml version="1.0" encoding="utf-8"?>
<p:tagLst xmlns:p="http://schemas.openxmlformats.org/presentationml/2006/main">
  <p:tag name="AS_UNIQUEID" val="1306"/>
  <p:tag name="KSO_WM_BEAUTIFY_FLAG" val=""/>
</p:tagLst>
</file>

<file path=ppt/tags/tag121.xml><?xml version="1.0" encoding="utf-8"?>
<p:tagLst xmlns:p="http://schemas.openxmlformats.org/presentationml/2006/main">
  <p:tag name="AS_UNIQUEID" val="1307"/>
  <p:tag name="KSO_WM_BEAUTIFY_FLAG" val=""/>
</p:tagLst>
</file>

<file path=ppt/tags/tag122.xml><?xml version="1.0" encoding="utf-8"?>
<p:tagLst xmlns:p="http://schemas.openxmlformats.org/presentationml/2006/main">
  <p:tag name="AS_UNIQUEID" val="1308"/>
  <p:tag name="KSO_WM_BEAUTIFY_FLAG" val=""/>
</p:tagLst>
</file>

<file path=ppt/tags/tag123.xml><?xml version="1.0" encoding="utf-8"?>
<p:tagLst xmlns:p="http://schemas.openxmlformats.org/presentationml/2006/main">
  <p:tag name="AS_UNIQUEID" val="1309"/>
  <p:tag name="KSO_WM_BEAUTIFY_FLAG" val=""/>
</p:tagLst>
</file>

<file path=ppt/tags/tag124.xml><?xml version="1.0" encoding="utf-8"?>
<p:tagLst xmlns:p="http://schemas.openxmlformats.org/presentationml/2006/main">
  <p:tag name="AS_UNIQUEID" val="1310"/>
  <p:tag name="KSO_WM_BEAUTIFY_FLAG" val=""/>
</p:tagLst>
</file>

<file path=ppt/tags/tag125.xml><?xml version="1.0" encoding="utf-8"?>
<p:tagLst xmlns:p="http://schemas.openxmlformats.org/presentationml/2006/main">
  <p:tag name="AS_UNIQUEID" val="1311"/>
  <p:tag name="KSO_WM_BEAUTIFY_FLAG" val=""/>
</p:tagLst>
</file>

<file path=ppt/tags/tag126.xml><?xml version="1.0" encoding="utf-8"?>
<p:tagLst xmlns:p="http://schemas.openxmlformats.org/presentationml/2006/main">
  <p:tag name="AS_UNIQUEID" val="1312"/>
  <p:tag name="KSO_WM_BEAUTIFY_FLAG" val=""/>
</p:tagLst>
</file>

<file path=ppt/tags/tag127.xml><?xml version="1.0" encoding="utf-8"?>
<p:tagLst xmlns:p="http://schemas.openxmlformats.org/presentationml/2006/main">
  <p:tag name="AS_UNIQUEID" val="1313"/>
  <p:tag name="KSO_WM_BEAUTIFY_FLAG" val=""/>
</p:tagLst>
</file>

<file path=ppt/tags/tag128.xml><?xml version="1.0" encoding="utf-8"?>
<p:tagLst xmlns:p="http://schemas.openxmlformats.org/presentationml/2006/main">
  <p:tag name="AS_UNIQUEID" val="1314"/>
  <p:tag name="KSO_WM_BEAUTIFY_FLAG" val=""/>
</p:tagLst>
</file>

<file path=ppt/tags/tag129.xml><?xml version="1.0" encoding="utf-8"?>
<p:tagLst xmlns:p="http://schemas.openxmlformats.org/presentationml/2006/main">
  <p:tag name="AS_UNIQUEID" val="1315"/>
  <p:tag name="KSO_WM_BEAUTIFY_FLAG" val=""/>
</p:tagLst>
</file>

<file path=ppt/tags/tag13.xml><?xml version="1.0" encoding="utf-8"?>
<p:tagLst xmlns:p="http://schemas.openxmlformats.org/presentationml/2006/main">
  <p:tag name="AS_UNIQUEID" val="9040"/>
  <p:tag name="KSO_WM_BEAUTIFY_FLAG" val=""/>
</p:tagLst>
</file>

<file path=ppt/tags/tag130.xml><?xml version="1.0" encoding="utf-8"?>
<p:tagLst xmlns:p="http://schemas.openxmlformats.org/presentationml/2006/main">
  <p:tag name="AS_UNIQUEID" val="1316"/>
  <p:tag name="KSO_WM_BEAUTIFY_FLAG" val=""/>
</p:tagLst>
</file>

<file path=ppt/tags/tag131.xml><?xml version="1.0" encoding="utf-8"?>
<p:tagLst xmlns:p="http://schemas.openxmlformats.org/presentationml/2006/main">
  <p:tag name="AS_UNIQUEID" val="1317"/>
  <p:tag name="KSO_WM_BEAUTIFY_FLAG" val=""/>
</p:tagLst>
</file>

<file path=ppt/tags/tag132.xml><?xml version="1.0" encoding="utf-8"?>
<p:tagLst xmlns:p="http://schemas.openxmlformats.org/presentationml/2006/main">
  <p:tag name="AS_UNIQUEID" val="1318"/>
  <p:tag name="KSO_WM_BEAUTIFY_FLAG" val=""/>
</p:tagLst>
</file>

<file path=ppt/tags/tag133.xml><?xml version="1.0" encoding="utf-8"?>
<p:tagLst xmlns:p="http://schemas.openxmlformats.org/presentationml/2006/main">
  <p:tag name="AS_UNIQUEID" val="1319"/>
  <p:tag name="KSO_WM_BEAUTIFY_FLAG" val=""/>
</p:tagLst>
</file>

<file path=ppt/tags/tag134.xml><?xml version="1.0" encoding="utf-8"?>
<p:tagLst xmlns:p="http://schemas.openxmlformats.org/presentationml/2006/main">
  <p:tag name="AS_UNIQUEID" val="1320"/>
  <p:tag name="KSO_WM_BEAUTIFY_FLAG" val=""/>
</p:tagLst>
</file>

<file path=ppt/tags/tag135.xml><?xml version="1.0" encoding="utf-8"?>
<p:tagLst xmlns:p="http://schemas.openxmlformats.org/presentationml/2006/main">
  <p:tag name="AS_UNIQUEID" val="1321"/>
  <p:tag name="KSO_WM_BEAUTIFY_FLAG" val=""/>
</p:tagLst>
</file>

<file path=ppt/tags/tag136.xml><?xml version="1.0" encoding="utf-8"?>
<p:tagLst xmlns:p="http://schemas.openxmlformats.org/presentationml/2006/main">
  <p:tag name="AS_UNIQUEID" val="1322"/>
  <p:tag name="KSO_WM_BEAUTIFY_FLAG" val=""/>
</p:tagLst>
</file>

<file path=ppt/tags/tag137.xml><?xml version="1.0" encoding="utf-8"?>
<p:tagLst xmlns:p="http://schemas.openxmlformats.org/presentationml/2006/main">
  <p:tag name="AS_UNIQUEID" val="1323"/>
  <p:tag name="KSO_WM_BEAUTIFY_FLAG" val=""/>
</p:tagLst>
</file>

<file path=ppt/tags/tag138.xml><?xml version="1.0" encoding="utf-8"?>
<p:tagLst xmlns:p="http://schemas.openxmlformats.org/presentationml/2006/main">
  <p:tag name="AS_UNIQUEID" val="1324"/>
  <p:tag name="KSO_WM_BEAUTIFY_FLAG" val=""/>
</p:tagLst>
</file>

<file path=ppt/tags/tag139.xml><?xml version="1.0" encoding="utf-8"?>
<p:tagLst xmlns:p="http://schemas.openxmlformats.org/presentationml/2006/main">
  <p:tag name="AS_UNIQUEID" val="1325"/>
  <p:tag name="KSO_WM_BEAUTIFY_FLAG" val=""/>
</p:tagLst>
</file>

<file path=ppt/tags/tag14.xml><?xml version="1.0" encoding="utf-8"?>
<p:tagLst xmlns:p="http://schemas.openxmlformats.org/presentationml/2006/main">
  <p:tag name="AS_UNIQUEID" val="9041"/>
  <p:tag name="KSO_WM_BEAUTIFY_FLAG" val=""/>
</p:tagLst>
</file>

<file path=ppt/tags/tag140.xml><?xml version="1.0" encoding="utf-8"?>
<p:tagLst xmlns:p="http://schemas.openxmlformats.org/presentationml/2006/main">
  <p:tag name="AS_UNIQUEID" val="1326"/>
  <p:tag name="KSO_WM_BEAUTIFY_FLAG" val=""/>
</p:tagLst>
</file>

<file path=ppt/tags/tag141.xml><?xml version="1.0" encoding="utf-8"?>
<p:tagLst xmlns:p="http://schemas.openxmlformats.org/presentationml/2006/main">
  <p:tag name="AS_UNIQUEID" val="1327"/>
  <p:tag name="KSO_WM_BEAUTIFY_FLAG" val=""/>
</p:tagLst>
</file>

<file path=ppt/tags/tag142.xml><?xml version="1.0" encoding="utf-8"?>
<p:tagLst xmlns:p="http://schemas.openxmlformats.org/presentationml/2006/main">
  <p:tag name="AS_UNIQUEID" val="1328"/>
  <p:tag name="KSO_WM_BEAUTIFY_FLAG" val=""/>
</p:tagLst>
</file>

<file path=ppt/tags/tag143.xml><?xml version="1.0" encoding="utf-8"?>
<p:tagLst xmlns:p="http://schemas.openxmlformats.org/presentationml/2006/main">
  <p:tag name="AS_UNIQUEID" val="1329"/>
</p:tagLst>
</file>

<file path=ppt/tags/tag144.xml><?xml version="1.0" encoding="utf-8"?>
<p:tagLst xmlns:p="http://schemas.openxmlformats.org/presentationml/2006/main">
  <p:tag name="AS_UNIQUEID" val="1330"/>
  <p:tag name="KSO_WM_BEAUTIFY_FLAG" val=""/>
</p:tagLst>
</file>

<file path=ppt/tags/tag145.xml><?xml version="1.0" encoding="utf-8"?>
<p:tagLst xmlns:p="http://schemas.openxmlformats.org/presentationml/2006/main">
  <p:tag name="AS_UNIQUEID" val="1331"/>
  <p:tag name="KSO_WM_BEAUTIFY_FLAG" val=""/>
</p:tagLst>
</file>

<file path=ppt/tags/tag146.xml><?xml version="1.0" encoding="utf-8"?>
<p:tagLst xmlns:p="http://schemas.openxmlformats.org/presentationml/2006/main">
  <p:tag name="AS_UNIQUEID" val="1332"/>
  <p:tag name="KSO_WM_BEAUTIFY_FLAG" val=""/>
</p:tagLst>
</file>

<file path=ppt/tags/tag147.xml><?xml version="1.0" encoding="utf-8"?>
<p:tagLst xmlns:p="http://schemas.openxmlformats.org/presentationml/2006/main">
  <p:tag name="AS_UNIQUEID" val="1333"/>
  <p:tag name="KSO_WM_BEAUTIFY_FLAG" val=""/>
</p:tagLst>
</file>

<file path=ppt/tags/tag148.xml><?xml version="1.0" encoding="utf-8"?>
<p:tagLst xmlns:p="http://schemas.openxmlformats.org/presentationml/2006/main">
  <p:tag name="AS_UNIQUEID" val="1334"/>
  <p:tag name="KSO_WM_BEAUTIFY_FLAG" val=""/>
</p:tagLst>
</file>

<file path=ppt/tags/tag149.xml><?xml version="1.0" encoding="utf-8"?>
<p:tagLst xmlns:p="http://schemas.openxmlformats.org/presentationml/2006/main">
  <p:tag name="AS_UNIQUEID" val="1585"/>
  <p:tag name="KSO_WM_BEAUTIFY_FLAG" val=""/>
</p:tagLst>
</file>

<file path=ppt/tags/tag15.xml><?xml version="1.0" encoding="utf-8"?>
<p:tagLst xmlns:p="http://schemas.openxmlformats.org/presentationml/2006/main">
  <p:tag name="AS_UNIQUEID" val="9042"/>
  <p:tag name="KSO_WM_BEAUTIFY_FLAG" val=""/>
</p:tagLst>
</file>

<file path=ppt/tags/tag150.xml><?xml version="1.0" encoding="utf-8"?>
<p:tagLst xmlns:p="http://schemas.openxmlformats.org/presentationml/2006/main">
  <p:tag name="AS_UNIQUEID" val="1585"/>
  <p:tag name="KSO_WM_BEAUTIFY_FLAG" val=""/>
</p:tagLst>
</file>

<file path=ppt/tags/tag151.xml><?xml version="1.0" encoding="utf-8"?>
<p:tagLst xmlns:p="http://schemas.openxmlformats.org/presentationml/2006/main">
  <p:tag name="AS_UNIQUEID" val="1581"/>
  <p:tag name="KSO_WM_BEAUTIFY_FLAG" val=""/>
</p:tagLst>
</file>

<file path=ppt/tags/tag152.xml><?xml version="1.0" encoding="utf-8"?>
<p:tagLst xmlns:p="http://schemas.openxmlformats.org/presentationml/2006/main">
  <p:tag name="AS_UNIQUEID" val="1581"/>
  <p:tag name="KSO_WM_BEAUTIFY_FLAG" val=""/>
</p:tagLst>
</file>

<file path=ppt/tags/tag153.xml><?xml version="1.0" encoding="utf-8"?>
<p:tagLst xmlns:p="http://schemas.openxmlformats.org/presentationml/2006/main">
  <p:tag name="AS_UNIQUEID" val="1582"/>
  <p:tag name="KSO_WM_BEAUTIFY_FLAG" val=""/>
</p:tagLst>
</file>

<file path=ppt/tags/tag154.xml><?xml version="1.0" encoding="utf-8"?>
<p:tagLst xmlns:p="http://schemas.openxmlformats.org/presentationml/2006/main">
  <p:tag name="AS_UNIQUEID" val="1581"/>
  <p:tag name="KSO_WM_BEAUTIFY_FLAG" val=""/>
</p:tagLst>
</file>

<file path=ppt/tags/tag155.xml><?xml version="1.0" encoding="utf-8"?>
<p:tagLst xmlns:p="http://schemas.openxmlformats.org/presentationml/2006/main">
  <p:tag name="AS_UNIQUEID" val="1584"/>
  <p:tag name="KSO_WM_BEAUTIFY_FLAG" val=""/>
</p:tagLst>
</file>

<file path=ppt/tags/tag156.xml><?xml version="1.0" encoding="utf-8"?>
<p:tagLst xmlns:p="http://schemas.openxmlformats.org/presentationml/2006/main">
  <p:tag name="AS_UNIQUEID" val="1586"/>
  <p:tag name="KSO_WM_BEAUTIFY_FLAG" val=""/>
</p:tagLst>
</file>

<file path=ppt/tags/tag157.xml><?xml version="1.0" encoding="utf-8"?>
<p:tagLst xmlns:p="http://schemas.openxmlformats.org/presentationml/2006/main">
  <p:tag name="AS_UNIQUEID" val="3327"/>
  <p:tag name="KSO_WM_BEAUTIFY_FLAG" val=""/>
</p:tagLst>
</file>

<file path=ppt/tags/tag158.xml><?xml version="1.0" encoding="utf-8"?>
<p:tagLst xmlns:p="http://schemas.openxmlformats.org/presentationml/2006/main">
  <p:tag name="AS_UNIQUEID" val="4605"/>
  <p:tag name="KSO_WM_BEAUTIFY_FLAG" val=""/>
</p:tagLst>
</file>

<file path=ppt/tags/tag159.xml><?xml version="1.0" encoding="utf-8"?>
<p:tagLst xmlns:p="http://schemas.openxmlformats.org/presentationml/2006/main">
  <p:tag name="AS_UNIQUEID" val="9133"/>
  <p:tag name="KSO_WM_BEAUTIFY_FLAG" val=""/>
</p:tagLst>
</file>

<file path=ppt/tags/tag16.xml><?xml version="1.0" encoding="utf-8"?>
<p:tagLst xmlns:p="http://schemas.openxmlformats.org/presentationml/2006/main">
  <p:tag name="AS_UNIQUEID" val="9043"/>
  <p:tag name="KSO_WM_BEAUTIFY_FLAG" val=""/>
</p:tagLst>
</file>

<file path=ppt/tags/tag16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61.xml><?xml version="1.0" encoding="utf-8"?>
<p:tagLst xmlns:p="http://schemas.openxmlformats.org/presentationml/2006/main">
  <p:tag name="AS_UNIQUEID" val="1464"/>
  <p:tag name="KSO_WM_BEAUTIFY_FLAG" val=""/>
</p:tagLst>
</file>

<file path=ppt/tags/tag162.xml><?xml version="1.0" encoding="utf-8"?>
<p:tagLst xmlns:p="http://schemas.openxmlformats.org/presentationml/2006/main">
  <p:tag name="AS_UNIQUEID" val="1466"/>
  <p:tag name="KSO_WM_BEAUTIFY_FLAG" val=""/>
</p:tagLst>
</file>

<file path=ppt/tags/tag163.xml><?xml version="1.0" encoding="utf-8"?>
<p:tagLst xmlns:p="http://schemas.openxmlformats.org/presentationml/2006/main">
  <p:tag name="AS_UNIQUEID" val="1465"/>
  <p:tag name="KSO_WM_BEAUTIFY_FLAG" val=""/>
</p:tagLst>
</file>

<file path=ppt/tags/tag164.xml><?xml version="1.0" encoding="utf-8"?>
<p:tagLst xmlns:p="http://schemas.openxmlformats.org/presentationml/2006/main">
  <p:tag name="AS_UNIQUEID" val="1467"/>
  <p:tag name="KSO_WM_BEAUTIFY_FLAG" val=""/>
</p:tagLst>
</file>

<file path=ppt/tags/tag165.xml><?xml version="1.0" encoding="utf-8"?>
<p:tagLst xmlns:p="http://schemas.openxmlformats.org/presentationml/2006/main">
  <p:tag name="AS_UNIQUEID" val="2276"/>
</p:tagLst>
</file>

<file path=ppt/tags/tag166.xml><?xml version="1.0" encoding="utf-8"?>
<p:tagLst xmlns:p="http://schemas.openxmlformats.org/presentationml/2006/main">
  <p:tag name="AS_UNIQUEID" val="1467"/>
  <p:tag name="KSO_WM_BEAUTIFY_FLAG" val=""/>
</p:tagLst>
</file>

<file path=ppt/tags/tag167.xml><?xml version="1.0" encoding="utf-8"?>
<p:tagLst xmlns:p="http://schemas.openxmlformats.org/presentationml/2006/main">
  <p:tag name="AS_UNIQUEID" val="1467"/>
  <p:tag name="KSO_WM_BEAUTIFY_FLAG" val=""/>
</p:tagLst>
</file>

<file path=ppt/tags/tag168.xml><?xml version="1.0" encoding="utf-8"?>
<p:tagLst xmlns:p="http://schemas.openxmlformats.org/presentationml/2006/main">
  <p:tag name="AS_UNIQUEID" val="2277"/>
</p:tagLst>
</file>

<file path=ppt/tags/tag169.xml><?xml version="1.0" encoding="utf-8"?>
<p:tagLst xmlns:p="http://schemas.openxmlformats.org/presentationml/2006/main">
  <p:tag name="AS_UNIQUEID" val="1467"/>
  <p:tag name="KSO_WM_BEAUTIFY_FLAG" val=""/>
</p:tagLst>
</file>

<file path=ppt/tags/tag17.xml><?xml version="1.0" encoding="utf-8"?>
<p:tagLst xmlns:p="http://schemas.openxmlformats.org/presentationml/2006/main">
  <p:tag name="AS_UNIQUEID" val="9044"/>
</p:tagLst>
</file>

<file path=ppt/tags/tag170.xml><?xml version="1.0" encoding="utf-8"?>
<p:tagLst xmlns:p="http://schemas.openxmlformats.org/presentationml/2006/main">
  <p:tag name="AS_UNIQUEID" val="1467"/>
  <p:tag name="KSO_WM_BEAUTIFY_FLAG" val=""/>
</p:tagLst>
</file>

<file path=ppt/tags/tag171.xml><?xml version="1.0" encoding="utf-8"?>
<p:tagLst xmlns:p="http://schemas.openxmlformats.org/presentationml/2006/main">
  <p:tag name="AS_UNIQUEID" val="1467"/>
  <p:tag name="KSO_WM_BEAUTIFY_FLAG" val=""/>
</p:tagLst>
</file>

<file path=ppt/tags/tag172.xml><?xml version="1.0" encoding="utf-8"?>
<p:tagLst xmlns:p="http://schemas.openxmlformats.org/presentationml/2006/main">
  <p:tag name="AS_UNIQUEID" val="2273"/>
  <p:tag name="KSO_WM_BEAUTIFY_FLAG" val=""/>
</p:tagLst>
</file>

<file path=ppt/tags/tag173.xml><?xml version="1.0" encoding="utf-8"?>
<p:tagLst xmlns:p="http://schemas.openxmlformats.org/presentationml/2006/main">
  <p:tag name="AS_UNIQUEID" val="9135"/>
  <p:tag name="KSO_WM_BEAUTIFY_FLAG" val=""/>
</p:tagLst>
</file>

<file path=ppt/tags/tag1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75.xml><?xml version="1.0" encoding="utf-8"?>
<p:tagLst xmlns:p="http://schemas.openxmlformats.org/presentationml/2006/main">
  <p:tag name="AS_UNIQUEID" val="1679"/>
  <p:tag name="KSO_WM_BEAUTIFY_FLAG" val=""/>
</p:tagLst>
</file>

<file path=ppt/tags/tag176.xml><?xml version="1.0" encoding="utf-8"?>
<p:tagLst xmlns:p="http://schemas.openxmlformats.org/presentationml/2006/main">
  <p:tag name="AS_UNIQUEID" val="3333"/>
  <p:tag name="KSO_WM_BEAUTIFY_FLAG" val=""/>
</p:tagLst>
</file>

<file path=ppt/tags/tag177.xml><?xml version="1.0" encoding="utf-8"?>
<p:tagLst xmlns:p="http://schemas.openxmlformats.org/presentationml/2006/main">
  <p:tag name="AS_UNIQUEID" val="2288"/>
  <p:tag name="KSO_WM_BEAUTIFY_FLAG" val=""/>
</p:tagLst>
</file>

<file path=ppt/tags/tag178.xml><?xml version="1.0" encoding="utf-8"?>
<p:tagLst xmlns:p="http://schemas.openxmlformats.org/presentationml/2006/main">
  <p:tag name="AS_UNIQUEID" val="2289"/>
  <p:tag name="KSO_WM_BEAUTIFY_FLAG" val=""/>
</p:tagLst>
</file>

<file path=ppt/tags/tag179.xml><?xml version="1.0" encoding="utf-8"?>
<p:tagLst xmlns:p="http://schemas.openxmlformats.org/presentationml/2006/main">
  <p:tag name="AS_UNIQUEID" val="2290"/>
  <p:tag name="KSO_WM_BEAUTIFY_FLAG" val=""/>
</p:tagLst>
</file>

<file path=ppt/tags/tag18.xml><?xml version="1.0" encoding="utf-8"?>
<p:tagLst xmlns:p="http://schemas.openxmlformats.org/presentationml/2006/main">
  <p:tag name="AS_UNIQUEID" val="9045"/>
</p:tagLst>
</file>

<file path=ppt/tags/tag180.xml><?xml version="1.0" encoding="utf-8"?>
<p:tagLst xmlns:p="http://schemas.openxmlformats.org/presentationml/2006/main">
  <p:tag name="AS_UNIQUEID" val="2291"/>
  <p:tag name="KSO_WM_BEAUTIFY_FLAG" val=""/>
</p:tagLst>
</file>

<file path=ppt/tags/tag181.xml><?xml version="1.0" encoding="utf-8"?>
<p:tagLst xmlns:p="http://schemas.openxmlformats.org/presentationml/2006/main">
  <p:tag name="AS_UNIQUEID" val="2292"/>
  <p:tag name="KSO_WM_BEAUTIFY_FLAG" val=""/>
</p:tagLst>
</file>

<file path=ppt/tags/tag182.xml><?xml version="1.0" encoding="utf-8"?>
<p:tagLst xmlns:p="http://schemas.openxmlformats.org/presentationml/2006/main">
  <p:tag name="AS_UNIQUEID" val="2293"/>
  <p:tag name="KSO_WM_BEAUTIFY_FLAG" val=""/>
</p:tagLst>
</file>

<file path=ppt/tags/tag183.xml><?xml version="1.0" encoding="utf-8"?>
<p:tagLst xmlns:p="http://schemas.openxmlformats.org/presentationml/2006/main">
  <p:tag name="AS_UNIQUEID" val="2294"/>
  <p:tag name="KSO_WM_BEAUTIFY_FLAG" val=""/>
</p:tagLst>
</file>

<file path=ppt/tags/tag184.xml><?xml version="1.0" encoding="utf-8"?>
<p:tagLst xmlns:p="http://schemas.openxmlformats.org/presentationml/2006/main">
  <p:tag name="AS_UNIQUEID" val="2295"/>
  <p:tag name="KSO_WM_BEAUTIFY_FLAG" val=""/>
</p:tagLst>
</file>

<file path=ppt/tags/tag185.xml><?xml version="1.0" encoding="utf-8"?>
<p:tagLst xmlns:p="http://schemas.openxmlformats.org/presentationml/2006/main">
  <p:tag name="AS_UNIQUEID" val="2296"/>
  <p:tag name="KSO_WM_BEAUTIFY_FLAG" val=""/>
</p:tagLst>
</file>

<file path=ppt/tags/tag186.xml><?xml version="1.0" encoding="utf-8"?>
<p:tagLst xmlns:p="http://schemas.openxmlformats.org/presentationml/2006/main">
  <p:tag name="AS_UNIQUEID" val="3334"/>
  <p:tag name="KSO_WM_BEAUTIFY_FLAG" val=""/>
</p:tagLst>
</file>

<file path=ppt/tags/tag187.xml><?xml version="1.0" encoding="utf-8"?>
<p:tagLst xmlns:p="http://schemas.openxmlformats.org/presentationml/2006/main">
  <p:tag name="AS_UNIQUEID" val="3121"/>
  <p:tag name="KSO_WM_BEAUTIFY_FLAG" val=""/>
</p:tagLst>
</file>

<file path=ppt/tags/tag188.xml><?xml version="1.0" encoding="utf-8"?>
<p:tagLst xmlns:p="http://schemas.openxmlformats.org/presentationml/2006/main">
  <p:tag name="AS_UNIQUEID" val="4609"/>
  <p:tag name="KSO_WM_BEAUTIFY_FLAG" val=""/>
</p:tagLst>
</file>

<file path=ppt/tags/tag189.xml><?xml version="1.0" encoding="utf-8"?>
<p:tagLst xmlns:p="http://schemas.openxmlformats.org/presentationml/2006/main">
  <p:tag name="AS_UNIQUEID" val="9137"/>
  <p:tag name="KSO_WM_BEAUTIFY_FLAG" val=""/>
</p:tagLst>
</file>

<file path=ppt/tags/tag19.xml><?xml version="1.0" encoding="utf-8"?>
<p:tagLst xmlns:p="http://schemas.openxmlformats.org/presentationml/2006/main">
  <p:tag name="AS_UNIQUEID" val="9046"/>
  <p:tag name="KSO_WM_BEAUTIFY_FLAG" val=""/>
</p:tagLst>
</file>

<file path=ppt/tags/tag19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91.xml><?xml version="1.0" encoding="utf-8"?>
<p:tagLst xmlns:p="http://schemas.openxmlformats.org/presentationml/2006/main">
  <p:tag name="AS_UNIQUEID" val="3339"/>
  <p:tag name="KSO_WM_BEAUTIFY_FLAG" val=""/>
</p:tagLst>
</file>

<file path=ppt/tags/tag192.xml><?xml version="1.0" encoding="utf-8"?>
<p:tagLst xmlns:p="http://schemas.openxmlformats.org/presentationml/2006/main">
  <p:tag name="AS_UNIQUEID" val="3340"/>
  <p:tag name="KSO_WM_BEAUTIFY_FLAG" val=""/>
</p:tagLst>
</file>

<file path=ppt/tags/tag193.xml><?xml version="1.0" encoding="utf-8"?>
<p:tagLst xmlns:p="http://schemas.openxmlformats.org/presentationml/2006/main">
  <p:tag name="AS_UNIQUEID" val="3341"/>
  <p:tag name="KSO_WM_BEAUTIFY_FLAG" val=""/>
</p:tagLst>
</file>

<file path=ppt/tags/tag194.xml><?xml version="1.0" encoding="utf-8"?>
<p:tagLst xmlns:p="http://schemas.openxmlformats.org/presentationml/2006/main">
  <p:tag name="AS_UNIQUEID" val="3345"/>
  <p:tag name="KSO_WM_BEAUTIFY_FLAG" val=""/>
</p:tagLst>
</file>

<file path=ppt/tags/tag195.xml><?xml version="1.0" encoding="utf-8"?>
<p:tagLst xmlns:p="http://schemas.openxmlformats.org/presentationml/2006/main">
  <p:tag name="AS_UNIQUEID" val="9139"/>
  <p:tag name="KSO_WM_BEAUTIFY_FLAG" val=""/>
</p:tagLst>
</file>

<file path=ppt/tags/tag19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197.xml><?xml version="1.0" encoding="utf-8"?>
<p:tagLst xmlns:p="http://schemas.openxmlformats.org/presentationml/2006/main">
  <p:tag name="AS_UNIQUEID" val="2516"/>
  <p:tag name="KSO_WM_BEAUTIFY_FLAG" val=""/>
</p:tagLst>
</file>

<file path=ppt/tags/tag198.xml><?xml version="1.0" encoding="utf-8"?>
<p:tagLst xmlns:p="http://schemas.openxmlformats.org/presentationml/2006/main">
  <p:tag name="AS_UNIQUEID" val="1453"/>
  <p:tag name="KSO_WM_BEAUTIFY_FLAG" val=""/>
</p:tagLst>
</file>

<file path=ppt/tags/tag199.xml><?xml version="1.0" encoding="utf-8"?>
<p:tagLst xmlns:p="http://schemas.openxmlformats.org/presentationml/2006/main">
  <p:tag name="AS_UNIQUEID" val="1454"/>
  <p:tag name="KSO_WM_BEAUTIFY_FLAG" val=""/>
</p:tagLst>
</file>

<file path=ppt/tags/tag2.xml><?xml version="1.0" encoding="utf-8"?>
<p:tagLst xmlns:p="http://schemas.openxmlformats.org/presentationml/2006/main">
  <p:tag name="AS_UNIQUEID" val="9029"/>
  <p:tag name="KSO_WM_BEAUTIFY_FLAG" val=""/>
</p:tagLst>
</file>

<file path=ppt/tags/tag20.xml><?xml version="1.0" encoding="utf-8"?>
<p:tagLst xmlns:p="http://schemas.openxmlformats.org/presentationml/2006/main">
  <p:tag name="AS_UNIQUEID" val="9047"/>
  <p:tag name="KSO_WM_BEAUTIFY_FLAG" val=""/>
</p:tagLst>
</file>

<file path=ppt/tags/tag200.xml><?xml version="1.0" encoding="utf-8"?>
<p:tagLst xmlns:p="http://schemas.openxmlformats.org/presentationml/2006/main">
  <p:tag name="AS_UNIQUEID" val="1455"/>
  <p:tag name="KSO_WM_BEAUTIFY_FLAG" val=""/>
</p:tagLst>
</file>

<file path=ppt/tags/tag201.xml><?xml version="1.0" encoding="utf-8"?>
<p:tagLst xmlns:p="http://schemas.openxmlformats.org/presentationml/2006/main">
  <p:tag name="AS_UNIQUEID" val="3306"/>
  <p:tag name="KSO_WM_BEAUTIFY_FLAG" val=""/>
</p:tagLst>
</file>

<file path=ppt/tags/tag202.xml><?xml version="1.0" encoding="utf-8"?>
<p:tagLst xmlns:p="http://schemas.openxmlformats.org/presentationml/2006/main">
  <p:tag name="AS_UNIQUEID" val="1863"/>
  <p:tag name="KSO_WM_BEAUTIFY_FLAG" val=""/>
</p:tagLst>
</file>

<file path=ppt/tags/tag203.xml><?xml version="1.0" encoding="utf-8"?>
<p:tagLst xmlns:p="http://schemas.openxmlformats.org/presentationml/2006/main">
  <p:tag name="AS_UNIQUEID" val="1864"/>
  <p:tag name="KSO_WM_BEAUTIFY_FLAG" val=""/>
</p:tagLst>
</file>

<file path=ppt/tags/tag204.xml><?xml version="1.0" encoding="utf-8"?>
<p:tagLst xmlns:p="http://schemas.openxmlformats.org/presentationml/2006/main">
  <p:tag name="AS_UNIQUEID" val="1455"/>
  <p:tag name="KSO_WM_BEAUTIFY_FLAG" val=""/>
</p:tagLst>
</file>

<file path=ppt/tags/tag205.xml><?xml version="1.0" encoding="utf-8"?>
<p:tagLst xmlns:p="http://schemas.openxmlformats.org/presentationml/2006/main">
  <p:tag name="AS_UNIQUEID" val="3370"/>
  <p:tag name="KSO_WM_BEAUTIFY_FLAG" val=""/>
</p:tagLst>
</file>

<file path=ppt/tags/tag206.xml><?xml version="1.0" encoding="utf-8"?>
<p:tagLst xmlns:p="http://schemas.openxmlformats.org/presentationml/2006/main">
  <p:tag name="AS_UNIQUEID" val="2156"/>
</p:tagLst>
</file>

<file path=ppt/tags/tag207.xml><?xml version="1.0" encoding="utf-8"?>
<p:tagLst xmlns:p="http://schemas.openxmlformats.org/presentationml/2006/main">
  <p:tag name="AS_UNIQUEID" val="2157"/>
</p:tagLst>
</file>

<file path=ppt/tags/tag208.xml><?xml version="1.0" encoding="utf-8"?>
<p:tagLst xmlns:p="http://schemas.openxmlformats.org/presentationml/2006/main">
  <p:tag name="AS_UNIQUEID" val="2158"/>
  <p:tag name="KSO_WM_BEAUTIFY_FLAG" val=""/>
</p:tagLst>
</file>

<file path=ppt/tags/tag209.xml><?xml version="1.0" encoding="utf-8"?>
<p:tagLst xmlns:p="http://schemas.openxmlformats.org/presentationml/2006/main">
  <p:tag name="AS_UNIQUEID" val="2159"/>
  <p:tag name="KSO_WM_BEAUTIFY_FLAG" val=""/>
</p:tagLst>
</file>

<file path=ppt/tags/tag21.xml><?xml version="1.0" encoding="utf-8"?>
<p:tagLst xmlns:p="http://schemas.openxmlformats.org/presentationml/2006/main">
  <p:tag name="AS_UNIQUEID" val="9048"/>
  <p:tag name="KSO_WM_BEAUTIFY_FLAG" val=""/>
</p:tagLst>
</file>

<file path=ppt/tags/tag210.xml><?xml version="1.0" encoding="utf-8"?>
<p:tagLst xmlns:p="http://schemas.openxmlformats.org/presentationml/2006/main">
  <p:tag name="AS_UNIQUEID" val="2160"/>
  <p:tag name="KSO_WM_BEAUTIFY_FLAG" val=""/>
</p:tagLst>
</file>

<file path=ppt/tags/tag211.xml><?xml version="1.0" encoding="utf-8"?>
<p:tagLst xmlns:p="http://schemas.openxmlformats.org/presentationml/2006/main">
  <p:tag name="AS_UNIQUEID" val="2161"/>
  <p:tag name="KSO_WM_BEAUTIFY_FLAG" val=""/>
</p:tagLst>
</file>

<file path=ppt/tags/tag212.xml><?xml version="1.0" encoding="utf-8"?>
<p:tagLst xmlns:p="http://schemas.openxmlformats.org/presentationml/2006/main">
  <p:tag name="AS_UNIQUEID" val="2162"/>
</p:tagLst>
</file>

<file path=ppt/tags/tag213.xml><?xml version="1.0" encoding="utf-8"?>
<p:tagLst xmlns:p="http://schemas.openxmlformats.org/presentationml/2006/main">
  <p:tag name="AS_UNIQUEID" val="2163"/>
  <p:tag name="KSO_WM_BEAUTIFY_FLAG" val=""/>
</p:tagLst>
</file>

<file path=ppt/tags/tag214.xml><?xml version="1.0" encoding="utf-8"?>
<p:tagLst xmlns:p="http://schemas.openxmlformats.org/presentationml/2006/main">
  <p:tag name="AS_UNIQUEID" val="2164"/>
  <p:tag name="KSO_WM_BEAUTIFY_FLAG" val=""/>
</p:tagLst>
</file>

<file path=ppt/tags/tag215.xml><?xml version="1.0" encoding="utf-8"?>
<p:tagLst xmlns:p="http://schemas.openxmlformats.org/presentationml/2006/main">
  <p:tag name="AS_UNIQUEID" val="2165"/>
  <p:tag name="KSO_WM_BEAUTIFY_FLAG" val=""/>
</p:tagLst>
</file>

<file path=ppt/tags/tag216.xml><?xml version="1.0" encoding="utf-8"?>
<p:tagLst xmlns:p="http://schemas.openxmlformats.org/presentationml/2006/main">
  <p:tag name="AS_UNIQUEID" val="3371"/>
  <p:tag name="KSO_WM_BEAUTIFY_FLAG" val=""/>
</p:tagLst>
</file>

<file path=ppt/tags/tag217.xml><?xml version="1.0" encoding="utf-8"?>
<p:tagLst xmlns:p="http://schemas.openxmlformats.org/presentationml/2006/main">
  <p:tag name="AS_UNIQUEID" val="3372"/>
  <p:tag name="KSO_WM_BEAUTIFY_FLAG" val=""/>
</p:tagLst>
</file>

<file path=ppt/tags/tag218.xml><?xml version="1.0" encoding="utf-8"?>
<p:tagLst xmlns:p="http://schemas.openxmlformats.org/presentationml/2006/main">
  <p:tag name="AS_UNIQUEID" val="9144"/>
  <p:tag name="KSO_WM_BEAUTIFY_FLAG" val=""/>
</p:tagLst>
</file>

<file path=ppt/tags/tag21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22.xml><?xml version="1.0" encoding="utf-8"?>
<p:tagLst xmlns:p="http://schemas.openxmlformats.org/presentationml/2006/main">
  <p:tag name="AS_UNIQUEID" val="9049"/>
  <p:tag name="KSO_WM_BEAUTIFY_FLAG" val=""/>
</p:tagLst>
</file>

<file path=ppt/tags/tag220.xml><?xml version="1.0" encoding="utf-8"?>
<p:tagLst xmlns:p="http://schemas.openxmlformats.org/presentationml/2006/main">
  <p:tag name="AS_UNIQUEID" val="9141"/>
</p:tagLst>
</file>

<file path=ppt/tags/tag221.xml><?xml version="1.0" encoding="utf-8"?>
<p:tagLst xmlns:p="http://schemas.openxmlformats.org/presentationml/2006/main">
  <p:tag name="AS_UNIQUEID" val="9142"/>
</p:tagLst>
</file>

<file path=ppt/tags/tag222.xml><?xml version="1.0" encoding="utf-8"?>
<p:tagLst xmlns:p="http://schemas.openxmlformats.org/presentationml/2006/main">
  <p:tag name="AS_UNIQUEID" val="3306"/>
  <p:tag name="KSO_WM_BEAUTIFY_FLAG" val=""/>
</p:tagLst>
</file>

<file path=ppt/tags/tag223.xml><?xml version="1.0" encoding="utf-8"?>
<p:tagLst xmlns:p="http://schemas.openxmlformats.org/presentationml/2006/main">
  <p:tag name="AS_UNIQUEID" val="4618"/>
  <p:tag name="KSO_WM_BEAUTIFY_FLAG" val=""/>
</p:tagLst>
</file>

<file path=ppt/tags/tag224.xml><?xml version="1.0" encoding="utf-8"?>
<p:tagLst xmlns:p="http://schemas.openxmlformats.org/presentationml/2006/main">
  <p:tag name="AS_UNIQUEID" val="3310"/>
  <p:tag name="KSO_WM_BEAUTIFY_FLAG" val=""/>
</p:tagLst>
</file>

<file path=ppt/tags/tag225.xml><?xml version="1.0" encoding="utf-8"?>
<p:tagLst xmlns:p="http://schemas.openxmlformats.org/presentationml/2006/main">
  <p:tag name="AS_UNIQUEID" val="1020"/>
  <p:tag name="KSO_WM_BEAUTIFY_FLAG" val=""/>
</p:tagLst>
</file>

<file path=ppt/tags/tag226.xml><?xml version="1.0" encoding="utf-8"?>
<p:tagLst xmlns:p="http://schemas.openxmlformats.org/presentationml/2006/main">
  <p:tag name="AS_UNIQUEID" val="1022"/>
  <p:tag name="KSO_WM_BEAUTIFY_FLAG" val=""/>
</p:tagLst>
</file>

<file path=ppt/tags/tag227.xml><?xml version="1.0" encoding="utf-8"?>
<p:tagLst xmlns:p="http://schemas.openxmlformats.org/presentationml/2006/main">
  <p:tag name="AS_UNIQUEID" val="1023"/>
  <p:tag name="KSO_WM_BEAUTIFY_FLAG" val=""/>
</p:tagLst>
</file>

<file path=ppt/tags/tag228.xml><?xml version="1.0" encoding="utf-8"?>
<p:tagLst xmlns:p="http://schemas.openxmlformats.org/presentationml/2006/main">
  <p:tag name="AS_UNIQUEID" val="1024"/>
</p:tagLst>
</file>

<file path=ppt/tags/tag229.xml><?xml version="1.0" encoding="utf-8"?>
<p:tagLst xmlns:p="http://schemas.openxmlformats.org/presentationml/2006/main">
  <p:tag name="AS_UNIQUEID" val="1025"/>
  <p:tag name="KSO_WM_BEAUTIFY_FLAG" val=""/>
</p:tagLst>
</file>

<file path=ppt/tags/tag23.xml><?xml version="1.0" encoding="utf-8"?>
<p:tagLst xmlns:p="http://schemas.openxmlformats.org/presentationml/2006/main">
  <p:tag name="AS_UNIQUEID" val="9050"/>
  <p:tag name="KSO_WM_BEAUTIFY_FLAG" val=""/>
</p:tagLst>
</file>

<file path=ppt/tags/tag230.xml><?xml version="1.0" encoding="utf-8"?>
<p:tagLst xmlns:p="http://schemas.openxmlformats.org/presentationml/2006/main">
  <p:tag name="AS_UNIQUEID" val="1026"/>
  <p:tag name="KSO_WM_BEAUTIFY_FLAG" val=""/>
</p:tagLst>
</file>

<file path=ppt/tags/tag231.xml><?xml version="1.0" encoding="utf-8"?>
<p:tagLst xmlns:p="http://schemas.openxmlformats.org/presentationml/2006/main">
  <p:tag name="AS_UNIQUEID" val="1027"/>
</p:tagLst>
</file>

<file path=ppt/tags/tag232.xml><?xml version="1.0" encoding="utf-8"?>
<p:tagLst xmlns:p="http://schemas.openxmlformats.org/presentationml/2006/main">
  <p:tag name="AS_UNIQUEID" val="1028"/>
  <p:tag name="KSO_WM_BEAUTIFY_FLAG" val=""/>
</p:tagLst>
</file>

<file path=ppt/tags/tag233.xml><?xml version="1.0" encoding="utf-8"?>
<p:tagLst xmlns:p="http://schemas.openxmlformats.org/presentationml/2006/main">
  <p:tag name="AS_UNIQUEID" val="1029"/>
  <p:tag name="KSO_WM_BEAUTIFY_FLAG" val=""/>
</p:tagLst>
</file>

<file path=ppt/tags/tag234.xml><?xml version="1.0" encoding="utf-8"?>
<p:tagLst xmlns:p="http://schemas.openxmlformats.org/presentationml/2006/main">
  <p:tag name="AS_UNIQUEID" val="1034"/>
  <p:tag name="KSO_WM_BEAUTIFY_FLAG" val=""/>
</p:tagLst>
</file>

<file path=ppt/tags/tag235.xml><?xml version="1.0" encoding="utf-8"?>
<p:tagLst xmlns:p="http://schemas.openxmlformats.org/presentationml/2006/main">
  <p:tag name="AS_UNIQUEID" val="1034"/>
  <p:tag name="KSO_WM_BEAUTIFY_FLAG" val=""/>
</p:tagLst>
</file>

<file path=ppt/tags/tag236.xml><?xml version="1.0" encoding="utf-8"?>
<p:tagLst xmlns:p="http://schemas.openxmlformats.org/presentationml/2006/main">
  <p:tag name="AS_UNIQUEID" val="2699"/>
  <p:tag name="KSO_WM_BEAUTIFY_FLAG" val=""/>
</p:tagLst>
</file>

<file path=ppt/tags/tag237.xml><?xml version="1.0" encoding="utf-8"?>
<p:tagLst xmlns:p="http://schemas.openxmlformats.org/presentationml/2006/main">
  <p:tag name="AS_UNIQUEID" val="2700"/>
  <p:tag name="KSO_WM_BEAUTIFY_FLAG" val=""/>
</p:tagLst>
</file>

<file path=ppt/tags/tag238.xml><?xml version="1.0" encoding="utf-8"?>
<p:tagLst xmlns:p="http://schemas.openxmlformats.org/presentationml/2006/main">
  <p:tag name="AS_UNIQUEID" val="2701"/>
  <p:tag name="KSO_WM_BEAUTIFY_FLAG" val=""/>
</p:tagLst>
</file>

<file path=ppt/tags/tag239.xml><?xml version="1.0" encoding="utf-8"?>
<p:tagLst xmlns:p="http://schemas.openxmlformats.org/presentationml/2006/main">
  <p:tag name="AS_UNIQUEID" val="9146"/>
  <p:tag name="KSO_WM_BEAUTIFY_FLAG" val=""/>
</p:tagLst>
</file>

<file path=ppt/tags/tag24.xml><?xml version="1.0" encoding="utf-8"?>
<p:tagLst xmlns:p="http://schemas.openxmlformats.org/presentationml/2006/main">
  <p:tag name="AS_UNIQUEID" val="9051"/>
  <p:tag name="KSO_WM_BEAUTIFY_FLAG" val=""/>
</p:tagLst>
</file>

<file path=ppt/tags/tag240.xml><?xml version="1.0" encoding="utf-8"?>
<p:tagLst xmlns:p="http://schemas.openxmlformats.org/presentationml/2006/main">
  <p:tag name="AS_UNIQUEID" val="9147"/>
  <p:tag name="KSO_WM_BEAUTIFY_FLAG" val=""/>
</p:tagLst>
</file>

<file path=ppt/tags/tag24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242.xml><?xml version="1.0" encoding="utf-8"?>
<p:tagLst xmlns:p="http://schemas.openxmlformats.org/presentationml/2006/main">
  <p:tag name="AS_UNIQUEID" val="1963"/>
  <p:tag name="KSO_WM_BEAUTIFY_FLAG" val=""/>
</p:tagLst>
</file>

<file path=ppt/tags/tag243.xml><?xml version="1.0" encoding="utf-8"?>
<p:tagLst xmlns:p="http://schemas.openxmlformats.org/presentationml/2006/main">
  <p:tag name="AS_UNIQUEID" val="1281"/>
  <p:tag name="KSO_WM_BEAUTIFY_FLAG" val=""/>
  <p:tag name="KSO_WM_UNIT_TABLE_BEAUTIFY" val="smartTable{18af71d4-d974-40fc-b0e1-e94bc760cc38}"/>
  <p:tag name="TABLE_ENDDRAG_ORIGIN_RECT" val="620*244"/>
  <p:tag name="TABLE_ENDDRAG_RECT" val="158*183*620*244"/>
</p:tagLst>
</file>

<file path=ppt/tags/tag244.xml><?xml version="1.0" encoding="utf-8"?>
<p:tagLst xmlns:p="http://schemas.openxmlformats.org/presentationml/2006/main">
  <p:tag name="AS_UNIQUEID" val="1964"/>
  <p:tag name="KSO_WM_BEAUTIFY_FLAG" val=""/>
</p:tagLst>
</file>

<file path=ppt/tags/tag245.xml><?xml version="1.0" encoding="utf-8"?>
<p:tagLst xmlns:p="http://schemas.openxmlformats.org/presentationml/2006/main">
  <p:tag name="AS_UNIQUEID" val="1965"/>
  <p:tag name="KSO_WM_BEAUTIFY_FLAG" val=""/>
</p:tagLst>
</file>

<file path=ppt/tags/tag246.xml><?xml version="1.0" encoding="utf-8"?>
<p:tagLst xmlns:p="http://schemas.openxmlformats.org/presentationml/2006/main">
  <p:tag name="AS_UNIQUEID" val="1966"/>
  <p:tag name="KSO_WM_BEAUTIFY_FLAG" val=""/>
</p:tagLst>
</file>

<file path=ppt/tags/tag247.xml><?xml version="1.0" encoding="utf-8"?>
<p:tagLst xmlns:p="http://schemas.openxmlformats.org/presentationml/2006/main">
  <p:tag name="AS_UNIQUEID" val="1967"/>
  <p:tag name="KSO_WM_BEAUTIFY_FLAG" val=""/>
</p:tagLst>
</file>

<file path=ppt/tags/tag248.xml><?xml version="1.0" encoding="utf-8"?>
<p:tagLst xmlns:p="http://schemas.openxmlformats.org/presentationml/2006/main">
  <p:tag name="AS_UNIQUEID" val="1968"/>
  <p:tag name="KSO_WM_BEAUTIFY_FLAG" val=""/>
</p:tagLst>
</file>

<file path=ppt/tags/tag249.xml><?xml version="1.0" encoding="utf-8"?>
<p:tagLst xmlns:p="http://schemas.openxmlformats.org/presentationml/2006/main">
  <p:tag name="AS_UNIQUEID" val="1243"/>
  <p:tag name="KSO_WM_BEAUTIFY_FLAG" val=""/>
</p:tagLst>
</file>

<file path=ppt/tags/tag25.xml><?xml version="1.0" encoding="utf-8"?>
<p:tagLst xmlns:p="http://schemas.openxmlformats.org/presentationml/2006/main">
  <p:tag name="AS_UNIQUEID" val="9052"/>
  <p:tag name="KSO_WM_BEAUTIFY_FLAG" val=""/>
</p:tagLst>
</file>

<file path=ppt/tags/tag250.xml><?xml version="1.0" encoding="utf-8"?>
<p:tagLst xmlns:p="http://schemas.openxmlformats.org/presentationml/2006/main">
  <p:tag name="AS_UNIQUEID" val="9149"/>
  <p:tag name="KSO_WM_BEAUTIFY_FLAG" val=""/>
</p:tagLst>
</file>

<file path=ppt/tags/tag25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252.xml><?xml version="1.0" encoding="utf-8"?>
<p:tagLst xmlns:p="http://schemas.openxmlformats.org/presentationml/2006/main">
  <p:tag name="AS_UNIQUEID" val="2711"/>
  <p:tag name="KSO_WM_BEAUTIFY_FLAG" val=""/>
</p:tagLst>
</file>

<file path=ppt/tags/tag253.xml><?xml version="1.0" encoding="utf-8"?>
<p:tagLst xmlns:p="http://schemas.openxmlformats.org/presentationml/2006/main">
  <p:tag name="AS_UNIQUEID" val="2712"/>
  <p:tag name="KSO_WM_BEAUTIFY_FLAG" val=""/>
</p:tagLst>
</file>

<file path=ppt/tags/tag254.xml><?xml version="1.0" encoding="utf-8"?>
<p:tagLst xmlns:p="http://schemas.openxmlformats.org/presentationml/2006/main">
  <p:tag name="AS_UNIQUEID" val="2713"/>
  <p:tag name="KSO_WM_BEAUTIFY_FLAG" val=""/>
</p:tagLst>
</file>

<file path=ppt/tags/tag255.xml><?xml version="1.0" encoding="utf-8"?>
<p:tagLst xmlns:p="http://schemas.openxmlformats.org/presentationml/2006/main">
  <p:tag name="AS_UNIQUEID" val="2714"/>
  <p:tag name="KSO_WM_BEAUTIFY_FLAG" val=""/>
</p:tagLst>
</file>

<file path=ppt/tags/tag256.xml><?xml version="1.0" encoding="utf-8"?>
<p:tagLst xmlns:p="http://schemas.openxmlformats.org/presentationml/2006/main">
  <p:tag name="AS_UNIQUEID" val="1281"/>
  <p:tag name="KSO_WM_BEAUTIFY_FLAG" val=""/>
  <p:tag name="KSO_WM_UNIT_TABLE_BEAUTIFY" val="smartTable{18af71d4-d974-40fc-b0e1-e94bc760cc38}"/>
  <p:tag name="TABLE_ENDDRAG_ORIGIN_RECT" val="620*244"/>
  <p:tag name="TABLE_ENDDRAG_RECT" val="158*183*620*244"/>
</p:tagLst>
</file>

<file path=ppt/tags/tag257.xml><?xml version="1.0" encoding="utf-8"?>
<p:tagLst xmlns:p="http://schemas.openxmlformats.org/presentationml/2006/main">
  <p:tag name="AS_UNIQUEID" val="2042"/>
</p:tagLst>
</file>

<file path=ppt/tags/tag258.xml><?xml version="1.0" encoding="utf-8"?>
<p:tagLst xmlns:p="http://schemas.openxmlformats.org/presentationml/2006/main">
  <p:tag name="AS_UNIQUEID" val="2043"/>
</p:tagLst>
</file>

<file path=ppt/tags/tag259.xml><?xml version="1.0" encoding="utf-8"?>
<p:tagLst xmlns:p="http://schemas.openxmlformats.org/presentationml/2006/main">
  <p:tag name="AS_UNIQUEID" val="2044"/>
  <p:tag name="KSO_WM_BEAUTIFY_FLAG" val=""/>
</p:tagLst>
</file>

<file path=ppt/tags/tag26.xml><?xml version="1.0" encoding="utf-8"?>
<p:tagLst xmlns:p="http://schemas.openxmlformats.org/presentationml/2006/main">
  <p:tag name="AS_UNIQUEID" val="9053"/>
  <p:tag name="KSO_WM_BEAUTIFY_FLAG" val=""/>
</p:tagLst>
</file>

<file path=ppt/tags/tag260.xml><?xml version="1.0" encoding="utf-8"?>
<p:tagLst xmlns:p="http://schemas.openxmlformats.org/presentationml/2006/main">
  <p:tag name="AS_UNIQUEID" val="2045"/>
  <p:tag name="KSO_WM_BEAUTIFY_FLAG" val=""/>
</p:tagLst>
</file>

<file path=ppt/tags/tag261.xml><?xml version="1.0" encoding="utf-8"?>
<p:tagLst xmlns:p="http://schemas.openxmlformats.org/presentationml/2006/main">
  <p:tag name="AS_UNIQUEID" val="2046"/>
  <p:tag name="KSO_WM_BEAUTIFY_FLAG" val=""/>
</p:tagLst>
</file>

<file path=ppt/tags/tag262.xml><?xml version="1.0" encoding="utf-8"?>
<p:tagLst xmlns:p="http://schemas.openxmlformats.org/presentationml/2006/main">
  <p:tag name="AS_UNIQUEID" val="2047"/>
  <p:tag name="KSO_WM_BEAUTIFY_FLAG" val=""/>
</p:tagLst>
</file>

<file path=ppt/tags/tag263.xml><?xml version="1.0" encoding="utf-8"?>
<p:tagLst xmlns:p="http://schemas.openxmlformats.org/presentationml/2006/main">
  <p:tag name="AS_UNIQUEID" val="2048"/>
  <p:tag name="KSO_WM_BEAUTIFY_FLAG" val=""/>
</p:tagLst>
</file>

<file path=ppt/tags/tag264.xml><?xml version="1.0" encoding="utf-8"?>
<p:tagLst xmlns:p="http://schemas.openxmlformats.org/presentationml/2006/main">
  <p:tag name="AS_UNIQUEID" val="2049"/>
  <p:tag name="KSO_WM_BEAUTIFY_FLAG" val=""/>
</p:tagLst>
</file>

<file path=ppt/tags/tag265.xml><?xml version="1.0" encoding="utf-8"?>
<p:tagLst xmlns:p="http://schemas.openxmlformats.org/presentationml/2006/main">
  <p:tag name="AS_UNIQUEID" val="2050"/>
  <p:tag name="KSO_WM_BEAUTIFY_FLAG" val=""/>
</p:tagLst>
</file>

<file path=ppt/tags/tag266.xml><?xml version="1.0" encoding="utf-8"?>
<p:tagLst xmlns:p="http://schemas.openxmlformats.org/presentationml/2006/main">
  <p:tag name="AS_UNIQUEID" val="2051"/>
  <p:tag name="KSO_WM_BEAUTIFY_FLAG" val=""/>
</p:tagLst>
</file>

<file path=ppt/tags/tag267.xml><?xml version="1.0" encoding="utf-8"?>
<p:tagLst xmlns:p="http://schemas.openxmlformats.org/presentationml/2006/main">
  <p:tag name="AS_UNIQUEID" val="2052"/>
  <p:tag name="KSO_WM_BEAUTIFY_FLAG" val=""/>
</p:tagLst>
</file>

<file path=ppt/tags/tag268.xml><?xml version="1.0" encoding="utf-8"?>
<p:tagLst xmlns:p="http://schemas.openxmlformats.org/presentationml/2006/main">
  <p:tag name="AS_UNIQUEID" val="2053"/>
</p:tagLst>
</file>

<file path=ppt/tags/tag269.xml><?xml version="1.0" encoding="utf-8"?>
<p:tagLst xmlns:p="http://schemas.openxmlformats.org/presentationml/2006/main">
  <p:tag name="AS_UNIQUEID" val="2054"/>
  <p:tag name="KSO_WM_BEAUTIFY_FLAG" val=""/>
</p:tagLst>
</file>

<file path=ppt/tags/tag27.xml><?xml version="1.0" encoding="utf-8"?>
<p:tagLst xmlns:p="http://schemas.openxmlformats.org/presentationml/2006/main">
  <p:tag name="AS_UNIQUEID" val="9054"/>
  <p:tag name="KSO_WM_BEAUTIFY_FLAG" val=""/>
</p:tagLst>
</file>

<file path=ppt/tags/tag270.xml><?xml version="1.0" encoding="utf-8"?>
<p:tagLst xmlns:p="http://schemas.openxmlformats.org/presentationml/2006/main">
  <p:tag name="AS_UNIQUEID" val="2055"/>
  <p:tag name="KSO_WM_BEAUTIFY_FLAG" val=""/>
</p:tagLst>
</file>

<file path=ppt/tags/tag271.xml><?xml version="1.0" encoding="utf-8"?>
<p:tagLst xmlns:p="http://schemas.openxmlformats.org/presentationml/2006/main">
  <p:tag name="AS_UNIQUEID" val="2056"/>
  <p:tag name="KSO_WM_BEAUTIFY_FLAG" val=""/>
</p:tagLst>
</file>

<file path=ppt/tags/tag272.xml><?xml version="1.0" encoding="utf-8"?>
<p:tagLst xmlns:p="http://schemas.openxmlformats.org/presentationml/2006/main">
  <p:tag name="AS_UNIQUEID" val="2057"/>
  <p:tag name="KSO_WM_BEAUTIFY_FLAG" val=""/>
</p:tagLst>
</file>

<file path=ppt/tags/tag273.xml><?xml version="1.0" encoding="utf-8"?>
<p:tagLst xmlns:p="http://schemas.openxmlformats.org/presentationml/2006/main">
  <p:tag name="AS_UNIQUEID" val="2058"/>
  <p:tag name="KSO_WM_BEAUTIFY_FLAG" val=""/>
</p:tagLst>
</file>

<file path=ppt/tags/tag274.xml><?xml version="1.0" encoding="utf-8"?>
<p:tagLst xmlns:p="http://schemas.openxmlformats.org/presentationml/2006/main">
  <p:tag name="AS_UNIQUEID" val="2059"/>
  <p:tag name="KSO_WM_BEAUTIFY_FLAG" val=""/>
</p:tagLst>
</file>

<file path=ppt/tags/tag275.xml><?xml version="1.0" encoding="utf-8"?>
<p:tagLst xmlns:p="http://schemas.openxmlformats.org/presentationml/2006/main">
  <p:tag name="AS_UNIQUEID" val="2060"/>
  <p:tag name="KSO_WM_BEAUTIFY_FLAG" val=""/>
</p:tagLst>
</file>

<file path=ppt/tags/tag276.xml><?xml version="1.0" encoding="utf-8"?>
<p:tagLst xmlns:p="http://schemas.openxmlformats.org/presentationml/2006/main">
  <p:tag name="AS_UNIQUEID" val="2061"/>
  <p:tag name="KSO_WM_BEAUTIFY_FLAG" val=""/>
</p:tagLst>
</file>

<file path=ppt/tags/tag277.xml><?xml version="1.0" encoding="utf-8"?>
<p:tagLst xmlns:p="http://schemas.openxmlformats.org/presentationml/2006/main">
  <p:tag name="AS_UNIQUEID" val="2062"/>
  <p:tag name="KSO_WM_BEAUTIFY_FLAG" val=""/>
</p:tagLst>
</file>

<file path=ppt/tags/tag278.xml><?xml version="1.0" encoding="utf-8"?>
<p:tagLst xmlns:p="http://schemas.openxmlformats.org/presentationml/2006/main">
  <p:tag name="AS_UNIQUEID" val="2063"/>
  <p:tag name="KSO_WM_BEAUTIFY_FLAG" val=""/>
</p:tagLst>
</file>

<file path=ppt/tags/tag279.xml><?xml version="1.0" encoding="utf-8"?>
<p:tagLst xmlns:p="http://schemas.openxmlformats.org/presentationml/2006/main">
  <p:tag name="AS_UNIQUEID" val="2064"/>
  <p:tag name="KSO_WM_BEAUTIFY_FLAG" val=""/>
</p:tagLst>
</file>

<file path=ppt/tags/tag28.xml><?xml version="1.0" encoding="utf-8"?>
<p:tagLst xmlns:p="http://schemas.openxmlformats.org/presentationml/2006/main">
  <p:tag name="AS_UNIQUEID" val="9055"/>
</p:tagLst>
</file>

<file path=ppt/tags/tag280.xml><?xml version="1.0" encoding="utf-8"?>
<p:tagLst xmlns:p="http://schemas.openxmlformats.org/presentationml/2006/main">
  <p:tag name="AS_UNIQUEID" val="2065"/>
  <p:tag name="KSO_WM_BEAUTIFY_FLAG" val=""/>
</p:tagLst>
</file>

<file path=ppt/tags/tag281.xml><?xml version="1.0" encoding="utf-8"?>
<p:tagLst xmlns:p="http://schemas.openxmlformats.org/presentationml/2006/main">
  <p:tag name="AS_UNIQUEID" val="2066"/>
  <p:tag name="KSO_WM_BEAUTIFY_FLAG" val=""/>
</p:tagLst>
</file>

<file path=ppt/tags/tag282.xml><?xml version="1.0" encoding="utf-8"?>
<p:tagLst xmlns:p="http://schemas.openxmlformats.org/presentationml/2006/main">
  <p:tag name="AS_UNIQUEID" val="9151"/>
  <p:tag name="KSO_WM_BEAUTIFY_FLAG" val=""/>
</p:tagLst>
</file>

<file path=ppt/tags/tag2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284.xml><?xml version="1.0" encoding="utf-8"?>
<p:tagLst xmlns:p="http://schemas.openxmlformats.org/presentationml/2006/main">
  <p:tag name="AS_UNIQUEID" val="2707"/>
  <p:tag name="KSO_WM_BEAUTIFY_FLAG" val=""/>
</p:tagLst>
</file>

<file path=ppt/tags/tag285.xml><?xml version="1.0" encoding="utf-8"?>
<p:tagLst xmlns:p="http://schemas.openxmlformats.org/presentationml/2006/main">
  <p:tag name="AS_UNIQUEID" val="1281"/>
  <p:tag name="KSO_WM_BEAUTIFY_FLAG" val=""/>
  <p:tag name="KSO_WM_UNIT_TABLE_BEAUTIFY" val="smartTable{18af71d4-d974-40fc-b0e1-e94bc760cc38}"/>
  <p:tag name="TABLE_ENDDRAG_ORIGIN_RECT" val="407*332"/>
  <p:tag name="TABLE_ENDDRAG_RECT" val="6*156*407*332"/>
</p:tagLst>
</file>

<file path=ppt/tags/tag286.xml><?xml version="1.0" encoding="utf-8"?>
<p:tagLst xmlns:p="http://schemas.openxmlformats.org/presentationml/2006/main">
  <p:tag name="AS_UNIQUEID" val="2708"/>
  <p:tag name="KSO_WM_BEAUTIFY_FLAG" val=""/>
</p:tagLst>
</file>

<file path=ppt/tags/tag287.xml><?xml version="1.0" encoding="utf-8"?>
<p:tagLst xmlns:p="http://schemas.openxmlformats.org/presentationml/2006/main">
  <p:tag name="AS_UNIQUEID" val="2709"/>
  <p:tag name="KSO_WM_BEAUTIFY_FLAG" val=""/>
</p:tagLst>
</file>

<file path=ppt/tags/tag288.xml><?xml version="1.0" encoding="utf-8"?>
<p:tagLst xmlns:p="http://schemas.openxmlformats.org/presentationml/2006/main">
  <p:tag name="AS_UNIQUEID" val="1964"/>
  <p:tag name="KSO_WM_BEAUTIFY_FLAG" val=""/>
</p:tagLst>
</file>

<file path=ppt/tags/tag289.xml><?xml version="1.0" encoding="utf-8"?>
<p:tagLst xmlns:p="http://schemas.openxmlformats.org/presentationml/2006/main">
  <p:tag name="AS_UNIQUEID" val="1966"/>
  <p:tag name="KSO_WM_BEAUTIFY_FLAG" val=""/>
</p:tagLst>
</file>

<file path=ppt/tags/tag29.xml><?xml version="1.0" encoding="utf-8"?>
<p:tagLst xmlns:p="http://schemas.openxmlformats.org/presentationml/2006/main">
  <p:tag name="AS_UNIQUEID" val="9056"/>
  <p:tag name="KSO_WM_BEAUTIFY_FLAG" val=""/>
</p:tagLst>
</file>

<file path=ppt/tags/tag290.xml><?xml version="1.0" encoding="utf-8"?>
<p:tagLst xmlns:p="http://schemas.openxmlformats.org/presentationml/2006/main">
  <p:tag name="AS_UNIQUEID" val="9153"/>
  <p:tag name="KSO_WM_BEAUTIFY_FLAG" val=""/>
</p:tagLst>
</file>

<file path=ppt/tags/tag29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292.xml><?xml version="1.0" encoding="utf-8"?>
<p:tagLst xmlns:p="http://schemas.openxmlformats.org/presentationml/2006/main">
  <p:tag name="AS_UNIQUEID" val="2704"/>
  <p:tag name="KSO_WM_BEAUTIFY_FLAG" val=""/>
</p:tagLst>
</file>

<file path=ppt/tags/tag293.xml><?xml version="1.0" encoding="utf-8"?>
<p:tagLst xmlns:p="http://schemas.openxmlformats.org/presentationml/2006/main">
  <p:tag name="AS_UNIQUEID" val="2705"/>
  <p:tag name="KSO_WM_BEAUTIFY_FLAG" val=""/>
</p:tagLst>
</file>

<file path=ppt/tags/tag294.xml><?xml version="1.0" encoding="utf-8"?>
<p:tagLst xmlns:p="http://schemas.openxmlformats.org/presentationml/2006/main">
  <p:tag name="AS_UNIQUEID" val="1287"/>
  <p:tag name="KSO_WM_BEAUTIFY_FLAG" val=""/>
</p:tagLst>
</file>

<file path=ppt/tags/tag295.xml><?xml version="1.0" encoding="utf-8"?>
<p:tagLst xmlns:p="http://schemas.openxmlformats.org/presentationml/2006/main">
  <p:tag name="AS_UNIQUEID" val="1281"/>
  <p:tag name="KSO_WM_BEAUTIFY_FLAG" val=""/>
  <p:tag name="KSO_WM_UNIT_TABLE_BEAUTIFY" val="smartTable{18af71d4-d974-40fc-b0e1-e94bc760cc38}"/>
  <p:tag name="TABLE_ENDDRAG_ORIGIN_RECT" val="620*244"/>
  <p:tag name="TABLE_ENDDRAG_RECT" val="158*183*620*244"/>
</p:tagLst>
</file>

<file path=ppt/tags/tag296.xml><?xml version="1.0" encoding="utf-8"?>
<p:tagLst xmlns:p="http://schemas.openxmlformats.org/presentationml/2006/main">
  <p:tag name="AS_UNIQUEID" val="9155"/>
  <p:tag name="KSO_WM_BEAUTIFY_FLAG" val=""/>
</p:tagLst>
</file>

<file path=ppt/tags/tag29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298.xml><?xml version="1.0" encoding="utf-8"?>
<p:tagLst xmlns:p="http://schemas.openxmlformats.org/presentationml/2006/main">
  <p:tag name="AS_UNIQUEID" val="9159"/>
  <p:tag name="KSO_WM_BEAUTIFY_FLAG" val=""/>
</p:tagLst>
</file>

<file path=ppt/tags/tag299.xml><?xml version="1.0" encoding="utf-8"?>
<p:tagLst xmlns:p="http://schemas.openxmlformats.org/presentationml/2006/main">
  <p:tag name="AS_UNIQUEID" val="2709"/>
  <p:tag name="KSO_WM_BEAUTIFY_FLAG" val=""/>
</p:tagLst>
</file>

<file path=ppt/tags/tag3.xml><?xml version="1.0" encoding="utf-8"?>
<p:tagLst xmlns:p="http://schemas.openxmlformats.org/presentationml/2006/main">
  <p:tag name="AS_UNIQUEID" val="9030"/>
  <p:tag name="KSO_WM_BEAUTIFY_FLAG" val=""/>
</p:tagLst>
</file>

<file path=ppt/tags/tag30.xml><?xml version="1.0" encoding="utf-8"?>
<p:tagLst xmlns:p="http://schemas.openxmlformats.org/presentationml/2006/main">
  <p:tag name="AS_UNIQUEID" val="9057"/>
  <p:tag name="KSO_WM_BEAUTIFY_FLAG" val=""/>
</p:tagLst>
</file>

<file path=ppt/tags/tag300.xml><?xml version="1.0" encoding="utf-8"?>
<p:tagLst xmlns:p="http://schemas.openxmlformats.org/presentationml/2006/main">
  <p:tag name="AS_UNIQUEID" val="1570"/>
  <p:tag name="KSO_WM_BEAUTIFY_FLAG" val=""/>
</p:tagLst>
</file>

<file path=ppt/tags/tag301.xml><?xml version="1.0" encoding="utf-8"?>
<p:tagLst xmlns:p="http://schemas.openxmlformats.org/presentationml/2006/main">
  <p:tag name="AS_UNIQUEID" val="9026"/>
  <p:tag name="KSO_WM_BEAUTIFY_FLAG" val=""/>
</p:tagLst>
</file>

<file path=ppt/tags/tag302.xml><?xml version="1.0" encoding="utf-8"?>
<p:tagLst xmlns:p="http://schemas.openxmlformats.org/presentationml/2006/main">
  <p:tag name="AS_UNIQUEID" val="1381"/>
  <p:tag name="KSO_WM_BEAUTIFY_FLAG" val=""/>
</p:tagLst>
</file>

<file path=ppt/tags/tag303.xml><?xml version="1.0" encoding="utf-8"?>
<p:tagLst xmlns:p="http://schemas.openxmlformats.org/presentationml/2006/main">
  <p:tag name="AS_UNIQUEID" val="1382"/>
  <p:tag name="KSO_WM_BEAUTIFY_FLAG" val=""/>
</p:tagLst>
</file>

<file path=ppt/tags/tag304.xml><?xml version="1.0" encoding="utf-8"?>
<p:tagLst xmlns:p="http://schemas.openxmlformats.org/presentationml/2006/main">
  <p:tag name="AS_UNIQUEID" val="1383"/>
  <p:tag name="KSO_WM_BEAUTIFY_FLAG" val=""/>
</p:tagLst>
</file>

<file path=ppt/tags/tag305.xml><?xml version="1.0" encoding="utf-8"?>
<p:tagLst xmlns:p="http://schemas.openxmlformats.org/presentationml/2006/main">
  <p:tag name="AS_UNIQUEID" val="1384"/>
  <p:tag name="KSO_WM_BEAUTIFY_FLAG" val=""/>
</p:tagLst>
</file>

<file path=ppt/tags/tag30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307.xml><?xml version="1.0" encoding="utf-8"?>
<p:tagLst xmlns:p="http://schemas.openxmlformats.org/presentationml/2006/main">
  <p:tag name="AS_UNIQUEID" val="9163"/>
  <p:tag name="KSO_WM_BEAUTIFY_FLAG" val=""/>
</p:tagLst>
</file>

<file path=ppt/tags/tag308.xml><?xml version="1.0" encoding="utf-8"?>
<p:tagLst xmlns:p="http://schemas.openxmlformats.org/presentationml/2006/main">
  <p:tag name="AS_UNIQUEID" val="1402"/>
  <p:tag name="KSO_WM_BEAUTIFY_FLAG" val=""/>
</p:tagLst>
</file>

<file path=ppt/tags/tag309.xml><?xml version="1.0" encoding="utf-8"?>
<p:tagLst xmlns:p="http://schemas.openxmlformats.org/presentationml/2006/main">
  <p:tag name="AS_UNIQUEID" val="1397"/>
  <p:tag name="KSO_WM_BEAUTIFY_FLAG" val=""/>
</p:tagLst>
</file>

<file path=ppt/tags/tag31.xml><?xml version="1.0" encoding="utf-8"?>
<p:tagLst xmlns:p="http://schemas.openxmlformats.org/presentationml/2006/main">
  <p:tag name="AS_UNIQUEID" val="9058"/>
  <p:tag name="KSO_WM_BEAUTIFY_FLAG" val=""/>
</p:tagLst>
</file>

<file path=ppt/tags/tag310.xml><?xml version="1.0" encoding="utf-8"?>
<p:tagLst xmlns:p="http://schemas.openxmlformats.org/presentationml/2006/main">
  <p:tag name="AS_UNIQUEID" val="1398"/>
  <p:tag name="KSO_WM_BEAUTIFY_FLAG" val=""/>
  <p:tag name="KSO_WM_UNIT_TABLE_BEAUTIFY" val="smartTable{362b1b1b-2be8-4021-a75c-63497b3233b6}"/>
  <p:tag name="TABLE_ENDDRAG_ORIGIN_RECT" val="459*73"/>
  <p:tag name="TABLE_ENDDRAG_RECT" val="37*237*459*73"/>
</p:tagLst>
</file>

<file path=ppt/tags/tag311.xml><?xml version="1.0" encoding="utf-8"?>
<p:tagLst xmlns:p="http://schemas.openxmlformats.org/presentationml/2006/main">
  <p:tag name="AS_UNIQUEID" val="1401"/>
  <p:tag name="KSO_WM_BEAUTIFY_FLAG" val=""/>
</p:tagLst>
</file>

<file path=ppt/tags/tag312.xml><?xml version="1.0" encoding="utf-8"?>
<p:tagLst xmlns:p="http://schemas.openxmlformats.org/presentationml/2006/main">
  <p:tag name="AS_UNIQUEID" val="1400"/>
  <p:tag name="KSO_WM_BEAUTIFY_FLAG" val=""/>
</p:tagLst>
</file>

<file path=ppt/tags/tag313.xml><?xml version="1.0" encoding="utf-8"?>
<p:tagLst xmlns:p="http://schemas.openxmlformats.org/presentationml/2006/main">
  <p:tag name="AS_UNIQUEID" val="1403"/>
  <p:tag name="KSO_WM_BEAUTIFY_FLAG" val=""/>
</p:tagLst>
</file>

<file path=ppt/tags/tag31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315.xml><?xml version="1.0" encoding="utf-8"?>
<p:tagLst xmlns:p="http://schemas.openxmlformats.org/presentationml/2006/main">
  <p:tag name="AS_UNIQUEID" val="9101"/>
</p:tagLst>
</file>

<file path=ppt/tags/tag316.xml><?xml version="1.0" encoding="utf-8"?>
<p:tagLst xmlns:p="http://schemas.openxmlformats.org/presentationml/2006/main">
  <p:tag name="AS_UNIQUEID" val="9102"/>
</p:tagLst>
</file>

<file path=ppt/tags/tag317.xml><?xml version="1.0" encoding="utf-8"?>
<p:tagLst xmlns:p="http://schemas.openxmlformats.org/presentationml/2006/main">
  <p:tag name="AS_UNIQUEID" val="9103"/>
</p:tagLst>
</file>

<file path=ppt/tags/tag318.xml><?xml version="1.0" encoding="utf-8"?>
<p:tagLst xmlns:p="http://schemas.openxmlformats.org/presentationml/2006/main">
  <p:tag name="AS_UNIQUEID" val="9104"/>
</p:tagLst>
</file>

<file path=ppt/tags/tag319.xml><?xml version="1.0" encoding="utf-8"?>
<p:tagLst xmlns:p="http://schemas.openxmlformats.org/presentationml/2006/main">
  <p:tag name="AS_UNIQUEID" val="9105"/>
</p:tagLst>
</file>

<file path=ppt/tags/tag32.xml><?xml version="1.0" encoding="utf-8"?>
<p:tagLst xmlns:p="http://schemas.openxmlformats.org/presentationml/2006/main">
  <p:tag name="AS_UNIQUEID" val="9059"/>
  <p:tag name="KSO_WM_BEAUTIFY_FLAG" val=""/>
</p:tagLst>
</file>

<file path=ppt/tags/tag320.xml><?xml version="1.0" encoding="utf-8"?>
<p:tagLst xmlns:p="http://schemas.openxmlformats.org/presentationml/2006/main">
  <p:tag name="AS_UNIQUEID" val="9106"/>
</p:tagLst>
</file>

<file path=ppt/tags/tag321.xml><?xml version="1.0" encoding="utf-8"?>
<p:tagLst xmlns:p="http://schemas.openxmlformats.org/presentationml/2006/main">
  <p:tag name="AS_NET" val="4.0.30319.42000"/>
  <p:tag name="AS_OS" val="Microsoft Windows NT 6.2.9200.0"/>
  <p:tag name="AS_RELEASE_DATE" val="2022.10.14"/>
  <p:tag name="AS_TITLE" val="Aspose.Slides for .NET 4.0 Client Profile"/>
  <p:tag name="AS_VERSION" val="22.10"/>
  <p:tag name="COMMONDATA" val="eyJoZGlkIjoiOWFlMDhjOWE0MjMzYWI0YzlmZDI5ZDc5M2QwOTJkMjAifQ=="/>
  <p:tag name="KSO_WPP_MARK_KEY" val="88477305-5a7f-4e33-9a2b-abec5249d7fe"/>
</p:tagLst>
</file>

<file path=ppt/tags/tag33.xml><?xml version="1.0" encoding="utf-8"?>
<p:tagLst xmlns:p="http://schemas.openxmlformats.org/presentationml/2006/main">
  <p:tag name="AS_UNIQUEID" val="9060"/>
  <p:tag name="KSO_WM_BEAUTIFY_FLAG" val=""/>
</p:tagLst>
</file>

<file path=ppt/tags/tag34.xml><?xml version="1.0" encoding="utf-8"?>
<p:tagLst xmlns:p="http://schemas.openxmlformats.org/presentationml/2006/main">
  <p:tag name="AS_UNIQUEID" val="9061"/>
  <p:tag name="KSO_WM_BEAUTIFY_FLAG" val=""/>
</p:tagLst>
</file>

<file path=ppt/tags/tag35.xml><?xml version="1.0" encoding="utf-8"?>
<p:tagLst xmlns:p="http://schemas.openxmlformats.org/presentationml/2006/main">
  <p:tag name="AS_UNIQUEID" val="9062"/>
  <p:tag name="KSO_WM_BEAUTIFY_FLAG" val=""/>
</p:tagLst>
</file>

<file path=ppt/tags/tag36.xml><?xml version="1.0" encoding="utf-8"?>
<p:tagLst xmlns:p="http://schemas.openxmlformats.org/presentationml/2006/main">
  <p:tag name="AS_UNIQUEID" val="9063"/>
  <p:tag name="KSO_WM_BEAUTIFY_FLAG" val=""/>
</p:tagLst>
</file>

<file path=ppt/tags/tag37.xml><?xml version="1.0" encoding="utf-8"?>
<p:tagLst xmlns:p="http://schemas.openxmlformats.org/presentationml/2006/main">
  <p:tag name="AS_UNIQUEID" val="9064"/>
  <p:tag name="KSO_WM_BEAUTIFY_FLAG" val=""/>
</p:tagLst>
</file>

<file path=ppt/tags/tag38.xml><?xml version="1.0" encoding="utf-8"?>
<p:tagLst xmlns:p="http://schemas.openxmlformats.org/presentationml/2006/main">
  <p:tag name="AS_UNIQUEID" val="9065"/>
  <p:tag name="KSO_WM_BEAUTIFY_FLAG" val=""/>
</p:tagLst>
</file>

<file path=ppt/tags/tag39.xml><?xml version="1.0" encoding="utf-8"?>
<p:tagLst xmlns:p="http://schemas.openxmlformats.org/presentationml/2006/main">
  <p:tag name="AS_UNIQUEID" val="9066"/>
</p:tagLst>
</file>

<file path=ppt/tags/tag4.xml><?xml version="1.0" encoding="utf-8"?>
<p:tagLst xmlns:p="http://schemas.openxmlformats.org/presentationml/2006/main">
  <p:tag name="AS_UNIQUEID" val="9031"/>
</p:tagLst>
</file>

<file path=ppt/tags/tag40.xml><?xml version="1.0" encoding="utf-8"?>
<p:tagLst xmlns:p="http://schemas.openxmlformats.org/presentationml/2006/main">
  <p:tag name="AS_UNIQUEID" val="9067"/>
  <p:tag name="KSO_WM_BEAUTIFY_FLAG" val=""/>
</p:tagLst>
</file>

<file path=ppt/tags/tag41.xml><?xml version="1.0" encoding="utf-8"?>
<p:tagLst xmlns:p="http://schemas.openxmlformats.org/presentationml/2006/main">
  <p:tag name="AS_UNIQUEID" val="9068"/>
  <p:tag name="KSO_WM_BEAUTIFY_FLAG" val=""/>
</p:tagLst>
</file>

<file path=ppt/tags/tag42.xml><?xml version="1.0" encoding="utf-8"?>
<p:tagLst xmlns:p="http://schemas.openxmlformats.org/presentationml/2006/main">
  <p:tag name="AS_UNIQUEID" val="9069"/>
  <p:tag name="KSO_WM_BEAUTIFY_FLAG" val=""/>
</p:tagLst>
</file>

<file path=ppt/tags/tag43.xml><?xml version="1.0" encoding="utf-8"?>
<p:tagLst xmlns:p="http://schemas.openxmlformats.org/presentationml/2006/main">
  <p:tag name="AS_UNIQUEID" val="9070"/>
  <p:tag name="KSO_WM_BEAUTIFY_FLAG" val=""/>
</p:tagLst>
</file>

<file path=ppt/tags/tag44.xml><?xml version="1.0" encoding="utf-8"?>
<p:tagLst xmlns:p="http://schemas.openxmlformats.org/presentationml/2006/main">
  <p:tag name="AS_UNIQUEID" val="9071"/>
  <p:tag name="KSO_WM_BEAUTIFY_FLAG" val=""/>
</p:tagLst>
</file>

<file path=ppt/tags/tag45.xml><?xml version="1.0" encoding="utf-8"?>
<p:tagLst xmlns:p="http://schemas.openxmlformats.org/presentationml/2006/main">
  <p:tag name="AS_UNIQUEID" val="9072"/>
  <p:tag name="KSO_WM_BEAUTIFY_FLAG" val=""/>
</p:tagLst>
</file>

<file path=ppt/tags/tag46.xml><?xml version="1.0" encoding="utf-8"?>
<p:tagLst xmlns:p="http://schemas.openxmlformats.org/presentationml/2006/main">
  <p:tag name="AS_UNIQUEID" val="9073"/>
  <p:tag name="KSO_WM_BEAUTIFY_FLAG" val=""/>
</p:tagLst>
</file>

<file path=ppt/tags/tag47.xml><?xml version="1.0" encoding="utf-8"?>
<p:tagLst xmlns:p="http://schemas.openxmlformats.org/presentationml/2006/main">
  <p:tag name="AS_UNIQUEID" val="9074"/>
  <p:tag name="KSO_WM_BEAUTIFY_FLAG" val=""/>
</p:tagLst>
</file>

<file path=ppt/tags/tag48.xml><?xml version="1.0" encoding="utf-8"?>
<p:tagLst xmlns:p="http://schemas.openxmlformats.org/presentationml/2006/main">
  <p:tag name="AS_UNIQUEID" val="9076"/>
  <p:tag name="KSO_WM_BEAUTIFY_FLAG" val=""/>
</p:tagLst>
</file>

<file path=ppt/tags/tag49.xml><?xml version="1.0" encoding="utf-8"?>
<p:tagLst xmlns:p="http://schemas.openxmlformats.org/presentationml/2006/main">
  <p:tag name="AS_UNIQUEID" val="9077"/>
  <p:tag name="KSO_WM_BEAUTIFY_FLAG" val=""/>
</p:tagLst>
</file>

<file path=ppt/tags/tag5.xml><?xml version="1.0" encoding="utf-8"?>
<p:tagLst xmlns:p="http://schemas.openxmlformats.org/presentationml/2006/main">
  <p:tag name="AS_UNIQUEID" val="9032"/>
  <p:tag name="KSO_WM_BEAUTIFY_FLAG" val=""/>
</p:tagLst>
</file>

<file path=ppt/tags/tag50.xml><?xml version="1.0" encoding="utf-8"?>
<p:tagLst xmlns:p="http://schemas.openxmlformats.org/presentationml/2006/main">
  <p:tag name="AS_UNIQUEID" val="9078"/>
</p:tagLst>
</file>

<file path=ppt/tags/tag51.xml><?xml version="1.0" encoding="utf-8"?>
<p:tagLst xmlns:p="http://schemas.openxmlformats.org/presentationml/2006/main">
  <p:tag name="AS_UNIQUEID" val="9079"/>
</p:tagLst>
</file>

<file path=ppt/tags/tag52.xml><?xml version="1.0" encoding="utf-8"?>
<p:tagLst xmlns:p="http://schemas.openxmlformats.org/presentationml/2006/main">
  <p:tag name="AS_UNIQUEID" val="9080"/>
  <p:tag name="KSO_WM_BEAUTIFY_FLAG" val=""/>
</p:tagLst>
</file>

<file path=ppt/tags/tag53.xml><?xml version="1.0" encoding="utf-8"?>
<p:tagLst xmlns:p="http://schemas.openxmlformats.org/presentationml/2006/main">
  <p:tag name="AS_UNIQUEID" val="9081"/>
  <p:tag name="KSO_WM_BEAUTIFY_FLAG" val=""/>
</p:tagLst>
</file>

<file path=ppt/tags/tag54.xml><?xml version="1.0" encoding="utf-8"?>
<p:tagLst xmlns:p="http://schemas.openxmlformats.org/presentationml/2006/main">
  <p:tag name="AS_UNIQUEID" val="9082"/>
  <p:tag name="KSO_WM_BEAUTIFY_FLAG" val=""/>
</p:tagLst>
</file>

<file path=ppt/tags/tag55.xml><?xml version="1.0" encoding="utf-8"?>
<p:tagLst xmlns:p="http://schemas.openxmlformats.org/presentationml/2006/main">
  <p:tag name="AS_UNIQUEID" val="9083"/>
  <p:tag name="KSO_WM_BEAUTIFY_FLAG" val=""/>
</p:tagLst>
</file>

<file path=ppt/tags/tag56.xml><?xml version="1.0" encoding="utf-8"?>
<p:tagLst xmlns:p="http://schemas.openxmlformats.org/presentationml/2006/main">
  <p:tag name="AS_UNIQUEID" val="9084"/>
  <p:tag name="KSO_WM_BEAUTIFY_FLAG" val=""/>
</p:tagLst>
</file>

<file path=ppt/tags/tag57.xml><?xml version="1.0" encoding="utf-8"?>
<p:tagLst xmlns:p="http://schemas.openxmlformats.org/presentationml/2006/main">
  <p:tag name="AS_UNIQUEID" val="9085"/>
  <p:tag name="KSO_WM_BEAUTIFY_FLAG" val=""/>
</p:tagLst>
</file>

<file path=ppt/tags/tag58.xml><?xml version="1.0" encoding="utf-8"?>
<p:tagLst xmlns:p="http://schemas.openxmlformats.org/presentationml/2006/main">
  <p:tag name="AS_UNIQUEID" val="9086"/>
  <p:tag name="KSO_WM_BEAUTIFY_FLAG" val=""/>
</p:tagLst>
</file>

<file path=ppt/tags/tag59.xml><?xml version="1.0" encoding="utf-8"?>
<p:tagLst xmlns:p="http://schemas.openxmlformats.org/presentationml/2006/main">
  <p:tag name="AS_UNIQUEID" val="9087"/>
  <p:tag name="KSO_WM_BEAUTIFY_FLAG" val=""/>
</p:tagLst>
</file>

<file path=ppt/tags/tag6.xml><?xml version="1.0" encoding="utf-8"?>
<p:tagLst xmlns:p="http://schemas.openxmlformats.org/presentationml/2006/main">
  <p:tag name="AS_UNIQUEID" val="9033"/>
  <p:tag name="KSO_WM_BEAUTIFY_FLAG" val=""/>
</p:tagLst>
</file>

<file path=ppt/tags/tag60.xml><?xml version="1.0" encoding="utf-8"?>
<p:tagLst xmlns:p="http://schemas.openxmlformats.org/presentationml/2006/main">
  <p:tag name="AS_UNIQUEID" val="9088"/>
  <p:tag name="KSO_WM_BEAUTIFY_FLAG" val=""/>
</p:tagLst>
</file>

<file path=ppt/tags/tag61.xml><?xml version="1.0" encoding="utf-8"?>
<p:tagLst xmlns:p="http://schemas.openxmlformats.org/presentationml/2006/main">
  <p:tag name="AS_UNIQUEID" val="9089"/>
</p:tagLst>
</file>

<file path=ppt/tags/tag62.xml><?xml version="1.0" encoding="utf-8"?>
<p:tagLst xmlns:p="http://schemas.openxmlformats.org/presentationml/2006/main">
  <p:tag name="AS_UNIQUEID" val="9090"/>
  <p:tag name="KSO_WM_BEAUTIFY_FLAG" val=""/>
</p:tagLst>
</file>

<file path=ppt/tags/tag63.xml><?xml version="1.0" encoding="utf-8"?>
<p:tagLst xmlns:p="http://schemas.openxmlformats.org/presentationml/2006/main">
  <p:tag name="AS_UNIQUEID" val="9091"/>
  <p:tag name="KSO_WM_BEAUTIFY_FLAG" val=""/>
</p:tagLst>
</file>

<file path=ppt/tags/tag64.xml><?xml version="1.0" encoding="utf-8"?>
<p:tagLst xmlns:p="http://schemas.openxmlformats.org/presentationml/2006/main">
  <p:tag name="AS_UNIQUEID" val="9092"/>
  <p:tag name="KSO_WM_BEAUTIFY_FLAG" val=""/>
</p:tagLst>
</file>

<file path=ppt/tags/tag65.xml><?xml version="1.0" encoding="utf-8"?>
<p:tagLst xmlns:p="http://schemas.openxmlformats.org/presentationml/2006/main">
  <p:tag name="AS_UNIQUEID" val="9093"/>
  <p:tag name="KSO_WM_BEAUTIFY_FLAG" val=""/>
</p:tagLst>
</file>

<file path=ppt/tags/tag66.xml><?xml version="1.0" encoding="utf-8"?>
<p:tagLst xmlns:p="http://schemas.openxmlformats.org/presentationml/2006/main">
  <p:tag name="AS_UNIQUEID" val="9094"/>
  <p:tag name="KSO_WM_BEAUTIFY_FLAG" val=""/>
</p:tagLst>
</file>

<file path=ppt/tags/tag67.xml><?xml version="1.0" encoding="utf-8"?>
<p:tagLst xmlns:p="http://schemas.openxmlformats.org/presentationml/2006/main">
  <p:tag name="AS_UNIQUEID" val="9095"/>
  <p:tag name="KSO_WM_BEAUTIFY_FLAG" val=""/>
</p:tagLst>
</file>

<file path=ppt/tags/tag68.xml><?xml version="1.0" encoding="utf-8"?>
<p:tagLst xmlns:p="http://schemas.openxmlformats.org/presentationml/2006/main">
  <p:tag name="AS_UNIQUEID" val="9096"/>
  <p:tag name="KSO_WM_BEAUTIFY_FLAG" val=""/>
</p:tagLst>
</file>

<file path=ppt/tags/tag69.xml><?xml version="1.0" encoding="utf-8"?>
<p:tagLst xmlns:p="http://schemas.openxmlformats.org/presentationml/2006/main">
  <p:tag name="AS_UNIQUEID" val="9097"/>
  <p:tag name="KSO_WM_BEAUTIFY_FLAG" val=""/>
</p:tagLst>
</file>

<file path=ppt/tags/tag7.xml><?xml version="1.0" encoding="utf-8"?>
<p:tagLst xmlns:p="http://schemas.openxmlformats.org/presentationml/2006/main">
  <p:tag name="AS_UNIQUEID" val="9034"/>
</p:tagLst>
</file>

<file path=ppt/tags/tag70.xml><?xml version="1.0" encoding="utf-8"?>
<p:tagLst xmlns:p="http://schemas.openxmlformats.org/presentationml/2006/main">
  <p:tag name="AS_UNIQUEID" val="9098"/>
  <p:tag name="KSO_WM_BEAUTIFY_FLAG" val=""/>
</p:tagLst>
</file>

<file path=ppt/tags/tag71.xml><?xml version="1.0" encoding="utf-8"?>
<p:tagLst xmlns:p="http://schemas.openxmlformats.org/presentationml/2006/main">
  <p:tag name="KSO_WM_BEAUTIFY_FLAG" val="#wm#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72.xml><?xml version="1.0" encoding="utf-8"?>
<p:tagLst xmlns:p="http://schemas.openxmlformats.org/presentationml/2006/main">
  <p:tag name="AS_UNIQUEID" val="9108"/>
</p:tagLst>
</file>

<file path=ppt/tags/tag73.xml><?xml version="1.0" encoding="utf-8"?>
<p:tagLst xmlns:p="http://schemas.openxmlformats.org/presentationml/2006/main">
  <p:tag name="AS_UNIQUEID" val="9109"/>
</p:tagLst>
</file>

<file path=ppt/tags/tag74.xml><?xml version="1.0" encoding="utf-8"?>
<p:tagLst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75.xml><?xml version="1.0" encoding="utf-8"?>
<p:tagLst xmlns:p="http://schemas.openxmlformats.org/presentationml/2006/main">
  <p:tag name="AS_UNIQUEID" val="9114"/>
  <p:tag name="KSO_WM_BEAUTIFY_FLAG" val=""/>
</p:tagLst>
</file>

<file path=ppt/tags/tag76.xml><?xml version="1.0" encoding="utf-8"?>
<p:tagLst xmlns:p="http://schemas.openxmlformats.org/presentationml/2006/main">
  <p:tag name="AS_UNIQUEID" val="4453"/>
  <p:tag name="KSO_WM_BEAUTIFY_FLAG" val=""/>
</p:tagLst>
</file>

<file path=ppt/tags/tag77.xml><?xml version="1.0" encoding="utf-8"?>
<p:tagLst xmlns:p="http://schemas.openxmlformats.org/presentationml/2006/main">
  <p:tag name="AS_UNIQUEID" val="4454"/>
  <p:tag name="KSO_WM_BEAUTIFY_FLAG" val=""/>
</p:tagLst>
</file>

<file path=ppt/tags/tag78.xml><?xml version="1.0" encoding="utf-8"?>
<p:tagLst xmlns:p="http://schemas.openxmlformats.org/presentationml/2006/main">
  <p:tag name="AS_UNIQUEID" val="4455"/>
  <p:tag name="KSO_WM_BEAUTIFY_FLAG" val=""/>
</p:tagLst>
</file>

<file path=ppt/tags/tag79.xml><?xml version="1.0" encoding="utf-8"?>
<p:tagLst xmlns:p="http://schemas.openxmlformats.org/presentationml/2006/main">
  <p:tag name="AS_UNIQUEID" val="4456"/>
  <p:tag name="KSO_WM_BEAUTIFY_FLAG" val=""/>
</p:tagLst>
</file>

<file path=ppt/tags/tag8.xml><?xml version="1.0" encoding="utf-8"?>
<p:tagLst xmlns:p="http://schemas.openxmlformats.org/presentationml/2006/main">
  <p:tag name="AS_UNIQUEID" val="9035"/>
  <p:tag name="KSO_WM_BEAUTIFY_FLAG" val=""/>
</p:tagLst>
</file>

<file path=ppt/tags/tag80.xml><?xml version="1.0" encoding="utf-8"?>
<p:tagLst xmlns:p="http://schemas.openxmlformats.org/presentationml/2006/main">
  <p:tag name="AS_UNIQUEID" val="4457"/>
  <p:tag name="KSO_WM_BEAUTIFY_FLAG" val=""/>
</p:tagLst>
</file>

<file path=ppt/tags/tag81.xml><?xml version="1.0" encoding="utf-8"?>
<p:tagLst xmlns:p="http://schemas.openxmlformats.org/presentationml/2006/main">
  <p:tag name="AS_UNIQUEID" val="4458"/>
  <p:tag name="KSO_WM_BEAUTIFY_FLAG" val=""/>
</p:tagLst>
</file>

<file path=ppt/tags/tag82.xml><?xml version="1.0" encoding="utf-8"?>
<p:tagLst xmlns:p="http://schemas.openxmlformats.org/presentationml/2006/main">
  <p:tag name="AS_UNIQUEID" val="4459"/>
  <p:tag name="KSO_WM_BEAUTIFY_FLAG" val=""/>
</p:tagLst>
</file>

<file path=ppt/tags/tag83.xml><?xml version="1.0" encoding="utf-8"?>
<p:tagLst xmlns:p="http://schemas.openxmlformats.org/presentationml/2006/main">
  <p:tag name="AS_UNIQUEID" val="4460"/>
  <p:tag name="KSO_WM_BEAUTIFY_FLAG" val=""/>
</p:tagLst>
</file>

<file path=ppt/tags/tag84.xml><?xml version="1.0" encoding="utf-8"?>
<p:tagLst xmlns:p="http://schemas.openxmlformats.org/presentationml/2006/main">
  <p:tag name="AS_UNIQUEID" val="4461"/>
  <p:tag name="KSO_WM_BEAUTIFY_FLAG" val=""/>
</p:tagLst>
</file>

<file path=ppt/tags/tag85.xml><?xml version="1.0" encoding="utf-8"?>
<p:tagLst xmlns:p="http://schemas.openxmlformats.org/presentationml/2006/main">
  <p:tag name="AS_UNIQUEID" val="4462"/>
  <p:tag name="KSO_WM_BEAUTIFY_FLAG" val=""/>
</p:tagLst>
</file>

<file path=ppt/tags/tag86.xml><?xml version="1.0" encoding="utf-8"?>
<p:tagLst xmlns:p="http://schemas.openxmlformats.org/presentationml/2006/main">
  <p:tag name="AS_UNIQUEID" val="4463"/>
  <p:tag name="KSO_WM_BEAUTIFY_FLAG" val=""/>
</p:tagLst>
</file>

<file path=ppt/tags/tag87.xml><?xml version="1.0" encoding="utf-8"?>
<p:tagLst xmlns:p="http://schemas.openxmlformats.org/presentationml/2006/main">
  <p:tag name="AS_UNIQUEID" val="4464"/>
  <p:tag name="KSO_WM_BEAUTIFY_FLAG" val=""/>
</p:tagLst>
</file>

<file path=ppt/tags/tag88.xml><?xml version="1.0" encoding="utf-8"?>
<p:tagLst xmlns:p="http://schemas.openxmlformats.org/presentationml/2006/main">
  <p:tag name="AS_UNIQUEID" val="4465"/>
  <p:tag name="KSO_WM_BEAUTIFY_FLAG" val=""/>
</p:tagLst>
</file>

<file path=ppt/tags/tag89.xml><?xml version="1.0" encoding="utf-8"?>
<p:tagLst xmlns:p="http://schemas.openxmlformats.org/presentationml/2006/main">
  <p:tag name="AS_UNIQUEID" val="4466"/>
  <p:tag name="KSO_WM_BEAUTIFY_FLAG" val=""/>
</p:tagLst>
</file>

<file path=ppt/tags/tag9.xml><?xml version="1.0" encoding="utf-8"?>
<p:tagLst xmlns:p="http://schemas.openxmlformats.org/presentationml/2006/main">
  <p:tag name="AS_UNIQUEID" val="9036"/>
  <p:tag name="KSO_WM_BEAUTIFY_FLAG" val=""/>
</p:tagLst>
</file>

<file path=ppt/tags/tag90.xml><?xml version="1.0" encoding="utf-8"?>
<p:tagLst xmlns:p="http://schemas.openxmlformats.org/presentationml/2006/main">
  <p:tag name="AS_UNIQUEID" val="4467"/>
  <p:tag name="KSO_WM_BEAUTIFY_FLAG" val=""/>
</p:tagLst>
</file>

<file path=ppt/tags/tag91.xml><?xml version="1.0" encoding="utf-8"?>
<p:tagLst xmlns:p="http://schemas.openxmlformats.org/presentationml/2006/main">
  <p:tag name="AS_UNIQUEID" val="4468"/>
  <p:tag name="KSO_WM_BEAUTIFY_FLAG" val=""/>
</p:tagLst>
</file>

<file path=ppt/tags/tag92.xml><?xml version="1.0" encoding="utf-8"?>
<p:tagLst xmlns:p="http://schemas.openxmlformats.org/presentationml/2006/main">
  <p:tag name="AS_UNIQUEID" val="4469"/>
  <p:tag name="KSO_WM_BEAUTIFY_FLAG" val=""/>
</p:tagLst>
</file>

<file path=ppt/tags/tag93.xml><?xml version="1.0" encoding="utf-8"?>
<p:tagLst xmlns:p="http://schemas.openxmlformats.org/presentationml/2006/main">
  <p:tag name="AS_UNIQUEID" val="4470"/>
  <p:tag name="KSO_WM_BEAUTIFY_FLAG" val=""/>
</p:tagLst>
</file>

<file path=ppt/tags/tag94.xml><?xml version="1.0" encoding="utf-8"?>
<p:tagLst xmlns:p="http://schemas.openxmlformats.org/presentationml/2006/main">
  <p:tag name="AS_UNIQUEID" val="4471"/>
  <p:tag name="KSO_WM_BEAUTIFY_FLAG" val=""/>
</p:tagLst>
</file>

<file path=ppt/tags/tag95.xml><?xml version="1.0" encoding="utf-8"?>
<p:tagLst xmlns:p="http://schemas.openxmlformats.org/presentationml/2006/main">
  <p:tag name="AS_UNIQUEID" val="4472"/>
  <p:tag name="KSO_WM_BEAUTIFY_FLAG" val=""/>
</p:tagLst>
</file>

<file path=ppt/tags/tag9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7.xml><?xml version="1.0" encoding="utf-8"?>
<p:tagLst xmlns:p="http://schemas.openxmlformats.org/presentationml/2006/main">
  <p:tag name="AS_UNIQUEID" val="2516"/>
  <p:tag name="KSO_WM_BEAUTIFY_FLAG" val=""/>
</p:tagLst>
</file>

<file path=ppt/tags/tag98.xml><?xml version="1.0" encoding="utf-8"?>
<p:tagLst xmlns:p="http://schemas.openxmlformats.org/presentationml/2006/main">
  <p:tag name="AS_UNIQUEID" val="1453"/>
</p:tagLst>
</file>

<file path=ppt/tags/tag99.xml><?xml version="1.0" encoding="utf-8"?>
<p:tagLst xmlns:p="http://schemas.openxmlformats.org/presentationml/2006/main">
  <p:tag name="AS_UNIQUEID" val="1454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t">
        <a:spAutoFit/>
      </a:bodyPr>
      <a:lstStyle>
        <a:defPPr>
          <a:lnSpc>
            <a:spcPct val="140000"/>
          </a:lnSpc>
          <a:buClrTx/>
          <a:buSzTx/>
          <a:buFontTx/>
          <a:defRPr lang="en-US" altLang="zh-CN" sz="2400">
            <a:solidFill>
              <a:schemeClr val="tx1">
                <a:lumMod val="85000"/>
                <a:lumOff val="15000"/>
              </a:schemeClr>
            </a:solidFill>
            <a:latin typeface="楷体" panose="02010609060101010101" pitchFamily="49" charset="-122"/>
            <a:ea typeface="楷体" panose="02010609060101010101" pitchFamily="49" charset="-122"/>
            <a:sym typeface="+mn-ea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2437</Words>
  <Application>WPS 演示</Application>
  <PresentationFormat/>
  <Paragraphs>737</Paragraphs>
  <Slides>16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25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42" baseType="lpstr">
      <vt:lpstr>Arial</vt:lpstr>
      <vt:lpstr>宋体</vt:lpstr>
      <vt:lpstr>Wingdings</vt:lpstr>
      <vt:lpstr>楷体</vt:lpstr>
      <vt:lpstr>汉仪楷体KW</vt:lpstr>
      <vt:lpstr>Wingdings</vt:lpstr>
      <vt:lpstr>Segoe UI</vt:lpstr>
      <vt:lpstr>微软雅黑</vt:lpstr>
      <vt:lpstr>华文新魏</vt:lpstr>
      <vt:lpstr>宋体-简</vt:lpstr>
      <vt:lpstr>汉仪书宋二KW</vt:lpstr>
      <vt:lpstr>Times New Roman</vt:lpstr>
      <vt:lpstr>微软雅黑</vt:lpstr>
      <vt:lpstr>汉仪旗黑</vt:lpstr>
      <vt:lpstr>Arial</vt:lpstr>
      <vt:lpstr>黑体</vt:lpstr>
      <vt:lpstr>苹方-简</vt:lpstr>
      <vt:lpstr>宋体</vt:lpstr>
      <vt:lpstr>Arial Unicode MS</vt:lpstr>
      <vt:lpstr>Calibri</vt:lpstr>
      <vt:lpstr>Helvetica Neue</vt:lpstr>
      <vt:lpstr>华文中宋</vt:lpstr>
      <vt:lpstr>Calibri</vt:lpstr>
      <vt:lpstr>Times New Roman</vt:lpstr>
      <vt:lpstr>汉仪中黑KW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栀子</cp:lastModifiedBy>
  <cp:revision>2</cp:revision>
  <dcterms:created xsi:type="dcterms:W3CDTF">2025-02-13T10:48:16Z</dcterms:created>
  <dcterms:modified xsi:type="dcterms:W3CDTF">2025-02-13T10:48:16Z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B4004DC7815B5A90F0CDAD675AA0543E_42</vt:lpwstr>
  </property>
  <property fmtid="{D5CDD505-2E9C-101B-9397-08002B2CF9AE}" pid="3" name="KSOProductBuildVer">
    <vt:lpwstr>2052-6.7.1.8828</vt:lpwstr>
  </property>
</Properties>
</file>