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510" r:id="rId3"/>
    <p:sldId id="411" r:id="rId4"/>
    <p:sldId id="412" r:id="rId5"/>
    <p:sldId id="413" r:id="rId6"/>
    <p:sldId id="414" r:id="rId7"/>
    <p:sldId id="416" r:id="rId8"/>
    <p:sldId id="417" r:id="rId9"/>
    <p:sldId id="415" r:id="rId10"/>
    <p:sldId id="419" r:id="rId12"/>
    <p:sldId id="420" r:id="rId13"/>
    <p:sldId id="425" r:id="rId14"/>
    <p:sldId id="426" r:id="rId15"/>
    <p:sldId id="431" r:id="rId16"/>
    <p:sldId id="427" r:id="rId17"/>
    <p:sldId id="428" r:id="rId18"/>
    <p:sldId id="430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64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31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4C017-05C1-4337-A61F-7B6C83E990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5857-C059-4067-A17F-2590A613F9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离子液体更多的补充在书</a:t>
            </a:r>
            <a:r>
              <a:rPr lang="en-US" altLang="zh-CN"/>
              <a:t>88</a:t>
            </a:r>
            <a:r>
              <a:rPr lang="zh-CN" altLang="en-US"/>
              <a:t>页科学</a:t>
            </a:r>
            <a:r>
              <a:rPr lang="en-US" altLang="zh-CN"/>
              <a:t>·</a:t>
            </a:r>
            <a:r>
              <a:rPr lang="zh-CN" altLang="en-US"/>
              <a:t>技术</a:t>
            </a:r>
            <a:r>
              <a:rPr lang="en-US" altLang="zh-CN"/>
              <a:t>·</a:t>
            </a:r>
            <a:r>
              <a:rPr lang="zh-CN" altLang="en-US"/>
              <a:t>社会，物质有七种状态，除了这六种，还有一种反物质态，出现在太空中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9698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6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8.xml"/><Relationship Id="rId5" Type="http://schemas.openxmlformats.org/officeDocument/2006/relationships/image" Target="../media/image5.png"/><Relationship Id="rId4" Type="http://schemas.openxmlformats.org/officeDocument/2006/relationships/tags" Target="../tags/tag6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200.xml"/><Relationship Id="rId7" Type="http://schemas.openxmlformats.org/officeDocument/2006/relationships/image" Target="../media/image24.png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7.png"/><Relationship Id="rId12" Type="http://schemas.openxmlformats.org/officeDocument/2006/relationships/tags" Target="../tags/tag202.xml"/><Relationship Id="rId11" Type="http://schemas.openxmlformats.org/officeDocument/2006/relationships/image" Target="../media/image26.png"/><Relationship Id="rId10" Type="http://schemas.openxmlformats.org/officeDocument/2006/relationships/tags" Target="../tags/tag201.xml"/><Relationship Id="rId1" Type="http://schemas.openxmlformats.org/officeDocument/2006/relationships/tags" Target="../tags/tag19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../media/image29.png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image" Target="../media/image28.png"/><Relationship Id="rId3" Type="http://schemas.openxmlformats.org/officeDocument/2006/relationships/tags" Target="../tags/tag205.xml"/><Relationship Id="rId28" Type="http://schemas.openxmlformats.org/officeDocument/2006/relationships/vmlDrawing" Target="../drawings/vmlDrawing1.v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221.xml"/><Relationship Id="rId25" Type="http://schemas.openxmlformats.org/officeDocument/2006/relationships/tags" Target="../tags/tag220.xml"/><Relationship Id="rId24" Type="http://schemas.openxmlformats.org/officeDocument/2006/relationships/image" Target="../media/image33.png"/><Relationship Id="rId23" Type="http://schemas.openxmlformats.org/officeDocument/2006/relationships/oleObject" Target="../embeddings/oleObject1.bin"/><Relationship Id="rId22" Type="http://schemas.openxmlformats.org/officeDocument/2006/relationships/tags" Target="../tags/tag219.xml"/><Relationship Id="rId21" Type="http://schemas.openxmlformats.org/officeDocument/2006/relationships/tags" Target="../tags/tag218.xml"/><Relationship Id="rId20" Type="http://schemas.openxmlformats.org/officeDocument/2006/relationships/image" Target="../media/image32.jpeg"/><Relationship Id="rId2" Type="http://schemas.openxmlformats.org/officeDocument/2006/relationships/tags" Target="../tags/tag204.xml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image" Target="../media/image31.jpeg"/><Relationship Id="rId16" Type="http://schemas.openxmlformats.org/officeDocument/2006/relationships/tags" Target="../tags/tag215.xml"/><Relationship Id="rId15" Type="http://schemas.openxmlformats.org/officeDocument/2006/relationships/tags" Target="../tags/tag214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image" Target="../media/image30.jpeg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tags" Target="../tags/tag20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image" Target="../media/image35.jpeg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image" Target="../media/image34.jpeg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image" Target="../media/image36.png"/><Relationship Id="rId2" Type="http://schemas.openxmlformats.org/officeDocument/2006/relationships/tags" Target="../tags/tag230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tags" Target="../tags/tag22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269.xml"/><Relationship Id="rId32" Type="http://schemas.openxmlformats.org/officeDocument/2006/relationships/tags" Target="../tags/tag268.xml"/><Relationship Id="rId31" Type="http://schemas.openxmlformats.org/officeDocument/2006/relationships/image" Target="../media/image39.jpeg"/><Relationship Id="rId30" Type="http://schemas.openxmlformats.org/officeDocument/2006/relationships/tags" Target="../tags/tag267.xml"/><Relationship Id="rId3" Type="http://schemas.openxmlformats.org/officeDocument/2006/relationships/tags" Target="../tags/tag243.xml"/><Relationship Id="rId29" Type="http://schemas.openxmlformats.org/officeDocument/2006/relationships/tags" Target="../tags/tag266.xml"/><Relationship Id="rId28" Type="http://schemas.openxmlformats.org/officeDocument/2006/relationships/tags" Target="../tags/tag265.xml"/><Relationship Id="rId27" Type="http://schemas.openxmlformats.org/officeDocument/2006/relationships/image" Target="../media/image38.jpeg"/><Relationship Id="rId26" Type="http://schemas.openxmlformats.org/officeDocument/2006/relationships/tags" Target="../tags/tag264.xml"/><Relationship Id="rId25" Type="http://schemas.openxmlformats.org/officeDocument/2006/relationships/tags" Target="../tags/tag263.xml"/><Relationship Id="rId24" Type="http://schemas.openxmlformats.org/officeDocument/2006/relationships/tags" Target="../tags/tag262.xml"/><Relationship Id="rId23" Type="http://schemas.openxmlformats.org/officeDocument/2006/relationships/image" Target="../media/image37.jpeg"/><Relationship Id="rId22" Type="http://schemas.openxmlformats.org/officeDocument/2006/relationships/tags" Target="../tags/tag261.xml"/><Relationship Id="rId21" Type="http://schemas.openxmlformats.org/officeDocument/2006/relationships/tags" Target="../tags/tag260.xml"/><Relationship Id="rId20" Type="http://schemas.openxmlformats.org/officeDocument/2006/relationships/tags" Target="../tags/tag259.xml"/><Relationship Id="rId2" Type="http://schemas.openxmlformats.org/officeDocument/2006/relationships/tags" Target="../tags/tag242.xml"/><Relationship Id="rId19" Type="http://schemas.openxmlformats.org/officeDocument/2006/relationships/image" Target="../media/image28.png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86.xml"/><Relationship Id="rId2" Type="http://schemas.openxmlformats.org/officeDocument/2006/relationships/tags" Target="../tags/tag271.xml"/><Relationship Id="rId19" Type="http://schemas.openxmlformats.org/officeDocument/2006/relationships/tags" Target="../tags/tag285.xml"/><Relationship Id="rId18" Type="http://schemas.openxmlformats.org/officeDocument/2006/relationships/image" Target="../media/image40.jpeg"/><Relationship Id="rId17" Type="http://schemas.openxmlformats.org/officeDocument/2006/relationships/tags" Target="../tags/tag284.xml"/><Relationship Id="rId16" Type="http://schemas.openxmlformats.org/officeDocument/2006/relationships/image" Target="../media/image35.jpeg"/><Relationship Id="rId15" Type="http://schemas.openxmlformats.org/officeDocument/2006/relationships/tags" Target="../tags/tag283.xml"/><Relationship Id="rId14" Type="http://schemas.openxmlformats.org/officeDocument/2006/relationships/image" Target="../media/image34.jpeg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tags" Target="../tags/tag27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291.xml"/><Relationship Id="rId7" Type="http://schemas.openxmlformats.org/officeDocument/2006/relationships/image" Target="../media/image43.png"/><Relationship Id="rId6" Type="http://schemas.openxmlformats.org/officeDocument/2006/relationships/tags" Target="../tags/tag290.xml"/><Relationship Id="rId5" Type="http://schemas.openxmlformats.org/officeDocument/2006/relationships/image" Target="../media/image42.png"/><Relationship Id="rId4" Type="http://schemas.openxmlformats.org/officeDocument/2006/relationships/tags" Target="../tags/tag289.xml"/><Relationship Id="rId33" Type="http://schemas.openxmlformats.org/officeDocument/2006/relationships/notesSlide" Target="../notesSlides/notesSlide2.xml"/><Relationship Id="rId32" Type="http://schemas.openxmlformats.org/officeDocument/2006/relationships/slideLayout" Target="../slideLayouts/slideLayout12.xml"/><Relationship Id="rId31" Type="http://schemas.openxmlformats.org/officeDocument/2006/relationships/tags" Target="../tags/tag309.xml"/><Relationship Id="rId30" Type="http://schemas.openxmlformats.org/officeDocument/2006/relationships/tags" Target="../tags/tag308.xml"/><Relationship Id="rId3" Type="http://schemas.openxmlformats.org/officeDocument/2006/relationships/image" Target="../media/image41.png"/><Relationship Id="rId29" Type="http://schemas.openxmlformats.org/officeDocument/2006/relationships/tags" Target="../tags/tag307.xml"/><Relationship Id="rId28" Type="http://schemas.openxmlformats.org/officeDocument/2006/relationships/tags" Target="../tags/tag306.xml"/><Relationship Id="rId27" Type="http://schemas.openxmlformats.org/officeDocument/2006/relationships/image" Target="../media/image48.png"/><Relationship Id="rId26" Type="http://schemas.openxmlformats.org/officeDocument/2006/relationships/tags" Target="../tags/tag305.xml"/><Relationship Id="rId25" Type="http://schemas.openxmlformats.org/officeDocument/2006/relationships/tags" Target="../tags/tag304.xml"/><Relationship Id="rId24" Type="http://schemas.openxmlformats.org/officeDocument/2006/relationships/image" Target="../media/image47.jpeg"/><Relationship Id="rId23" Type="http://schemas.openxmlformats.org/officeDocument/2006/relationships/tags" Target="../tags/tag303.xml"/><Relationship Id="rId22" Type="http://schemas.openxmlformats.org/officeDocument/2006/relationships/tags" Target="../tags/tag302.xml"/><Relationship Id="rId21" Type="http://schemas.openxmlformats.org/officeDocument/2006/relationships/tags" Target="../tags/tag301.xml"/><Relationship Id="rId20" Type="http://schemas.openxmlformats.org/officeDocument/2006/relationships/image" Target="../media/image46.jpeg"/><Relationship Id="rId2" Type="http://schemas.openxmlformats.org/officeDocument/2006/relationships/tags" Target="../tags/tag288.xml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image" Target="../media/image45.jpeg"/><Relationship Id="rId15" Type="http://schemas.openxmlformats.org/officeDocument/2006/relationships/tags" Target="../tags/tag297.xml"/><Relationship Id="rId14" Type="http://schemas.openxmlformats.org/officeDocument/2006/relationships/tags" Target="../tags/tag296.xml"/><Relationship Id="rId13" Type="http://schemas.openxmlformats.org/officeDocument/2006/relationships/tags" Target="../tags/tag295.xml"/><Relationship Id="rId12" Type="http://schemas.openxmlformats.org/officeDocument/2006/relationships/tags" Target="../tags/tag294.xml"/><Relationship Id="rId11" Type="http://schemas.openxmlformats.org/officeDocument/2006/relationships/tags" Target="../tags/tag293.xml"/><Relationship Id="rId10" Type="http://schemas.openxmlformats.org/officeDocument/2006/relationships/tags" Target="../tags/tag292.xml"/><Relationship Id="rId1" Type="http://schemas.openxmlformats.org/officeDocument/2006/relationships/tags" Target="../tags/tag28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image" Target="../media/image7.jpeg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94.xml"/><Relationship Id="rId32" Type="http://schemas.openxmlformats.org/officeDocument/2006/relationships/image" Target="../media/image12.jpeg"/><Relationship Id="rId31" Type="http://schemas.openxmlformats.org/officeDocument/2006/relationships/tags" Target="../tags/tag93.xml"/><Relationship Id="rId30" Type="http://schemas.openxmlformats.org/officeDocument/2006/relationships/tags" Target="../tags/tag92.xml"/><Relationship Id="rId3" Type="http://schemas.openxmlformats.org/officeDocument/2006/relationships/tags" Target="../tags/tag70.xml"/><Relationship Id="rId29" Type="http://schemas.openxmlformats.org/officeDocument/2006/relationships/tags" Target="../tags/tag91.xml"/><Relationship Id="rId28" Type="http://schemas.openxmlformats.org/officeDocument/2006/relationships/image" Target="../media/image11.jpeg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image" Target="../media/image10.jpeg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image" Target="../media/image6.png"/><Relationship Id="rId19" Type="http://schemas.openxmlformats.org/officeDocument/2006/relationships/tags" Target="../tags/tag83.xml"/><Relationship Id="rId18" Type="http://schemas.openxmlformats.org/officeDocument/2006/relationships/image" Target="../media/image9.jpeg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image" Target="../media/image8.jpeg"/><Relationship Id="rId10" Type="http://schemas.openxmlformats.org/officeDocument/2006/relationships/tags" Target="../tags/tag76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NULL" TargetMode="External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image" Target="../media/image14.png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20.xml"/><Relationship Id="rId19" Type="http://schemas.openxmlformats.org/officeDocument/2006/relationships/image" Target="../media/image17.png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image" Target="../media/image16.png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43.xml"/><Relationship Id="rId7" Type="http://schemas.openxmlformats.org/officeDocument/2006/relationships/image" Target="../media/image15.png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image" Target="../media/image19.jpeg"/><Relationship Id="rId14" Type="http://schemas.openxmlformats.org/officeDocument/2006/relationships/tags" Target="../tags/tag146.xml"/><Relationship Id="rId13" Type="http://schemas.openxmlformats.org/officeDocument/2006/relationships/image" Target="../media/image18.png"/><Relationship Id="rId12" Type="http://schemas.openxmlformats.org/officeDocument/2006/relationships/tags" Target="../tags/tag145.xml"/><Relationship Id="rId11" Type="http://schemas.openxmlformats.org/officeDocument/2006/relationships/image" Target="../media/image17.png"/><Relationship Id="rId10" Type="http://schemas.openxmlformats.org/officeDocument/2006/relationships/tags" Target="../tags/tag144.xml"/><Relationship Id="rId1" Type="http://schemas.openxmlformats.org/officeDocument/2006/relationships/tags" Target="../tags/tag13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image" Target="../media/image20.jpeg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2.jpeg"/><Relationship Id="rId11" Type="http://schemas.openxmlformats.org/officeDocument/2006/relationships/tags" Target="../tags/tag158.xml"/><Relationship Id="rId10" Type="http://schemas.openxmlformats.org/officeDocument/2006/relationships/image" Target="../media/image21.png"/><Relationship Id="rId1" Type="http://schemas.openxmlformats.org/officeDocument/2006/relationships/tags" Target="../tags/tag15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9" Type="http://schemas.openxmlformats.org/officeDocument/2006/relationships/notesSlide" Target="../notesSlides/notesSlide1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185.xml"/><Relationship Id="rId26" Type="http://schemas.openxmlformats.org/officeDocument/2006/relationships/tags" Target="../tags/tag184.xml"/><Relationship Id="rId25" Type="http://schemas.openxmlformats.org/officeDocument/2006/relationships/tags" Target="../tags/tag183.xml"/><Relationship Id="rId24" Type="http://schemas.openxmlformats.org/officeDocument/2006/relationships/tags" Target="../tags/tag182.xml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tags" Target="../tags/tag160.xml"/><Relationship Id="rId19" Type="http://schemas.openxmlformats.org/officeDocument/2006/relationships/tags" Target="../tags/tag177.xml"/><Relationship Id="rId18" Type="http://schemas.openxmlformats.org/officeDocument/2006/relationships/tags" Target="../tags/tag176.xml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tags" Target="../tags/tag1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image" Target="../media/image23.png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第三章  晶体结构与性质</a:t>
            </a:r>
            <a:endParaRPr lang="zh-CN" altLang="en-US" sz="44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44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45539" y="875339"/>
            <a:ext cx="7173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人教版高中化学高二年级选择性必修二</a:t>
            </a:r>
            <a:endParaRPr lang="zh-CN" altLang="en-US" sz="3200" dirty="0">
              <a:solidFill>
                <a:srgbClr val="3780D7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675499" y="4521356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第</a:t>
            </a:r>
            <a:r>
              <a:rPr lang="en-US" altLang="zh-CN" sz="3200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课时     晶体与非晶体</a:t>
            </a: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10354" y="3646535"/>
            <a:ext cx="8075358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第一节   物质的聚集状态与晶体的常识</a:t>
            </a:r>
            <a:endParaRPr lang="zh-CN" altLang="en-US" sz="36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191840" y="652141"/>
            <a:ext cx="11169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3200" b="1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 晶</a:t>
            </a:r>
            <a:endParaRPr lang="zh-CN" altLang="en-US" sz="3200" b="1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45715" y="1412875"/>
            <a:ext cx="73329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液晶分为</a:t>
            </a:r>
            <a:r>
              <a:rPr lang="zh-CN" altLang="en-US" sz="2800" b="1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热致液晶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溶致液晶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（即胶束等）。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227455" y="1403350"/>
            <a:ext cx="138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  <a:buFont typeface="Arial" panose="020B0604020202020204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(3)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分类：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227455" y="1934845"/>
            <a:ext cx="10399395" cy="14128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(4)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应用：手机、电脑和电视的</a:t>
            </a:r>
            <a:r>
              <a:rPr lang="zh-CN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液晶显示器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</a:t>
            </a:r>
            <a:r>
              <a:rPr lang="zh-CN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合成高强度液晶纤维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已广泛应用于飞机、火箭、 </a:t>
            </a: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               	   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坦克、 舰船、防弹衣、防弹头盔等。</a:t>
            </a:r>
            <a:endParaRPr lang="zh-CN" altLang="zh-CN" sz="2800" b="1" kern="1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990600" y="3335020"/>
            <a:ext cx="10414635" cy="3022600"/>
            <a:chOff x="1560" y="5252"/>
            <a:chExt cx="16401" cy="476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560" y="5252"/>
              <a:ext cx="3071" cy="476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509" y="5273"/>
              <a:ext cx="6452" cy="456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b="8584"/>
            <a:stretch>
              <a:fillRect/>
            </a:stretch>
          </p:blipFill>
          <p:spPr>
            <a:xfrm>
              <a:off x="5133" y="5350"/>
              <a:ext cx="5913" cy="440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2001500" y="10439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68350" y="307340"/>
            <a:ext cx="7205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绝大多数常见的固体有规则的几何外形</a:t>
            </a:r>
            <a:endParaRPr lang="zh-CN" altLang="zh-CN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746770" y="858273"/>
            <a:ext cx="2919004" cy="3131045"/>
            <a:chOff x="470555" y="908002"/>
            <a:chExt cx="2919004" cy="3131045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5406" t="5489" r="19825"/>
            <a:stretch>
              <a:fillRect/>
            </a:stretch>
          </p:blipFill>
          <p:spPr>
            <a:xfrm>
              <a:off x="470555" y="908002"/>
              <a:ext cx="2919004" cy="266780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1499847" y="3578672"/>
              <a:ext cx="860425" cy="4603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NaCl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3939540" y="858520"/>
            <a:ext cx="2838450" cy="3129915"/>
            <a:chOff x="5613" y="1822"/>
            <a:chExt cx="4470" cy="4929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5613" y="1822"/>
              <a:ext cx="4471" cy="420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7222" y="6027"/>
              <a:ext cx="1252" cy="7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雪花</a:t>
              </a:r>
              <a:endPara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0"/>
            </p:custDataLst>
          </p:nvPr>
        </p:nvGrpSpPr>
        <p:grpSpPr>
          <a:xfrm>
            <a:off x="6884392" y="858675"/>
            <a:ext cx="4401648" cy="3130126"/>
            <a:chOff x="6331" y="2074"/>
            <a:chExt cx="4729" cy="3697"/>
          </a:xfrm>
        </p:grpSpPr>
        <p:pic>
          <p:nvPicPr>
            <p:cNvPr id="9" name="图片 8" descr="u=2260749897,1608580427&amp;fm=26&amp;gp=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331" y="2074"/>
              <a:ext cx="4729" cy="315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7502" y="5227"/>
              <a:ext cx="2485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黄色的硫黄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(S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8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4"/>
            </p:custDataLst>
          </p:nvPr>
        </p:nvGrpSpPr>
        <p:grpSpPr>
          <a:xfrm>
            <a:off x="738209" y="4036145"/>
            <a:ext cx="6478212" cy="2480733"/>
            <a:chOff x="585" y="6751"/>
            <a:chExt cx="10202" cy="3907"/>
          </a:xfrm>
        </p:grpSpPr>
        <p:grpSp>
          <p:nvGrpSpPr>
            <p:cNvPr id="18" name="组合 17"/>
            <p:cNvGrpSpPr/>
            <p:nvPr>
              <p:custDataLst>
                <p:tags r:id="rId15"/>
              </p:custDataLst>
            </p:nvPr>
          </p:nvGrpSpPr>
          <p:grpSpPr>
            <a:xfrm>
              <a:off x="585" y="6751"/>
              <a:ext cx="10202" cy="3907"/>
              <a:chOff x="4257" y="3969"/>
              <a:chExt cx="6960" cy="2930"/>
            </a:xfrm>
          </p:grpSpPr>
          <p:pic>
            <p:nvPicPr>
              <p:cNvPr id="10" name="图片 9" descr="u=1395383447,316981946&amp;fm=15&amp;gp=0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/>
              <a:srcRect l="6888"/>
              <a:stretch>
                <a:fillRect/>
              </a:stretch>
            </p:blipFill>
            <p:spPr>
              <a:xfrm>
                <a:off x="4257" y="3969"/>
                <a:ext cx="3531" cy="2456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867" y="6355"/>
                <a:ext cx="6350" cy="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紫黑色的碘</a:t>
                </a: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)                       </a:t>
                </a:r>
                <a:r>
                  <a:rPr lang="zh-CN" altLang="en-US" sz="24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高锰酸钾</a:t>
                </a:r>
                <a:endParaRPr lang="zh-CN" altLang="en-US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7"/>
            <p:cNvPicPr/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284" y="6763"/>
              <a:ext cx="4470" cy="3274"/>
            </a:xfrm>
            <a:prstGeom prst="rect">
              <a:avLst/>
            </a:prstGeom>
            <a:ln w="63500" cap="flat" cmpd="sng" algn="ctr">
              <a:solidFill>
                <a:srgbClr val="FFFFFF">
                  <a:alpha val="149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grpSp>
        <p:nvGrpSpPr>
          <p:cNvPr id="20" name="组合 19"/>
          <p:cNvGrpSpPr/>
          <p:nvPr>
            <p:custDataLst>
              <p:tags r:id="rId21"/>
            </p:custDataLst>
          </p:nvPr>
        </p:nvGrpSpPr>
        <p:grpSpPr>
          <a:xfrm>
            <a:off x="7479665" y="4023360"/>
            <a:ext cx="2778760" cy="2492375"/>
            <a:chOff x="10251" y="6753"/>
            <a:chExt cx="4376" cy="3925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>
              <p:custDataLst>
                <p:tags r:id="rId22"/>
              </p:custDataLst>
            </p:nvPr>
          </p:nvGraphicFramePr>
          <p:xfrm>
            <a:off x="10251" y="6753"/>
            <a:ext cx="4376" cy="3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0" name="" r:id="rId23" imgW="6267450" imgH="5400675" progId="PBrush">
                    <p:embed/>
                  </p:oleObj>
                </mc:Choice>
                <mc:Fallback>
                  <p:oleObj name="" r:id="rId23" imgW="6267450" imgH="5400675" progId="PBrush">
                    <p:embed/>
                    <p:pic>
                      <p:nvPicPr>
                        <p:cNvPr id="0" name="Object 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10251" y="6753"/>
                          <a:ext cx="4376" cy="320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5"/>
            <p:cNvSpPr/>
            <p:nvPr>
              <p:custDataLst>
                <p:tags r:id="rId25"/>
              </p:custDataLst>
            </p:nvPr>
          </p:nvSpPr>
          <p:spPr>
            <a:xfrm>
              <a:off x="11162" y="9954"/>
              <a:ext cx="228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水晶</a:t>
              </a:r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SiO</a:t>
              </a:r>
              <a:r>
                <a:rPr lang="en-US" altLang="zh-CN" sz="24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lang="en-US" altLang="zh-CN" sz="2400" b="1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/>
          <p:cNvSpPr/>
          <p:nvPr>
            <p:custDataLst>
              <p:tags r:id="rId26"/>
            </p:custDataLst>
          </p:nvPr>
        </p:nvSpPr>
        <p:spPr>
          <a:xfrm>
            <a:off x="8058442" y="307645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晶体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419225" y="718185"/>
            <a:ext cx="818578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只有如玻璃、炭黑之类的物质属于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非晶体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3200" b="1">
              <a:solidFill>
                <a:schemeClr val="accent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1553960" y="1565283"/>
            <a:ext cx="4454423" cy="3339964"/>
            <a:chOff x="-222" y="3361"/>
            <a:chExt cx="7128" cy="5782"/>
          </a:xfrm>
        </p:grpSpPr>
        <p:pic>
          <p:nvPicPr>
            <p:cNvPr id="20" name="图片 19" descr="u=1253454639,3776681536&amp;fm=26&amp;gp=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-222" y="3361"/>
              <a:ext cx="7128" cy="4878"/>
            </a:xfrm>
            <a:prstGeom prst="rect">
              <a:avLst/>
            </a:prstGeom>
          </p:spPr>
        </p:pic>
        <p:sp>
          <p:nvSpPr>
            <p:cNvPr id="21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1113" y="8239"/>
              <a:ext cx="4458" cy="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</a:rPr>
                <a:t>玻璃又称玻璃体</a:t>
              </a:r>
              <a:endPara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6"/>
            </p:custDataLst>
          </p:nvPr>
        </p:nvGrpSpPr>
        <p:grpSpPr>
          <a:xfrm>
            <a:off x="6263457" y="1565100"/>
            <a:ext cx="4543657" cy="3338762"/>
            <a:chOff x="7697" y="3552"/>
            <a:chExt cx="7169" cy="5553"/>
          </a:xfrm>
        </p:grpSpPr>
        <p:pic>
          <p:nvPicPr>
            <p:cNvPr id="23" name="图片 22" descr="u=3172791912,2879755182&amp;fm=26&amp;gp=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697" y="3552"/>
              <a:ext cx="7169" cy="4685"/>
            </a:xfrm>
            <a:prstGeom prst="rect">
              <a:avLst/>
            </a:prstGeom>
          </p:spPr>
        </p:pic>
        <p:sp>
          <p:nvSpPr>
            <p:cNvPr id="24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8651" y="8237"/>
              <a:ext cx="4868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</a:rPr>
                <a:t>炭黑又称无定形体</a:t>
              </a:r>
              <a:endPara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3765270" y="2253126"/>
            <a:ext cx="5755640" cy="3833760"/>
            <a:chOff x="625128" y="3749844"/>
            <a:chExt cx="5755640" cy="3833760"/>
          </a:xfrm>
        </p:grpSpPr>
        <p:pic>
          <p:nvPicPr>
            <p:cNvPr id="2" name="图片 1" descr="屏幕剪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28" y="3749844"/>
              <a:ext cx="5755640" cy="3312160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1274904" y="7061634"/>
              <a:ext cx="4770755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晶体</a:t>
              </a:r>
              <a:r>
                <a:rPr lang="en-US" altLang="zh-CN" sz="28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SiO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8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        非晶体</a:t>
              </a:r>
              <a:r>
                <a:rPr lang="en-US" altLang="zh-CN" sz="28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SiO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914771" y="40628"/>
            <a:ext cx="3919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二、晶体与非晶体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628" name="文本框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86736" y="684530"/>
            <a:ext cx="734250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buFont typeface="Arial" panose="020B0604020202020204"/>
              <a:buNone/>
            </a:pP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：内部微粒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原子、离子或分子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在三维空间里呈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周期性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排列而构成的具有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规则几何外形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的固体。</a:t>
            </a:r>
            <a:endParaRPr lang="zh-CN" altLang="en-US" sz="3200" b="1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986156" y="708965"/>
            <a:ext cx="2677795" cy="2516835"/>
            <a:chOff x="2385" y="2465"/>
            <a:chExt cx="4217" cy="3964"/>
          </a:xfrm>
        </p:grpSpPr>
        <p:grpSp>
          <p:nvGrpSpPr>
            <p:cNvPr id="3" name="组合 2"/>
            <p:cNvGrpSpPr/>
            <p:nvPr>
              <p:custDataLst>
                <p:tags r:id="rId8"/>
              </p:custDataLst>
            </p:nvPr>
          </p:nvGrpSpPr>
          <p:grpSpPr>
            <a:xfrm>
              <a:off x="2385" y="2743"/>
              <a:ext cx="2134" cy="3060"/>
              <a:chOff x="2385" y="2743"/>
              <a:chExt cx="2134" cy="3060"/>
            </a:xfrm>
          </p:grpSpPr>
          <p:sp>
            <p:nvSpPr>
              <p:cNvPr id="4" name="TextBox 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385" y="3813"/>
                <a:ext cx="2025" cy="9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固体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左大括号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3935" y="2743"/>
                <a:ext cx="585" cy="3060"/>
              </a:xfrm>
              <a:prstGeom prst="leftBrace">
                <a:avLst>
                  <a:gd name="adj1" fmla="val 58111"/>
                  <a:gd name="adj2" fmla="val 50000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zh-CN" altLang="en-US" sz="2535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组合 6"/>
            <p:cNvGrpSpPr/>
            <p:nvPr>
              <p:custDataLst>
                <p:tags r:id="rId11"/>
              </p:custDataLst>
            </p:nvPr>
          </p:nvGrpSpPr>
          <p:grpSpPr>
            <a:xfrm>
              <a:off x="4385" y="2465"/>
              <a:ext cx="2217" cy="3964"/>
              <a:chOff x="4520" y="2465"/>
              <a:chExt cx="2217" cy="3964"/>
            </a:xfrm>
          </p:grpSpPr>
          <p:sp>
            <p:nvSpPr>
              <p:cNvPr id="23" name="矩形 22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20" y="2465"/>
                <a:ext cx="1574" cy="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Arial" panose="020B0604020202020204"/>
                    <a:sym typeface="+mn-ea"/>
                  </a:rPr>
                  <a:t>晶体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  <a:sym typeface="+mn-ea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4520" y="5510"/>
                <a:ext cx="2217" cy="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Arial" panose="020B0604020202020204"/>
                    <a:sym typeface="+mn-ea"/>
                  </a:rPr>
                  <a:t>非晶体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867358" y="88044"/>
            <a:ext cx="3919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二、晶体与非晶体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628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39323" y="731946"/>
            <a:ext cx="734250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buFont typeface="Arial" panose="020B0604020202020204"/>
              <a:buNone/>
            </a:pP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：内部微粒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原子、离子或分子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在三维空间里呈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周期性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排列而构成的具有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规则几何外形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的固体。</a:t>
            </a:r>
            <a:endParaRPr lang="zh-CN" altLang="en-US" sz="3200" b="1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938743" y="756381"/>
            <a:ext cx="2677795" cy="2516835"/>
            <a:chOff x="2385" y="2465"/>
            <a:chExt cx="4217" cy="3964"/>
          </a:xfrm>
        </p:grpSpPr>
        <p:grpSp>
          <p:nvGrpSpPr>
            <p:cNvPr id="2" name="组合 1"/>
            <p:cNvGrpSpPr/>
            <p:nvPr>
              <p:custDataLst>
                <p:tags r:id="rId4"/>
              </p:custDataLst>
            </p:nvPr>
          </p:nvGrpSpPr>
          <p:grpSpPr>
            <a:xfrm>
              <a:off x="2385" y="2743"/>
              <a:ext cx="2134" cy="3060"/>
              <a:chOff x="2385" y="2743"/>
              <a:chExt cx="2134" cy="3060"/>
            </a:xfrm>
          </p:grpSpPr>
          <p:sp>
            <p:nvSpPr>
              <p:cNvPr id="12" name="TextBox 5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385" y="3813"/>
                <a:ext cx="2025" cy="9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固体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左大括号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3935" y="2743"/>
                <a:ext cx="585" cy="3060"/>
              </a:xfrm>
              <a:prstGeom prst="leftBrace">
                <a:avLst>
                  <a:gd name="adj1" fmla="val 58111"/>
                  <a:gd name="adj2" fmla="val 50000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zh-CN" altLang="en-US" sz="2535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组合 3"/>
            <p:cNvGrpSpPr/>
            <p:nvPr>
              <p:custDataLst>
                <p:tags r:id="rId7"/>
              </p:custDataLst>
            </p:nvPr>
          </p:nvGrpSpPr>
          <p:grpSpPr>
            <a:xfrm>
              <a:off x="4385" y="2465"/>
              <a:ext cx="2217" cy="3964"/>
              <a:chOff x="4520" y="2465"/>
              <a:chExt cx="2217" cy="3964"/>
            </a:xfrm>
          </p:grpSpPr>
          <p:sp>
            <p:nvSpPr>
              <p:cNvPr id="23" name="矩形 22"/>
              <p:cNvSpPr/>
              <p:nvPr>
                <p:custDataLst>
                  <p:tags r:id="rId8"/>
                </p:custDataLst>
              </p:nvPr>
            </p:nvSpPr>
            <p:spPr>
              <a:xfrm>
                <a:off x="4520" y="2465"/>
                <a:ext cx="1574" cy="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Arial" panose="020B0604020202020204"/>
                    <a:sym typeface="+mn-ea"/>
                  </a:rPr>
                  <a:t>晶体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  <a:sym typeface="+mn-ea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9"/>
                </p:custDataLst>
              </p:nvPr>
            </p:nvSpPr>
            <p:spPr>
              <a:xfrm>
                <a:off x="4520" y="5510"/>
                <a:ext cx="2217" cy="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Arial" panose="020B0604020202020204"/>
                    <a:sym typeface="+mn-ea"/>
                  </a:rPr>
                  <a:t>非晶体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  <a:sym typeface="+mn-ea"/>
                </a:endParaRPr>
              </a:p>
            </p:txBody>
          </p:sp>
        </p:grpSp>
      </p:grpSp>
      <p:sp>
        <p:nvSpPr>
          <p:cNvPr id="15368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94598" y="4159041"/>
            <a:ext cx="103568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1" lang="zh-CN" altLang="en-US" sz="3200" b="1" kern="1200" cap="none" spc="0" normalizeH="0" baseline="0" noProof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晶体</a:t>
            </a:r>
            <a:endParaRPr kumimoji="1" lang="zh-CN" altLang="en-US" sz="3200" b="1" kern="1200" cap="none" spc="0" normalizeH="0" baseline="0" noProof="0">
              <a:effectLst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7"/>
          <p:cNvGrpSpPr/>
          <p:nvPr>
            <p:custDataLst>
              <p:tags r:id="rId11"/>
            </p:custDataLst>
          </p:nvPr>
        </p:nvGrpSpPr>
        <p:grpSpPr>
          <a:xfrm>
            <a:off x="1808934" y="3368857"/>
            <a:ext cx="3076105" cy="2270854"/>
            <a:chOff x="876" y="2339"/>
            <a:chExt cx="2590" cy="1912"/>
          </a:xfrm>
        </p:grpSpPr>
        <p:sp>
          <p:nvSpPr>
            <p:cNvPr id="15369" name="AutoShape 9"/>
            <p:cNvSpPr/>
            <p:nvPr>
              <p:custDataLst>
                <p:tags r:id="rId12"/>
              </p:custDataLst>
            </p:nvPr>
          </p:nvSpPr>
          <p:spPr bwMode="auto">
            <a:xfrm>
              <a:off x="876" y="2602"/>
              <a:ext cx="301" cy="1316"/>
            </a:xfrm>
            <a:prstGeom prst="leftBrace">
              <a:avLst>
                <a:gd name="adj1" fmla="val 5788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70" name="Text Box 10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138" y="3313"/>
              <a:ext cx="2328" cy="4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r>
                <a:rPr kumimoji="1" lang="zh-CN" altLang="en-US" sz="3200" b="1" kern="1200" cap="none" spc="0" normalizeH="0" baseline="0" noProof="0">
                  <a:solidFill>
                    <a:srgbClr val="1F1AEA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离子晶体 </a:t>
              </a:r>
              <a:endParaRPr kumimoji="1" lang="zh-CN" altLang="en-US" sz="3200" b="1" kern="1200" cap="none" spc="0" normalizeH="0" baseline="0" noProof="0">
                <a:solidFill>
                  <a:srgbClr val="1F1AEA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71" name="Text Box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45" y="2814"/>
              <a:ext cx="2186" cy="4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r>
                <a:rPr kumimoji="1" lang="zh-CN" altLang="en-US" sz="3200" b="1" kern="1200" cap="none" spc="0" normalizeH="0" baseline="0" noProof="0">
                  <a:solidFill>
                    <a:srgbClr val="1F1AEA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共价晶体 </a:t>
              </a:r>
              <a:endParaRPr kumimoji="1" lang="zh-CN" altLang="en-US" sz="3200" b="1" kern="1200" cap="none" spc="0" normalizeH="0" baseline="0" noProof="0">
                <a:solidFill>
                  <a:srgbClr val="1F1AEA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72" name="Rectangle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177" y="2339"/>
              <a:ext cx="1870" cy="4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F1AE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分子晶体 </a:t>
              </a:r>
              <a:endParaRPr kumimoji="1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F1AEA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373" name="Text Box 1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121" y="3760"/>
              <a:ext cx="2164" cy="49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r>
                <a:rPr kumimoji="1" lang="zh-CN" altLang="en-US" sz="3200" b="1" kern="1200" cap="none" spc="0" normalizeH="0" baseline="0" noProof="0">
                  <a:solidFill>
                    <a:srgbClr val="1F1AEA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金属晶体 </a:t>
              </a:r>
              <a:endParaRPr kumimoji="1" lang="zh-CN" altLang="en-US" sz="3200" b="1" kern="1200" cap="none" spc="0" normalizeH="0" baseline="0" noProof="0">
                <a:solidFill>
                  <a:srgbClr val="1F1AEA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17"/>
            </p:custDataLst>
          </p:nvPr>
        </p:nvGrpSpPr>
        <p:grpSpPr>
          <a:xfrm>
            <a:off x="7936443" y="3531661"/>
            <a:ext cx="1468755" cy="1882774"/>
            <a:chOff x="470555" y="908002"/>
            <a:chExt cx="2919004" cy="3304929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5406" t="5489" r="19825"/>
            <a:stretch>
              <a:fillRect/>
            </a:stretch>
          </p:blipFill>
          <p:spPr>
            <a:xfrm>
              <a:off x="470555" y="908002"/>
              <a:ext cx="2919004" cy="266780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794889" y="3404812"/>
              <a:ext cx="2170639" cy="8081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NaCl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21"/>
            </p:custDataLst>
          </p:nvPr>
        </p:nvGrpSpPr>
        <p:grpSpPr>
          <a:xfrm>
            <a:off x="6049223" y="3531661"/>
            <a:ext cx="1694180" cy="1917065"/>
            <a:chOff x="6268" y="4826"/>
            <a:chExt cx="2668" cy="3019"/>
          </a:xfrm>
        </p:grpSpPr>
        <p:pic>
          <p:nvPicPr>
            <p:cNvPr id="9" name="图片 8" descr="timgBT5RNV0I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6268" y="4826"/>
              <a:ext cx="2668" cy="2393"/>
            </a:xfrm>
            <a:prstGeom prst="rect">
              <a:avLst/>
            </a:prstGeom>
          </p:spPr>
        </p:pic>
        <p:sp>
          <p:nvSpPr>
            <p:cNvPr id="10" name="文本框 11"/>
            <p:cNvSpPr/>
            <p:nvPr>
              <p:custDataLst>
                <p:tags r:id="rId24"/>
              </p:custDataLst>
            </p:nvPr>
          </p:nvSpPr>
          <p:spPr>
            <a:xfrm>
              <a:off x="6778" y="7120"/>
              <a:ext cx="183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zh-CN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金刚石</a:t>
              </a:r>
              <a:endParaRPr lang="zh-CN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25"/>
            </p:custDataLst>
          </p:nvPr>
        </p:nvGrpSpPr>
        <p:grpSpPr>
          <a:xfrm>
            <a:off x="4111203" y="3536741"/>
            <a:ext cx="1749425" cy="1911350"/>
            <a:chOff x="13648" y="5220"/>
            <a:chExt cx="2755" cy="3010"/>
          </a:xfrm>
        </p:grpSpPr>
        <p:pic>
          <p:nvPicPr>
            <p:cNvPr id="89099" name="图片 101"/>
            <p:cNvPicPr/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3648" y="5220"/>
              <a:ext cx="2755" cy="23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9100" name="文本框 11"/>
            <p:cNvSpPr/>
            <p:nvPr>
              <p:custDataLst>
                <p:tags r:id="rId28"/>
              </p:custDataLst>
            </p:nvPr>
          </p:nvSpPr>
          <p:spPr>
            <a:xfrm>
              <a:off x="14331" y="7505"/>
              <a:ext cx="139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干冰</a:t>
              </a:r>
              <a:endPara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29"/>
            </p:custDataLst>
          </p:nvPr>
        </p:nvGrpSpPr>
        <p:grpSpPr>
          <a:xfrm>
            <a:off x="9622368" y="3531661"/>
            <a:ext cx="1890395" cy="2022475"/>
            <a:chOff x="13824" y="6413"/>
            <a:chExt cx="2977" cy="3185"/>
          </a:xfrm>
        </p:grpSpPr>
        <p:pic>
          <p:nvPicPr>
            <p:cNvPr id="24" name="Picture 2" descr="https://dpic.tiankong.com/xk/x8/QJ6848313918.jpg?x-oss-process=style/794ws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24" y="6413"/>
              <a:ext cx="2977" cy="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1"/>
            <p:cNvSpPr txBox="1"/>
            <p:nvPr>
              <p:custDataLst>
                <p:tags r:id="rId32"/>
              </p:custDataLst>
            </p:nvPr>
          </p:nvSpPr>
          <p:spPr>
            <a:xfrm>
              <a:off x="14365" y="8873"/>
              <a:ext cx="20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自然铜</a:t>
              </a:r>
              <a:endParaRPr lang="zh-CN" altLang="en-US" sz="24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33"/>
            </p:custDataLst>
          </p:nvPr>
        </p:nvSpPr>
        <p:spPr>
          <a:xfrm>
            <a:off x="3039323" y="2195621"/>
            <a:ext cx="549084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绝大多数常见的固体是晶体。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867358" y="74496"/>
            <a:ext cx="3919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二、晶体与非晶体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628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39323" y="718398"/>
            <a:ext cx="734250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buFont typeface="Arial" panose="020B0604020202020204"/>
              <a:buNone/>
            </a:pP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：内部微粒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原子、离子或分子</a:t>
            </a:r>
            <a:r>
              <a:rPr lang="en-US" alt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在三维空间里呈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周期性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排列而构成的具有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规则几何外形</a:t>
            </a: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的固体。</a:t>
            </a:r>
            <a:endParaRPr lang="zh-CN" altLang="en-US" sz="3200" b="1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938743" y="742833"/>
            <a:ext cx="2677795" cy="2231120"/>
            <a:chOff x="2385" y="2465"/>
            <a:chExt cx="4217" cy="3514"/>
          </a:xfrm>
        </p:grpSpPr>
        <p:grpSp>
          <p:nvGrpSpPr>
            <p:cNvPr id="2" name="组合 1"/>
            <p:cNvGrpSpPr/>
            <p:nvPr>
              <p:custDataLst>
                <p:tags r:id="rId4"/>
              </p:custDataLst>
            </p:nvPr>
          </p:nvGrpSpPr>
          <p:grpSpPr>
            <a:xfrm>
              <a:off x="2385" y="2743"/>
              <a:ext cx="2135" cy="2836"/>
              <a:chOff x="2385" y="2743"/>
              <a:chExt cx="2135" cy="2836"/>
            </a:xfrm>
          </p:grpSpPr>
          <p:sp>
            <p:nvSpPr>
              <p:cNvPr id="12" name="TextBox 5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385" y="3708"/>
                <a:ext cx="2025" cy="9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固体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左大括号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3935" y="2743"/>
                <a:ext cx="585" cy="2836"/>
              </a:xfrm>
              <a:prstGeom prst="leftBrace">
                <a:avLst>
                  <a:gd name="adj1" fmla="val 58111"/>
                  <a:gd name="adj2" fmla="val 50000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zh-CN" altLang="en-US" sz="2535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组合 3"/>
            <p:cNvGrpSpPr/>
            <p:nvPr>
              <p:custDataLst>
                <p:tags r:id="rId7"/>
              </p:custDataLst>
            </p:nvPr>
          </p:nvGrpSpPr>
          <p:grpSpPr>
            <a:xfrm>
              <a:off x="4385" y="2465"/>
              <a:ext cx="2217" cy="3514"/>
              <a:chOff x="4520" y="2465"/>
              <a:chExt cx="2217" cy="3514"/>
            </a:xfrm>
          </p:grpSpPr>
          <p:sp>
            <p:nvSpPr>
              <p:cNvPr id="23" name="矩形 22"/>
              <p:cNvSpPr/>
              <p:nvPr>
                <p:custDataLst>
                  <p:tags r:id="rId8"/>
                </p:custDataLst>
              </p:nvPr>
            </p:nvSpPr>
            <p:spPr>
              <a:xfrm>
                <a:off x="4520" y="2465"/>
                <a:ext cx="1574" cy="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Arial" panose="020B0604020202020204"/>
                    <a:sym typeface="+mn-ea"/>
                  </a:rPr>
                  <a:t>晶体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  <a:sym typeface="+mn-ea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9"/>
                </p:custDataLst>
              </p:nvPr>
            </p:nvSpPr>
            <p:spPr>
              <a:xfrm>
                <a:off x="4520" y="5060"/>
                <a:ext cx="2217" cy="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>
                  <a:lnSpc>
                    <a:spcPct val="100000"/>
                  </a:lnSpc>
                </a:pPr>
                <a:r>
                  <a:rPr lang="zh-CN" altLang="en-US" sz="32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Arial" panose="020B0604020202020204"/>
                    <a:sym typeface="+mn-ea"/>
                  </a:rPr>
                  <a:t>非晶体</a:t>
                </a:r>
                <a:endParaRPr lang="zh-CN" altLang="en-US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/>
                  <a:sym typeface="+mn-ea"/>
                </a:endParaRPr>
              </a:p>
            </p:txBody>
          </p:sp>
        </p:grpSp>
      </p:grpSp>
      <p:sp>
        <p:nvSpPr>
          <p:cNvPr id="6" name="文本框 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40008" y="2371303"/>
            <a:ext cx="734250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buFont typeface="Arial" panose="020B0604020202020204"/>
              <a:buNone/>
            </a:pPr>
            <a:r>
              <a:rPr lang="zh-CN" altLang="en-US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内部微粒(原子、离子或分子)在三维空间里呈</a:t>
            </a:r>
            <a:r>
              <a:rPr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相对无序</a:t>
            </a:r>
            <a:r>
              <a:rPr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排列而构成的</a:t>
            </a:r>
            <a:r>
              <a:rPr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不具有规则几何外形</a:t>
            </a:r>
            <a:r>
              <a:rPr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的固体。</a:t>
            </a:r>
            <a:endParaRPr sz="3200" b="1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971128" y="3987378"/>
            <a:ext cx="9243060" cy="2260600"/>
            <a:chOff x="3072" y="7705"/>
            <a:chExt cx="14556" cy="3560"/>
          </a:xfrm>
        </p:grpSpPr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3072" y="7705"/>
              <a:ext cx="14556" cy="2928"/>
              <a:chOff x="868" y="7546"/>
              <a:chExt cx="14556" cy="2928"/>
            </a:xfrm>
          </p:grpSpPr>
          <p:pic>
            <p:nvPicPr>
              <p:cNvPr id="8" name="图片 7" descr="u=1253454639,3776681536&amp;fm=26&amp;gp=0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868" y="7546"/>
                <a:ext cx="4525" cy="2862"/>
              </a:xfrm>
              <a:prstGeom prst="rect">
                <a:avLst/>
              </a:prstGeom>
            </p:spPr>
          </p:pic>
          <p:pic>
            <p:nvPicPr>
              <p:cNvPr id="9" name="图片 8" descr="u=3172791912,2879755182&amp;fm=26&amp;gp=0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10808" y="7546"/>
                <a:ext cx="4616" cy="2862"/>
              </a:xfrm>
              <a:prstGeom prst="rect">
                <a:avLst/>
              </a:prstGeom>
            </p:spPr>
          </p:pic>
          <p:pic>
            <p:nvPicPr>
              <p:cNvPr id="10" name="图片 9" descr="timgCAUELIZ7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5959" y="7546"/>
                <a:ext cx="4429" cy="2929"/>
              </a:xfrm>
              <a:prstGeom prst="rect">
                <a:avLst/>
              </a:prstGeom>
            </p:spPr>
          </p:pic>
        </p:grpSp>
        <p:sp>
          <p:nvSpPr>
            <p:cNvPr id="7" name="文本框 6"/>
            <p:cNvSpPr txBox="1"/>
            <p:nvPr>
              <p:custDataLst>
                <p:tags r:id="rId19"/>
              </p:custDataLst>
            </p:nvPr>
          </p:nvSpPr>
          <p:spPr>
            <a:xfrm>
              <a:off x="4411" y="10540"/>
              <a:ext cx="1284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400" b="1" ker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玻璃                橡胶                   炭黑</a:t>
              </a:r>
              <a:endParaRPr lang="zh-CN" sz="2400" b="1" ker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2208743" y="3854663"/>
            <a:ext cx="88588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ker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玻璃、橡胶、石蜡、沥青、塑料等都是非晶体！</a:t>
            </a:r>
            <a:endParaRPr lang="zh-CN" altLang="en-US" sz="3200" b="1" ker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55747" y="82189"/>
            <a:ext cx="6307455" cy="5835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判断下列物质是晶体还是非晶体。</a:t>
            </a:r>
            <a:endParaRPr lang="zh-CN" altLang="en-US" sz="3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8675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139" t="30316" r="52214" b="33269"/>
          <a:stretch>
            <a:fillRect/>
          </a:stretch>
        </p:blipFill>
        <p:spPr bwMode="auto">
          <a:xfrm>
            <a:off x="575639" y="3743183"/>
            <a:ext cx="3106984" cy="249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0872" t="31293" r="49268" b="33269"/>
          <a:stretch>
            <a:fillRect/>
          </a:stretch>
        </p:blipFill>
        <p:spPr bwMode="auto">
          <a:xfrm>
            <a:off x="575639" y="890837"/>
            <a:ext cx="3071512" cy="24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9392" t="30316" r="56641" b="32292"/>
          <a:stretch>
            <a:fillRect/>
          </a:stretch>
        </p:blipFill>
        <p:spPr bwMode="auto">
          <a:xfrm>
            <a:off x="9271635" y="3743960"/>
            <a:ext cx="2609215" cy="249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0139" t="30316" r="61069" b="32292"/>
          <a:stretch>
            <a:fillRect/>
          </a:stretch>
        </p:blipFill>
        <p:spPr bwMode="auto">
          <a:xfrm>
            <a:off x="3832945" y="882018"/>
            <a:ext cx="2373471" cy="248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575639" y="3743183"/>
            <a:ext cx="3106351" cy="2493823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4009475" y="3743183"/>
            <a:ext cx="2244884" cy="249445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4009475" y="890837"/>
            <a:ext cx="2374104" cy="2457716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575639" y="862333"/>
            <a:ext cx="3106351" cy="2496989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>
            <p:custDataLst>
              <p:tags r:id="rId14"/>
            </p:custDataLst>
          </p:nvPr>
        </p:nvGrpSpPr>
        <p:grpSpPr>
          <a:xfrm>
            <a:off x="6358890" y="3750945"/>
            <a:ext cx="2719070" cy="2489200"/>
            <a:chOff x="10299" y="5907"/>
            <a:chExt cx="4282" cy="3920"/>
          </a:xfrm>
        </p:grpSpPr>
        <p:pic>
          <p:nvPicPr>
            <p:cNvPr id="6" name="图片 5" descr="timgCAL7G02Y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0299" y="5907"/>
              <a:ext cx="4283" cy="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5"/>
            <p:cNvSpPr/>
            <p:nvPr>
              <p:custDataLst>
                <p:tags r:id="rId17"/>
              </p:custDataLst>
            </p:nvPr>
          </p:nvSpPr>
          <p:spPr>
            <a:xfrm>
              <a:off x="10640" y="6100"/>
              <a:ext cx="2487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135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松香</a:t>
              </a:r>
              <a:endParaRPr lang="zh-CN" altLang="en-US" sz="2135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8"/>
            </p:custDataLst>
          </p:nvPr>
        </p:nvGrpSpPr>
        <p:grpSpPr>
          <a:xfrm>
            <a:off x="3845560" y="3714750"/>
            <a:ext cx="2408767" cy="2525183"/>
            <a:chOff x="6056" y="5850"/>
            <a:chExt cx="3793" cy="3977"/>
          </a:xfrm>
        </p:grpSpPr>
        <p:pic>
          <p:nvPicPr>
            <p:cNvPr id="4101" name="Picture 5" descr="sybb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clrChange>
                <a:clrFrom>
                  <a:srgbClr val="9CFBA9"/>
                </a:clrFrom>
                <a:clrTo>
                  <a:srgbClr val="9CFBA9">
                    <a:alpha val="0"/>
                  </a:srgbClr>
                </a:clrTo>
              </a:clrChange>
            </a:blip>
            <a:srcRect l="5084" t="14735" r="25424" b="20798"/>
            <a:stretch>
              <a:fillRect/>
            </a:stretch>
          </p:blipFill>
          <p:spPr>
            <a:xfrm>
              <a:off x="6359" y="5955"/>
              <a:ext cx="3491" cy="3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Rectangle 5"/>
            <p:cNvSpPr/>
            <p:nvPr>
              <p:custDataLst>
                <p:tags r:id="rId21"/>
              </p:custDataLst>
            </p:nvPr>
          </p:nvSpPr>
          <p:spPr>
            <a:xfrm>
              <a:off x="6056" y="5850"/>
              <a:ext cx="2597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135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水晶</a:t>
              </a:r>
              <a:r>
                <a:rPr lang="en-US" altLang="zh-CN" sz="2135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SiO</a:t>
              </a:r>
              <a:r>
                <a:rPr lang="en-US" altLang="zh-CN" sz="2135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lang="en-US" altLang="zh-CN" sz="2135" b="1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22"/>
            </p:custDataLst>
          </p:nvPr>
        </p:nvGrpSpPr>
        <p:grpSpPr>
          <a:xfrm>
            <a:off x="9191625" y="912495"/>
            <a:ext cx="2689860" cy="2407920"/>
            <a:chOff x="14700" y="1437"/>
            <a:chExt cx="4236" cy="3792"/>
          </a:xfrm>
        </p:grpSpPr>
        <p:pic>
          <p:nvPicPr>
            <p:cNvPr id="5" name="图片 4" descr="timgCAGD0J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4700" y="1437"/>
              <a:ext cx="4236" cy="3792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5"/>
            <p:cNvSpPr/>
            <p:nvPr>
              <p:custDataLst>
                <p:tags r:id="rId25"/>
              </p:custDataLst>
            </p:nvPr>
          </p:nvSpPr>
          <p:spPr>
            <a:xfrm>
              <a:off x="17476" y="2912"/>
              <a:ext cx="1460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135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石蜡</a:t>
              </a:r>
              <a:endParaRPr lang="zh-CN" altLang="en-US" sz="2135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" name="Picture 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9392" t="31293" r="53694" b="31294"/>
          <a:stretch>
            <a:fillRect/>
          </a:stretch>
        </p:blipFill>
        <p:spPr bwMode="auto">
          <a:xfrm>
            <a:off x="6341745" y="890905"/>
            <a:ext cx="265811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>
            <p:custDataLst>
              <p:tags r:id="rId28"/>
            </p:custDataLst>
          </p:nvPr>
        </p:nvSpPr>
        <p:spPr>
          <a:xfrm>
            <a:off x="576237" y="912800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晶体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29"/>
            </p:custDataLst>
          </p:nvPr>
        </p:nvSpPr>
        <p:spPr>
          <a:xfrm>
            <a:off x="4432592" y="912800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晶体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30"/>
            </p:custDataLst>
          </p:nvPr>
        </p:nvSpPr>
        <p:spPr>
          <a:xfrm>
            <a:off x="1851952" y="4873930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晶体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31"/>
            </p:custDataLst>
          </p:nvPr>
        </p:nvSpPr>
        <p:spPr>
          <a:xfrm>
            <a:off x="4633887" y="4873930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晶体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060" y="707663"/>
            <a:ext cx="530225" cy="63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164080" y="755015"/>
            <a:ext cx="8423910" cy="53784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日常生活中所接触到的物质会有哪些状态呢？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2493789" y="1346084"/>
            <a:ext cx="6370698" cy="1574454"/>
            <a:chOff x="1100978" y="3756722"/>
            <a:chExt cx="9506668" cy="2271101"/>
          </a:xfrm>
        </p:grpSpPr>
        <p:grpSp>
          <p:nvGrpSpPr>
            <p:cNvPr id="9" name="组合 8"/>
            <p:cNvGrpSpPr/>
            <p:nvPr>
              <p:custDataLst>
                <p:tags r:id="rId5"/>
              </p:custDataLst>
            </p:nvPr>
          </p:nvGrpSpPr>
          <p:grpSpPr>
            <a:xfrm>
              <a:off x="2782782" y="3757344"/>
              <a:ext cx="3242413" cy="2270479"/>
              <a:chOff x="1807648" y="6156591"/>
              <a:chExt cx="3242413" cy="2270479"/>
            </a:xfrm>
          </p:grpSpPr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648" y="6156591"/>
                <a:ext cx="3242413" cy="2270479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74895" y="6181901"/>
                <a:ext cx="1566560" cy="66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钻石</a:t>
                </a:r>
                <a:endParaRPr lang="zh-CN" altLang="en-US" sz="24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6925357" y="3756722"/>
              <a:ext cx="3682289" cy="2270111"/>
              <a:chOff x="11126077" y="6999522"/>
              <a:chExt cx="3682289" cy="2270111"/>
            </a:xfrm>
          </p:grpSpPr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6077" y="6999865"/>
                <a:ext cx="3682289" cy="2269768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1126077" y="6999522"/>
                <a:ext cx="1538430" cy="66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塑料</a:t>
                </a:r>
                <a:endParaRPr lang="zh-CN" altLang="en-US" sz="24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100978" y="4387072"/>
              <a:ext cx="1542288" cy="841774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固态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4"/>
            </p:custDataLst>
          </p:nvPr>
        </p:nvGrpSpPr>
        <p:grpSpPr>
          <a:xfrm>
            <a:off x="2503949" y="3111944"/>
            <a:ext cx="6360160" cy="1471295"/>
            <a:chOff x="736744" y="3296729"/>
            <a:chExt cx="6360160" cy="1471295"/>
          </a:xfrm>
        </p:grpSpPr>
        <p:grpSp>
          <p:nvGrpSpPr>
            <p:cNvPr id="22" name="组合 21"/>
            <p:cNvGrpSpPr/>
            <p:nvPr>
              <p:custDataLst>
                <p:tags r:id="rId15"/>
              </p:custDataLst>
            </p:nvPr>
          </p:nvGrpSpPr>
          <p:grpSpPr>
            <a:xfrm>
              <a:off x="736744" y="3298031"/>
              <a:ext cx="3289702" cy="1469713"/>
              <a:chOff x="985115" y="6332360"/>
              <a:chExt cx="5472429" cy="2390949"/>
            </a:xfrm>
          </p:grpSpPr>
          <p:grpSp>
            <p:nvGrpSpPr>
              <p:cNvPr id="23" name="组合 22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2842532" y="6332360"/>
                <a:ext cx="3615012" cy="2390949"/>
                <a:chOff x="9183227" y="1449133"/>
                <a:chExt cx="3615012" cy="2390949"/>
              </a:xfrm>
            </p:grpSpPr>
            <p:pic>
              <p:nvPicPr>
                <p:cNvPr id="25" name="图片 24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11814" y="1449133"/>
                  <a:ext cx="3586425" cy="2390949"/>
                </a:xfrm>
                <a:prstGeom prst="rect">
                  <a:avLst/>
                </a:prstGeom>
              </p:spPr>
            </p:pic>
            <p:sp>
              <p:nvSpPr>
                <p:cNvPr id="26" name="文本框 25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9183227" y="2991870"/>
                  <a:ext cx="1509644" cy="748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b="1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流水</a:t>
                  </a:r>
                  <a:endParaRPr lang="zh-CN" alt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文本框 23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85115" y="7022422"/>
                <a:ext cx="1753498" cy="949351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液态</a:t>
                </a:r>
                <a:endPara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119" y="3296729"/>
              <a:ext cx="2470785" cy="1471295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>
              <p:custDataLst>
                <p:tags r:id="rId23"/>
              </p:custDataLst>
            </p:nvPr>
          </p:nvSpPr>
          <p:spPr>
            <a:xfrm>
              <a:off x="4598556" y="4230922"/>
              <a:ext cx="103094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果汁</a:t>
              </a:r>
              <a:endPara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24"/>
            </p:custDataLst>
          </p:nvPr>
        </p:nvGrpSpPr>
        <p:grpSpPr>
          <a:xfrm>
            <a:off x="2481131" y="4754720"/>
            <a:ext cx="6376670" cy="1584325"/>
            <a:chOff x="703766" y="4869020"/>
            <a:chExt cx="6376670" cy="1584325"/>
          </a:xfrm>
        </p:grpSpPr>
        <p:grpSp>
          <p:nvGrpSpPr>
            <p:cNvPr id="27" name="组合 26"/>
            <p:cNvGrpSpPr/>
            <p:nvPr>
              <p:custDataLst>
                <p:tags r:id="rId25"/>
              </p:custDataLst>
            </p:nvPr>
          </p:nvGrpSpPr>
          <p:grpSpPr>
            <a:xfrm>
              <a:off x="703766" y="4869655"/>
              <a:ext cx="3310268" cy="1583682"/>
              <a:chOff x="247396" y="8815650"/>
              <a:chExt cx="6620535" cy="3167364"/>
            </a:xfrm>
          </p:grpSpPr>
          <p:grpSp>
            <p:nvGrpSpPr>
              <p:cNvPr id="28" name="组合 27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2540976" y="8815650"/>
                <a:ext cx="4326955" cy="3167364"/>
                <a:chOff x="17781036" y="5836467"/>
                <a:chExt cx="4326955" cy="3167364"/>
              </a:xfrm>
            </p:grpSpPr>
            <p:pic>
              <p:nvPicPr>
                <p:cNvPr id="30" name="图片 29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81037" y="5836467"/>
                  <a:ext cx="4326954" cy="3167364"/>
                </a:xfrm>
                <a:prstGeom prst="rect">
                  <a:avLst/>
                </a:prstGeom>
              </p:spPr>
            </p:pic>
            <p:sp>
              <p:nvSpPr>
                <p:cNvPr id="31" name="文本框 30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17781036" y="8020867"/>
                  <a:ext cx="2026920" cy="9207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b="1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氧气</a:t>
                  </a:r>
                  <a:endParaRPr lang="zh-CN" alt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文本框 28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247396" y="9869750"/>
                <a:ext cx="2153920" cy="1167130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气态</a:t>
                </a:r>
                <a:endPara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161" y="4869020"/>
              <a:ext cx="2454275" cy="1584325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>
              <p:custDataLst>
                <p:tags r:id="rId33"/>
              </p:custDataLst>
            </p:nvPr>
          </p:nvSpPr>
          <p:spPr>
            <a:xfrm>
              <a:off x="4626434" y="5962234"/>
              <a:ext cx="103094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氢气</a:t>
              </a:r>
              <a:endPara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-2147482623" descr="KT20+128.T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>
            <a:lum bright="-18000" contrast="42000"/>
          </a:blip>
          <a:srcRect l="8435" t="3663" r="4384" b="5879"/>
          <a:stretch>
            <a:fillRect/>
          </a:stretch>
        </p:blipFill>
        <p:spPr>
          <a:xfrm>
            <a:off x="3194050" y="1314450"/>
            <a:ext cx="5663565" cy="4090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948430" y="730885"/>
            <a:ext cx="42786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sz="3200" b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物质三态间的互相转化</a:t>
            </a:r>
            <a:endParaRPr lang="zh-CN" sz="3200" b="1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-2147482623" descr="KT20+128.TI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 r:link="rId3">
            <a:lum bright="-18000" contrast="42000"/>
          </a:blip>
          <a:srcRect l="8435" t="3663" r="4384" b="5879"/>
          <a:stretch>
            <a:fillRect/>
          </a:stretch>
        </p:blipFill>
        <p:spPr>
          <a:xfrm>
            <a:off x="3194050" y="1314450"/>
            <a:ext cx="5663565" cy="4090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933488" y="5489787"/>
            <a:ext cx="630745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rgbClr val="1F1AEA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物质发生三态变化的本质是什么？</a:t>
            </a:r>
            <a:endParaRPr lang="zh-CN" altLang="en-US" sz="3200" b="1">
              <a:solidFill>
                <a:srgbClr val="1F1AEA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 rot="2100000">
            <a:off x="4162425" y="2402840"/>
            <a:ext cx="502285" cy="130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 rot="19500000">
            <a:off x="7201535" y="2259330"/>
            <a:ext cx="502285" cy="130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 rot="19500000">
            <a:off x="6605905" y="2774315"/>
            <a:ext cx="502285" cy="130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 rot="5400000">
            <a:off x="5563870" y="3773170"/>
            <a:ext cx="502285" cy="130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 rot="5400000">
            <a:off x="5563870" y="4583430"/>
            <a:ext cx="502285" cy="130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 rot="18120000">
            <a:off x="4387850" y="3695700"/>
            <a:ext cx="739140" cy="3321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熔化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 rot="2100000">
            <a:off x="4765675" y="2884805"/>
            <a:ext cx="502285" cy="13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8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3482975" y="668020"/>
            <a:ext cx="5226050" cy="6127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32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人们对物质组成的认识历程</a:t>
            </a:r>
            <a:endParaRPr lang="zh-CN" altLang="zh-CN" sz="32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43610" y="1299845"/>
            <a:ext cx="10304780" cy="15417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20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世纪前，人们以为</a:t>
            </a:r>
            <a:r>
              <a:rPr lang="zh-CN" altLang="zh-CN" sz="2800" b="1" kern="1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是所有化学物质能够保持其性质的最小粒子，物质三态的相互转化只是</a:t>
            </a:r>
            <a:r>
              <a:rPr lang="zh-CN" altLang="zh-CN" sz="2800" b="1" kern="1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分子间距离</a:t>
            </a:r>
            <a:r>
              <a:rPr lang="zh-CN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发生了变化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，分子在</a:t>
            </a:r>
            <a:r>
              <a:rPr lang="zh-CN" altLang="zh-CN" sz="2800" b="1" kern="100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固态只能振动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，在</a:t>
            </a:r>
            <a:r>
              <a:rPr lang="zh-CN" altLang="zh-CN" sz="2800" b="1" kern="100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气态能自由移动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，在液态则介乎二者之间。</a:t>
            </a: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43610" y="2908935"/>
            <a:ext cx="1030478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20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世纪初，通过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射线衍射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等实验手段，发现许多常见的晶体中并无分子。气态和液态物质也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不一定是由分子构成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 flipH="1">
            <a:off x="1778666" y="4065851"/>
            <a:ext cx="8633862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氯化钠、石墨、二氧化硅、金刚石、   金属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3" name="组合 42"/>
          <p:cNvGrpSpPr/>
          <p:nvPr>
            <p:custDataLst>
              <p:tags r:id="rId5"/>
            </p:custDataLst>
          </p:nvPr>
        </p:nvGrpSpPr>
        <p:grpSpPr>
          <a:xfrm>
            <a:off x="1901343" y="4649219"/>
            <a:ext cx="1871903" cy="854730"/>
            <a:chOff x="2247710" y="3846466"/>
            <a:chExt cx="1871903" cy="854730"/>
          </a:xfrm>
        </p:grpSpPr>
        <p:sp>
          <p:nvSpPr>
            <p:cNvPr id="44" name="文本框 43"/>
            <p:cNvSpPr txBox="1"/>
            <p:nvPr>
              <p:custDataLst>
                <p:tags r:id="rId6"/>
              </p:custDataLst>
            </p:nvPr>
          </p:nvSpPr>
          <p:spPr>
            <a:xfrm>
              <a:off x="2247710" y="4117631"/>
              <a:ext cx="1871903" cy="5835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阴阳离子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45" name="直接箭头连接符 44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3183661" y="3846466"/>
              <a:ext cx="1" cy="369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4290413" y="4617237"/>
            <a:ext cx="3736975" cy="887060"/>
            <a:chOff x="4682626" y="3331626"/>
            <a:chExt cx="3736975" cy="887060"/>
          </a:xfrm>
        </p:grpSpPr>
        <p:sp>
          <p:nvSpPr>
            <p:cNvPr id="20" name="左大括号 19"/>
            <p:cNvSpPr/>
            <p:nvPr>
              <p:custDataLst>
                <p:tags r:id="rId9"/>
              </p:custDataLst>
            </p:nvPr>
          </p:nvSpPr>
          <p:spPr>
            <a:xfrm rot="16200000">
              <a:off x="6387918" y="1626333"/>
              <a:ext cx="326390" cy="3736975"/>
            </a:xfrm>
            <a:prstGeom prst="leftBrace">
              <a:avLst>
                <a:gd name="adj1" fmla="val 41608"/>
                <a:gd name="adj2" fmla="val 50000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5949245" y="3635121"/>
              <a:ext cx="1199738" cy="5835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原子</a:t>
              </a:r>
              <a:endPara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1"/>
            </p:custDataLst>
          </p:nvPr>
        </p:nvGrpSpPr>
        <p:grpSpPr>
          <a:xfrm>
            <a:off x="8516620" y="4616834"/>
            <a:ext cx="2280920" cy="1380106"/>
            <a:chOff x="13715" y="7904"/>
            <a:chExt cx="3592" cy="2173"/>
          </a:xfrm>
        </p:grpSpPr>
        <p:sp>
          <p:nvSpPr>
            <p:cNvPr id="48" name="文本框 47"/>
            <p:cNvSpPr txBox="1"/>
            <p:nvPr>
              <p:custDataLst>
                <p:tags r:id="rId12"/>
              </p:custDataLst>
            </p:nvPr>
          </p:nvSpPr>
          <p:spPr>
            <a:xfrm>
              <a:off x="13715" y="8382"/>
              <a:ext cx="3592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金属阳离子和自由电子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3" name="直接箭头连接符 2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15338" y="7904"/>
              <a:ext cx="0" cy="5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771228" y="1254658"/>
            <a:ext cx="8748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物质的聚集状态只有固态、液态、气态三种吗？</a:t>
            </a:r>
            <a:endParaRPr lang="zh-CN" altLang="zh-CN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Group 8"/>
          <p:cNvGrpSpPr/>
          <p:nvPr>
            <p:custDataLst>
              <p:tags r:id="rId2"/>
            </p:custDataLst>
          </p:nvPr>
        </p:nvGrpSpPr>
        <p:grpSpPr>
          <a:xfrm>
            <a:off x="4790440" y="448490"/>
            <a:ext cx="2209986" cy="756740"/>
            <a:chOff x="19" y="15"/>
            <a:chExt cx="1103" cy="433"/>
          </a:xfrm>
        </p:grpSpPr>
        <p:sp>
          <p:nvSpPr>
            <p:cNvPr id="2" name="AutoShape 13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90" y="16"/>
              <a:ext cx="432" cy="4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90170" tIns="46990" rIns="90170" bIns="46990" anchor="ctr" anchorCtr="0"/>
            <a:lstStyle/>
            <a:p>
              <a:pPr algn="ctr" eaLnBrk="0" hangingPunct="0"/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想</a:t>
              </a:r>
              <a:endPara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" name="AutoShape 12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9" y="16"/>
              <a:ext cx="432" cy="432"/>
            </a:xfrm>
            <a:prstGeom prst="rect">
              <a:avLst/>
            </a:prstGeom>
            <a:solidFill>
              <a:schemeClr val="accent4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90170" tIns="46990" rIns="90170" bIns="46990" anchor="ctr" anchorCtr="0"/>
            <a:lstStyle/>
            <a:p>
              <a:pPr algn="ctr" eaLnBrk="0" hangingPunct="0"/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想</a:t>
              </a:r>
              <a:endPara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5" name="AutoShape 11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353" y="15"/>
              <a:ext cx="432" cy="432"/>
            </a:xfrm>
            <a:prstGeom prst="parallelogram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90170" tIns="46990" rIns="90170" bIns="46990" anchor="ctr" anchorCtr="0"/>
            <a:lstStyle/>
            <a:p>
              <a:pPr algn="ctr" eaLnBrk="0" hangingPunct="0"/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一</a:t>
              </a:r>
              <a:endPara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2008505" y="4711065"/>
            <a:ext cx="7870190" cy="1939290"/>
            <a:chOff x="2930" y="5216"/>
            <a:chExt cx="12394" cy="3054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930" y="5216"/>
              <a:ext cx="5378" cy="305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875" y="5216"/>
              <a:ext cx="5449" cy="3049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>
              <p:custDataLst>
                <p:tags r:id="rId11"/>
              </p:custDataLst>
            </p:nvPr>
          </p:nvSpPr>
          <p:spPr>
            <a:xfrm>
              <a:off x="2930" y="7487"/>
              <a:ext cx="1734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buSzTx/>
                <a:buFontTx/>
                <a:buNone/>
              </a:pPr>
              <a:r>
                <a:rPr lang="zh-CN" altLang="zh-CN" sz="2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ingdings" panose="05000000000000000000" charset="0"/>
                </a:rPr>
                <a:t>日光灯</a:t>
              </a:r>
              <a:endParaRPr lang="zh-CN" altLang="zh-CN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charset="0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2"/>
              </p:custDataLst>
            </p:nvPr>
          </p:nvSpPr>
          <p:spPr>
            <a:xfrm>
              <a:off x="9881" y="7484"/>
              <a:ext cx="1745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buClrTx/>
                <a:buSzTx/>
                <a:buFontTx/>
                <a:buNone/>
              </a:pPr>
              <a:r>
                <a:rPr lang="zh-CN" altLang="zh-CN" sz="2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霓虹灯</a:t>
              </a:r>
              <a:endParaRPr lang="zh-CN" altLang="zh-CN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3"/>
            </p:custDataLst>
          </p:nvPr>
        </p:nvGrpSpPr>
        <p:grpSpPr>
          <a:xfrm>
            <a:off x="2008505" y="2299970"/>
            <a:ext cx="7870190" cy="2221230"/>
            <a:chOff x="-4691" y="5309"/>
            <a:chExt cx="12394" cy="3498"/>
          </a:xfrm>
        </p:grpSpPr>
        <p:grpSp>
          <p:nvGrpSpPr>
            <p:cNvPr id="8" name="组合 7"/>
            <p:cNvGrpSpPr/>
            <p:nvPr>
              <p:custDataLst>
                <p:tags r:id="rId14"/>
              </p:custDataLst>
            </p:nvPr>
          </p:nvGrpSpPr>
          <p:grpSpPr>
            <a:xfrm>
              <a:off x="-4691" y="5309"/>
              <a:ext cx="12394" cy="3498"/>
              <a:chOff x="-4162" y="-490"/>
              <a:chExt cx="12394" cy="3498"/>
            </a:xfrm>
          </p:grpSpPr>
          <p:pic>
            <p:nvPicPr>
              <p:cNvPr id="46" name="图片 45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-4162" y="-490"/>
                <a:ext cx="5378" cy="3498"/>
              </a:xfrm>
              <a:prstGeom prst="rect">
                <a:avLst/>
              </a:prstGeom>
            </p:spPr>
          </p:pic>
          <p:sp>
            <p:nvSpPr>
              <p:cNvPr id="47" name="文本框 4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-4162" y="2249"/>
                <a:ext cx="1260" cy="72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>
                  <a:buSzTx/>
                  <a:buFontTx/>
                  <a:buNone/>
                </a:pPr>
                <a:r>
                  <a:rPr lang="zh-CN" altLang="zh-CN" sz="2400" b="1">
                    <a:solidFill>
                      <a:srgbClr val="FFFF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Wingdings" panose="05000000000000000000" charset="0"/>
                  </a:rPr>
                  <a:t>极光</a:t>
                </a:r>
                <a:endParaRPr lang="zh-CN" altLang="zh-CN" sz="2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ingdings" panose="05000000000000000000" charset="0"/>
                </a:endParaRPr>
              </a:p>
            </p:txBody>
          </p:sp>
          <p:pic>
            <p:nvPicPr>
              <p:cNvPr id="48" name="图片 47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2789" y="-489"/>
                <a:ext cx="5443" cy="3489"/>
              </a:xfrm>
              <a:prstGeom prst="rect">
                <a:avLst/>
              </a:prstGeom>
            </p:spPr>
          </p:pic>
        </p:grpSp>
        <p:sp>
          <p:nvSpPr>
            <p:cNvPr id="49" name="文本框 48"/>
            <p:cNvSpPr txBox="1"/>
            <p:nvPr>
              <p:custDataLst>
                <p:tags r:id="rId20"/>
              </p:custDataLst>
            </p:nvPr>
          </p:nvSpPr>
          <p:spPr>
            <a:xfrm>
              <a:off x="2260" y="8080"/>
              <a:ext cx="1260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>
                <a:buSzTx/>
                <a:buFontTx/>
                <a:buNone/>
              </a:pPr>
              <a:r>
                <a:rPr lang="zh-CN" altLang="zh-CN" sz="24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Wingdings" panose="05000000000000000000" charset="0"/>
                </a:rPr>
                <a:t>雷电</a:t>
              </a:r>
              <a:endParaRPr lang="zh-CN" altLang="zh-CN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charset="0"/>
              </a:endParaRPr>
            </a:p>
          </p:txBody>
        </p:sp>
      </p:grpSp>
      <p:sp>
        <p:nvSpPr>
          <p:cNvPr id="35" name="文本框 34"/>
          <p:cNvSpPr txBox="1"/>
          <p:nvPr>
            <p:custDataLst>
              <p:tags r:id="rId21"/>
            </p:custDataLst>
          </p:nvPr>
        </p:nvSpPr>
        <p:spPr>
          <a:xfrm>
            <a:off x="1771650" y="1755140"/>
            <a:ext cx="6062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那么下列物质又是什么状态的呢？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7833995" y="1764030"/>
            <a:ext cx="3590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第四态：等离子态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56717" y="652141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 b="1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等离子体</a:t>
            </a:r>
            <a:endParaRPr lang="zh-CN" altLang="zh-CN" sz="3200" b="1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283" name="文本框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765" y="1757680"/>
            <a:ext cx="10144760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00000"/>
              </a:lnSpc>
              <a:buFont typeface="Arial" panose="020B0604020202020204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气态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物质在</a:t>
            </a:r>
            <a:r>
              <a:rPr lang="zh-CN" altLang="en-US" sz="2800" b="1">
                <a:solidFill>
                  <a:srgbClr val="1F1AEA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高温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或者在</a:t>
            </a:r>
            <a:r>
              <a:rPr lang="zh-CN" altLang="en-US" sz="2800" b="1">
                <a:solidFill>
                  <a:srgbClr val="1F1AEA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外加电场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激发下，分子发生分解，产生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电子和阳离子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等。这种由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电子、阳离子和电中性粒子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组成的整体上呈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电中性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的物质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聚集体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称为等离子体。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68066" y="1235631"/>
            <a:ext cx="1669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(1)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概念：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1209040" y="3141345"/>
            <a:ext cx="101377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lnSpc>
                <a:spcPct val="100000"/>
              </a:lnSpc>
              <a:buClr>
                <a:srgbClr val="D60093"/>
              </a:buClr>
              <a:buFont typeface="Wingdings" panose="05000000000000000000" pitchFamily="2" charset="2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存在：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日光灯和霓虹灯的灯管里，蜡烛的火焰，极光和雷电。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428625" y="3801110"/>
            <a:ext cx="11391900" cy="2015490"/>
            <a:chOff x="675" y="5986"/>
            <a:chExt cx="17940" cy="3174"/>
          </a:xfrm>
        </p:grpSpPr>
        <p:pic>
          <p:nvPicPr>
            <p:cNvPr id="42" name="图片 4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996" y="5986"/>
              <a:ext cx="4012" cy="3175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326" y="5986"/>
              <a:ext cx="4100" cy="3175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4657" y="5986"/>
              <a:ext cx="3958" cy="317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8299" y="5986"/>
              <a:ext cx="1694" cy="3174"/>
            </a:xfrm>
            <a:prstGeom prst="rect">
              <a:avLst/>
            </a:prstGeom>
          </p:spPr>
        </p:pic>
        <p:pic>
          <p:nvPicPr>
            <p:cNvPr id="8" name="图片 7" descr="微信图片_202009151624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6608" t="12871" r="46025" b="10703"/>
            <a:stretch>
              <a:fillRect/>
            </a:stretch>
          </p:blipFill>
          <p:spPr>
            <a:xfrm>
              <a:off x="675" y="5986"/>
              <a:ext cx="3064" cy="3172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>
            <p:custDataLst>
              <p:tags r:id="rId16"/>
            </p:custDataLst>
          </p:nvPr>
        </p:nvGrpSpPr>
        <p:grpSpPr>
          <a:xfrm>
            <a:off x="2765117" y="652145"/>
            <a:ext cx="3919220" cy="583565"/>
            <a:chOff x="4082" y="1620"/>
            <a:chExt cx="6172" cy="919"/>
          </a:xfrm>
        </p:grpSpPr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4599" y="1620"/>
              <a:ext cx="565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第四态：等离子态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11" name="直接箭头连接符 10"/>
            <p:cNvCxnSpPr/>
            <p:nvPr>
              <p:custDataLst>
                <p:tags r:id="rId18"/>
              </p:custDataLst>
            </p:nvPr>
          </p:nvCxnSpPr>
          <p:spPr>
            <a:xfrm>
              <a:off x="4082" y="2072"/>
              <a:ext cx="667" cy="15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747024" y="1317047"/>
            <a:ext cx="6260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  <a:buFont typeface="Arial" panose="020B0604020202020204"/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等离子体具有良好的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导电性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流动性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359535" y="1316990"/>
            <a:ext cx="138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  <a:buFont typeface="Arial" panose="020B0604020202020204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(3)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特点：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191840" y="652141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3200" b="1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等离子体</a:t>
            </a:r>
            <a:endParaRPr lang="zh-CN" altLang="zh-CN" sz="3200" b="1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1359535" y="1954530"/>
            <a:ext cx="10399395" cy="5511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ct val="0"/>
              </a:spcAft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(4)</a:t>
            </a:r>
            <a:r>
              <a:rPr lang="zh-CN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应用：制造等离子体显示器；进行化学合成；核聚变等。</a:t>
            </a:r>
            <a:endParaRPr lang="zh-CN" altLang="zh-CN" sz="2800" b="1" kern="1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920115" y="2650490"/>
            <a:ext cx="10544810" cy="3338830"/>
            <a:chOff x="1449" y="4174"/>
            <a:chExt cx="16606" cy="5258"/>
          </a:xfrm>
        </p:grpSpPr>
        <p:pic>
          <p:nvPicPr>
            <p:cNvPr id="12" name="图片 11" descr="u=2436915353,3407020301&amp;fm=26&amp;gp=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7552" t="1470" r="8633" b="-356"/>
            <a:stretch>
              <a:fillRect/>
            </a:stretch>
          </p:blipFill>
          <p:spPr>
            <a:xfrm>
              <a:off x="1610" y="4199"/>
              <a:ext cx="4728" cy="44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>
              <p:custDataLst>
                <p:tags r:id="rId8"/>
              </p:custDataLst>
            </p:nvPr>
          </p:nvSpPr>
          <p:spPr>
            <a:xfrm>
              <a:off x="1449" y="8610"/>
              <a:ext cx="16607" cy="82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altLang="en-US" sz="28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等离子体显示器         化学合成             核聚变</a:t>
              </a:r>
              <a:endPara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2500" t="4545" r="12500"/>
            <a:stretch>
              <a:fillRect/>
            </a:stretch>
          </p:blipFill>
          <p:spPr>
            <a:xfrm>
              <a:off x="7078" y="4211"/>
              <a:ext cx="5044" cy="441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6" y="4174"/>
              <a:ext cx="4921" cy="44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081780" y="1432560"/>
            <a:ext cx="1444625" cy="582930"/>
            <a:chOff x="6413" y="1067"/>
            <a:chExt cx="2275" cy="918"/>
          </a:xfrm>
        </p:grpSpPr>
        <p:cxnSp>
          <p:nvCxnSpPr>
            <p:cNvPr id="8" name="直接连接符 7"/>
            <p:cNvCxnSpPr/>
            <p:nvPr>
              <p:custDataLst>
                <p:tags r:id="rId2"/>
              </p:custDataLst>
            </p:nvPr>
          </p:nvCxnSpPr>
          <p:spPr>
            <a:xfrm>
              <a:off x="6413" y="1520"/>
              <a:ext cx="689" cy="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6937" name="矩形 1276936"/>
            <p:cNvSpPr/>
            <p:nvPr>
              <p:custDataLst>
                <p:tags r:id="rId3"/>
              </p:custDataLst>
            </p:nvPr>
          </p:nvSpPr>
          <p:spPr>
            <a:xfrm>
              <a:off x="7114" y="1067"/>
              <a:ext cx="1574" cy="91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solid"/>
            </a:ln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气态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4091940" y="3004820"/>
            <a:ext cx="1453515" cy="582930"/>
            <a:chOff x="6413" y="2870"/>
            <a:chExt cx="2289" cy="918"/>
          </a:xfrm>
        </p:grpSpPr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6413" y="3308"/>
              <a:ext cx="689" cy="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6938" name="矩形 1276937"/>
            <p:cNvSpPr/>
            <p:nvPr>
              <p:custDataLst>
                <p:tags r:id="rId6"/>
              </p:custDataLst>
            </p:nvPr>
          </p:nvSpPr>
          <p:spPr>
            <a:xfrm>
              <a:off x="7128" y="2870"/>
              <a:ext cx="1574" cy="91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solid"/>
            </a:ln>
          </p:spPr>
          <p:txBody>
            <a:bodyPr wrap="none" anchor="t">
              <a:spAutoFit/>
            </a:bodyPr>
            <a:lstStyle/>
            <a:p>
              <a:pPr defTabSz="863600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固态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4092575" y="2214880"/>
            <a:ext cx="1433830" cy="582930"/>
            <a:chOff x="6418" y="1981"/>
            <a:chExt cx="2258" cy="918"/>
          </a:xfrm>
        </p:grpSpPr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6418" y="2403"/>
              <a:ext cx="689" cy="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6939" name="矩形 1276938"/>
            <p:cNvSpPr/>
            <p:nvPr>
              <p:custDataLst>
                <p:tags r:id="rId9"/>
              </p:custDataLst>
            </p:nvPr>
          </p:nvSpPr>
          <p:spPr>
            <a:xfrm>
              <a:off x="7102" y="1981"/>
              <a:ext cx="1574" cy="91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solid"/>
            </a:ln>
          </p:spPr>
          <p:txBody>
            <a:bodyPr wrap="none" anchor="t">
              <a:spAutoFit/>
            </a:bodyPr>
            <a:lstStyle/>
            <a:p>
              <a:pPr defTabSz="863600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液态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1797685" y="1708150"/>
            <a:ext cx="2289175" cy="4170045"/>
            <a:chOff x="2831" y="1745"/>
            <a:chExt cx="3605" cy="6567"/>
          </a:xfrm>
        </p:grpSpPr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2831" y="3023"/>
              <a:ext cx="3118" cy="169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物质的聚集状态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12"/>
              </p:custDataLst>
            </p:nvPr>
          </p:nvCxnSpPr>
          <p:spPr>
            <a:xfrm flipH="1">
              <a:off x="6397" y="1745"/>
              <a:ext cx="39" cy="656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13"/>
              </p:custDataLst>
            </p:nvPr>
          </p:nvCxnSpPr>
          <p:spPr>
            <a:xfrm>
              <a:off x="5949" y="3864"/>
              <a:ext cx="487" cy="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>
            <p:custDataLst>
              <p:tags r:id="rId14"/>
            </p:custDataLst>
          </p:nvPr>
        </p:nvGrpSpPr>
        <p:grpSpPr>
          <a:xfrm>
            <a:off x="4086860" y="4157980"/>
            <a:ext cx="2270125" cy="583565"/>
            <a:chOff x="6413" y="2870"/>
            <a:chExt cx="3575" cy="919"/>
          </a:xfrm>
        </p:grpSpPr>
        <p:cxnSp>
          <p:nvCxnSpPr>
            <p:cNvPr id="24" name="直接连接符 23"/>
            <p:cNvCxnSpPr/>
            <p:nvPr>
              <p:custDataLst>
                <p:tags r:id="rId15"/>
              </p:custDataLst>
            </p:nvPr>
          </p:nvCxnSpPr>
          <p:spPr>
            <a:xfrm>
              <a:off x="6413" y="3308"/>
              <a:ext cx="689" cy="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>
              <p:custDataLst>
                <p:tags r:id="rId16"/>
              </p:custDataLst>
            </p:nvPr>
          </p:nvSpPr>
          <p:spPr>
            <a:xfrm>
              <a:off x="7128" y="2870"/>
              <a:ext cx="2860" cy="91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solid"/>
            </a:ln>
          </p:spPr>
          <p:txBody>
            <a:bodyPr wrap="none" anchor="t">
              <a:spAutoFit/>
            </a:bodyPr>
            <a:lstStyle/>
            <a:p>
              <a:pPr defTabSz="863600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等离子态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7" name="文本框 19"/>
          <p:cNvSpPr txBox="1"/>
          <p:nvPr>
            <p:custDataLst>
              <p:tags r:id="rId17"/>
            </p:custDataLst>
          </p:nvPr>
        </p:nvSpPr>
        <p:spPr>
          <a:xfrm>
            <a:off x="906145" y="657860"/>
            <a:ext cx="4881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 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物质的聚集状态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6" name="组合 25"/>
          <p:cNvGrpSpPr/>
          <p:nvPr>
            <p:custDataLst>
              <p:tags r:id="rId18"/>
            </p:custDataLst>
          </p:nvPr>
        </p:nvGrpSpPr>
        <p:grpSpPr>
          <a:xfrm>
            <a:off x="4081780" y="4865370"/>
            <a:ext cx="1861820" cy="583565"/>
            <a:chOff x="6413" y="2870"/>
            <a:chExt cx="2932" cy="919"/>
          </a:xfrm>
        </p:grpSpPr>
        <p:cxnSp>
          <p:nvCxnSpPr>
            <p:cNvPr id="28" name="直接连接符 27"/>
            <p:cNvCxnSpPr/>
            <p:nvPr>
              <p:custDataLst>
                <p:tags r:id="rId19"/>
              </p:custDataLst>
            </p:nvPr>
          </p:nvCxnSpPr>
          <p:spPr>
            <a:xfrm>
              <a:off x="6413" y="3308"/>
              <a:ext cx="689" cy="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>
              <p:custDataLst>
                <p:tags r:id="rId20"/>
              </p:custDataLst>
            </p:nvPr>
          </p:nvSpPr>
          <p:spPr>
            <a:xfrm>
              <a:off x="7128" y="2870"/>
              <a:ext cx="2217" cy="91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solid"/>
            </a:ln>
          </p:spPr>
          <p:txBody>
            <a:bodyPr wrap="none" anchor="t">
              <a:spAutoFit/>
            </a:bodyPr>
            <a:lstStyle/>
            <a:p>
              <a:pPr defTabSz="863600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超固态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21"/>
            </p:custDataLst>
          </p:nvPr>
        </p:nvGrpSpPr>
        <p:grpSpPr>
          <a:xfrm>
            <a:off x="4076700" y="5570855"/>
            <a:ext cx="2270125" cy="583565"/>
            <a:chOff x="6413" y="2870"/>
            <a:chExt cx="3575" cy="919"/>
          </a:xfrm>
        </p:grpSpPr>
        <p:cxnSp>
          <p:nvCxnSpPr>
            <p:cNvPr id="31" name="直接连接符 30"/>
            <p:cNvCxnSpPr/>
            <p:nvPr>
              <p:custDataLst>
                <p:tags r:id="rId22"/>
              </p:custDataLst>
            </p:nvPr>
          </p:nvCxnSpPr>
          <p:spPr>
            <a:xfrm>
              <a:off x="6413" y="3308"/>
              <a:ext cx="689" cy="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/>
            <p:cNvSpPr/>
            <p:nvPr>
              <p:custDataLst>
                <p:tags r:id="rId23"/>
              </p:custDataLst>
            </p:nvPr>
          </p:nvSpPr>
          <p:spPr>
            <a:xfrm>
              <a:off x="7128" y="2870"/>
              <a:ext cx="2860" cy="91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solid"/>
            </a:ln>
          </p:spPr>
          <p:txBody>
            <a:bodyPr wrap="none" anchor="t">
              <a:spAutoFit/>
            </a:bodyPr>
            <a:lstStyle/>
            <a:p>
              <a:pPr defTabSz="863600">
                <a:lnSpc>
                  <a:spcPct val="100000"/>
                </a:lnSpc>
              </a:pP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</a:rPr>
                <a:t>辐射场态</a:t>
              </a:r>
              <a:endPara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>
            <p:custDataLst>
              <p:tags r:id="rId24"/>
            </p:custDataLst>
          </p:nvPr>
        </p:nvSpPr>
        <p:spPr>
          <a:xfrm>
            <a:off x="6456200" y="4158126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3200" b="1" kern="100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等离子体</a:t>
            </a:r>
            <a:endParaRPr lang="zh-CN" altLang="zh-CN" sz="3200" b="1" kern="100">
              <a:solidFill>
                <a:srgbClr val="1F1AEA"/>
              </a:solidFill>
              <a:latin typeface="Times New Roman" panose="02020603050405020304" pitchFamily="18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34" name="文本框 20"/>
          <p:cNvSpPr txBox="1"/>
          <p:nvPr>
            <p:custDataLst>
              <p:tags r:id="rId25"/>
            </p:custDataLst>
          </p:nvPr>
        </p:nvSpPr>
        <p:spPr>
          <a:xfrm>
            <a:off x="6346681" y="2214802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3200" b="1" kern="100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离子</a:t>
            </a:r>
            <a:r>
              <a:rPr lang="zh-CN" altLang="en-US" sz="3200" b="1" kern="100">
                <a:solidFill>
                  <a:srgbClr val="1F1AE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液体</a:t>
            </a:r>
            <a:endParaRPr lang="zh-CN" altLang="en-US" sz="3200" b="1" kern="100">
              <a:solidFill>
                <a:srgbClr val="1F1AEA"/>
              </a:solidFill>
              <a:latin typeface="Times New Roman" panose="02020603050405020304" pitchFamily="18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26"/>
            </p:custDataLst>
          </p:nvPr>
        </p:nvSpPr>
        <p:spPr>
          <a:xfrm>
            <a:off x="7988300" y="2214880"/>
            <a:ext cx="35439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: 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是熔点不高的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全部由离子组成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的液体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矩形 35"/>
          <p:cNvSpPr/>
          <p:nvPr>
            <p:custDataLst>
              <p:tags r:id="rId27"/>
            </p:custDataLst>
          </p:nvPr>
        </p:nvSpPr>
        <p:spPr>
          <a:xfrm>
            <a:off x="6456045" y="3168015"/>
            <a:ext cx="50704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Clr>
                <a:srgbClr val="D60093"/>
              </a:buClr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如高温下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呈液态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KCl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KOH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191840" y="652141"/>
            <a:ext cx="11169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3200" b="1">
                <a:solidFill>
                  <a:srgbClr val="1703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 晶</a:t>
            </a:r>
            <a:endParaRPr lang="zh-CN" altLang="en-US" sz="3200" b="1">
              <a:solidFill>
                <a:srgbClr val="1703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283" name="文本框 2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765" y="1700530"/>
            <a:ext cx="10144760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fontAlgn="auto" latinLnBrk="0" hangingPunct="1">
              <a:lnSpc>
                <a:spcPct val="100000"/>
              </a:lnSpc>
              <a:buFont typeface="Arial" panose="020B0604020202020204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物质加热达到熔点后，先呈浑浊态，再加热达到一定温度时，浑浊态变透明清亮态，将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熔点至澄清点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温度范围内的物质状态称为液晶。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68066" y="1235631"/>
            <a:ext cx="1669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(1)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概念：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8610" name="Picture 2" descr="W6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480" y="2667000"/>
            <a:ext cx="5527675" cy="216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167765" y="4917440"/>
            <a:ext cx="104311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液晶是介于液态和晶态之间的物质状态，既具有液体的</a:t>
            </a:r>
            <a:r>
              <a:rPr lang="zh-CN" altLang="en-US" sz="2800" b="1">
                <a:solidFill>
                  <a:srgbClr val="1F1AEA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流动性、黏度、形变性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等，又有晶体的某些物理性质，如</a:t>
            </a:r>
            <a:r>
              <a:rPr lang="zh-CN" altLang="en-US" sz="2800" b="1">
                <a:solidFill>
                  <a:srgbClr val="1F1AEA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导热性、光学性质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等，表现出类似晶体的</a:t>
            </a:r>
            <a:r>
              <a:rPr lang="zh-CN" altLang="en-US" sz="2800" b="1">
                <a:solidFill>
                  <a:srgbClr val="1F1AEA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各向异性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263015" y="4457700"/>
            <a:ext cx="1387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latinLnBrk="0" hangingPunct="1">
              <a:lnSpc>
                <a:spcPct val="100000"/>
              </a:lnSpc>
              <a:buFont typeface="Arial" panose="020B0604020202020204"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特点：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3260"/>
</p:tagLst>
</file>

<file path=ppt/tags/tag101.xml><?xml version="1.0" encoding="utf-8"?>
<p:tagLst xmlns:p="http://schemas.openxmlformats.org/presentationml/2006/main">
  <p:tag name="AS_UNIQUEID" val="3261"/>
</p:tagLst>
</file>

<file path=ppt/tags/tag102.xml><?xml version="1.0" encoding="utf-8"?>
<p:tagLst xmlns:p="http://schemas.openxmlformats.org/presentationml/2006/main">
  <p:tag name="AS_UNIQUEID" val="3262"/>
</p:tagLst>
</file>

<file path=ppt/tags/tag103.xml><?xml version="1.0" encoding="utf-8"?>
<p:tagLst xmlns:p="http://schemas.openxmlformats.org/presentationml/2006/main">
  <p:tag name="AS_UNIQUEID" val="3263"/>
</p:tagLst>
</file>

<file path=ppt/tags/tag104.xml><?xml version="1.0" encoding="utf-8"?>
<p:tagLst xmlns:p="http://schemas.openxmlformats.org/presentationml/2006/main">
  <p:tag name="AS_UNIQUEID" val="3264"/>
</p:tagLst>
</file>

<file path=ppt/tags/tag105.xml><?xml version="1.0" encoding="utf-8"?>
<p:tagLst xmlns:p="http://schemas.openxmlformats.org/presentationml/2006/main">
  <p:tag name="AS_UNIQUEID" val="3265"/>
</p:tagLst>
</file>

<file path=ppt/tags/tag106.xml><?xml version="1.0" encoding="utf-8"?>
<p:tagLst xmlns:p="http://schemas.openxmlformats.org/presentationml/2006/main">
  <p:tag name="AS_UNIQUEID" val="2087"/>
</p:tagLst>
</file>

<file path=ppt/tags/tag107.xml><?xml version="1.0" encoding="utf-8"?>
<p:tagLst xmlns:p="http://schemas.openxmlformats.org/presentationml/2006/main">
  <p:tag name="AS_UNIQUEID" val="2091"/>
</p:tagLst>
</file>

<file path=ppt/tags/tag108.xml><?xml version="1.0" encoding="utf-8"?>
<p:tagLst xmlns:p="http://schemas.openxmlformats.org/presentationml/2006/main">
  <p:tag name="AS_UNIQUEID" val="3267"/>
</p:tagLst>
</file>

<file path=ppt/tags/tag109.xml><?xml version="1.0" encoding="utf-8"?>
<p:tagLst xmlns:p="http://schemas.openxmlformats.org/presentationml/2006/main">
  <p:tag name="AS_UNIQUEID" val="65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1055"/>
</p:tagLst>
</file>

<file path=ppt/tags/tag111.xml><?xml version="1.0" encoding="utf-8"?>
<p:tagLst xmlns:p="http://schemas.openxmlformats.org/presentationml/2006/main">
  <p:tag name="AS_UNIQUEID" val="656"/>
</p:tagLst>
</file>

<file path=ppt/tags/tag112.xml><?xml version="1.0" encoding="utf-8"?>
<p:tagLst xmlns:p="http://schemas.openxmlformats.org/presentationml/2006/main">
  <p:tag name="AS_UNIQUEID" val="1056"/>
</p:tagLst>
</file>

<file path=ppt/tags/tag113.xml><?xml version="1.0" encoding="utf-8"?>
<p:tagLst xmlns:p="http://schemas.openxmlformats.org/presentationml/2006/main">
  <p:tag name="AS_UNIQUEID" val="1058"/>
</p:tagLst>
</file>

<file path=ppt/tags/tag114.xml><?xml version="1.0" encoding="utf-8"?>
<p:tagLst xmlns:p="http://schemas.openxmlformats.org/presentationml/2006/main">
  <p:tag name="AS_UNIQUEID" val="661"/>
</p:tagLst>
</file>

<file path=ppt/tags/tag115.xml><?xml version="1.0" encoding="utf-8"?>
<p:tagLst xmlns:p="http://schemas.openxmlformats.org/presentationml/2006/main">
  <p:tag name="AS_UNIQUEID" val="656"/>
</p:tagLst>
</file>

<file path=ppt/tags/tag116.xml><?xml version="1.0" encoding="utf-8"?>
<p:tagLst xmlns:p="http://schemas.openxmlformats.org/presentationml/2006/main">
  <p:tag name="AS_UNIQUEID" val="3268"/>
</p:tagLst>
</file>

<file path=ppt/tags/tag117.xml><?xml version="1.0" encoding="utf-8"?>
<p:tagLst xmlns:p="http://schemas.openxmlformats.org/presentationml/2006/main">
  <p:tag name="AS_UNIQUEID" val="656"/>
</p:tagLst>
</file>

<file path=ppt/tags/tag118.xml><?xml version="1.0" encoding="utf-8"?>
<p:tagLst xmlns:p="http://schemas.openxmlformats.org/presentationml/2006/main">
  <p:tag name="AS_UNIQUEID" val="1056"/>
</p:tagLst>
</file>

<file path=ppt/tags/tag119.xml><?xml version="1.0" encoding="utf-8"?>
<p:tagLst xmlns:p="http://schemas.openxmlformats.org/presentationml/2006/main">
  <p:tag name="AS_UNIQUEID" val="106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3270"/>
</p:tagLst>
</file>

<file path=ppt/tags/tag121.xml><?xml version="1.0" encoding="utf-8"?>
<p:tagLst xmlns:p="http://schemas.openxmlformats.org/presentationml/2006/main">
  <p:tag name="AS_UNIQUEID" val="3271"/>
</p:tagLst>
</file>

<file path=ppt/tags/tag122.xml><?xml version="1.0" encoding="utf-8"?>
<p:tagLst xmlns:p="http://schemas.openxmlformats.org/presentationml/2006/main">
  <p:tag name="AS_UNIQUEID" val="3272"/>
</p:tagLst>
</file>

<file path=ppt/tags/tag123.xml><?xml version="1.0" encoding="utf-8"?>
<p:tagLst xmlns:p="http://schemas.openxmlformats.org/presentationml/2006/main">
  <p:tag name="AS_UNIQUEID" val="3273"/>
</p:tagLst>
</file>

<file path=ppt/tags/tag124.xml><?xml version="1.0" encoding="utf-8"?>
<p:tagLst xmlns:p="http://schemas.openxmlformats.org/presentationml/2006/main">
  <p:tag name="AS_UNIQUEID" val="3274"/>
</p:tagLst>
</file>

<file path=ppt/tags/tag125.xml><?xml version="1.0" encoding="utf-8"?>
<p:tagLst xmlns:p="http://schemas.openxmlformats.org/presentationml/2006/main">
  <p:tag name="AS_UNIQUEID" val="1071"/>
</p:tagLst>
</file>

<file path=ppt/tags/tag126.xml><?xml version="1.0" encoding="utf-8"?>
<p:tagLst xmlns:p="http://schemas.openxmlformats.org/presentationml/2006/main">
  <p:tag name="AS_UNIQUEID" val="1072"/>
</p:tagLst>
</file>

<file path=ppt/tags/tag127.xml><?xml version="1.0" encoding="utf-8"?>
<p:tagLst xmlns:p="http://schemas.openxmlformats.org/presentationml/2006/main">
  <p:tag name="AS_UNIQUEID" val="1073"/>
</p:tagLst>
</file>

<file path=ppt/tags/tag128.xml><?xml version="1.0" encoding="utf-8"?>
<p:tagLst xmlns:p="http://schemas.openxmlformats.org/presentationml/2006/main">
  <p:tag name="AS_UNIQUEID" val="1074"/>
</p:tagLst>
</file>

<file path=ppt/tags/tag129.xml><?xml version="1.0" encoding="utf-8"?>
<p:tagLst xmlns:p="http://schemas.openxmlformats.org/presentationml/2006/main">
  <p:tag name="AS_UNIQUEID" val="3275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3276"/>
</p:tagLst>
</file>

<file path=ppt/tags/tag131.xml><?xml version="1.0" encoding="utf-8"?>
<p:tagLst xmlns:p="http://schemas.openxmlformats.org/presentationml/2006/main">
  <p:tag name="AS_UNIQUEID" val="1075"/>
</p:tagLst>
</file>

<file path=ppt/tags/tag132.xml><?xml version="1.0" encoding="utf-8"?>
<p:tagLst xmlns:p="http://schemas.openxmlformats.org/presentationml/2006/main">
  <p:tag name="AS_UNIQUEID" val="1076"/>
</p:tagLst>
</file>

<file path=ppt/tags/tag133.xml><?xml version="1.0" encoding="utf-8"?>
<p:tagLst xmlns:p="http://schemas.openxmlformats.org/presentationml/2006/main">
  <p:tag name="AS_UNIQUEID" val="1077"/>
</p:tagLst>
</file>

<file path=ppt/tags/tag134.xml><?xml version="1.0" encoding="utf-8"?>
<p:tagLst xmlns:p="http://schemas.openxmlformats.org/presentationml/2006/main">
  <p:tag name="AS_UNIQUEID" val="1078"/>
</p:tagLst>
</file>

<file path=ppt/tags/tag135.xml><?xml version="1.0" encoding="utf-8"?>
<p:tagLst xmlns:p="http://schemas.openxmlformats.org/presentationml/2006/main">
  <p:tag name="AS_UNIQUEID" val="1997"/>
</p:tagLst>
</file>

<file path=ppt/tags/tag136.xml><?xml version="1.0" encoding="utf-8"?>
<p:tagLst xmlns:p="http://schemas.openxmlformats.org/presentationml/2006/main">
  <p:tag name="AS_UNIQUEID" val="1000"/>
</p:tagLst>
</file>

<file path=ppt/tags/tag137.xml><?xml version="1.0" encoding="utf-8"?>
<p:tagLst xmlns:p="http://schemas.openxmlformats.org/presentationml/2006/main">
  <p:tag name="AS_UNIQUEID" val="675"/>
</p:tagLst>
</file>

<file path=ppt/tags/tag138.xml><?xml version="1.0" encoding="utf-8"?>
<p:tagLst xmlns:p="http://schemas.openxmlformats.org/presentationml/2006/main">
  <p:tag name="AS_UNIQUEID" val="713"/>
</p:tagLst>
</file>

<file path=ppt/tags/tag139.xml><?xml version="1.0" encoding="utf-8"?>
<p:tagLst xmlns:p="http://schemas.openxmlformats.org/presentationml/2006/main">
  <p:tag name="AS_UNIQUEID" val="71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2655"/>
</p:tagLst>
</file>

<file path=ppt/tags/tag141.xml><?xml version="1.0" encoding="utf-8"?>
<p:tagLst xmlns:p="http://schemas.openxmlformats.org/presentationml/2006/main">
  <p:tag name="AS_UNIQUEID" val="3278"/>
</p:tagLst>
</file>

<file path=ppt/tags/tag142.xml><?xml version="1.0" encoding="utf-8"?>
<p:tagLst xmlns:p="http://schemas.openxmlformats.org/presentationml/2006/main">
  <p:tag name="AS_UNIQUEID" val="1072"/>
</p:tagLst>
</file>

<file path=ppt/tags/tag143.xml><?xml version="1.0" encoding="utf-8"?>
<p:tagLst xmlns:p="http://schemas.openxmlformats.org/presentationml/2006/main">
  <p:tag name="AS_UNIQUEID" val="1075"/>
</p:tagLst>
</file>

<file path=ppt/tags/tag144.xml><?xml version="1.0" encoding="utf-8"?>
<p:tagLst xmlns:p="http://schemas.openxmlformats.org/presentationml/2006/main">
  <p:tag name="AS_UNIQUEID" val="1077"/>
</p:tagLst>
</file>

<file path=ppt/tags/tag145.xml><?xml version="1.0" encoding="utf-8"?>
<p:tagLst xmlns:p="http://schemas.openxmlformats.org/presentationml/2006/main">
  <p:tag name="AS_UNIQUEID" val="678"/>
</p:tagLst>
</file>

<file path=ppt/tags/tag146.xml><?xml version="1.0" encoding="utf-8"?>
<p:tagLst xmlns:p="http://schemas.openxmlformats.org/presentationml/2006/main">
  <p:tag name="AS_UNIQUEID" val="675"/>
  <p:tag name="KSO_WM_UNIT_PLACING_PICTURE_USER_VIEWPORT" val="{&quot;height&quot;:7241,&quot;width&quot;:10868}"/>
  <p:tag name="REFSHAPE" val="827838596"/>
</p:tagLst>
</file>

<file path=ppt/tags/tag147.xml><?xml version="1.0" encoding="utf-8"?>
<p:tagLst xmlns:p="http://schemas.openxmlformats.org/presentationml/2006/main">
  <p:tag name="AS_UNIQUEID" val="999"/>
</p:tagLst>
</file>

<file path=ppt/tags/tag148.xml><?xml version="1.0" encoding="utf-8"?>
<p:tagLst xmlns:p="http://schemas.openxmlformats.org/presentationml/2006/main">
  <p:tag name="AS_UNIQUEID" val="1000"/>
</p:tagLst>
</file>

<file path=ppt/tags/tag149.xml><?xml version="1.0" encoding="utf-8"?>
<p:tagLst xmlns:p="http://schemas.openxmlformats.org/presentationml/2006/main">
  <p:tag name="AS_UNIQUEID" val="100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714"/>
</p:tagLst>
</file>

<file path=ppt/tags/tag151.xml><?xml version="1.0" encoding="utf-8"?>
<p:tagLst xmlns:p="http://schemas.openxmlformats.org/presentationml/2006/main">
  <p:tag name="AS_UNIQUEID" val="716"/>
</p:tagLst>
</file>

<file path=ppt/tags/tag152.xml><?xml version="1.0" encoding="utf-8"?>
<p:tagLst xmlns:p="http://schemas.openxmlformats.org/presentationml/2006/main">
  <p:tag name="AS_UNIQUEID" val="675"/>
</p:tagLst>
</file>

<file path=ppt/tags/tag153.xml><?xml version="1.0" encoding="utf-8"?>
<p:tagLst xmlns:p="http://schemas.openxmlformats.org/presentationml/2006/main">
  <p:tag name="AS_UNIQUEID" val="2142"/>
</p:tagLst>
</file>

<file path=ppt/tags/tag154.xml><?xml version="1.0" encoding="utf-8"?>
<p:tagLst xmlns:p="http://schemas.openxmlformats.org/presentationml/2006/main">
  <p:tag name="AS_UNIQUEID" val="3280"/>
</p:tagLst>
</file>

<file path=ppt/tags/tag155.xml><?xml version="1.0" encoding="utf-8"?>
<p:tagLst xmlns:p="http://schemas.openxmlformats.org/presentationml/2006/main">
  <p:tag name="AS_UNIQUEID" val="669"/>
</p:tagLst>
</file>

<file path=ppt/tags/tag156.xml><?xml version="1.0" encoding="utf-8"?>
<p:tagLst xmlns:p="http://schemas.openxmlformats.org/presentationml/2006/main">
  <p:tag name="AS_UNIQUEID" val="685"/>
</p:tagLst>
</file>

<file path=ppt/tags/tag157.xml><?xml version="1.0" encoding="utf-8"?>
<p:tagLst xmlns:p="http://schemas.openxmlformats.org/presentationml/2006/main">
  <p:tag name="AS_UNIQUEID" val="687"/>
</p:tagLst>
</file>

<file path=ppt/tags/tag158.xml><?xml version="1.0" encoding="utf-8"?>
<p:tagLst xmlns:p="http://schemas.openxmlformats.org/presentationml/2006/main">
  <p:tag name="AS_UNIQUEID" val="2143"/>
</p:tagLst>
</file>

<file path=ppt/tags/tag159.xml><?xml version="1.0" encoding="utf-8"?>
<p:tagLst xmlns:p="http://schemas.openxmlformats.org/presentationml/2006/main">
  <p:tag name="AS_UNIQUEID" val="328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688"/>
</p:tagLst>
</file>

<file path=ppt/tags/tag161.xml><?xml version="1.0" encoding="utf-8"?>
<p:tagLst xmlns:p="http://schemas.openxmlformats.org/presentationml/2006/main">
  <p:tag name="AS_UNIQUEID" val="694"/>
</p:tagLst>
</file>

<file path=ppt/tags/tag162.xml><?xml version="1.0" encoding="utf-8"?>
<p:tagLst xmlns:p="http://schemas.openxmlformats.org/presentationml/2006/main">
  <p:tag name="AS_UNIQUEID" val="3286"/>
</p:tagLst>
</file>

<file path=ppt/tags/tag163.xml><?xml version="1.0" encoding="utf-8"?>
<p:tagLst xmlns:p="http://schemas.openxmlformats.org/presentationml/2006/main">
  <p:tag name="AS_UNIQUEID" val="690"/>
</p:tagLst>
</file>

<file path=ppt/tags/tag164.xml><?xml version="1.0" encoding="utf-8"?>
<p:tagLst xmlns:p="http://schemas.openxmlformats.org/presentationml/2006/main">
  <p:tag name="AS_UNIQUEID" val="695"/>
</p:tagLst>
</file>

<file path=ppt/tags/tag165.xml><?xml version="1.0" encoding="utf-8"?>
<p:tagLst xmlns:p="http://schemas.openxmlformats.org/presentationml/2006/main">
  <p:tag name="AS_UNIQUEID" val="3287"/>
</p:tagLst>
</file>

<file path=ppt/tags/tag166.xml><?xml version="1.0" encoding="utf-8"?>
<p:tagLst xmlns:p="http://schemas.openxmlformats.org/presentationml/2006/main">
  <p:tag name="AS_UNIQUEID" val="689"/>
</p:tagLst>
</file>

<file path=ppt/tags/tag167.xml><?xml version="1.0" encoding="utf-8"?>
<p:tagLst xmlns:p="http://schemas.openxmlformats.org/presentationml/2006/main">
  <p:tag name="AS_UNIQUEID" val="696"/>
</p:tagLst>
</file>

<file path=ppt/tags/tag168.xml><?xml version="1.0" encoding="utf-8"?>
<p:tagLst xmlns:p="http://schemas.openxmlformats.org/presentationml/2006/main">
  <p:tag name="AS_UNIQUEID" val="3288"/>
</p:tagLst>
</file>

<file path=ppt/tags/tag169.xml><?xml version="1.0" encoding="utf-8"?>
<p:tagLst xmlns:p="http://schemas.openxmlformats.org/presentationml/2006/main">
  <p:tag name="AS_UNIQUEID" val="68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687"/>
</p:tagLst>
</file>

<file path=ppt/tags/tag171.xml><?xml version="1.0" encoding="utf-8"?>
<p:tagLst xmlns:p="http://schemas.openxmlformats.org/presentationml/2006/main">
  <p:tag name="AS_UNIQUEID" val="686"/>
</p:tagLst>
</file>

<file path=ppt/tags/tag172.xml><?xml version="1.0" encoding="utf-8"?>
<p:tagLst xmlns:p="http://schemas.openxmlformats.org/presentationml/2006/main">
  <p:tag name="AS_UNIQUEID" val="3289"/>
</p:tagLst>
</file>

<file path=ppt/tags/tag173.xml><?xml version="1.0" encoding="utf-8"?>
<p:tagLst xmlns:p="http://schemas.openxmlformats.org/presentationml/2006/main">
  <p:tag name="AS_UNIQUEID" val="690"/>
</p:tagLst>
</file>

<file path=ppt/tags/tag174.xml><?xml version="1.0" encoding="utf-8"?>
<p:tagLst xmlns:p="http://schemas.openxmlformats.org/presentationml/2006/main">
  <p:tag name="AS_UNIQUEID" val="695"/>
</p:tagLst>
</file>

<file path=ppt/tags/tag175.xml><?xml version="1.0" encoding="utf-8"?>
<p:tagLst xmlns:p="http://schemas.openxmlformats.org/presentationml/2006/main">
  <p:tag name="AS_UNIQUEID" val="1451"/>
</p:tagLst>
</file>

<file path=ppt/tags/tag176.xml><?xml version="1.0" encoding="utf-8"?>
<p:tagLst xmlns:p="http://schemas.openxmlformats.org/presentationml/2006/main">
  <p:tag name="AS_UNIQUEID" val="3290"/>
</p:tagLst>
</file>

<file path=ppt/tags/tag177.xml><?xml version="1.0" encoding="utf-8"?>
<p:tagLst xmlns:p="http://schemas.openxmlformats.org/presentationml/2006/main">
  <p:tag name="AS_UNIQUEID" val="690"/>
</p:tagLst>
</file>

<file path=ppt/tags/tag178.xml><?xml version="1.0" encoding="utf-8"?>
<p:tagLst xmlns:p="http://schemas.openxmlformats.org/presentationml/2006/main">
  <p:tag name="AS_UNIQUEID" val="695"/>
</p:tagLst>
</file>

<file path=ppt/tags/tag179.xml><?xml version="1.0" encoding="utf-8"?>
<p:tagLst xmlns:p="http://schemas.openxmlformats.org/presentationml/2006/main">
  <p:tag name="AS_UNIQUEID" val="329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690"/>
</p:tagLst>
</file>

<file path=ppt/tags/tag181.xml><?xml version="1.0" encoding="utf-8"?>
<p:tagLst xmlns:p="http://schemas.openxmlformats.org/presentationml/2006/main">
  <p:tag name="AS_UNIQUEID" val="695"/>
</p:tagLst>
</file>

<file path=ppt/tags/tag182.xml><?xml version="1.0" encoding="utf-8"?>
<p:tagLst xmlns:p="http://schemas.openxmlformats.org/presentationml/2006/main">
  <p:tag name="AS_UNIQUEID" val="703"/>
</p:tagLst>
</file>

<file path=ppt/tags/tag183.xml><?xml version="1.0" encoding="utf-8"?>
<p:tagLst xmlns:p="http://schemas.openxmlformats.org/presentationml/2006/main">
  <p:tag name="AS_UNIQUEID" val="703"/>
</p:tagLst>
</file>

<file path=ppt/tags/tag184.xml><?xml version="1.0" encoding="utf-8"?>
<p:tagLst xmlns:p="http://schemas.openxmlformats.org/presentationml/2006/main">
  <p:tag name="AS_UNIQUEID" val="2405"/>
</p:tagLst>
</file>

<file path=ppt/tags/tag185.xml><?xml version="1.0" encoding="utf-8"?>
<p:tagLst xmlns:p="http://schemas.openxmlformats.org/presentationml/2006/main">
  <p:tag name="AS_UNIQUEID" val="2661"/>
</p:tagLst>
</file>

<file path=ppt/tags/tag186.xml><?xml version="1.0" encoding="utf-8"?>
<p:tagLst xmlns:p="http://schemas.openxmlformats.org/presentationml/2006/main">
  <p:tag name="AS_UNIQUEID" val="3282"/>
</p:tagLst>
</file>

<file path=ppt/tags/tag187.xml><?xml version="1.0" encoding="utf-8"?>
<p:tagLst xmlns:p="http://schemas.openxmlformats.org/presentationml/2006/main">
  <p:tag name="AS_UNIQUEID" val="3283"/>
</p:tagLst>
</file>

<file path=ppt/tags/tag188.xml><?xml version="1.0" encoding="utf-8"?>
<p:tagLst xmlns:p="http://schemas.openxmlformats.org/presentationml/2006/main">
  <p:tag name="AS_UNIQUEID" val="675"/>
</p:tagLst>
</file>

<file path=ppt/tags/tag189.xml><?xml version="1.0" encoding="utf-8"?>
<p:tagLst xmlns:p="http://schemas.openxmlformats.org/presentationml/2006/main">
  <p:tag name="AS_UNIQUEID" val="71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715"/>
</p:tagLst>
</file>

<file path=ppt/tags/tag191.xml><?xml version="1.0" encoding="utf-8"?>
<p:tagLst xmlns:p="http://schemas.openxmlformats.org/presentationml/2006/main">
  <p:tag name="AS_UNIQUEID" val="2149"/>
</p:tagLst>
</file>

<file path=ppt/tags/tag192.xml><?xml version="1.0" encoding="utf-8"?>
<p:tagLst xmlns:p="http://schemas.openxmlformats.org/presentationml/2006/main">
  <p:tag name="AS_UNIQUEID" val="2151"/>
</p:tagLst>
</file>

<file path=ppt/tags/tag193.xml><?xml version="1.0" encoding="utf-8"?>
<p:tagLst xmlns:p="http://schemas.openxmlformats.org/presentationml/2006/main">
  <p:tag name="AS_UNIQUEID" val="716"/>
</p:tagLst>
</file>

<file path=ppt/tags/tag194.xml><?xml version="1.0" encoding="utf-8"?>
<p:tagLst xmlns:p="http://schemas.openxmlformats.org/presentationml/2006/main">
  <p:tag name="AS_UNIQUEID" val="675"/>
</p:tagLst>
</file>

<file path=ppt/tags/tag195.xml><?xml version="1.0" encoding="utf-8"?>
<p:tagLst xmlns:p="http://schemas.openxmlformats.org/presentationml/2006/main">
  <p:tag name="AS_UNIQUEID" val="3307"/>
</p:tagLst>
</file>

<file path=ppt/tags/tag196.xml><?xml version="1.0" encoding="utf-8"?>
<p:tagLst xmlns:p="http://schemas.openxmlformats.org/presentationml/2006/main">
  <p:tag name="AS_UNIQUEID" val="716"/>
</p:tagLst>
</file>

<file path=ppt/tags/tag197.xml><?xml version="1.0" encoding="utf-8"?>
<p:tagLst xmlns:p="http://schemas.openxmlformats.org/presentationml/2006/main">
  <p:tag name="AS_UNIQUEID" val="2142"/>
</p:tagLst>
</file>

<file path=ppt/tags/tag198.xml><?xml version="1.0" encoding="utf-8"?>
<p:tagLst xmlns:p="http://schemas.openxmlformats.org/presentationml/2006/main">
  <p:tag name="AS_UNIQUEID" val="3308"/>
</p:tagLst>
</file>

<file path=ppt/tags/tag199.xml><?xml version="1.0" encoding="utf-8"?>
<p:tagLst xmlns:p="http://schemas.openxmlformats.org/presentationml/2006/main">
  <p:tag name="AS_UNIQUEID" val="1044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1045"/>
</p:tagLst>
</file>

<file path=ppt/tags/tag201.xml><?xml version="1.0" encoding="utf-8"?>
<p:tagLst xmlns:p="http://schemas.openxmlformats.org/presentationml/2006/main">
  <p:tag name="AS_UNIQUEID" val="1046"/>
</p:tagLst>
</file>

<file path=ppt/tags/tag202.xml><?xml version="1.0" encoding="utf-8"?>
<p:tagLst xmlns:p="http://schemas.openxmlformats.org/presentationml/2006/main">
  <p:tag name="AS_UNIQUEID" val="3413"/>
</p:tagLst>
</file>

<file path=ppt/tags/tag203.xml><?xml version="1.0" encoding="utf-8"?>
<p:tagLst xmlns:p="http://schemas.openxmlformats.org/presentationml/2006/main">
  <p:tag name="AS_UNIQUEID" val="1103"/>
</p:tagLst>
</file>

<file path=ppt/tags/tag204.xml><?xml version="1.0" encoding="utf-8"?>
<p:tagLst xmlns:p="http://schemas.openxmlformats.org/presentationml/2006/main">
  <p:tag name="AS_UNIQUEID" val="1107"/>
</p:tagLst>
</file>

<file path=ppt/tags/tag205.xml><?xml version="1.0" encoding="utf-8"?>
<p:tagLst xmlns:p="http://schemas.openxmlformats.org/presentationml/2006/main">
  <p:tag name="AS_UNIQUEID" val="747"/>
</p:tagLst>
</file>

<file path=ppt/tags/tag206.xml><?xml version="1.0" encoding="utf-8"?>
<p:tagLst xmlns:p="http://schemas.openxmlformats.org/presentationml/2006/main">
  <p:tag name="AS_UNIQUEID" val="742"/>
</p:tagLst>
</file>

<file path=ppt/tags/tag207.xml><?xml version="1.0" encoding="utf-8"?>
<p:tagLst xmlns:p="http://schemas.openxmlformats.org/presentationml/2006/main">
  <p:tag name="AS_UNIQUEID" val="3311"/>
</p:tagLst>
</file>

<file path=ppt/tags/tag208.xml><?xml version="1.0" encoding="utf-8"?>
<p:tagLst xmlns:p="http://schemas.openxmlformats.org/presentationml/2006/main">
  <p:tag name="AS_UNIQUEID" val="732"/>
</p:tagLst>
</file>

<file path=ppt/tags/tag209.xml><?xml version="1.0" encoding="utf-8"?>
<p:tagLst xmlns:p="http://schemas.openxmlformats.org/presentationml/2006/main">
  <p:tag name="AS_UNIQUEID" val="74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745"/>
</p:tagLst>
</file>

<file path=ppt/tags/tag211.xml><?xml version="1.0" encoding="utf-8"?>
<p:tagLst xmlns:p="http://schemas.openxmlformats.org/presentationml/2006/main">
  <p:tag name="AS_UNIQUEID" val="746"/>
</p:tagLst>
</file>

<file path=ppt/tags/tag212.xml><?xml version="1.0" encoding="utf-8"?>
<p:tagLst xmlns:p="http://schemas.openxmlformats.org/presentationml/2006/main">
  <p:tag name="AS_UNIQUEID" val="747"/>
</p:tagLst>
</file>

<file path=ppt/tags/tag213.xml><?xml version="1.0" encoding="utf-8"?>
<p:tagLst xmlns:p="http://schemas.openxmlformats.org/presentationml/2006/main">
  <p:tag name="AS_UNIQUEID" val="3312"/>
</p:tagLst>
</file>

<file path=ppt/tags/tag214.xml><?xml version="1.0" encoding="utf-8"?>
<p:tagLst xmlns:p="http://schemas.openxmlformats.org/presentationml/2006/main">
  <p:tag name="AS_UNIQUEID" val="748"/>
</p:tagLst>
</file>

<file path=ppt/tags/tag215.xml><?xml version="1.0" encoding="utf-8"?>
<p:tagLst xmlns:p="http://schemas.openxmlformats.org/presentationml/2006/main">
  <p:tag name="AS_UNIQUEID" val="749"/>
</p:tagLst>
</file>

<file path=ppt/tags/tag216.xml><?xml version="1.0" encoding="utf-8"?>
<p:tagLst xmlns:p="http://schemas.openxmlformats.org/presentationml/2006/main">
  <p:tag name="AS_UNIQUEID" val="750"/>
</p:tagLst>
</file>

<file path=ppt/tags/tag217.xml><?xml version="1.0" encoding="utf-8"?>
<p:tagLst xmlns:p="http://schemas.openxmlformats.org/presentationml/2006/main">
  <p:tag name="AS_UNIQUEID" val="2418"/>
</p:tagLst>
</file>

<file path=ppt/tags/tag218.xml><?xml version="1.0" encoding="utf-8"?>
<p:tagLst xmlns:p="http://schemas.openxmlformats.org/presentationml/2006/main">
  <p:tag name="AS_UNIQUEID" val="3313"/>
</p:tagLst>
</file>

<file path=ppt/tags/tag219.xml><?xml version="1.0" encoding="utf-8"?>
<p:tagLst xmlns:p="http://schemas.openxmlformats.org/presentationml/2006/main">
  <p:tag name="AS_UNIQUEID" val="59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595"/>
</p:tagLst>
</file>

<file path=ppt/tags/tag221.xml><?xml version="1.0" encoding="utf-8"?>
<p:tagLst xmlns:p="http://schemas.openxmlformats.org/presentationml/2006/main">
  <p:tag name="AS_UNIQUEID" val="2696"/>
</p:tagLst>
</file>

<file path=ppt/tags/tag222.xml><?xml version="1.0" encoding="utf-8"?>
<p:tagLst xmlns:p="http://schemas.openxmlformats.org/presentationml/2006/main">
  <p:tag name="AS_UNIQUEID" val="2181"/>
</p:tagLst>
</file>

<file path=ppt/tags/tag223.xml><?xml version="1.0" encoding="utf-8"?>
<p:tagLst xmlns:p="http://schemas.openxmlformats.org/presentationml/2006/main">
  <p:tag name="AS_UNIQUEID" val="2182"/>
</p:tagLst>
</file>

<file path=ppt/tags/tag224.xml><?xml version="1.0" encoding="utf-8"?>
<p:tagLst xmlns:p="http://schemas.openxmlformats.org/presentationml/2006/main">
  <p:tag name="AS_UNIQUEID" val="2183"/>
</p:tagLst>
</file>

<file path=ppt/tags/tag225.xml><?xml version="1.0" encoding="utf-8"?>
<p:tagLst xmlns:p="http://schemas.openxmlformats.org/presentationml/2006/main">
  <p:tag name="AS_UNIQUEID" val="2184"/>
</p:tagLst>
</file>

<file path=ppt/tags/tag226.xml><?xml version="1.0" encoding="utf-8"?>
<p:tagLst xmlns:p="http://schemas.openxmlformats.org/presentationml/2006/main">
  <p:tag name="AS_UNIQUEID" val="2185"/>
</p:tagLst>
</file>

<file path=ppt/tags/tag227.xml><?xml version="1.0" encoding="utf-8"?>
<p:tagLst xmlns:p="http://schemas.openxmlformats.org/presentationml/2006/main">
  <p:tag name="AS_UNIQUEID" val="2186"/>
</p:tagLst>
</file>

<file path=ppt/tags/tag228.xml><?xml version="1.0" encoding="utf-8"?>
<p:tagLst xmlns:p="http://schemas.openxmlformats.org/presentationml/2006/main">
  <p:tag name="AS_UNIQUEID" val="2187"/>
</p:tagLst>
</file>

<file path=ppt/tags/tag229.xml><?xml version="1.0" encoding="utf-8"?>
<p:tagLst xmlns:p="http://schemas.openxmlformats.org/presentationml/2006/main">
  <p:tag name="AS_UNIQUEID" val="113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1133"/>
</p:tagLst>
</file>

<file path=ppt/tags/tag231.xml><?xml version="1.0" encoding="utf-8"?>
<p:tagLst xmlns:p="http://schemas.openxmlformats.org/presentationml/2006/main">
  <p:tag name="AS_UNIQUEID" val="1134"/>
</p:tagLst>
</file>

<file path=ppt/tags/tag232.xml><?xml version="1.0" encoding="utf-8"?>
<p:tagLst xmlns:p="http://schemas.openxmlformats.org/presentationml/2006/main">
  <p:tag name="AS_UNIQUEID" val="1451"/>
</p:tagLst>
</file>

<file path=ppt/tags/tag233.xml><?xml version="1.0" encoding="utf-8"?>
<p:tagLst xmlns:p="http://schemas.openxmlformats.org/presentationml/2006/main">
  <p:tag name="AS_UNIQUEID" val="758"/>
</p:tagLst>
</file>

<file path=ppt/tags/tag234.xml><?xml version="1.0" encoding="utf-8"?>
<p:tagLst xmlns:p="http://schemas.openxmlformats.org/presentationml/2006/main">
  <p:tag name="AS_UNIQUEID" val="3316"/>
</p:tagLst>
</file>

<file path=ppt/tags/tag235.xml><?xml version="1.0" encoding="utf-8"?>
<p:tagLst xmlns:p="http://schemas.openxmlformats.org/presentationml/2006/main">
  <p:tag name="AS_UNIQUEID" val="3317"/>
</p:tagLst>
</file>

<file path=ppt/tags/tag236.xml><?xml version="1.0" encoding="utf-8"?>
<p:tagLst xmlns:p="http://schemas.openxmlformats.org/presentationml/2006/main">
  <p:tag name="AS_UNIQUEID" val="753"/>
</p:tagLst>
</file>

<file path=ppt/tags/tag237.xml><?xml version="1.0" encoding="utf-8"?>
<p:tagLst xmlns:p="http://schemas.openxmlformats.org/presentationml/2006/main">
  <p:tag name="AS_UNIQUEID" val="755"/>
</p:tagLst>
</file>

<file path=ppt/tags/tag238.xml><?xml version="1.0" encoding="utf-8"?>
<p:tagLst xmlns:p="http://schemas.openxmlformats.org/presentationml/2006/main">
  <p:tag name="AS_UNIQUEID" val="3318"/>
</p:tagLst>
</file>

<file path=ppt/tags/tag239.xml><?xml version="1.0" encoding="utf-8"?>
<p:tagLst xmlns:p="http://schemas.openxmlformats.org/presentationml/2006/main">
  <p:tag name="AS_UNIQUEID" val="269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2696"/>
</p:tagLst>
</file>

<file path=ppt/tags/tag241.xml><?xml version="1.0" encoding="utf-8"?>
<p:tagLst xmlns:p="http://schemas.openxmlformats.org/presentationml/2006/main">
  <p:tag name="AS_UNIQUEID" val="1451"/>
</p:tagLst>
</file>

<file path=ppt/tags/tag242.xml><?xml version="1.0" encoding="utf-8"?>
<p:tagLst xmlns:p="http://schemas.openxmlformats.org/presentationml/2006/main">
  <p:tag name="AS_UNIQUEID" val="758"/>
</p:tagLst>
</file>

<file path=ppt/tags/tag243.xml><?xml version="1.0" encoding="utf-8"?>
<p:tagLst xmlns:p="http://schemas.openxmlformats.org/presentationml/2006/main">
  <p:tag name="AS_UNIQUEID" val="3320"/>
</p:tagLst>
</file>

<file path=ppt/tags/tag244.xml><?xml version="1.0" encoding="utf-8"?>
<p:tagLst xmlns:p="http://schemas.openxmlformats.org/presentationml/2006/main">
  <p:tag name="AS_UNIQUEID" val="3321"/>
</p:tagLst>
</file>

<file path=ppt/tags/tag245.xml><?xml version="1.0" encoding="utf-8"?>
<p:tagLst xmlns:p="http://schemas.openxmlformats.org/presentationml/2006/main">
  <p:tag name="AS_UNIQUEID" val="753"/>
</p:tagLst>
</file>

<file path=ppt/tags/tag246.xml><?xml version="1.0" encoding="utf-8"?>
<p:tagLst xmlns:p="http://schemas.openxmlformats.org/presentationml/2006/main">
  <p:tag name="AS_UNIQUEID" val="755"/>
</p:tagLst>
</file>

<file path=ppt/tags/tag247.xml><?xml version="1.0" encoding="utf-8"?>
<p:tagLst xmlns:p="http://schemas.openxmlformats.org/presentationml/2006/main">
  <p:tag name="AS_UNIQUEID" val="3322"/>
</p:tagLst>
</file>

<file path=ppt/tags/tag248.xml><?xml version="1.0" encoding="utf-8"?>
<p:tagLst xmlns:p="http://schemas.openxmlformats.org/presentationml/2006/main">
  <p:tag name="AS_UNIQUEID" val="2696"/>
</p:tagLst>
</file>

<file path=ppt/tags/tag249.xml><?xml version="1.0" encoding="utf-8"?>
<p:tagLst xmlns:p="http://schemas.openxmlformats.org/presentationml/2006/main">
  <p:tag name="AS_UNIQUEID" val="269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760"/>
</p:tagLst>
</file>

<file path=ppt/tags/tag251.xml><?xml version="1.0" encoding="utf-8"?>
<p:tagLst xmlns:p="http://schemas.openxmlformats.org/presentationml/2006/main">
  <p:tag name="AS_UNIQUEID" val="762"/>
</p:tagLst>
</file>

<file path=ppt/tags/tag252.xml><?xml version="1.0" encoding="utf-8"?>
<p:tagLst xmlns:p="http://schemas.openxmlformats.org/presentationml/2006/main">
  <p:tag name="AS_UNIQUEID" val="763"/>
</p:tagLst>
</file>

<file path=ppt/tags/tag253.xml><?xml version="1.0" encoding="utf-8"?>
<p:tagLst xmlns:p="http://schemas.openxmlformats.org/presentationml/2006/main">
  <p:tag name="AS_UNIQUEID" val="764"/>
</p:tagLst>
</file>

<file path=ppt/tags/tag254.xml><?xml version="1.0" encoding="utf-8"?>
<p:tagLst xmlns:p="http://schemas.openxmlformats.org/presentationml/2006/main">
  <p:tag name="AS_UNIQUEID" val="765"/>
</p:tagLst>
</file>

<file path=ppt/tags/tag255.xml><?xml version="1.0" encoding="utf-8"?>
<p:tagLst xmlns:p="http://schemas.openxmlformats.org/presentationml/2006/main">
  <p:tag name="AS_UNIQUEID" val="766"/>
</p:tagLst>
</file>

<file path=ppt/tags/tag256.xml><?xml version="1.0" encoding="utf-8"?>
<p:tagLst xmlns:p="http://schemas.openxmlformats.org/presentationml/2006/main">
  <p:tag name="AS_UNIQUEID" val="767"/>
</p:tagLst>
</file>

<file path=ppt/tags/tag257.xml><?xml version="1.0" encoding="utf-8"?>
<p:tagLst xmlns:p="http://schemas.openxmlformats.org/presentationml/2006/main">
  <p:tag name="AS_UNIQUEID" val="1107"/>
</p:tagLst>
</file>

<file path=ppt/tags/tag258.xml><?xml version="1.0" encoding="utf-8"?>
<p:tagLst xmlns:p="http://schemas.openxmlformats.org/presentationml/2006/main">
  <p:tag name="AS_UNIQUEID" val="747"/>
</p:tagLst>
</file>

<file path=ppt/tags/tag259.xml><?xml version="1.0" encoding="utf-8"?>
<p:tagLst xmlns:p="http://schemas.openxmlformats.org/presentationml/2006/main">
  <p:tag name="AS_UNIQUEID" val="74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3323"/>
</p:tagLst>
</file>

<file path=ppt/tags/tag261.xml><?xml version="1.0" encoding="utf-8"?>
<p:tagLst xmlns:p="http://schemas.openxmlformats.org/presentationml/2006/main">
  <p:tag name="AS_UNIQUEID" val="580"/>
</p:tagLst>
</file>

<file path=ppt/tags/tag262.xml><?xml version="1.0" encoding="utf-8"?>
<p:tagLst xmlns:p="http://schemas.openxmlformats.org/presentationml/2006/main">
  <p:tag name="AS_UNIQUEID" val="1692"/>
</p:tagLst>
</file>

<file path=ppt/tags/tag263.xml><?xml version="1.0" encoding="utf-8"?>
<p:tagLst xmlns:p="http://schemas.openxmlformats.org/presentationml/2006/main">
  <p:tag name="AS_UNIQUEID" val="3324"/>
</p:tagLst>
</file>

<file path=ppt/tags/tag264.xml><?xml version="1.0" encoding="utf-8"?>
<p:tagLst xmlns:p="http://schemas.openxmlformats.org/presentationml/2006/main">
  <p:tag name="AS_UNIQUEID" val="1690"/>
</p:tagLst>
</file>

<file path=ppt/tags/tag265.xml><?xml version="1.0" encoding="utf-8"?>
<p:tagLst xmlns:p="http://schemas.openxmlformats.org/presentationml/2006/main">
  <p:tag name="AS_UNIQUEID" val="1691"/>
</p:tagLst>
</file>

<file path=ppt/tags/tag266.xml><?xml version="1.0" encoding="utf-8"?>
<p:tagLst xmlns:p="http://schemas.openxmlformats.org/presentationml/2006/main">
  <p:tag name="AS_UNIQUEID" val="3325"/>
</p:tagLst>
</file>

<file path=ppt/tags/tag267.xml><?xml version="1.0" encoding="utf-8"?>
<p:tagLst xmlns:p="http://schemas.openxmlformats.org/presentationml/2006/main">
  <p:tag name="AS_UNIQUEID" val="2725"/>
</p:tagLst>
</file>

<file path=ppt/tags/tag268.xml><?xml version="1.0" encoding="utf-8"?>
<p:tagLst xmlns:p="http://schemas.openxmlformats.org/presentationml/2006/main">
  <p:tag name="AS_UNIQUEID" val="2727"/>
</p:tagLst>
</file>

<file path=ppt/tags/tag269.xml><?xml version="1.0" encoding="utf-8"?>
<p:tagLst xmlns:p="http://schemas.openxmlformats.org/presentationml/2006/main">
  <p:tag name="AS_UNIQUEID" val="332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1451"/>
</p:tagLst>
</file>

<file path=ppt/tags/tag271.xml><?xml version="1.0" encoding="utf-8"?>
<p:tagLst xmlns:p="http://schemas.openxmlformats.org/presentationml/2006/main">
  <p:tag name="AS_UNIQUEID" val="758"/>
</p:tagLst>
</file>

<file path=ppt/tags/tag272.xml><?xml version="1.0" encoding="utf-8"?>
<p:tagLst xmlns:p="http://schemas.openxmlformats.org/presentationml/2006/main">
  <p:tag name="AS_UNIQUEID" val="3328"/>
</p:tagLst>
</file>

<file path=ppt/tags/tag273.xml><?xml version="1.0" encoding="utf-8"?>
<p:tagLst xmlns:p="http://schemas.openxmlformats.org/presentationml/2006/main">
  <p:tag name="AS_UNIQUEID" val="3329"/>
</p:tagLst>
</file>

<file path=ppt/tags/tag274.xml><?xml version="1.0" encoding="utf-8"?>
<p:tagLst xmlns:p="http://schemas.openxmlformats.org/presentationml/2006/main">
  <p:tag name="AS_UNIQUEID" val="753"/>
</p:tagLst>
</file>

<file path=ppt/tags/tag275.xml><?xml version="1.0" encoding="utf-8"?>
<p:tagLst xmlns:p="http://schemas.openxmlformats.org/presentationml/2006/main">
  <p:tag name="AS_UNIQUEID" val="755"/>
</p:tagLst>
</file>

<file path=ppt/tags/tag276.xml><?xml version="1.0" encoding="utf-8"?>
<p:tagLst xmlns:p="http://schemas.openxmlformats.org/presentationml/2006/main">
  <p:tag name="AS_UNIQUEID" val="3330"/>
</p:tagLst>
</file>

<file path=ppt/tags/tag277.xml><?xml version="1.0" encoding="utf-8"?>
<p:tagLst xmlns:p="http://schemas.openxmlformats.org/presentationml/2006/main">
  <p:tag name="AS_UNIQUEID" val="2696"/>
</p:tagLst>
</file>

<file path=ppt/tags/tag278.xml><?xml version="1.0" encoding="utf-8"?>
<p:tagLst xmlns:p="http://schemas.openxmlformats.org/presentationml/2006/main">
  <p:tag name="AS_UNIQUEID" val="2696"/>
</p:tagLst>
</file>

<file path=ppt/tags/tag279.xml><?xml version="1.0" encoding="utf-8"?>
<p:tagLst xmlns:p="http://schemas.openxmlformats.org/presentationml/2006/main">
  <p:tag name="AS_UNIQUEID" val="75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3331"/>
</p:tagLst>
</file>

<file path=ppt/tags/tag281.xml><?xml version="1.0" encoding="utf-8"?>
<p:tagLst xmlns:p="http://schemas.openxmlformats.org/presentationml/2006/main">
  <p:tag name="AS_UNIQUEID" val="3332"/>
</p:tagLst>
</file>

<file path=ppt/tags/tag282.xml><?xml version="1.0" encoding="utf-8"?>
<p:tagLst xmlns:p="http://schemas.openxmlformats.org/presentationml/2006/main">
  <p:tag name="AS_UNIQUEID" val="2183"/>
</p:tagLst>
</file>

<file path=ppt/tags/tag283.xml><?xml version="1.0" encoding="utf-8"?>
<p:tagLst xmlns:p="http://schemas.openxmlformats.org/presentationml/2006/main">
  <p:tag name="AS_UNIQUEID" val="2186"/>
</p:tagLst>
</file>

<file path=ppt/tags/tag284.xml><?xml version="1.0" encoding="utf-8"?>
<p:tagLst xmlns:p="http://schemas.openxmlformats.org/presentationml/2006/main">
  <p:tag name="AS_UNIQUEID" val="605"/>
</p:tagLst>
</file>

<file path=ppt/tags/tag285.xml><?xml version="1.0" encoding="utf-8"?>
<p:tagLst xmlns:p="http://schemas.openxmlformats.org/presentationml/2006/main">
  <p:tag name="AS_UNIQUEID" val="3333"/>
</p:tagLst>
</file>

<file path=ppt/tags/tag286.xml><?xml version="1.0" encoding="utf-8"?>
<p:tagLst xmlns:p="http://schemas.openxmlformats.org/presentationml/2006/main">
  <p:tag name="AS_UNIQUEID" val="3334"/>
</p:tagLst>
</file>

<file path=ppt/tags/tag287.xml><?xml version="1.0" encoding="utf-8"?>
<p:tagLst xmlns:p="http://schemas.openxmlformats.org/presentationml/2006/main">
  <p:tag name="AS_UNIQUEID" val="790"/>
</p:tagLst>
</file>

<file path=ppt/tags/tag288.xml><?xml version="1.0" encoding="utf-8"?>
<p:tagLst xmlns:p="http://schemas.openxmlformats.org/presentationml/2006/main">
  <p:tag name="AS_UNIQUEID" val="791"/>
</p:tagLst>
</file>

<file path=ppt/tags/tag289.xml><?xml version="1.0" encoding="utf-8"?>
<p:tagLst xmlns:p="http://schemas.openxmlformats.org/presentationml/2006/main">
  <p:tag name="AS_UNIQUEID" val="79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795"/>
</p:tagLst>
</file>

<file path=ppt/tags/tag291.xml><?xml version="1.0" encoding="utf-8"?>
<p:tagLst xmlns:p="http://schemas.openxmlformats.org/presentationml/2006/main">
  <p:tag name="AS_UNIQUEID" val="797"/>
</p:tagLst>
</file>

<file path=ppt/tags/tag292.xml><?xml version="1.0" encoding="utf-8"?>
<p:tagLst xmlns:p="http://schemas.openxmlformats.org/presentationml/2006/main">
  <p:tag name="AS_UNIQUEID" val="799"/>
</p:tagLst>
</file>

<file path=ppt/tags/tag293.xml><?xml version="1.0" encoding="utf-8"?>
<p:tagLst xmlns:p="http://schemas.openxmlformats.org/presentationml/2006/main">
  <p:tag name="AS_UNIQUEID" val="800"/>
</p:tagLst>
</file>

<file path=ppt/tags/tag294.xml><?xml version="1.0" encoding="utf-8"?>
<p:tagLst xmlns:p="http://schemas.openxmlformats.org/presentationml/2006/main">
  <p:tag name="AS_UNIQUEID" val="801"/>
</p:tagLst>
</file>

<file path=ppt/tags/tag295.xml><?xml version="1.0" encoding="utf-8"?>
<p:tagLst xmlns:p="http://schemas.openxmlformats.org/presentationml/2006/main">
  <p:tag name="AS_UNIQUEID" val="802"/>
</p:tagLst>
</file>

<file path=ppt/tags/tag296.xml><?xml version="1.0" encoding="utf-8"?>
<p:tagLst xmlns:p="http://schemas.openxmlformats.org/presentationml/2006/main">
  <p:tag name="AS_UNIQUEID" val="3337"/>
</p:tagLst>
</file>

<file path=ppt/tags/tag297.xml><?xml version="1.0" encoding="utf-8"?>
<p:tagLst xmlns:p="http://schemas.openxmlformats.org/presentationml/2006/main">
  <p:tag name="AS_UNIQUEID" val="608"/>
</p:tagLst>
</file>

<file path=ppt/tags/tag298.xml><?xml version="1.0" encoding="utf-8"?>
<p:tagLst xmlns:p="http://schemas.openxmlformats.org/presentationml/2006/main">
  <p:tag name="AS_UNIQUEID" val="610"/>
</p:tagLst>
</file>

<file path=ppt/tags/tag299.xml><?xml version="1.0" encoding="utf-8"?>
<p:tagLst xmlns:p="http://schemas.openxmlformats.org/presentationml/2006/main">
  <p:tag name="AS_UNIQUEID" val="3338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594"/>
</p:tagLst>
</file>

<file path=ppt/tags/tag301.xml><?xml version="1.0" encoding="utf-8"?>
<p:tagLst xmlns:p="http://schemas.openxmlformats.org/presentationml/2006/main">
  <p:tag name="AS_UNIQUEID" val="595"/>
</p:tagLst>
</file>

<file path=ppt/tags/tag302.xml><?xml version="1.0" encoding="utf-8"?>
<p:tagLst xmlns:p="http://schemas.openxmlformats.org/presentationml/2006/main">
  <p:tag name="AS_UNIQUEID" val="3339"/>
</p:tagLst>
</file>

<file path=ppt/tags/tag303.xml><?xml version="1.0" encoding="utf-8"?>
<p:tagLst xmlns:p="http://schemas.openxmlformats.org/presentationml/2006/main">
  <p:tag name="AS_UNIQUEID" val="607"/>
</p:tagLst>
</file>

<file path=ppt/tags/tag304.xml><?xml version="1.0" encoding="utf-8"?>
<p:tagLst xmlns:p="http://schemas.openxmlformats.org/presentationml/2006/main">
  <p:tag name="AS_UNIQUEID" val="609"/>
</p:tagLst>
</file>

<file path=ppt/tags/tag305.xml><?xml version="1.0" encoding="utf-8"?>
<p:tagLst xmlns:p="http://schemas.openxmlformats.org/presentationml/2006/main">
  <p:tag name="AS_UNIQUEID" val="793"/>
</p:tagLst>
</file>

<file path=ppt/tags/tag306.xml><?xml version="1.0" encoding="utf-8"?>
<p:tagLst xmlns:p="http://schemas.openxmlformats.org/presentationml/2006/main">
  <p:tag name="AS_UNIQUEID" val="2696"/>
</p:tagLst>
</file>

<file path=ppt/tags/tag307.xml><?xml version="1.0" encoding="utf-8"?>
<p:tagLst xmlns:p="http://schemas.openxmlformats.org/presentationml/2006/main">
  <p:tag name="AS_UNIQUEID" val="2696"/>
</p:tagLst>
</file>

<file path=ppt/tags/tag308.xml><?xml version="1.0" encoding="utf-8"?>
<p:tagLst xmlns:p="http://schemas.openxmlformats.org/presentationml/2006/main">
  <p:tag name="AS_UNIQUEID" val="2696"/>
</p:tagLst>
</file>

<file path=ppt/tags/tag309.xml><?xml version="1.0" encoding="utf-8"?>
<p:tagLst xmlns:p="http://schemas.openxmlformats.org/presentationml/2006/main">
  <p:tag name="AS_UNIQUEID" val="269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787"/>
</p:tagLst>
</file>

<file path=ppt/tags/tag311.xml><?xml version="1.0" encoding="utf-8"?>
<p:tagLst xmlns:p="http://schemas.openxmlformats.org/presentationml/2006/main">
  <p:tag name="AS_UNIQUEID" val="788"/>
</p:tagLst>
</file>

<file path=ppt/tags/tag312.xml><?xml version="1.0" encoding="utf-8"?>
<p:tagLst xmlns:p="http://schemas.openxmlformats.org/presentationml/2006/main">
  <p:tag name="COMMONDATA" val="eyJoZGlkIjoiMTljNWRhMDAxYjE3MzdiNTA1YmZjNDYwMDViYTA0ZjAifQ=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AS_UNIQUEID" val="1552"/>
</p:tagLst>
</file>

<file path=ppt/tags/tag58.xml><?xml version="1.0" encoding="utf-8"?>
<p:tagLst xmlns:p="http://schemas.openxmlformats.org/presentationml/2006/main">
  <p:tag name="AS_UNIQUEID" val="1553"/>
</p:tagLst>
</file>

<file path=ppt/tags/tag59.xml><?xml version="1.0" encoding="utf-8"?>
<p:tagLst xmlns:p="http://schemas.openxmlformats.org/presentationml/2006/main">
  <p:tag name="AS_UNIQUEID" val="155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AS_UNIQUEID" val="1555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7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8.xml><?xml version="1.0" encoding="utf-8"?>
<p:tagLst xmlns:p="http://schemas.openxmlformats.org/presentationml/2006/main">
  <p:tag name="AS_UNIQUEID" val="1975"/>
</p:tagLst>
</file>

<file path=ppt/tags/tag69.xml><?xml version="1.0" encoding="utf-8"?>
<p:tagLst xmlns:p="http://schemas.openxmlformats.org/presentationml/2006/main">
  <p:tag name="AS_UNIQUEID" val="196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965"/>
</p:tagLst>
</file>

<file path=ppt/tags/tag71.xml><?xml version="1.0" encoding="utf-8"?>
<p:tagLst xmlns:p="http://schemas.openxmlformats.org/presentationml/2006/main">
  <p:tag name="AS_UNIQUEID" val="1966"/>
</p:tagLst>
</file>

<file path=ppt/tags/tag72.xml><?xml version="1.0" encoding="utf-8"?>
<p:tagLst xmlns:p="http://schemas.openxmlformats.org/presentationml/2006/main">
  <p:tag name="AS_UNIQUEID" val="1967"/>
</p:tagLst>
</file>

<file path=ppt/tags/tag73.xml><?xml version="1.0" encoding="utf-8"?>
<p:tagLst xmlns:p="http://schemas.openxmlformats.org/presentationml/2006/main">
  <p:tag name="AS_UNIQUEID" val="1968"/>
</p:tagLst>
</file>

<file path=ppt/tags/tag74.xml><?xml version="1.0" encoding="utf-8"?>
<p:tagLst xmlns:p="http://schemas.openxmlformats.org/presentationml/2006/main">
  <p:tag name="AS_UNIQUEID" val="1969"/>
</p:tagLst>
</file>

<file path=ppt/tags/tag75.xml><?xml version="1.0" encoding="utf-8"?>
<p:tagLst xmlns:p="http://schemas.openxmlformats.org/presentationml/2006/main">
  <p:tag name="AS_UNIQUEID" val="1973"/>
</p:tagLst>
</file>

<file path=ppt/tags/tag76.xml><?xml version="1.0" encoding="utf-8"?>
<p:tagLst xmlns:p="http://schemas.openxmlformats.org/presentationml/2006/main">
  <p:tag name="AS_UNIQUEID" val="1974"/>
</p:tagLst>
</file>

<file path=ppt/tags/tag77.xml><?xml version="1.0" encoding="utf-8"?>
<p:tagLst xmlns:p="http://schemas.openxmlformats.org/presentationml/2006/main">
  <p:tag name="AS_UNIQUEID" val="1975"/>
</p:tagLst>
</file>

<file path=ppt/tags/tag78.xml><?xml version="1.0" encoding="utf-8"?>
<p:tagLst xmlns:p="http://schemas.openxmlformats.org/presentationml/2006/main">
  <p:tag name="AS_UNIQUEID" val="1979"/>
</p:tagLst>
</file>

<file path=ppt/tags/tag79.xml><?xml version="1.0" encoding="utf-8"?>
<p:tagLst xmlns:p="http://schemas.openxmlformats.org/presentationml/2006/main">
  <p:tag name="AS_UNIQUEID" val="208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1980"/>
</p:tagLst>
</file>

<file path=ppt/tags/tag81.xml><?xml version="1.0" encoding="utf-8"?>
<p:tagLst xmlns:p="http://schemas.openxmlformats.org/presentationml/2006/main">
  <p:tag name="AS_UNIQUEID" val="1981"/>
</p:tagLst>
</file>

<file path=ppt/tags/tag82.xml><?xml version="1.0" encoding="utf-8"?>
<p:tagLst xmlns:p="http://schemas.openxmlformats.org/presentationml/2006/main">
  <p:tag name="AS_UNIQUEID" val="1982"/>
</p:tagLst>
</file>

<file path=ppt/tags/tag83.xml><?xml version="1.0" encoding="utf-8"?>
<p:tagLst xmlns:p="http://schemas.openxmlformats.org/presentationml/2006/main">
  <p:tag name="AS_UNIQUEID" val="1983"/>
</p:tagLst>
</file>

<file path=ppt/tags/tag84.xml><?xml version="1.0" encoding="utf-8"?>
<p:tagLst xmlns:p="http://schemas.openxmlformats.org/presentationml/2006/main">
  <p:tag name="AS_UNIQUEID" val="1984"/>
</p:tagLst>
</file>

<file path=ppt/tags/tag85.xml><?xml version="1.0" encoding="utf-8"?>
<p:tagLst xmlns:p="http://schemas.openxmlformats.org/presentationml/2006/main">
  <p:tag name="AS_UNIQUEID" val="2083"/>
</p:tagLst>
</file>

<file path=ppt/tags/tag86.xml><?xml version="1.0" encoding="utf-8"?>
<p:tagLst xmlns:p="http://schemas.openxmlformats.org/presentationml/2006/main">
  <p:tag name="AS_UNIQUEID" val="1975"/>
</p:tagLst>
</file>

<file path=ppt/tags/tag87.xml><?xml version="1.0" encoding="utf-8"?>
<p:tagLst xmlns:p="http://schemas.openxmlformats.org/presentationml/2006/main">
  <p:tag name="AS_UNIQUEID" val="2084"/>
</p:tagLst>
</file>

<file path=ppt/tags/tag88.xml><?xml version="1.0" encoding="utf-8"?>
<p:tagLst xmlns:p="http://schemas.openxmlformats.org/presentationml/2006/main">
  <p:tag name="AS_UNIQUEID" val="1985"/>
</p:tagLst>
</file>

<file path=ppt/tags/tag89.xml><?xml version="1.0" encoding="utf-8"?>
<p:tagLst xmlns:p="http://schemas.openxmlformats.org/presentationml/2006/main">
  <p:tag name="AS_UNIQUEID" val="198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1987"/>
</p:tagLst>
</file>

<file path=ppt/tags/tag91.xml><?xml version="1.0" encoding="utf-8"?>
<p:tagLst xmlns:p="http://schemas.openxmlformats.org/presentationml/2006/main">
  <p:tag name="AS_UNIQUEID" val="1988"/>
</p:tagLst>
</file>

<file path=ppt/tags/tag92.xml><?xml version="1.0" encoding="utf-8"?>
<p:tagLst xmlns:p="http://schemas.openxmlformats.org/presentationml/2006/main">
  <p:tag name="AS_UNIQUEID" val="1989"/>
</p:tagLst>
</file>

<file path=ppt/tags/tag93.xml><?xml version="1.0" encoding="utf-8"?>
<p:tagLst xmlns:p="http://schemas.openxmlformats.org/presentationml/2006/main">
  <p:tag name="AS_UNIQUEID" val="2085"/>
</p:tagLst>
</file>

<file path=ppt/tags/tag94.xml><?xml version="1.0" encoding="utf-8"?>
<p:tagLst xmlns:p="http://schemas.openxmlformats.org/presentationml/2006/main">
  <p:tag name="AS_UNIQUEID" val="1975"/>
</p:tagLst>
</file>

<file path=ppt/tags/tag95.xml><?xml version="1.0" encoding="utf-8"?>
<p:tagLst xmlns:p="http://schemas.openxmlformats.org/presentationml/2006/main">
  <p:tag name="AS_UNIQUEID" val="672"/>
</p:tagLst>
</file>

<file path=ppt/tags/tag96.xml><?xml version="1.0" encoding="utf-8"?>
<p:tagLst xmlns:p="http://schemas.openxmlformats.org/presentationml/2006/main">
  <p:tag name="AS_UNIQUEID" val="670"/>
</p:tagLst>
</file>

<file path=ppt/tags/tag97.xml><?xml version="1.0" encoding="utf-8"?>
<p:tagLst xmlns:p="http://schemas.openxmlformats.org/presentationml/2006/main">
  <p:tag name="AS_UNIQUEID" val="672"/>
</p:tagLst>
</file>

<file path=ppt/tags/tag98.xml><?xml version="1.0" encoding="utf-8"?>
<p:tagLst xmlns:p="http://schemas.openxmlformats.org/presentationml/2006/main">
  <p:tag name="AS_UNIQUEID" val="644"/>
</p:tagLst>
</file>

<file path=ppt/tags/tag99.xml><?xml version="1.0" encoding="utf-8"?>
<p:tagLst xmlns:p="http://schemas.openxmlformats.org/presentationml/2006/main">
  <p:tag name="AS_UNIQUEID" val="3259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1470</Words>
  <Application>WPS 演示</Application>
  <PresentationFormat>宽屏</PresentationFormat>
  <Paragraphs>226</Paragraphs>
  <Slides>16</Slides>
  <Notes>5</Notes>
  <HiddenSlides>1</HiddenSlides>
  <MMClips>3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微软雅黑</vt:lpstr>
      <vt:lpstr>Times New Roman</vt:lpstr>
      <vt:lpstr>黑体</vt:lpstr>
      <vt:lpstr>Arial</vt:lpstr>
      <vt:lpstr>华康魏碑W7</vt:lpstr>
      <vt:lpstr>Arial Unicode MS</vt:lpstr>
      <vt:lpstr>等线</vt:lpstr>
      <vt:lpstr>华文中宋</vt:lpstr>
      <vt:lpstr>方正中等线简体</vt:lpstr>
      <vt:lpstr>Courier New</vt:lpstr>
      <vt:lpstr>楷体</vt:lpstr>
      <vt:lpstr>Calibri</vt:lpstr>
      <vt:lpstr>仿宋_GB2312</vt:lpstr>
      <vt:lpstr>仿宋</vt:lpstr>
      <vt:lpstr>Office 主题​​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183----9880</cp:lastModifiedBy>
  <cp:revision>328</cp:revision>
  <dcterms:created xsi:type="dcterms:W3CDTF">2019-06-19T02:08:00Z</dcterms:created>
  <dcterms:modified xsi:type="dcterms:W3CDTF">2025-02-12T23:29:32Z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0E556855C42E4432A87928260E546C60</vt:lpwstr>
  </property>
</Properties>
</file>