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heme/theme2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1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511" r:id="rId2"/>
    <p:sldId id="409" r:id="rId3"/>
    <p:sldId id="411" r:id="rId4"/>
    <p:sldId id="412" r:id="rId5"/>
    <p:sldId id="413" r:id="rId6"/>
    <p:sldId id="414" r:id="rId7"/>
    <p:sldId id="431" r:id="rId8"/>
    <p:sldId id="416" r:id="rId9"/>
    <p:sldId id="415" r:id="rId10"/>
    <p:sldId id="417" r:id="rId11"/>
    <p:sldId id="419" r:id="rId12"/>
    <p:sldId id="420" r:id="rId13"/>
    <p:sldId id="444" r:id="rId14"/>
    <p:sldId id="422" r:id="rId15"/>
    <p:sldId id="421" r:id="rId16"/>
    <p:sldId id="424" r:id="rId17"/>
    <p:sldId id="426" r:id="rId18"/>
    <p:sldId id="429" r:id="rId19"/>
    <p:sldId id="428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6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4C017-05C1-4337-A61F-7B6C83E990BC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5857-C059-4067-A17F-2590A613F9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7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4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将金刚石晶胞分为</a:t>
            </a:r>
            <a:r>
              <a:rPr lang="en-US" altLang="zh-CN"/>
              <a:t>8</a:t>
            </a:r>
            <a:r>
              <a:rPr lang="zh-CN" altLang="en-US"/>
              <a:t>个小格，立方体内有</a:t>
            </a:r>
            <a:r>
              <a:rPr lang="en-US" altLang="zh-CN"/>
              <a:t>4</a:t>
            </a:r>
            <a:r>
              <a:rPr lang="zh-CN" altLang="en-US"/>
              <a:t>条体对角线，</a:t>
            </a:r>
            <a:r>
              <a:rPr lang="en-US" altLang="zh-CN"/>
              <a:t>ABCD4</a:t>
            </a:r>
            <a:r>
              <a:rPr lang="zh-CN" altLang="en-US"/>
              <a:t>个原子各自在一条体对角线上，其中</a:t>
            </a:r>
            <a:r>
              <a:rPr lang="en-US" altLang="zh-CN"/>
              <a:t>A</a:t>
            </a:r>
            <a:r>
              <a:rPr lang="zh-CN" altLang="en-US"/>
              <a:t>和</a:t>
            </a:r>
            <a:r>
              <a:rPr lang="en-US" altLang="zh-CN"/>
              <a:t>D</a:t>
            </a:r>
            <a:r>
              <a:rPr lang="zh-CN" altLang="en-US"/>
              <a:t>在前方一上一下，</a:t>
            </a:r>
            <a:r>
              <a:rPr lang="en-US" altLang="zh-CN"/>
              <a:t>B</a:t>
            </a:r>
            <a:r>
              <a:rPr lang="zh-CN" altLang="en-US"/>
              <a:t>和</a:t>
            </a:r>
            <a:r>
              <a:rPr lang="en-US" altLang="zh-CN"/>
              <a:t>C</a:t>
            </a:r>
            <a:r>
              <a:rPr lang="zh-CN" altLang="en-US"/>
              <a:t>在后方一上一下。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617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340.xml"/><Relationship Id="rId18" Type="http://schemas.openxmlformats.org/officeDocument/2006/relationships/tags" Target="../tags/tag345.xml"/><Relationship Id="rId26" Type="http://schemas.openxmlformats.org/officeDocument/2006/relationships/tags" Target="../tags/tag353.xml"/><Relationship Id="rId39" Type="http://schemas.openxmlformats.org/officeDocument/2006/relationships/tags" Target="../tags/tag366.xml"/><Relationship Id="rId21" Type="http://schemas.openxmlformats.org/officeDocument/2006/relationships/tags" Target="../tags/tag348.xml"/><Relationship Id="rId34" Type="http://schemas.openxmlformats.org/officeDocument/2006/relationships/tags" Target="../tags/tag361.xml"/><Relationship Id="rId42" Type="http://schemas.openxmlformats.org/officeDocument/2006/relationships/tags" Target="../tags/tag369.xml"/><Relationship Id="rId47" Type="http://schemas.openxmlformats.org/officeDocument/2006/relationships/tags" Target="../tags/tag374.xml"/><Relationship Id="rId50" Type="http://schemas.openxmlformats.org/officeDocument/2006/relationships/tags" Target="../tags/tag377.xml"/><Relationship Id="rId55" Type="http://schemas.openxmlformats.org/officeDocument/2006/relationships/image" Target="../media/image16.png"/><Relationship Id="rId7" Type="http://schemas.openxmlformats.org/officeDocument/2006/relationships/tags" Target="../tags/tag334.xml"/><Relationship Id="rId2" Type="http://schemas.openxmlformats.org/officeDocument/2006/relationships/tags" Target="../tags/tag329.xml"/><Relationship Id="rId16" Type="http://schemas.openxmlformats.org/officeDocument/2006/relationships/tags" Target="../tags/tag343.xml"/><Relationship Id="rId29" Type="http://schemas.openxmlformats.org/officeDocument/2006/relationships/tags" Target="../tags/tag356.xml"/><Relationship Id="rId11" Type="http://schemas.openxmlformats.org/officeDocument/2006/relationships/tags" Target="../tags/tag338.xml"/><Relationship Id="rId24" Type="http://schemas.openxmlformats.org/officeDocument/2006/relationships/tags" Target="../tags/tag351.xml"/><Relationship Id="rId32" Type="http://schemas.openxmlformats.org/officeDocument/2006/relationships/tags" Target="../tags/tag359.xml"/><Relationship Id="rId37" Type="http://schemas.openxmlformats.org/officeDocument/2006/relationships/tags" Target="../tags/tag364.xml"/><Relationship Id="rId40" Type="http://schemas.openxmlformats.org/officeDocument/2006/relationships/tags" Target="../tags/tag367.xml"/><Relationship Id="rId45" Type="http://schemas.openxmlformats.org/officeDocument/2006/relationships/tags" Target="../tags/tag372.xml"/><Relationship Id="rId53" Type="http://schemas.openxmlformats.org/officeDocument/2006/relationships/slideLayout" Target="../slideLayouts/slideLayout7.xml"/><Relationship Id="rId5" Type="http://schemas.openxmlformats.org/officeDocument/2006/relationships/tags" Target="../tags/tag332.xml"/><Relationship Id="rId10" Type="http://schemas.openxmlformats.org/officeDocument/2006/relationships/tags" Target="../tags/tag337.xml"/><Relationship Id="rId19" Type="http://schemas.openxmlformats.org/officeDocument/2006/relationships/tags" Target="../tags/tag346.xml"/><Relationship Id="rId31" Type="http://schemas.openxmlformats.org/officeDocument/2006/relationships/tags" Target="../tags/tag358.xml"/><Relationship Id="rId44" Type="http://schemas.openxmlformats.org/officeDocument/2006/relationships/tags" Target="../tags/tag371.xml"/><Relationship Id="rId52" Type="http://schemas.openxmlformats.org/officeDocument/2006/relationships/tags" Target="../tags/tag379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tags" Target="../tags/tag341.xml"/><Relationship Id="rId22" Type="http://schemas.openxmlformats.org/officeDocument/2006/relationships/tags" Target="../tags/tag349.xml"/><Relationship Id="rId27" Type="http://schemas.openxmlformats.org/officeDocument/2006/relationships/tags" Target="../tags/tag354.xml"/><Relationship Id="rId30" Type="http://schemas.openxmlformats.org/officeDocument/2006/relationships/tags" Target="../tags/tag357.xml"/><Relationship Id="rId35" Type="http://schemas.openxmlformats.org/officeDocument/2006/relationships/tags" Target="../tags/tag362.xml"/><Relationship Id="rId43" Type="http://schemas.openxmlformats.org/officeDocument/2006/relationships/tags" Target="../tags/tag370.xml"/><Relationship Id="rId48" Type="http://schemas.openxmlformats.org/officeDocument/2006/relationships/tags" Target="../tags/tag375.xml"/><Relationship Id="rId8" Type="http://schemas.openxmlformats.org/officeDocument/2006/relationships/tags" Target="../tags/tag335.xml"/><Relationship Id="rId51" Type="http://schemas.openxmlformats.org/officeDocument/2006/relationships/tags" Target="../tags/tag378.xml"/><Relationship Id="rId3" Type="http://schemas.openxmlformats.org/officeDocument/2006/relationships/tags" Target="../tags/tag330.xml"/><Relationship Id="rId12" Type="http://schemas.openxmlformats.org/officeDocument/2006/relationships/tags" Target="../tags/tag339.xml"/><Relationship Id="rId17" Type="http://schemas.openxmlformats.org/officeDocument/2006/relationships/tags" Target="../tags/tag344.xml"/><Relationship Id="rId25" Type="http://schemas.openxmlformats.org/officeDocument/2006/relationships/tags" Target="../tags/tag352.xml"/><Relationship Id="rId33" Type="http://schemas.openxmlformats.org/officeDocument/2006/relationships/tags" Target="../tags/tag360.xml"/><Relationship Id="rId38" Type="http://schemas.openxmlformats.org/officeDocument/2006/relationships/tags" Target="../tags/tag365.xml"/><Relationship Id="rId46" Type="http://schemas.openxmlformats.org/officeDocument/2006/relationships/tags" Target="../tags/tag373.xml"/><Relationship Id="rId20" Type="http://schemas.openxmlformats.org/officeDocument/2006/relationships/tags" Target="../tags/tag347.xml"/><Relationship Id="rId41" Type="http://schemas.openxmlformats.org/officeDocument/2006/relationships/tags" Target="../tags/tag368.xml"/><Relationship Id="rId54" Type="http://schemas.openxmlformats.org/officeDocument/2006/relationships/notesSlide" Target="../notesSlides/notesSlide1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5" Type="http://schemas.openxmlformats.org/officeDocument/2006/relationships/tags" Target="../tags/tag342.xml"/><Relationship Id="rId23" Type="http://schemas.openxmlformats.org/officeDocument/2006/relationships/tags" Target="../tags/tag350.xml"/><Relationship Id="rId28" Type="http://schemas.openxmlformats.org/officeDocument/2006/relationships/tags" Target="../tags/tag355.xml"/><Relationship Id="rId36" Type="http://schemas.openxmlformats.org/officeDocument/2006/relationships/tags" Target="../tags/tag363.xml"/><Relationship Id="rId49" Type="http://schemas.openxmlformats.org/officeDocument/2006/relationships/tags" Target="../tags/tag37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26" Type="http://schemas.openxmlformats.org/officeDocument/2006/relationships/tags" Target="../tags/tag407.xml"/><Relationship Id="rId39" Type="http://schemas.openxmlformats.org/officeDocument/2006/relationships/tags" Target="../tags/tag420.xml"/><Relationship Id="rId21" Type="http://schemas.openxmlformats.org/officeDocument/2006/relationships/tags" Target="../tags/tag402.xml"/><Relationship Id="rId34" Type="http://schemas.openxmlformats.org/officeDocument/2006/relationships/tags" Target="../tags/tag415.xml"/><Relationship Id="rId42" Type="http://schemas.openxmlformats.org/officeDocument/2006/relationships/tags" Target="../tags/tag423.xml"/><Relationship Id="rId47" Type="http://schemas.openxmlformats.org/officeDocument/2006/relationships/slideLayout" Target="../slideLayouts/slideLayout7.xml"/><Relationship Id="rId7" Type="http://schemas.openxmlformats.org/officeDocument/2006/relationships/tags" Target="../tags/tag388.xml"/><Relationship Id="rId2" Type="http://schemas.openxmlformats.org/officeDocument/2006/relationships/tags" Target="../tags/tag383.xml"/><Relationship Id="rId16" Type="http://schemas.openxmlformats.org/officeDocument/2006/relationships/tags" Target="../tags/tag397.xml"/><Relationship Id="rId29" Type="http://schemas.openxmlformats.org/officeDocument/2006/relationships/tags" Target="../tags/tag410.xml"/><Relationship Id="rId11" Type="http://schemas.openxmlformats.org/officeDocument/2006/relationships/tags" Target="../tags/tag392.xml"/><Relationship Id="rId24" Type="http://schemas.openxmlformats.org/officeDocument/2006/relationships/tags" Target="../tags/tag405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40" Type="http://schemas.openxmlformats.org/officeDocument/2006/relationships/tags" Target="../tags/tag421.xml"/><Relationship Id="rId45" Type="http://schemas.openxmlformats.org/officeDocument/2006/relationships/tags" Target="../tags/tag426.xml"/><Relationship Id="rId5" Type="http://schemas.openxmlformats.org/officeDocument/2006/relationships/tags" Target="../tags/tag386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49" Type="http://schemas.openxmlformats.org/officeDocument/2006/relationships/image" Target="../media/image18.png"/><Relationship Id="rId10" Type="http://schemas.openxmlformats.org/officeDocument/2006/relationships/tags" Target="../tags/tag391.xml"/><Relationship Id="rId19" Type="http://schemas.openxmlformats.org/officeDocument/2006/relationships/tags" Target="../tags/tag400.xml"/><Relationship Id="rId31" Type="http://schemas.openxmlformats.org/officeDocument/2006/relationships/tags" Target="../tags/tag412.xml"/><Relationship Id="rId44" Type="http://schemas.openxmlformats.org/officeDocument/2006/relationships/tags" Target="../tags/tag425.xml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43" Type="http://schemas.openxmlformats.org/officeDocument/2006/relationships/tags" Target="../tags/tag424.xml"/><Relationship Id="rId48" Type="http://schemas.openxmlformats.org/officeDocument/2006/relationships/image" Target="../media/image16.png"/><Relationship Id="rId8" Type="http://schemas.openxmlformats.org/officeDocument/2006/relationships/tags" Target="../tags/tag389.xml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tags" Target="../tags/tag419.xml"/><Relationship Id="rId46" Type="http://schemas.openxmlformats.org/officeDocument/2006/relationships/tags" Target="../tags/tag427.xml"/><Relationship Id="rId20" Type="http://schemas.openxmlformats.org/officeDocument/2006/relationships/tags" Target="../tags/tag401.xml"/><Relationship Id="rId41" Type="http://schemas.openxmlformats.org/officeDocument/2006/relationships/tags" Target="../tags/tag422.xml"/><Relationship Id="rId1" Type="http://schemas.openxmlformats.org/officeDocument/2006/relationships/tags" Target="../tags/tag382.xml"/><Relationship Id="rId6" Type="http://schemas.openxmlformats.org/officeDocument/2006/relationships/tags" Target="../tags/tag387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453.xml"/><Relationship Id="rId21" Type="http://schemas.openxmlformats.org/officeDocument/2006/relationships/tags" Target="../tags/tag448.xml"/><Relationship Id="rId42" Type="http://schemas.openxmlformats.org/officeDocument/2006/relationships/tags" Target="../tags/tag469.xml"/><Relationship Id="rId47" Type="http://schemas.openxmlformats.org/officeDocument/2006/relationships/tags" Target="../tags/tag474.xml"/><Relationship Id="rId63" Type="http://schemas.openxmlformats.org/officeDocument/2006/relationships/slideLayout" Target="../slideLayouts/slideLayout7.xml"/><Relationship Id="rId68" Type="http://schemas.openxmlformats.org/officeDocument/2006/relationships/oleObject" Target="../embeddings/oleObject6.bin"/><Relationship Id="rId2" Type="http://schemas.openxmlformats.org/officeDocument/2006/relationships/tags" Target="../tags/tag429.xml"/><Relationship Id="rId16" Type="http://schemas.openxmlformats.org/officeDocument/2006/relationships/tags" Target="../tags/tag443.xml"/><Relationship Id="rId29" Type="http://schemas.openxmlformats.org/officeDocument/2006/relationships/tags" Target="../tags/tag456.xml"/><Relationship Id="rId11" Type="http://schemas.openxmlformats.org/officeDocument/2006/relationships/tags" Target="../tags/tag438.xml"/><Relationship Id="rId24" Type="http://schemas.openxmlformats.org/officeDocument/2006/relationships/tags" Target="../tags/tag451.xml"/><Relationship Id="rId32" Type="http://schemas.openxmlformats.org/officeDocument/2006/relationships/tags" Target="../tags/tag459.xml"/><Relationship Id="rId37" Type="http://schemas.openxmlformats.org/officeDocument/2006/relationships/tags" Target="../tags/tag464.xml"/><Relationship Id="rId40" Type="http://schemas.openxmlformats.org/officeDocument/2006/relationships/tags" Target="../tags/tag467.xml"/><Relationship Id="rId45" Type="http://schemas.openxmlformats.org/officeDocument/2006/relationships/tags" Target="../tags/tag472.xml"/><Relationship Id="rId53" Type="http://schemas.openxmlformats.org/officeDocument/2006/relationships/tags" Target="../tags/tag480.xml"/><Relationship Id="rId58" Type="http://schemas.openxmlformats.org/officeDocument/2006/relationships/tags" Target="../tags/tag485.xml"/><Relationship Id="rId66" Type="http://schemas.openxmlformats.org/officeDocument/2006/relationships/oleObject" Target="../embeddings/oleObject5.bin"/><Relationship Id="rId5" Type="http://schemas.openxmlformats.org/officeDocument/2006/relationships/tags" Target="../tags/tag432.xml"/><Relationship Id="rId61" Type="http://schemas.openxmlformats.org/officeDocument/2006/relationships/tags" Target="../tags/tag488.xml"/><Relationship Id="rId19" Type="http://schemas.openxmlformats.org/officeDocument/2006/relationships/tags" Target="../tags/tag446.xml"/><Relationship Id="rId14" Type="http://schemas.openxmlformats.org/officeDocument/2006/relationships/tags" Target="../tags/tag441.xml"/><Relationship Id="rId22" Type="http://schemas.openxmlformats.org/officeDocument/2006/relationships/tags" Target="../tags/tag449.xml"/><Relationship Id="rId27" Type="http://schemas.openxmlformats.org/officeDocument/2006/relationships/tags" Target="../tags/tag454.xml"/><Relationship Id="rId30" Type="http://schemas.openxmlformats.org/officeDocument/2006/relationships/tags" Target="../tags/tag457.xml"/><Relationship Id="rId35" Type="http://schemas.openxmlformats.org/officeDocument/2006/relationships/tags" Target="../tags/tag462.xml"/><Relationship Id="rId43" Type="http://schemas.openxmlformats.org/officeDocument/2006/relationships/tags" Target="../tags/tag470.xml"/><Relationship Id="rId48" Type="http://schemas.openxmlformats.org/officeDocument/2006/relationships/tags" Target="../tags/tag475.xml"/><Relationship Id="rId56" Type="http://schemas.openxmlformats.org/officeDocument/2006/relationships/tags" Target="../tags/tag483.xml"/><Relationship Id="rId64" Type="http://schemas.openxmlformats.org/officeDocument/2006/relationships/image" Target="../media/image19.png"/><Relationship Id="rId69" Type="http://schemas.openxmlformats.org/officeDocument/2006/relationships/image" Target="../media/image22.wmf"/><Relationship Id="rId8" Type="http://schemas.openxmlformats.org/officeDocument/2006/relationships/tags" Target="../tags/tag435.xml"/><Relationship Id="rId51" Type="http://schemas.openxmlformats.org/officeDocument/2006/relationships/tags" Target="../tags/tag478.xml"/><Relationship Id="rId72" Type="http://schemas.openxmlformats.org/officeDocument/2006/relationships/oleObject" Target="../embeddings/oleObject9.bin"/><Relationship Id="rId3" Type="http://schemas.openxmlformats.org/officeDocument/2006/relationships/tags" Target="../tags/tag430.xml"/><Relationship Id="rId12" Type="http://schemas.openxmlformats.org/officeDocument/2006/relationships/tags" Target="../tags/tag439.xml"/><Relationship Id="rId17" Type="http://schemas.openxmlformats.org/officeDocument/2006/relationships/tags" Target="../tags/tag444.xml"/><Relationship Id="rId25" Type="http://schemas.openxmlformats.org/officeDocument/2006/relationships/tags" Target="../tags/tag452.xml"/><Relationship Id="rId33" Type="http://schemas.openxmlformats.org/officeDocument/2006/relationships/tags" Target="../tags/tag460.xml"/><Relationship Id="rId38" Type="http://schemas.openxmlformats.org/officeDocument/2006/relationships/tags" Target="../tags/tag465.xml"/><Relationship Id="rId46" Type="http://schemas.openxmlformats.org/officeDocument/2006/relationships/tags" Target="../tags/tag473.xml"/><Relationship Id="rId59" Type="http://schemas.openxmlformats.org/officeDocument/2006/relationships/tags" Target="../tags/tag486.xml"/><Relationship Id="rId67" Type="http://schemas.openxmlformats.org/officeDocument/2006/relationships/image" Target="../media/image21.wmf"/><Relationship Id="rId20" Type="http://schemas.openxmlformats.org/officeDocument/2006/relationships/tags" Target="../tags/tag447.xml"/><Relationship Id="rId41" Type="http://schemas.openxmlformats.org/officeDocument/2006/relationships/tags" Target="../tags/tag468.xml"/><Relationship Id="rId54" Type="http://schemas.openxmlformats.org/officeDocument/2006/relationships/tags" Target="../tags/tag481.xml"/><Relationship Id="rId62" Type="http://schemas.openxmlformats.org/officeDocument/2006/relationships/tags" Target="../tags/tag489.xml"/><Relationship Id="rId70" Type="http://schemas.openxmlformats.org/officeDocument/2006/relationships/oleObject" Target="../embeddings/oleObject7.bin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5" Type="http://schemas.openxmlformats.org/officeDocument/2006/relationships/tags" Target="../tags/tag442.xml"/><Relationship Id="rId23" Type="http://schemas.openxmlformats.org/officeDocument/2006/relationships/tags" Target="../tags/tag450.xml"/><Relationship Id="rId28" Type="http://schemas.openxmlformats.org/officeDocument/2006/relationships/tags" Target="../tags/tag455.xml"/><Relationship Id="rId36" Type="http://schemas.openxmlformats.org/officeDocument/2006/relationships/tags" Target="../tags/tag463.xml"/><Relationship Id="rId49" Type="http://schemas.openxmlformats.org/officeDocument/2006/relationships/tags" Target="../tags/tag476.xml"/><Relationship Id="rId57" Type="http://schemas.openxmlformats.org/officeDocument/2006/relationships/tags" Target="../tags/tag484.xml"/><Relationship Id="rId10" Type="http://schemas.openxmlformats.org/officeDocument/2006/relationships/tags" Target="../tags/tag437.xml"/><Relationship Id="rId31" Type="http://schemas.openxmlformats.org/officeDocument/2006/relationships/tags" Target="../tags/tag458.xml"/><Relationship Id="rId44" Type="http://schemas.openxmlformats.org/officeDocument/2006/relationships/tags" Target="../tags/tag471.xml"/><Relationship Id="rId52" Type="http://schemas.openxmlformats.org/officeDocument/2006/relationships/tags" Target="../tags/tag479.xml"/><Relationship Id="rId60" Type="http://schemas.openxmlformats.org/officeDocument/2006/relationships/tags" Target="../tags/tag487.xml"/><Relationship Id="rId65" Type="http://schemas.openxmlformats.org/officeDocument/2006/relationships/image" Target="../media/image20.png"/><Relationship Id="rId73" Type="http://schemas.openxmlformats.org/officeDocument/2006/relationships/oleObject" Target="../embeddings/oleObject10.bin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3" Type="http://schemas.openxmlformats.org/officeDocument/2006/relationships/tags" Target="../tags/tag440.xml"/><Relationship Id="rId18" Type="http://schemas.openxmlformats.org/officeDocument/2006/relationships/tags" Target="../tags/tag445.xml"/><Relationship Id="rId39" Type="http://schemas.openxmlformats.org/officeDocument/2006/relationships/tags" Target="../tags/tag466.xml"/><Relationship Id="rId34" Type="http://schemas.openxmlformats.org/officeDocument/2006/relationships/tags" Target="../tags/tag461.xml"/><Relationship Id="rId50" Type="http://schemas.openxmlformats.org/officeDocument/2006/relationships/tags" Target="../tags/tag477.xml"/><Relationship Id="rId55" Type="http://schemas.openxmlformats.org/officeDocument/2006/relationships/tags" Target="../tags/tag482.xml"/><Relationship Id="rId7" Type="http://schemas.openxmlformats.org/officeDocument/2006/relationships/tags" Target="../tags/tag434.xml"/><Relationship Id="rId71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package" Target="../embeddings/Microsoft_Word_Document.docx"/><Relationship Id="rId18" Type="http://schemas.openxmlformats.org/officeDocument/2006/relationships/package" Target="../embeddings/Microsoft_Word_Document2.docx"/><Relationship Id="rId3" Type="http://schemas.openxmlformats.org/officeDocument/2006/relationships/tags" Target="../tags/tag492.xml"/><Relationship Id="rId21" Type="http://schemas.openxmlformats.org/officeDocument/2006/relationships/package" Target="../embeddings/Microsoft_Word_Document4.docx"/><Relationship Id="rId7" Type="http://schemas.openxmlformats.org/officeDocument/2006/relationships/tags" Target="../tags/tag49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5.png"/><Relationship Id="rId2" Type="http://schemas.openxmlformats.org/officeDocument/2006/relationships/tags" Target="../tags/tag491.xml"/><Relationship Id="rId16" Type="http://schemas.openxmlformats.org/officeDocument/2006/relationships/image" Target="../media/image24.emf"/><Relationship Id="rId20" Type="http://schemas.openxmlformats.org/officeDocument/2006/relationships/package" Target="../embeddings/Microsoft_Word_Document3.docx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5" Type="http://schemas.openxmlformats.org/officeDocument/2006/relationships/tags" Target="../tags/tag494.xml"/><Relationship Id="rId15" Type="http://schemas.openxmlformats.org/officeDocument/2006/relationships/package" Target="../embeddings/Microsoft_Word_Document1.docx"/><Relationship Id="rId10" Type="http://schemas.openxmlformats.org/officeDocument/2006/relationships/tags" Target="../tags/tag499.xml"/><Relationship Id="rId19" Type="http://schemas.openxmlformats.org/officeDocument/2006/relationships/image" Target="../media/image26.emf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5.docx"/><Relationship Id="rId13" Type="http://schemas.openxmlformats.org/officeDocument/2006/relationships/package" Target="../embeddings/Microsoft_Word_Document7.docx"/><Relationship Id="rId3" Type="http://schemas.openxmlformats.org/officeDocument/2006/relationships/tags" Target="../tags/tag50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9.emf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package" Target="../embeddings/Microsoft_Word_Document6.docx"/><Relationship Id="rId5" Type="http://schemas.openxmlformats.org/officeDocument/2006/relationships/tags" Target="../tags/tag505.xml"/><Relationship Id="rId10" Type="http://schemas.openxmlformats.org/officeDocument/2006/relationships/image" Target="../media/image28.png"/><Relationship Id="rId4" Type="http://schemas.openxmlformats.org/officeDocument/2006/relationships/tags" Target="../tags/tag504.xml"/><Relationship Id="rId9" Type="http://schemas.openxmlformats.org/officeDocument/2006/relationships/image" Target="../media/image27.emf"/><Relationship Id="rId1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0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emf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package" Target="../embeddings/Microsoft_Word_Document9.docx"/><Relationship Id="rId5" Type="http://schemas.openxmlformats.org/officeDocument/2006/relationships/tags" Target="../tags/tag511.xml"/><Relationship Id="rId10" Type="http://schemas.openxmlformats.org/officeDocument/2006/relationships/image" Target="../media/image32.emf"/><Relationship Id="rId4" Type="http://schemas.openxmlformats.org/officeDocument/2006/relationships/tags" Target="../tags/tag510.xml"/><Relationship Id="rId9" Type="http://schemas.openxmlformats.org/officeDocument/2006/relationships/package" Target="../embeddings/Microsoft_Word_Document8.docx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tags" Target="../tags/tag525.xml"/><Relationship Id="rId18" Type="http://schemas.openxmlformats.org/officeDocument/2006/relationships/tags" Target="../tags/tag530.xml"/><Relationship Id="rId3" Type="http://schemas.openxmlformats.org/officeDocument/2006/relationships/tags" Target="../tags/tag515.xml"/><Relationship Id="rId21" Type="http://schemas.openxmlformats.org/officeDocument/2006/relationships/image" Target="../media/image34.png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17" Type="http://schemas.openxmlformats.org/officeDocument/2006/relationships/tags" Target="../tags/tag529.xml"/><Relationship Id="rId25" Type="http://schemas.openxmlformats.org/officeDocument/2006/relationships/image" Target="../media/image36.emf"/><Relationship Id="rId2" Type="http://schemas.openxmlformats.org/officeDocument/2006/relationships/tags" Target="../tags/tag514.xml"/><Relationship Id="rId16" Type="http://schemas.openxmlformats.org/officeDocument/2006/relationships/tags" Target="../tags/tag528.xml"/><Relationship Id="rId20" Type="http://schemas.openxmlformats.org/officeDocument/2006/relationships/slideLayout" Target="../slideLayouts/slideLayout12.xml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24" Type="http://schemas.openxmlformats.org/officeDocument/2006/relationships/package" Target="../embeddings/Microsoft_Word_Document11.docx"/><Relationship Id="rId5" Type="http://schemas.openxmlformats.org/officeDocument/2006/relationships/tags" Target="../tags/tag517.xml"/><Relationship Id="rId15" Type="http://schemas.openxmlformats.org/officeDocument/2006/relationships/tags" Target="../tags/tag527.xml"/><Relationship Id="rId23" Type="http://schemas.openxmlformats.org/officeDocument/2006/relationships/image" Target="../media/image35.emf"/><Relationship Id="rId10" Type="http://schemas.openxmlformats.org/officeDocument/2006/relationships/tags" Target="../tags/tag522.xml"/><Relationship Id="rId19" Type="http://schemas.openxmlformats.org/officeDocument/2006/relationships/tags" Target="../tags/tag531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tags" Target="../tags/tag526.xml"/><Relationship Id="rId22" Type="http://schemas.openxmlformats.org/officeDocument/2006/relationships/package" Target="../embeddings/Microsoft_Word_Document10.docx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13" Type="http://schemas.openxmlformats.org/officeDocument/2006/relationships/tags" Target="../tags/tag544.xml"/><Relationship Id="rId18" Type="http://schemas.openxmlformats.org/officeDocument/2006/relationships/image" Target="../media/image37.wmf"/><Relationship Id="rId3" Type="http://schemas.openxmlformats.org/officeDocument/2006/relationships/tags" Target="../tags/tag534.xml"/><Relationship Id="rId7" Type="http://schemas.openxmlformats.org/officeDocument/2006/relationships/tags" Target="../tags/tag538.xml"/><Relationship Id="rId12" Type="http://schemas.openxmlformats.org/officeDocument/2006/relationships/tags" Target="../tags/tag543.xml"/><Relationship Id="rId17" Type="http://schemas.openxmlformats.org/officeDocument/2006/relationships/oleObject" Target="../embeddings/oleObject11.bin"/><Relationship Id="rId2" Type="http://schemas.openxmlformats.org/officeDocument/2006/relationships/tags" Target="../tags/tag533.xml"/><Relationship Id="rId16" Type="http://schemas.openxmlformats.org/officeDocument/2006/relationships/image" Target="../media/image14.png"/><Relationship Id="rId20" Type="http://schemas.openxmlformats.org/officeDocument/2006/relationships/image" Target="../media/image38.wmf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tags" Target="../tags/tag542.xml"/><Relationship Id="rId5" Type="http://schemas.openxmlformats.org/officeDocument/2006/relationships/tags" Target="../tags/tag53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41.xml"/><Relationship Id="rId19" Type="http://schemas.openxmlformats.org/officeDocument/2006/relationships/oleObject" Target="../embeddings/oleObject12.bin"/><Relationship Id="rId4" Type="http://schemas.openxmlformats.org/officeDocument/2006/relationships/tags" Target="../tags/tag535.xml"/><Relationship Id="rId9" Type="http://schemas.openxmlformats.org/officeDocument/2006/relationships/tags" Target="../tags/tag540.xml"/><Relationship Id="rId14" Type="http://schemas.openxmlformats.org/officeDocument/2006/relationships/tags" Target="../tags/tag5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53.xml"/><Relationship Id="rId13" Type="http://schemas.openxmlformats.org/officeDocument/2006/relationships/tags" Target="../tags/tag558.xml"/><Relationship Id="rId18" Type="http://schemas.openxmlformats.org/officeDocument/2006/relationships/tags" Target="../tags/tag563.xml"/><Relationship Id="rId26" Type="http://schemas.openxmlformats.org/officeDocument/2006/relationships/package" Target="../embeddings/Microsoft_Word_Document13.docx"/><Relationship Id="rId3" Type="http://schemas.openxmlformats.org/officeDocument/2006/relationships/tags" Target="../tags/tag548.xml"/><Relationship Id="rId21" Type="http://schemas.openxmlformats.org/officeDocument/2006/relationships/tags" Target="../tags/tag566.xml"/><Relationship Id="rId7" Type="http://schemas.openxmlformats.org/officeDocument/2006/relationships/tags" Target="../tags/tag552.xml"/><Relationship Id="rId12" Type="http://schemas.openxmlformats.org/officeDocument/2006/relationships/tags" Target="../tags/tag557.xml"/><Relationship Id="rId17" Type="http://schemas.openxmlformats.org/officeDocument/2006/relationships/tags" Target="../tags/tag562.xml"/><Relationship Id="rId25" Type="http://schemas.openxmlformats.org/officeDocument/2006/relationships/image" Target="../media/image35.emf"/><Relationship Id="rId2" Type="http://schemas.openxmlformats.org/officeDocument/2006/relationships/tags" Target="../tags/tag547.xml"/><Relationship Id="rId16" Type="http://schemas.openxmlformats.org/officeDocument/2006/relationships/tags" Target="../tags/tag561.xml"/><Relationship Id="rId20" Type="http://schemas.openxmlformats.org/officeDocument/2006/relationships/tags" Target="../tags/tag565.xml"/><Relationship Id="rId29" Type="http://schemas.openxmlformats.org/officeDocument/2006/relationships/image" Target="../media/image39.emf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11" Type="http://schemas.openxmlformats.org/officeDocument/2006/relationships/tags" Target="../tags/tag556.xml"/><Relationship Id="rId24" Type="http://schemas.openxmlformats.org/officeDocument/2006/relationships/package" Target="../embeddings/Microsoft_Word_Document12.docx"/><Relationship Id="rId5" Type="http://schemas.openxmlformats.org/officeDocument/2006/relationships/tags" Target="../tags/tag550.xml"/><Relationship Id="rId15" Type="http://schemas.openxmlformats.org/officeDocument/2006/relationships/tags" Target="../tags/tag560.xml"/><Relationship Id="rId23" Type="http://schemas.openxmlformats.org/officeDocument/2006/relationships/image" Target="../media/image34.png"/><Relationship Id="rId28" Type="http://schemas.openxmlformats.org/officeDocument/2006/relationships/package" Target="../embeddings/Microsoft_Word_Document14.docx"/><Relationship Id="rId10" Type="http://schemas.openxmlformats.org/officeDocument/2006/relationships/tags" Target="../tags/tag555.xml"/><Relationship Id="rId19" Type="http://schemas.openxmlformats.org/officeDocument/2006/relationships/tags" Target="../tags/tag564.xml"/><Relationship Id="rId31" Type="http://schemas.openxmlformats.org/officeDocument/2006/relationships/image" Target="../media/image40.emf"/><Relationship Id="rId4" Type="http://schemas.openxmlformats.org/officeDocument/2006/relationships/tags" Target="../tags/tag549.xml"/><Relationship Id="rId9" Type="http://schemas.openxmlformats.org/officeDocument/2006/relationships/tags" Target="../tags/tag554.xml"/><Relationship Id="rId14" Type="http://schemas.openxmlformats.org/officeDocument/2006/relationships/tags" Target="../tags/tag559.xml"/><Relationship Id="rId22" Type="http://schemas.openxmlformats.org/officeDocument/2006/relationships/slideLayout" Target="../slideLayouts/slideLayout12.xml"/><Relationship Id="rId27" Type="http://schemas.openxmlformats.org/officeDocument/2006/relationships/image" Target="../media/image36.emf"/><Relationship Id="rId30" Type="http://schemas.openxmlformats.org/officeDocument/2006/relationships/package" Target="../embeddings/Microsoft_Word_Document15.docx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" Type="http://schemas.openxmlformats.org/officeDocument/2006/relationships/tags" Target="../tags/tag72.xml"/><Relationship Id="rId21" Type="http://schemas.openxmlformats.org/officeDocument/2006/relationships/tags" Target="../tags/tag90.xml"/><Relationship Id="rId34" Type="http://schemas.openxmlformats.org/officeDocument/2006/relationships/image" Target="../media/image6.png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0" Type="http://schemas.openxmlformats.org/officeDocument/2006/relationships/tags" Target="../tags/tag89.xml"/><Relationship Id="rId29" Type="http://schemas.openxmlformats.org/officeDocument/2006/relationships/tags" Target="../tags/tag98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tags" Target="../tags/tag101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tags" Target="../tags/tag100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8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tags" Target="../tags/tag104.xml"/><Relationship Id="rId7" Type="http://schemas.openxmlformats.org/officeDocument/2006/relationships/oleObject" Target="../embeddings/oleObject1.bin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3" Type="http://schemas.openxmlformats.org/officeDocument/2006/relationships/tags" Target="../tags/tag109.xml"/><Relationship Id="rId21" Type="http://schemas.openxmlformats.org/officeDocument/2006/relationships/image" Target="../media/image8.wmf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oleObject" Target="../embeddings/oleObject2.bin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image" Target="../media/image10.png"/><Relationship Id="rId10" Type="http://schemas.openxmlformats.org/officeDocument/2006/relationships/tags" Target="../tags/tag116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oleObject" Target="../embeddings/oleObject4.bin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../media/image12.wmf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oleObject" Target="../embeddings/oleObject3.bin"/><Relationship Id="rId5" Type="http://schemas.openxmlformats.org/officeDocument/2006/relationships/tags" Target="../tags/tag129.xml"/><Relationship Id="rId10" Type="http://schemas.openxmlformats.org/officeDocument/2006/relationships/image" Target="../media/image11.png"/><Relationship Id="rId4" Type="http://schemas.openxmlformats.org/officeDocument/2006/relationships/tags" Target="../tags/tag12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3" Type="http://schemas.openxmlformats.org/officeDocument/2006/relationships/tags" Target="../tags/tag135.xml"/><Relationship Id="rId21" Type="http://schemas.openxmlformats.org/officeDocument/2006/relationships/tags" Target="../tags/tag153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image" Target="../media/image14.png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tags" Target="../tags/tag15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39" Type="http://schemas.openxmlformats.org/officeDocument/2006/relationships/tags" Target="../tags/tag193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42" Type="http://schemas.openxmlformats.org/officeDocument/2006/relationships/tags" Target="../tags/tag196.xml"/><Relationship Id="rId47" Type="http://schemas.openxmlformats.org/officeDocument/2006/relationships/tags" Target="../tags/tag201.xml"/><Relationship Id="rId50" Type="http://schemas.openxmlformats.org/officeDocument/2006/relationships/tags" Target="../tags/tag204.xml"/><Relationship Id="rId55" Type="http://schemas.openxmlformats.org/officeDocument/2006/relationships/tags" Target="../tags/tag209.xml"/><Relationship Id="rId63" Type="http://schemas.openxmlformats.org/officeDocument/2006/relationships/tags" Target="../tags/tag21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9" Type="http://schemas.openxmlformats.org/officeDocument/2006/relationships/tags" Target="../tags/tag183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tags" Target="../tags/tag191.xml"/><Relationship Id="rId40" Type="http://schemas.openxmlformats.org/officeDocument/2006/relationships/tags" Target="../tags/tag194.xml"/><Relationship Id="rId45" Type="http://schemas.openxmlformats.org/officeDocument/2006/relationships/tags" Target="../tags/tag199.xml"/><Relationship Id="rId53" Type="http://schemas.openxmlformats.org/officeDocument/2006/relationships/tags" Target="../tags/tag207.xml"/><Relationship Id="rId58" Type="http://schemas.openxmlformats.org/officeDocument/2006/relationships/tags" Target="../tags/tag212.xml"/><Relationship Id="rId5" Type="http://schemas.openxmlformats.org/officeDocument/2006/relationships/tags" Target="../tags/tag159.xml"/><Relationship Id="rId61" Type="http://schemas.openxmlformats.org/officeDocument/2006/relationships/tags" Target="../tags/tag215.xml"/><Relationship Id="rId19" Type="http://schemas.openxmlformats.org/officeDocument/2006/relationships/tags" Target="../tags/tag17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43" Type="http://schemas.openxmlformats.org/officeDocument/2006/relationships/tags" Target="../tags/tag197.xml"/><Relationship Id="rId48" Type="http://schemas.openxmlformats.org/officeDocument/2006/relationships/tags" Target="../tags/tag202.xml"/><Relationship Id="rId56" Type="http://schemas.openxmlformats.org/officeDocument/2006/relationships/tags" Target="../tags/tag210.xml"/><Relationship Id="rId64" Type="http://schemas.openxmlformats.org/officeDocument/2006/relationships/slideLayout" Target="../slideLayouts/slideLayout7.xml"/><Relationship Id="rId8" Type="http://schemas.openxmlformats.org/officeDocument/2006/relationships/tags" Target="../tags/tag162.xml"/><Relationship Id="rId51" Type="http://schemas.openxmlformats.org/officeDocument/2006/relationships/tags" Target="../tags/tag205.xml"/><Relationship Id="rId3" Type="http://schemas.openxmlformats.org/officeDocument/2006/relationships/tags" Target="../tags/tag157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38" Type="http://schemas.openxmlformats.org/officeDocument/2006/relationships/tags" Target="../tags/tag192.xml"/><Relationship Id="rId46" Type="http://schemas.openxmlformats.org/officeDocument/2006/relationships/tags" Target="../tags/tag200.xml"/><Relationship Id="rId59" Type="http://schemas.openxmlformats.org/officeDocument/2006/relationships/tags" Target="../tags/tag213.xml"/><Relationship Id="rId20" Type="http://schemas.openxmlformats.org/officeDocument/2006/relationships/tags" Target="../tags/tag174.xml"/><Relationship Id="rId41" Type="http://schemas.openxmlformats.org/officeDocument/2006/relationships/tags" Target="../tags/tag195.xml"/><Relationship Id="rId54" Type="http://schemas.openxmlformats.org/officeDocument/2006/relationships/tags" Target="../tags/tag208.xml"/><Relationship Id="rId62" Type="http://schemas.openxmlformats.org/officeDocument/2006/relationships/tags" Target="../tags/tag21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49" Type="http://schemas.openxmlformats.org/officeDocument/2006/relationships/tags" Target="../tags/tag203.xml"/><Relationship Id="rId57" Type="http://schemas.openxmlformats.org/officeDocument/2006/relationships/tags" Target="../tags/tag211.xml"/><Relationship Id="rId10" Type="http://schemas.openxmlformats.org/officeDocument/2006/relationships/tags" Target="../tags/tag164.xml"/><Relationship Id="rId31" Type="http://schemas.openxmlformats.org/officeDocument/2006/relationships/tags" Target="../tags/tag185.xml"/><Relationship Id="rId44" Type="http://schemas.openxmlformats.org/officeDocument/2006/relationships/tags" Target="../tags/tag198.xml"/><Relationship Id="rId52" Type="http://schemas.openxmlformats.org/officeDocument/2006/relationships/tags" Target="../tags/tag206.xml"/><Relationship Id="rId60" Type="http://schemas.openxmlformats.org/officeDocument/2006/relationships/tags" Target="../tags/tag214.xml"/><Relationship Id="rId4" Type="http://schemas.openxmlformats.org/officeDocument/2006/relationships/tags" Target="../tags/tag158.xml"/><Relationship Id="rId9" Type="http://schemas.openxmlformats.org/officeDocument/2006/relationships/tags" Target="../tags/tag163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43.xml"/><Relationship Id="rId21" Type="http://schemas.openxmlformats.org/officeDocument/2006/relationships/tags" Target="../tags/tag238.xml"/><Relationship Id="rId42" Type="http://schemas.openxmlformats.org/officeDocument/2006/relationships/tags" Target="../tags/tag259.xml"/><Relationship Id="rId47" Type="http://schemas.openxmlformats.org/officeDocument/2006/relationships/tags" Target="../tags/tag264.xml"/><Relationship Id="rId63" Type="http://schemas.openxmlformats.org/officeDocument/2006/relationships/tags" Target="../tags/tag280.xml"/><Relationship Id="rId68" Type="http://schemas.openxmlformats.org/officeDocument/2006/relationships/tags" Target="../tags/tag285.xml"/><Relationship Id="rId84" Type="http://schemas.openxmlformats.org/officeDocument/2006/relationships/tags" Target="../tags/tag301.xml"/><Relationship Id="rId89" Type="http://schemas.openxmlformats.org/officeDocument/2006/relationships/tags" Target="../tags/tag306.xml"/><Relationship Id="rId16" Type="http://schemas.openxmlformats.org/officeDocument/2006/relationships/tags" Target="../tags/tag233.xml"/><Relationship Id="rId11" Type="http://schemas.openxmlformats.org/officeDocument/2006/relationships/tags" Target="../tags/tag228.xml"/><Relationship Id="rId32" Type="http://schemas.openxmlformats.org/officeDocument/2006/relationships/tags" Target="../tags/tag249.xml"/><Relationship Id="rId37" Type="http://schemas.openxmlformats.org/officeDocument/2006/relationships/tags" Target="../tags/tag254.xml"/><Relationship Id="rId53" Type="http://schemas.openxmlformats.org/officeDocument/2006/relationships/tags" Target="../tags/tag270.xml"/><Relationship Id="rId58" Type="http://schemas.openxmlformats.org/officeDocument/2006/relationships/tags" Target="../tags/tag275.xml"/><Relationship Id="rId74" Type="http://schemas.openxmlformats.org/officeDocument/2006/relationships/tags" Target="../tags/tag291.xml"/><Relationship Id="rId79" Type="http://schemas.openxmlformats.org/officeDocument/2006/relationships/tags" Target="../tags/tag296.xml"/><Relationship Id="rId5" Type="http://schemas.openxmlformats.org/officeDocument/2006/relationships/tags" Target="../tags/tag222.xml"/><Relationship Id="rId90" Type="http://schemas.openxmlformats.org/officeDocument/2006/relationships/tags" Target="../tags/tag307.xml"/><Relationship Id="rId22" Type="http://schemas.openxmlformats.org/officeDocument/2006/relationships/tags" Target="../tags/tag239.xml"/><Relationship Id="rId27" Type="http://schemas.openxmlformats.org/officeDocument/2006/relationships/tags" Target="../tags/tag244.xml"/><Relationship Id="rId43" Type="http://schemas.openxmlformats.org/officeDocument/2006/relationships/tags" Target="../tags/tag260.xml"/><Relationship Id="rId48" Type="http://schemas.openxmlformats.org/officeDocument/2006/relationships/tags" Target="../tags/tag265.xml"/><Relationship Id="rId64" Type="http://schemas.openxmlformats.org/officeDocument/2006/relationships/tags" Target="../tags/tag281.xml"/><Relationship Id="rId69" Type="http://schemas.openxmlformats.org/officeDocument/2006/relationships/tags" Target="../tags/tag286.xml"/><Relationship Id="rId8" Type="http://schemas.openxmlformats.org/officeDocument/2006/relationships/tags" Target="../tags/tag225.xml"/><Relationship Id="rId51" Type="http://schemas.openxmlformats.org/officeDocument/2006/relationships/tags" Target="../tags/tag268.xml"/><Relationship Id="rId72" Type="http://schemas.openxmlformats.org/officeDocument/2006/relationships/tags" Target="../tags/tag289.xml"/><Relationship Id="rId80" Type="http://schemas.openxmlformats.org/officeDocument/2006/relationships/tags" Target="../tags/tag297.xml"/><Relationship Id="rId85" Type="http://schemas.openxmlformats.org/officeDocument/2006/relationships/tags" Target="../tags/tag302.xml"/><Relationship Id="rId93" Type="http://schemas.openxmlformats.org/officeDocument/2006/relationships/image" Target="../media/image15.emf"/><Relationship Id="rId3" Type="http://schemas.openxmlformats.org/officeDocument/2006/relationships/tags" Target="../tags/tag220.xml"/><Relationship Id="rId12" Type="http://schemas.openxmlformats.org/officeDocument/2006/relationships/tags" Target="../tags/tag229.xml"/><Relationship Id="rId17" Type="http://schemas.openxmlformats.org/officeDocument/2006/relationships/tags" Target="../tags/tag234.xml"/><Relationship Id="rId25" Type="http://schemas.openxmlformats.org/officeDocument/2006/relationships/tags" Target="../tags/tag242.xml"/><Relationship Id="rId33" Type="http://schemas.openxmlformats.org/officeDocument/2006/relationships/tags" Target="../tags/tag250.xml"/><Relationship Id="rId38" Type="http://schemas.openxmlformats.org/officeDocument/2006/relationships/tags" Target="../tags/tag255.xml"/><Relationship Id="rId46" Type="http://schemas.openxmlformats.org/officeDocument/2006/relationships/tags" Target="../tags/tag263.xml"/><Relationship Id="rId59" Type="http://schemas.openxmlformats.org/officeDocument/2006/relationships/tags" Target="../tags/tag276.xml"/><Relationship Id="rId67" Type="http://schemas.openxmlformats.org/officeDocument/2006/relationships/tags" Target="../tags/tag284.xml"/><Relationship Id="rId20" Type="http://schemas.openxmlformats.org/officeDocument/2006/relationships/tags" Target="../tags/tag237.xml"/><Relationship Id="rId41" Type="http://schemas.openxmlformats.org/officeDocument/2006/relationships/tags" Target="../tags/tag258.xml"/><Relationship Id="rId54" Type="http://schemas.openxmlformats.org/officeDocument/2006/relationships/tags" Target="../tags/tag271.xml"/><Relationship Id="rId62" Type="http://schemas.openxmlformats.org/officeDocument/2006/relationships/tags" Target="../tags/tag279.xml"/><Relationship Id="rId70" Type="http://schemas.openxmlformats.org/officeDocument/2006/relationships/tags" Target="../tags/tag287.xml"/><Relationship Id="rId75" Type="http://schemas.openxmlformats.org/officeDocument/2006/relationships/tags" Target="../tags/tag292.xml"/><Relationship Id="rId83" Type="http://schemas.openxmlformats.org/officeDocument/2006/relationships/tags" Target="../tags/tag300.xml"/><Relationship Id="rId88" Type="http://schemas.openxmlformats.org/officeDocument/2006/relationships/tags" Target="../tags/tag305.xml"/><Relationship Id="rId91" Type="http://schemas.openxmlformats.org/officeDocument/2006/relationships/tags" Target="../tags/tag308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5" Type="http://schemas.openxmlformats.org/officeDocument/2006/relationships/tags" Target="../tags/tag232.xml"/><Relationship Id="rId23" Type="http://schemas.openxmlformats.org/officeDocument/2006/relationships/tags" Target="../tags/tag240.xml"/><Relationship Id="rId28" Type="http://schemas.openxmlformats.org/officeDocument/2006/relationships/tags" Target="../tags/tag245.xml"/><Relationship Id="rId36" Type="http://schemas.openxmlformats.org/officeDocument/2006/relationships/tags" Target="../tags/tag253.xml"/><Relationship Id="rId49" Type="http://schemas.openxmlformats.org/officeDocument/2006/relationships/tags" Target="../tags/tag266.xml"/><Relationship Id="rId57" Type="http://schemas.openxmlformats.org/officeDocument/2006/relationships/tags" Target="../tags/tag274.xml"/><Relationship Id="rId10" Type="http://schemas.openxmlformats.org/officeDocument/2006/relationships/tags" Target="../tags/tag227.xml"/><Relationship Id="rId31" Type="http://schemas.openxmlformats.org/officeDocument/2006/relationships/tags" Target="../tags/tag248.xml"/><Relationship Id="rId44" Type="http://schemas.openxmlformats.org/officeDocument/2006/relationships/tags" Target="../tags/tag261.xml"/><Relationship Id="rId52" Type="http://schemas.openxmlformats.org/officeDocument/2006/relationships/tags" Target="../tags/tag269.xml"/><Relationship Id="rId60" Type="http://schemas.openxmlformats.org/officeDocument/2006/relationships/tags" Target="../tags/tag277.xml"/><Relationship Id="rId65" Type="http://schemas.openxmlformats.org/officeDocument/2006/relationships/tags" Target="../tags/tag282.xml"/><Relationship Id="rId73" Type="http://schemas.openxmlformats.org/officeDocument/2006/relationships/tags" Target="../tags/tag290.xml"/><Relationship Id="rId78" Type="http://schemas.openxmlformats.org/officeDocument/2006/relationships/tags" Target="../tags/tag295.xml"/><Relationship Id="rId81" Type="http://schemas.openxmlformats.org/officeDocument/2006/relationships/tags" Target="../tags/tag298.xml"/><Relationship Id="rId86" Type="http://schemas.openxmlformats.org/officeDocument/2006/relationships/tags" Target="../tags/tag303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3" Type="http://schemas.openxmlformats.org/officeDocument/2006/relationships/tags" Target="../tags/tag230.xml"/><Relationship Id="rId18" Type="http://schemas.openxmlformats.org/officeDocument/2006/relationships/tags" Target="../tags/tag235.xml"/><Relationship Id="rId39" Type="http://schemas.openxmlformats.org/officeDocument/2006/relationships/tags" Target="../tags/tag256.xml"/><Relationship Id="rId34" Type="http://schemas.openxmlformats.org/officeDocument/2006/relationships/tags" Target="../tags/tag251.xml"/><Relationship Id="rId50" Type="http://schemas.openxmlformats.org/officeDocument/2006/relationships/tags" Target="../tags/tag267.xml"/><Relationship Id="rId55" Type="http://schemas.openxmlformats.org/officeDocument/2006/relationships/tags" Target="../tags/tag272.xml"/><Relationship Id="rId76" Type="http://schemas.openxmlformats.org/officeDocument/2006/relationships/tags" Target="../tags/tag293.xml"/><Relationship Id="rId7" Type="http://schemas.openxmlformats.org/officeDocument/2006/relationships/tags" Target="../tags/tag224.xml"/><Relationship Id="rId71" Type="http://schemas.openxmlformats.org/officeDocument/2006/relationships/tags" Target="../tags/tag288.xml"/><Relationship Id="rId92" Type="http://schemas.openxmlformats.org/officeDocument/2006/relationships/slideLayout" Target="../slideLayouts/slideLayout7.xml"/><Relationship Id="rId2" Type="http://schemas.openxmlformats.org/officeDocument/2006/relationships/tags" Target="../tags/tag219.xml"/><Relationship Id="rId29" Type="http://schemas.openxmlformats.org/officeDocument/2006/relationships/tags" Target="../tags/tag246.xml"/><Relationship Id="rId24" Type="http://schemas.openxmlformats.org/officeDocument/2006/relationships/tags" Target="../tags/tag241.xml"/><Relationship Id="rId40" Type="http://schemas.openxmlformats.org/officeDocument/2006/relationships/tags" Target="../tags/tag257.xml"/><Relationship Id="rId45" Type="http://schemas.openxmlformats.org/officeDocument/2006/relationships/tags" Target="../tags/tag262.xml"/><Relationship Id="rId66" Type="http://schemas.openxmlformats.org/officeDocument/2006/relationships/tags" Target="../tags/tag283.xml"/><Relationship Id="rId87" Type="http://schemas.openxmlformats.org/officeDocument/2006/relationships/tags" Target="../tags/tag304.xml"/><Relationship Id="rId61" Type="http://schemas.openxmlformats.org/officeDocument/2006/relationships/tags" Target="../tags/tag278.xml"/><Relationship Id="rId82" Type="http://schemas.openxmlformats.org/officeDocument/2006/relationships/tags" Target="../tags/tag299.xml"/><Relationship Id="rId19" Type="http://schemas.openxmlformats.org/officeDocument/2006/relationships/tags" Target="../tags/tag236.xml"/><Relationship Id="rId14" Type="http://schemas.openxmlformats.org/officeDocument/2006/relationships/tags" Target="../tags/tag231.xml"/><Relationship Id="rId30" Type="http://schemas.openxmlformats.org/officeDocument/2006/relationships/tags" Target="../tags/tag247.xml"/><Relationship Id="rId35" Type="http://schemas.openxmlformats.org/officeDocument/2006/relationships/tags" Target="../tags/tag252.xml"/><Relationship Id="rId56" Type="http://schemas.openxmlformats.org/officeDocument/2006/relationships/tags" Target="../tags/tag273.xml"/><Relationship Id="rId77" Type="http://schemas.openxmlformats.org/officeDocument/2006/relationships/tags" Target="../tags/tag29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tags" Target="../tags/tag321.xml"/><Relationship Id="rId18" Type="http://schemas.openxmlformats.org/officeDocument/2006/relationships/tags" Target="../tags/tag326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tags" Target="../tags/tag320.xml"/><Relationship Id="rId17" Type="http://schemas.openxmlformats.org/officeDocument/2006/relationships/tags" Target="../tags/tag325.xml"/><Relationship Id="rId2" Type="http://schemas.openxmlformats.org/officeDocument/2006/relationships/tags" Target="../tags/tag310.xml"/><Relationship Id="rId16" Type="http://schemas.openxmlformats.org/officeDocument/2006/relationships/tags" Target="../tags/tag324.xml"/><Relationship Id="rId20" Type="http://schemas.openxmlformats.org/officeDocument/2006/relationships/image" Target="../media/image16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tags" Target="../tags/tag323.xml"/><Relationship Id="rId10" Type="http://schemas.openxmlformats.org/officeDocument/2006/relationships/tags" Target="../tags/tag318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tags" Target="../tags/tag3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第三章  晶体结构与性质</a:t>
            </a:r>
          </a:p>
          <a:p>
            <a:pPr algn="ctr"/>
            <a:endParaRPr lang="zh-CN" altLang="en-US" sz="44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45539" y="875339"/>
            <a:ext cx="717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人教版高中化学高二年级选择性必修二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DF10C6-00F0-F3EC-42FC-D01D0F24C6B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75499" y="4521356"/>
            <a:ext cx="5137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第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课时     关于晶胞的计算</a:t>
            </a:r>
          </a:p>
        </p:txBody>
      </p:sp>
      <p:sp>
        <p:nvSpPr>
          <p:cNvPr id="4" name="矩形 3"/>
          <p:cNvSpPr/>
          <p:nvPr/>
        </p:nvSpPr>
        <p:spPr>
          <a:xfrm>
            <a:off x="3610354" y="3646535"/>
            <a:ext cx="8075358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第一节   物质的聚集状态与晶体的常识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金刚石晶胞结构_高中版 - 1.金刚石晶胞结构_高中版(Av646204342,P1)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>
            <p:custDataLst>
              <p:tags r:id="rId1"/>
            </p:custDataLst>
          </p:nvPr>
        </p:nvGrpSpPr>
        <p:grpSpPr>
          <a:xfrm>
            <a:off x="1229360" y="834390"/>
            <a:ext cx="5006975" cy="5290185"/>
            <a:chOff x="2789" y="4956"/>
            <a:chExt cx="7885" cy="8331"/>
          </a:xfrm>
        </p:grpSpPr>
        <p:pic>
          <p:nvPicPr>
            <p:cNvPr id="28" name="图片 27" descr="屏幕剪辑"/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5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7" t="38061" r="14338" b="12297"/>
            <a:stretch>
              <a:fillRect/>
            </a:stretch>
          </p:blipFill>
          <p:spPr>
            <a:xfrm>
              <a:off x="2789" y="4956"/>
              <a:ext cx="7885" cy="7621"/>
            </a:xfrm>
            <a:prstGeom prst="rect">
              <a:avLst/>
            </a:prstGeom>
          </p:spPr>
        </p:pic>
        <p:sp>
          <p:nvSpPr>
            <p:cNvPr id="30" name="文本框 11"/>
            <p:cNvSpPr txBox="1"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4291" y="12465"/>
              <a:ext cx="357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2800" b="1" kern="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金刚石</a:t>
              </a:r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晶胞</a:t>
              </a:r>
            </a:p>
          </p:txBody>
        </p:sp>
      </p:grpSp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2440940" y="4033520"/>
            <a:ext cx="49212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椭圆 32"/>
          <p:cNvSpPr/>
          <p:nvPr>
            <p:custDataLst>
              <p:tags r:id="rId3"/>
            </p:custDataLst>
          </p:nvPr>
        </p:nvSpPr>
        <p:spPr>
          <a:xfrm>
            <a:off x="4657725" y="3703955"/>
            <a:ext cx="521970" cy="54800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椭圆 33"/>
          <p:cNvSpPr/>
          <p:nvPr>
            <p:custDataLst>
              <p:tags r:id="rId4"/>
            </p:custDataLst>
          </p:nvPr>
        </p:nvSpPr>
        <p:spPr>
          <a:xfrm>
            <a:off x="3098165" y="2192655"/>
            <a:ext cx="541655" cy="53784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椭圆 34"/>
          <p:cNvSpPr/>
          <p:nvPr>
            <p:custDataLst>
              <p:tags r:id="rId5"/>
            </p:custDataLst>
          </p:nvPr>
        </p:nvSpPr>
        <p:spPr>
          <a:xfrm>
            <a:off x="4150360" y="2228215"/>
            <a:ext cx="577850" cy="56769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3639820" y="427355"/>
            <a:ext cx="1649095" cy="1016000"/>
            <a:chOff x="5732" y="673"/>
            <a:chExt cx="2597" cy="1600"/>
          </a:xfrm>
        </p:grpSpPr>
        <p:sp>
          <p:nvSpPr>
            <p:cNvPr id="2" name="下箭头 1"/>
            <p:cNvSpPr/>
            <p:nvPr>
              <p:custDataLst>
                <p:tags r:id="rId49"/>
              </p:custDataLst>
            </p:nvPr>
          </p:nvSpPr>
          <p:spPr>
            <a:xfrm>
              <a:off x="5732" y="673"/>
              <a:ext cx="1079" cy="1601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50"/>
              </p:custDataLst>
            </p:nvPr>
          </p:nvSpPr>
          <p:spPr>
            <a:xfrm>
              <a:off x="6643" y="774"/>
              <a:ext cx="168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rgbClr val="3C52F6"/>
                  </a:solidFill>
                </a:rPr>
                <a:t>俯视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7481570" y="1092835"/>
            <a:ext cx="3232150" cy="3646170"/>
            <a:chOff x="11782" y="1721"/>
            <a:chExt cx="5090" cy="5742"/>
          </a:xfrm>
        </p:grpSpPr>
        <p:grpSp>
          <p:nvGrpSpPr>
            <p:cNvPr id="8" name="组合 7"/>
            <p:cNvGrpSpPr/>
            <p:nvPr>
              <p:custDataLst>
                <p:tags r:id="rId44"/>
              </p:custDataLst>
            </p:nvPr>
          </p:nvGrpSpPr>
          <p:grpSpPr>
            <a:xfrm>
              <a:off x="11782" y="2997"/>
              <a:ext cx="5090" cy="4466"/>
              <a:chOff x="11782" y="2997"/>
              <a:chExt cx="5090" cy="4466"/>
            </a:xfrm>
          </p:grpSpPr>
          <p:sp>
            <p:nvSpPr>
              <p:cNvPr id="5" name="矩形 4"/>
              <p:cNvSpPr/>
              <p:nvPr>
                <p:custDataLst>
                  <p:tags r:id="rId46"/>
                </p:custDataLst>
              </p:nvPr>
            </p:nvSpPr>
            <p:spPr>
              <a:xfrm>
                <a:off x="11782" y="2997"/>
                <a:ext cx="5090" cy="446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" name="直接连接符 5"/>
              <p:cNvCxnSpPr>
                <a:stCxn id="5" idx="1"/>
                <a:endCxn id="5" idx="3"/>
              </p:cNvCxnSpPr>
              <p:nvPr>
                <p:custDataLst>
                  <p:tags r:id="rId47"/>
                </p:custDataLst>
              </p:nvPr>
            </p:nvCxnSpPr>
            <p:spPr>
              <a:xfrm>
                <a:off x="11782" y="5231"/>
                <a:ext cx="509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>
                <a:stCxn id="5" idx="0"/>
                <a:endCxn id="5" idx="2"/>
              </p:cNvCxnSpPr>
              <p:nvPr>
                <p:custDataLst>
                  <p:tags r:id="rId48"/>
                </p:custDataLst>
              </p:nvPr>
            </p:nvCxnSpPr>
            <p:spPr>
              <a:xfrm flipH="1">
                <a:off x="14327" y="2997"/>
                <a:ext cx="0" cy="44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/>
            <p:cNvSpPr txBox="1"/>
            <p:nvPr>
              <p:custDataLst>
                <p:tags r:id="rId45"/>
              </p:custDataLst>
            </p:nvPr>
          </p:nvSpPr>
          <p:spPr>
            <a:xfrm>
              <a:off x="13156" y="1721"/>
              <a:ext cx="274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俯视图</a:t>
              </a:r>
            </a:p>
          </p:txBody>
        </p:sp>
      </p:grp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>
            <a:off x="8016240" y="3724275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9684385" y="3724275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27" name="组合 26"/>
          <p:cNvGrpSpPr/>
          <p:nvPr>
            <p:custDataLst>
              <p:tags r:id="rId10"/>
            </p:custDataLst>
          </p:nvPr>
        </p:nvGrpSpPr>
        <p:grpSpPr>
          <a:xfrm>
            <a:off x="349250" y="640199"/>
            <a:ext cx="6336264" cy="5105746"/>
            <a:chOff x="1518" y="232"/>
            <a:chExt cx="7448" cy="6071"/>
          </a:xfrm>
        </p:grpSpPr>
        <p:grpSp>
          <p:nvGrpSpPr>
            <p:cNvPr id="29" name="组合 28"/>
            <p:cNvGrpSpPr/>
            <p:nvPr>
              <p:custDataLst>
                <p:tags r:id="rId35"/>
              </p:custDataLst>
            </p:nvPr>
          </p:nvGrpSpPr>
          <p:grpSpPr>
            <a:xfrm>
              <a:off x="4530" y="4714"/>
              <a:ext cx="4436" cy="622"/>
              <a:chOff x="3353" y="8045"/>
              <a:chExt cx="3716" cy="622"/>
            </a:xfrm>
          </p:grpSpPr>
          <p:cxnSp>
            <p:nvCxnSpPr>
              <p:cNvPr id="36" name="直接箭头连接符 35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3353" y="8045"/>
                <a:ext cx="3522" cy="23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6307" y="8046"/>
                <a:ext cx="762" cy="62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38" name="组合 37"/>
            <p:cNvGrpSpPr/>
            <p:nvPr>
              <p:custDataLst>
                <p:tags r:id="rId36"/>
              </p:custDataLst>
            </p:nvPr>
          </p:nvGrpSpPr>
          <p:grpSpPr>
            <a:xfrm>
              <a:off x="1518" y="4744"/>
              <a:ext cx="3011" cy="1559"/>
              <a:chOff x="739" y="8075"/>
              <a:chExt cx="2613" cy="1336"/>
            </a:xfrm>
          </p:grpSpPr>
          <p:cxnSp>
            <p:nvCxnSpPr>
              <p:cNvPr id="39" name="直接箭头连接符 38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1387" y="8075"/>
                <a:ext cx="1965" cy="1336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文本框 39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739" y="8802"/>
                <a:ext cx="1100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y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41" name="组合 40"/>
            <p:cNvGrpSpPr/>
            <p:nvPr>
              <p:custDataLst>
                <p:tags r:id="rId37"/>
              </p:custDataLst>
            </p:nvPr>
          </p:nvGrpSpPr>
          <p:grpSpPr>
            <a:xfrm>
              <a:off x="4542" y="232"/>
              <a:ext cx="1450" cy="4512"/>
              <a:chOff x="3365" y="4256"/>
              <a:chExt cx="1450" cy="3819"/>
            </a:xfrm>
          </p:grpSpPr>
          <p:cxnSp>
            <p:nvCxnSpPr>
              <p:cNvPr id="42" name="直接箭头连接符 41"/>
              <p:cNvCxnSpPr/>
              <p:nvPr>
                <p:custDataLst>
                  <p:tags r:id="rId38"/>
                </p:custDataLst>
              </p:nvPr>
            </p:nvCxnSpPr>
            <p:spPr>
              <a:xfrm flipV="1">
                <a:off x="3365" y="4256"/>
                <a:ext cx="38" cy="3819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3746" y="4360"/>
                <a:ext cx="1069" cy="5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z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</p:grpSp>
      <p:grpSp>
        <p:nvGrpSpPr>
          <p:cNvPr id="46" name="组合 45"/>
          <p:cNvGrpSpPr/>
          <p:nvPr>
            <p:custDataLst>
              <p:tags r:id="rId11"/>
            </p:custDataLst>
          </p:nvPr>
        </p:nvGrpSpPr>
        <p:grpSpPr>
          <a:xfrm>
            <a:off x="7143750" y="1903095"/>
            <a:ext cx="1078230" cy="4171950"/>
            <a:chOff x="11250" y="2997"/>
            <a:chExt cx="1698" cy="6570"/>
          </a:xfrm>
        </p:grpSpPr>
        <p:cxnSp>
          <p:nvCxnSpPr>
            <p:cNvPr id="44" name="直接箭头连接符 43"/>
            <p:cNvCxnSpPr/>
            <p:nvPr>
              <p:custDataLst>
                <p:tags r:id="rId33"/>
              </p:custDataLst>
            </p:nvPr>
          </p:nvCxnSpPr>
          <p:spPr>
            <a:xfrm flipH="1">
              <a:off x="11782" y="2997"/>
              <a:ext cx="0" cy="5748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>
              <p:custDataLst>
                <p:tags r:id="rId34"/>
              </p:custDataLst>
            </p:nvPr>
          </p:nvSpPr>
          <p:spPr>
            <a:xfrm>
              <a:off x="11250" y="8745"/>
              <a:ext cx="169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y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49" name="组合 48"/>
          <p:cNvGrpSpPr/>
          <p:nvPr>
            <p:custDataLst>
              <p:tags r:id="rId12"/>
            </p:custDataLst>
          </p:nvPr>
        </p:nvGrpSpPr>
        <p:grpSpPr>
          <a:xfrm>
            <a:off x="7481789" y="1903242"/>
            <a:ext cx="4469663" cy="523093"/>
            <a:chOff x="11782" y="2997"/>
            <a:chExt cx="5944" cy="824"/>
          </a:xfrm>
        </p:grpSpPr>
        <p:cxnSp>
          <p:nvCxnSpPr>
            <p:cNvPr id="47" name="直接箭头连接符 46"/>
            <p:cNvCxnSpPr/>
            <p:nvPr>
              <p:custDataLst>
                <p:tags r:id="rId31"/>
              </p:custDataLst>
            </p:nvPr>
          </p:nvCxnSpPr>
          <p:spPr>
            <a:xfrm>
              <a:off x="11782" y="2997"/>
              <a:ext cx="5633" cy="30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>
              <p:custDataLst>
                <p:tags r:id="rId32"/>
              </p:custDataLst>
            </p:nvPr>
          </p:nvSpPr>
          <p:spPr>
            <a:xfrm>
              <a:off x="16507" y="2999"/>
              <a:ext cx="12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x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13"/>
            </p:custDataLst>
          </p:nvPr>
        </p:nvGrpSpPr>
        <p:grpSpPr>
          <a:xfrm>
            <a:off x="7282180" y="1676400"/>
            <a:ext cx="3622040" cy="3233420"/>
            <a:chOff x="11468" y="2640"/>
            <a:chExt cx="5704" cy="5092"/>
          </a:xfrm>
        </p:grpSpPr>
        <p:sp>
          <p:nvSpPr>
            <p:cNvPr id="11" name="椭圆 10"/>
            <p:cNvSpPr/>
            <p:nvPr>
              <p:custDataLst>
                <p:tags r:id="rId27"/>
              </p:custDataLst>
            </p:nvPr>
          </p:nvSpPr>
          <p:spPr>
            <a:xfrm>
              <a:off x="11468" y="2640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28"/>
              </p:custDataLst>
            </p:nvPr>
          </p:nvSpPr>
          <p:spPr>
            <a:xfrm>
              <a:off x="16471" y="2640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29"/>
              </p:custDataLst>
            </p:nvPr>
          </p:nvSpPr>
          <p:spPr>
            <a:xfrm>
              <a:off x="16471" y="7054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30"/>
              </p:custDataLst>
            </p:nvPr>
          </p:nvSpPr>
          <p:spPr>
            <a:xfrm>
              <a:off x="11468" y="7054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4"/>
            </p:custDataLst>
          </p:nvPr>
        </p:nvGrpSpPr>
        <p:grpSpPr>
          <a:xfrm>
            <a:off x="7282180" y="1676400"/>
            <a:ext cx="3620770" cy="3233420"/>
            <a:chOff x="11468" y="2640"/>
            <a:chExt cx="5702" cy="5092"/>
          </a:xfrm>
        </p:grpSpPr>
        <p:grpSp>
          <p:nvGrpSpPr>
            <p:cNvPr id="20" name="组合 19"/>
            <p:cNvGrpSpPr/>
            <p:nvPr>
              <p:custDataLst>
                <p:tags r:id="rId21"/>
              </p:custDataLst>
            </p:nvPr>
          </p:nvGrpSpPr>
          <p:grpSpPr>
            <a:xfrm>
              <a:off x="11468" y="2640"/>
              <a:ext cx="5703" cy="5092"/>
              <a:chOff x="11468" y="2640"/>
              <a:chExt cx="5703" cy="5092"/>
            </a:xfrm>
          </p:grpSpPr>
          <p:sp>
            <p:nvSpPr>
              <p:cNvPr id="16" name="椭圆 15"/>
              <p:cNvSpPr/>
              <p:nvPr>
                <p:custDataLst>
                  <p:tags r:id="rId23"/>
                </p:custDataLst>
              </p:nvPr>
            </p:nvSpPr>
            <p:spPr>
              <a:xfrm>
                <a:off x="11468" y="4892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椭圆 16"/>
              <p:cNvSpPr/>
              <p:nvPr>
                <p:custDataLst>
                  <p:tags r:id="rId24"/>
                </p:custDataLst>
              </p:nvPr>
            </p:nvSpPr>
            <p:spPr>
              <a:xfrm>
                <a:off x="16471" y="4892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椭圆 17"/>
              <p:cNvSpPr/>
              <p:nvPr>
                <p:custDataLst>
                  <p:tags r:id="rId25"/>
                </p:custDataLst>
              </p:nvPr>
            </p:nvSpPr>
            <p:spPr>
              <a:xfrm>
                <a:off x="13976" y="7054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26"/>
                </p:custDataLst>
              </p:nvPr>
            </p:nvSpPr>
            <p:spPr>
              <a:xfrm>
                <a:off x="13976" y="2640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椭圆 21"/>
            <p:cNvSpPr/>
            <p:nvPr>
              <p:custDataLst>
                <p:tags r:id="rId22"/>
              </p:custDataLst>
            </p:nvPr>
          </p:nvSpPr>
          <p:spPr>
            <a:xfrm>
              <a:off x="13976" y="4891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椭圆 49"/>
          <p:cNvSpPr/>
          <p:nvPr>
            <p:custDataLst>
              <p:tags r:id="rId15"/>
            </p:custDataLst>
          </p:nvPr>
        </p:nvSpPr>
        <p:spPr>
          <a:xfrm>
            <a:off x="8016240" y="2343150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1" name="椭圆 50"/>
          <p:cNvSpPr/>
          <p:nvPr>
            <p:custDataLst>
              <p:tags r:id="rId16"/>
            </p:custDataLst>
          </p:nvPr>
        </p:nvSpPr>
        <p:spPr>
          <a:xfrm>
            <a:off x="9684385" y="2343150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28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7"/>
            </p:custDataLst>
          </p:nvPr>
        </p:nvSpPr>
        <p:spPr>
          <a:xfrm>
            <a:off x="1653540" y="4184650"/>
            <a:ext cx="90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前</a:t>
            </a:r>
            <a:r>
              <a:rPr lang="zh-CN" altLang="en-US"/>
              <a:t>左下</a:t>
            </a:r>
          </a:p>
        </p:txBody>
      </p: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4657725" y="2437765"/>
            <a:ext cx="90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前</a:t>
            </a:r>
            <a:r>
              <a:rPr lang="zh-CN" altLang="en-US"/>
              <a:t>右上</a:t>
            </a:r>
          </a:p>
        </p:txBody>
      </p:sp>
      <p:sp>
        <p:nvSpPr>
          <p:cNvPr id="52" name="文本框 51"/>
          <p:cNvSpPr txBox="1"/>
          <p:nvPr>
            <p:custDataLst>
              <p:tags r:id="rId19"/>
            </p:custDataLst>
          </p:nvPr>
        </p:nvSpPr>
        <p:spPr>
          <a:xfrm>
            <a:off x="5109210" y="3816350"/>
            <a:ext cx="90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后</a:t>
            </a:r>
            <a:r>
              <a:rPr lang="zh-CN" altLang="en-US"/>
              <a:t>右下</a:t>
            </a:r>
          </a:p>
        </p:txBody>
      </p:sp>
      <p:sp>
        <p:nvSpPr>
          <p:cNvPr id="53" name="文本框 52"/>
          <p:cNvSpPr txBox="1"/>
          <p:nvPr>
            <p:custDataLst>
              <p:tags r:id="rId20"/>
            </p:custDataLst>
          </p:nvPr>
        </p:nvSpPr>
        <p:spPr>
          <a:xfrm>
            <a:off x="2344420" y="2228215"/>
            <a:ext cx="90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后</a:t>
            </a:r>
            <a:r>
              <a:rPr lang="zh-CN" altLang="en-US"/>
              <a:t>左上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50" grpId="0" animBg="1"/>
      <p:bldP spid="51" grpId="0" animBg="1"/>
      <p:bldP spid="21" grpId="0"/>
      <p:bldP spid="25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>
            <p:custDataLst>
              <p:tags r:id="rId1"/>
            </p:custDataLst>
          </p:nvPr>
        </p:nvGrpSpPr>
        <p:grpSpPr>
          <a:xfrm>
            <a:off x="1229360" y="834390"/>
            <a:ext cx="5006975" cy="5290185"/>
            <a:chOff x="2789" y="4956"/>
            <a:chExt cx="7885" cy="8331"/>
          </a:xfrm>
        </p:grpSpPr>
        <p:pic>
          <p:nvPicPr>
            <p:cNvPr id="28" name="图片 27" descr="屏幕剪辑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48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7" t="38061" r="14338" b="12297"/>
            <a:stretch>
              <a:fillRect/>
            </a:stretch>
          </p:blipFill>
          <p:spPr>
            <a:xfrm>
              <a:off x="2789" y="4956"/>
              <a:ext cx="7885" cy="7621"/>
            </a:xfrm>
            <a:prstGeom prst="rect">
              <a:avLst/>
            </a:prstGeom>
          </p:spPr>
        </p:pic>
        <p:sp>
          <p:nvSpPr>
            <p:cNvPr id="30" name="文本框 11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4291" y="12465"/>
              <a:ext cx="357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2800" b="1" kern="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金刚石</a:t>
              </a:r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晶胞</a:t>
              </a:r>
            </a:p>
          </p:txBody>
        </p:sp>
      </p:grpSp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2440940" y="4033520"/>
            <a:ext cx="49212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椭圆 32"/>
          <p:cNvSpPr/>
          <p:nvPr>
            <p:custDataLst>
              <p:tags r:id="rId3"/>
            </p:custDataLst>
          </p:nvPr>
        </p:nvSpPr>
        <p:spPr>
          <a:xfrm>
            <a:off x="4657725" y="3703955"/>
            <a:ext cx="521970" cy="54800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椭圆 33"/>
          <p:cNvSpPr/>
          <p:nvPr>
            <p:custDataLst>
              <p:tags r:id="rId4"/>
            </p:custDataLst>
          </p:nvPr>
        </p:nvSpPr>
        <p:spPr>
          <a:xfrm>
            <a:off x="3098165" y="2192655"/>
            <a:ext cx="541655" cy="53784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椭圆 34"/>
          <p:cNvSpPr/>
          <p:nvPr>
            <p:custDataLst>
              <p:tags r:id="rId5"/>
            </p:custDataLst>
          </p:nvPr>
        </p:nvSpPr>
        <p:spPr>
          <a:xfrm>
            <a:off x="4150360" y="2228215"/>
            <a:ext cx="577850" cy="56769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7481570" y="1092835"/>
            <a:ext cx="3232150" cy="3646170"/>
            <a:chOff x="11782" y="1721"/>
            <a:chExt cx="5090" cy="5742"/>
          </a:xfrm>
        </p:grpSpPr>
        <p:grpSp>
          <p:nvGrpSpPr>
            <p:cNvPr id="8" name="组合 7"/>
            <p:cNvGrpSpPr/>
            <p:nvPr>
              <p:custDataLst>
                <p:tags r:id="rId40"/>
              </p:custDataLst>
            </p:nvPr>
          </p:nvGrpSpPr>
          <p:grpSpPr>
            <a:xfrm>
              <a:off x="11782" y="2997"/>
              <a:ext cx="5090" cy="4466"/>
              <a:chOff x="11782" y="2997"/>
              <a:chExt cx="5090" cy="4466"/>
            </a:xfrm>
          </p:grpSpPr>
          <p:sp>
            <p:nvSpPr>
              <p:cNvPr id="5" name="矩形 4"/>
              <p:cNvSpPr/>
              <p:nvPr>
                <p:custDataLst>
                  <p:tags r:id="rId42"/>
                </p:custDataLst>
              </p:nvPr>
            </p:nvSpPr>
            <p:spPr>
              <a:xfrm>
                <a:off x="11782" y="2997"/>
                <a:ext cx="5090" cy="446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" name="直接连接符 5"/>
              <p:cNvCxnSpPr>
                <a:stCxn id="5" idx="1"/>
                <a:endCxn id="5" idx="3"/>
              </p:cNvCxnSpPr>
              <p:nvPr>
                <p:custDataLst>
                  <p:tags r:id="rId43"/>
                </p:custDataLst>
              </p:nvPr>
            </p:nvCxnSpPr>
            <p:spPr>
              <a:xfrm>
                <a:off x="11782" y="5231"/>
                <a:ext cx="509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>
                <a:stCxn id="5" idx="0"/>
                <a:endCxn id="5" idx="2"/>
              </p:cNvCxnSpPr>
              <p:nvPr>
                <p:custDataLst>
                  <p:tags r:id="rId44"/>
                </p:custDataLst>
              </p:nvPr>
            </p:nvCxnSpPr>
            <p:spPr>
              <a:xfrm flipH="1">
                <a:off x="14327" y="2997"/>
                <a:ext cx="0" cy="44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/>
            <p:cNvSpPr txBox="1"/>
            <p:nvPr>
              <p:custDataLst>
                <p:tags r:id="rId41"/>
              </p:custDataLst>
            </p:nvPr>
          </p:nvSpPr>
          <p:spPr>
            <a:xfrm>
              <a:off x="13156" y="1721"/>
              <a:ext cx="274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正面图</a:t>
              </a:r>
            </a:p>
          </p:txBody>
        </p:sp>
      </p:grpSp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8016240" y="3724275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6" name="椭圆 25"/>
          <p:cNvSpPr/>
          <p:nvPr>
            <p:custDataLst>
              <p:tags r:id="rId8"/>
            </p:custDataLst>
          </p:nvPr>
        </p:nvSpPr>
        <p:spPr>
          <a:xfrm>
            <a:off x="9684385" y="3724275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27" name="组合 26"/>
          <p:cNvGrpSpPr/>
          <p:nvPr>
            <p:custDataLst>
              <p:tags r:id="rId9"/>
            </p:custDataLst>
          </p:nvPr>
        </p:nvGrpSpPr>
        <p:grpSpPr>
          <a:xfrm>
            <a:off x="349250" y="640199"/>
            <a:ext cx="6336264" cy="5105746"/>
            <a:chOff x="1518" y="232"/>
            <a:chExt cx="7448" cy="6071"/>
          </a:xfrm>
        </p:grpSpPr>
        <p:grpSp>
          <p:nvGrpSpPr>
            <p:cNvPr id="29" name="组合 28"/>
            <p:cNvGrpSpPr/>
            <p:nvPr>
              <p:custDataLst>
                <p:tags r:id="rId31"/>
              </p:custDataLst>
            </p:nvPr>
          </p:nvGrpSpPr>
          <p:grpSpPr>
            <a:xfrm>
              <a:off x="4530" y="4714"/>
              <a:ext cx="4436" cy="622"/>
              <a:chOff x="3353" y="8045"/>
              <a:chExt cx="3716" cy="622"/>
            </a:xfrm>
          </p:grpSpPr>
          <p:cxnSp>
            <p:nvCxnSpPr>
              <p:cNvPr id="36" name="直接箭头连接符 35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3353" y="8045"/>
                <a:ext cx="3522" cy="23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6307" y="8046"/>
                <a:ext cx="762" cy="62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38" name="组合 37"/>
            <p:cNvGrpSpPr/>
            <p:nvPr>
              <p:custDataLst>
                <p:tags r:id="rId32"/>
              </p:custDataLst>
            </p:nvPr>
          </p:nvGrpSpPr>
          <p:grpSpPr>
            <a:xfrm>
              <a:off x="1518" y="4744"/>
              <a:ext cx="3011" cy="1559"/>
              <a:chOff x="739" y="8075"/>
              <a:chExt cx="2613" cy="1336"/>
            </a:xfrm>
          </p:grpSpPr>
          <p:cxnSp>
            <p:nvCxnSpPr>
              <p:cNvPr id="39" name="直接箭头连接符 38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1387" y="8075"/>
                <a:ext cx="1965" cy="1336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文本框 39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739" y="8802"/>
                <a:ext cx="1100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y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41" name="组合 40"/>
            <p:cNvGrpSpPr/>
            <p:nvPr>
              <p:custDataLst>
                <p:tags r:id="rId33"/>
              </p:custDataLst>
            </p:nvPr>
          </p:nvGrpSpPr>
          <p:grpSpPr>
            <a:xfrm>
              <a:off x="4542" y="232"/>
              <a:ext cx="1450" cy="4512"/>
              <a:chOff x="3365" y="4256"/>
              <a:chExt cx="1450" cy="3819"/>
            </a:xfrm>
          </p:grpSpPr>
          <p:cxnSp>
            <p:nvCxnSpPr>
              <p:cNvPr id="42" name="直接箭头连接符 41"/>
              <p:cNvCxnSpPr/>
              <p:nvPr>
                <p:custDataLst>
                  <p:tags r:id="rId34"/>
                </p:custDataLst>
              </p:nvPr>
            </p:nvCxnSpPr>
            <p:spPr>
              <a:xfrm flipV="1">
                <a:off x="3365" y="4256"/>
                <a:ext cx="38" cy="3819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3746" y="4360"/>
                <a:ext cx="1069" cy="5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z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</p:grpSp>
      <p:grpSp>
        <p:nvGrpSpPr>
          <p:cNvPr id="46" name="组合 45"/>
          <p:cNvGrpSpPr/>
          <p:nvPr>
            <p:custDataLst>
              <p:tags r:id="rId10"/>
            </p:custDataLst>
          </p:nvPr>
        </p:nvGrpSpPr>
        <p:grpSpPr>
          <a:xfrm rot="10800000">
            <a:off x="7137400" y="623570"/>
            <a:ext cx="1078230" cy="4171950"/>
            <a:chOff x="10650" y="2997"/>
            <a:chExt cx="1698" cy="6570"/>
          </a:xfrm>
        </p:grpSpPr>
        <p:cxnSp>
          <p:nvCxnSpPr>
            <p:cNvPr id="44" name="直接箭头连接符 43"/>
            <p:cNvCxnSpPr/>
            <p:nvPr>
              <p:custDataLst>
                <p:tags r:id="rId29"/>
              </p:custDataLst>
            </p:nvPr>
          </p:nvCxnSpPr>
          <p:spPr>
            <a:xfrm flipH="1">
              <a:off x="11782" y="2997"/>
              <a:ext cx="0" cy="5748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>
              <p:custDataLst>
                <p:tags r:id="rId30"/>
              </p:custDataLst>
            </p:nvPr>
          </p:nvSpPr>
          <p:spPr>
            <a:xfrm rot="10800000">
              <a:off x="10650" y="8745"/>
              <a:ext cx="169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z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49" name="组合 48"/>
          <p:cNvGrpSpPr/>
          <p:nvPr>
            <p:custDataLst>
              <p:tags r:id="rId11"/>
            </p:custDataLst>
          </p:nvPr>
        </p:nvGrpSpPr>
        <p:grpSpPr>
          <a:xfrm>
            <a:off x="7491949" y="4738517"/>
            <a:ext cx="4469663" cy="523093"/>
            <a:chOff x="11782" y="2997"/>
            <a:chExt cx="5944" cy="824"/>
          </a:xfrm>
        </p:grpSpPr>
        <p:cxnSp>
          <p:nvCxnSpPr>
            <p:cNvPr id="47" name="直接箭头连接符 46"/>
            <p:cNvCxnSpPr/>
            <p:nvPr>
              <p:custDataLst>
                <p:tags r:id="rId27"/>
              </p:custDataLst>
            </p:nvPr>
          </p:nvCxnSpPr>
          <p:spPr>
            <a:xfrm>
              <a:off x="11782" y="2997"/>
              <a:ext cx="5633" cy="30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16507" y="2999"/>
              <a:ext cx="12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x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12"/>
            </p:custDataLst>
          </p:nvPr>
        </p:nvGrpSpPr>
        <p:grpSpPr>
          <a:xfrm>
            <a:off x="7282180" y="1676400"/>
            <a:ext cx="3622040" cy="3233420"/>
            <a:chOff x="11468" y="2640"/>
            <a:chExt cx="5704" cy="5092"/>
          </a:xfrm>
        </p:grpSpPr>
        <p:sp>
          <p:nvSpPr>
            <p:cNvPr id="11" name="椭圆 10"/>
            <p:cNvSpPr/>
            <p:nvPr>
              <p:custDataLst>
                <p:tags r:id="rId23"/>
              </p:custDataLst>
            </p:nvPr>
          </p:nvSpPr>
          <p:spPr>
            <a:xfrm>
              <a:off x="11468" y="2640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24"/>
              </p:custDataLst>
            </p:nvPr>
          </p:nvSpPr>
          <p:spPr>
            <a:xfrm>
              <a:off x="16471" y="2640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25"/>
              </p:custDataLst>
            </p:nvPr>
          </p:nvSpPr>
          <p:spPr>
            <a:xfrm>
              <a:off x="16471" y="7054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26"/>
              </p:custDataLst>
            </p:nvPr>
          </p:nvSpPr>
          <p:spPr>
            <a:xfrm>
              <a:off x="11468" y="7054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3"/>
            </p:custDataLst>
          </p:nvPr>
        </p:nvGrpSpPr>
        <p:grpSpPr>
          <a:xfrm>
            <a:off x="7282180" y="1676400"/>
            <a:ext cx="3620770" cy="3233420"/>
            <a:chOff x="11468" y="2640"/>
            <a:chExt cx="5702" cy="5092"/>
          </a:xfrm>
        </p:grpSpPr>
        <p:grpSp>
          <p:nvGrpSpPr>
            <p:cNvPr id="20" name="组合 19"/>
            <p:cNvGrpSpPr/>
            <p:nvPr>
              <p:custDataLst>
                <p:tags r:id="rId17"/>
              </p:custDataLst>
            </p:nvPr>
          </p:nvGrpSpPr>
          <p:grpSpPr>
            <a:xfrm>
              <a:off x="11468" y="2640"/>
              <a:ext cx="5703" cy="5092"/>
              <a:chOff x="11468" y="2640"/>
              <a:chExt cx="5703" cy="5092"/>
            </a:xfrm>
          </p:grpSpPr>
          <p:sp>
            <p:nvSpPr>
              <p:cNvPr id="16" name="椭圆 15"/>
              <p:cNvSpPr/>
              <p:nvPr>
                <p:custDataLst>
                  <p:tags r:id="rId19"/>
                </p:custDataLst>
              </p:nvPr>
            </p:nvSpPr>
            <p:spPr>
              <a:xfrm>
                <a:off x="11468" y="4892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椭圆 16"/>
              <p:cNvSpPr/>
              <p:nvPr>
                <p:custDataLst>
                  <p:tags r:id="rId20"/>
                </p:custDataLst>
              </p:nvPr>
            </p:nvSpPr>
            <p:spPr>
              <a:xfrm>
                <a:off x="16471" y="4892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椭圆 17"/>
              <p:cNvSpPr/>
              <p:nvPr>
                <p:custDataLst>
                  <p:tags r:id="rId21"/>
                </p:custDataLst>
              </p:nvPr>
            </p:nvSpPr>
            <p:spPr>
              <a:xfrm>
                <a:off x="13976" y="7054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22"/>
                </p:custDataLst>
              </p:nvPr>
            </p:nvSpPr>
            <p:spPr>
              <a:xfrm>
                <a:off x="13976" y="2640"/>
                <a:ext cx="701" cy="6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椭圆 21"/>
            <p:cNvSpPr/>
            <p:nvPr>
              <p:custDataLst>
                <p:tags r:id="rId18"/>
              </p:custDataLst>
            </p:nvPr>
          </p:nvSpPr>
          <p:spPr>
            <a:xfrm>
              <a:off x="13976" y="4891"/>
              <a:ext cx="701" cy="6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椭圆 49"/>
          <p:cNvSpPr/>
          <p:nvPr>
            <p:custDataLst>
              <p:tags r:id="rId14"/>
            </p:custDataLst>
          </p:nvPr>
        </p:nvSpPr>
        <p:spPr>
          <a:xfrm>
            <a:off x="8016240" y="2343150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1" name="椭圆 50"/>
          <p:cNvSpPr/>
          <p:nvPr>
            <p:custDataLst>
              <p:tags r:id="rId15"/>
            </p:custDataLst>
          </p:nvPr>
        </p:nvSpPr>
        <p:spPr>
          <a:xfrm>
            <a:off x="9684385" y="2343150"/>
            <a:ext cx="57721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9"/>
          <a:stretch>
            <a:fillRect/>
          </a:stretch>
        </p:blipFill>
        <p:spPr>
          <a:xfrm flipH="1">
            <a:off x="11137900" y="10426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4"/>
          <a:srcRect l="21344"/>
          <a:stretch>
            <a:fillRect/>
          </a:stretch>
        </p:blipFill>
        <p:spPr>
          <a:xfrm>
            <a:off x="1583690" y="405765"/>
            <a:ext cx="4164965" cy="33597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5"/>
          <a:stretch>
            <a:fillRect/>
          </a:stretch>
        </p:blipFill>
        <p:spPr>
          <a:xfrm>
            <a:off x="6867525" y="659765"/>
            <a:ext cx="3581400" cy="3712210"/>
          </a:xfrm>
          <a:prstGeom prst="rect">
            <a:avLst/>
          </a:prstGeom>
        </p:spPr>
      </p:pic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932430" y="3380740"/>
          <a:ext cx="299720" cy="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6" imgW="152400" imgH="405765" progId="Equation.KSEE3">
                  <p:embed/>
                </p:oleObj>
              </mc:Choice>
              <mc:Fallback>
                <p:oleObj r:id="rId66" imgW="152400" imgH="405765" progId="Equation.KSEE3">
                  <p:embed/>
                  <p:pic>
                    <p:nvPicPr>
                      <p:cNvPr id="4" name="对象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2932430" y="3380740"/>
                        <a:ext cx="299720" cy="79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161790" y="3380740"/>
          <a:ext cx="299720" cy="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8" imgW="152400" imgH="405765" progId="Equation.KSEE3">
                  <p:embed/>
                </p:oleObj>
              </mc:Choice>
              <mc:Fallback>
                <p:oleObj r:id="rId68" imgW="152400" imgH="405765" progId="Equation.KSEE3">
                  <p:embed/>
                  <p:pic>
                    <p:nvPicPr>
                      <p:cNvPr id="11" name="对象 10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4161790" y="3380740"/>
                        <a:ext cx="299720" cy="79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 flipH="1">
            <a:off x="3082290" y="1273175"/>
            <a:ext cx="0" cy="2211070"/>
          </a:xfrm>
          <a:prstGeom prst="line">
            <a:avLst/>
          </a:prstGeom>
          <a:ln w="53975" cmpd="sng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 flipH="1">
            <a:off x="4304665" y="1283335"/>
            <a:ext cx="14605" cy="2200910"/>
          </a:xfrm>
          <a:prstGeom prst="line">
            <a:avLst/>
          </a:prstGeom>
          <a:ln w="53975" cmpd="sng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 flipH="1">
            <a:off x="2409825" y="2894965"/>
            <a:ext cx="2499995" cy="5715"/>
          </a:xfrm>
          <a:prstGeom prst="line">
            <a:avLst/>
          </a:prstGeom>
          <a:ln w="53975" cmpd="sng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10105" y="2498725"/>
          <a:ext cx="299720" cy="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0" imgW="152400" imgH="405765" progId="Equation.KSEE3">
                  <p:embed/>
                </p:oleObj>
              </mc:Choice>
              <mc:Fallback>
                <p:oleObj r:id="rId70" imgW="152400" imgH="405765" progId="Equation.KSEE3">
                  <p:embed/>
                  <p:pic>
                    <p:nvPicPr>
                      <p:cNvPr id="16" name="对象 1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2110105" y="2498725"/>
                        <a:ext cx="299720" cy="79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接连接符 17"/>
          <p:cNvCxnSpPr/>
          <p:nvPr>
            <p:custDataLst>
              <p:tags r:id="rId9"/>
            </p:custDataLst>
          </p:nvPr>
        </p:nvCxnSpPr>
        <p:spPr>
          <a:xfrm flipH="1">
            <a:off x="2409825" y="1825625"/>
            <a:ext cx="2499995" cy="5715"/>
          </a:xfrm>
          <a:prstGeom prst="line">
            <a:avLst/>
          </a:prstGeom>
          <a:ln w="53975" cmpd="sng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对象 18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077085" y="1429385"/>
          <a:ext cx="299720" cy="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1" imgW="152400" imgH="405765" progId="Equation.KSEE3">
                  <p:embed/>
                </p:oleObj>
              </mc:Choice>
              <mc:Fallback>
                <p:oleObj r:id="rId71" imgW="152400" imgH="405765" progId="Equation.KSEE3">
                  <p:embed/>
                  <p:pic>
                    <p:nvPicPr>
                      <p:cNvPr id="19" name="对象 18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2077085" y="1429385"/>
                        <a:ext cx="299720" cy="79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直接连接符 21"/>
          <p:cNvCxnSpPr/>
          <p:nvPr>
            <p:custDataLst>
              <p:tags r:id="rId11"/>
            </p:custDataLst>
          </p:nvPr>
        </p:nvCxnSpPr>
        <p:spPr>
          <a:xfrm flipH="1">
            <a:off x="7050405" y="2831465"/>
            <a:ext cx="2499995" cy="5715"/>
          </a:xfrm>
          <a:prstGeom prst="line">
            <a:avLst/>
          </a:prstGeom>
          <a:ln w="53975" cmpd="sng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对象 22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6750685" y="2435225"/>
          <a:ext cx="299720" cy="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2" imgW="152400" imgH="405765" progId="Equation.KSEE3">
                  <p:embed/>
                </p:oleObj>
              </mc:Choice>
              <mc:Fallback>
                <p:oleObj r:id="rId72" imgW="152400" imgH="405765" progId="Equation.KSEE3">
                  <p:embed/>
                  <p:pic>
                    <p:nvPicPr>
                      <p:cNvPr id="23" name="对象 2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6750685" y="2435225"/>
                        <a:ext cx="299720" cy="79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769100" y="1404620"/>
          <a:ext cx="299720" cy="79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3" imgW="152400" imgH="405765" progId="Equation.KSEE3">
                  <p:embed/>
                </p:oleObj>
              </mc:Choice>
              <mc:Fallback>
                <p:oleObj r:id="rId73" imgW="152400" imgH="405765" progId="Equation.KSEE3">
                  <p:embed/>
                  <p:pic>
                    <p:nvPicPr>
                      <p:cNvPr id="27" name="对象 2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6769100" y="1404620"/>
                        <a:ext cx="299720" cy="79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直接连接符 28"/>
          <p:cNvCxnSpPr/>
          <p:nvPr>
            <p:custDataLst>
              <p:tags r:id="rId14"/>
            </p:custDataLst>
          </p:nvPr>
        </p:nvCxnSpPr>
        <p:spPr>
          <a:xfrm flipH="1">
            <a:off x="7050405" y="1800860"/>
            <a:ext cx="2499995" cy="5715"/>
          </a:xfrm>
          <a:prstGeom prst="line">
            <a:avLst/>
          </a:prstGeom>
          <a:ln w="53975" cmpd="sng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2606040" y="4371975"/>
            <a:ext cx="2983230" cy="889000"/>
            <a:chOff x="2966" y="6864"/>
            <a:chExt cx="4698" cy="1400"/>
          </a:xfrm>
        </p:grpSpPr>
        <p:grpSp>
          <p:nvGrpSpPr>
            <p:cNvPr id="40" name="组合 39"/>
            <p:cNvGrpSpPr/>
            <p:nvPr>
              <p:custDataLst>
                <p:tags r:id="rId52"/>
              </p:custDataLst>
            </p:nvPr>
          </p:nvGrpSpPr>
          <p:grpSpPr>
            <a:xfrm>
              <a:off x="2966" y="6864"/>
              <a:ext cx="4698" cy="1399"/>
              <a:chOff x="8927" y="2101"/>
              <a:chExt cx="4698" cy="1399"/>
            </a:xfrm>
          </p:grpSpPr>
          <p:sp>
            <p:nvSpPr>
              <p:cNvPr id="41" name="文本框 40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8927" y="2349"/>
                <a:ext cx="4698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A(    ,       ,     ) </a:t>
                </a:r>
              </a:p>
            </p:txBody>
          </p:sp>
          <p:grpSp>
            <p:nvGrpSpPr>
              <p:cNvPr id="31" name="组合 30"/>
              <p:cNvGrpSpPr/>
              <p:nvPr>
                <p:custDataLst>
                  <p:tags r:id="rId57"/>
                </p:custDataLst>
              </p:nvPr>
            </p:nvGrpSpPr>
            <p:grpSpPr>
              <a:xfrm>
                <a:off x="10771" y="2116"/>
                <a:ext cx="608" cy="1384"/>
                <a:chOff x="8257" y="6462"/>
                <a:chExt cx="608" cy="1384"/>
              </a:xfrm>
            </p:grpSpPr>
            <p:cxnSp>
              <p:nvCxnSpPr>
                <p:cNvPr id="32" name="直接连接符 31"/>
                <p:cNvCxnSpPr/>
                <p:nvPr>
                  <p:custDataLst>
                    <p:tags r:id="rId61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文本框 32"/>
                <p:cNvSpPr txBox="1"/>
                <p:nvPr>
                  <p:custDataLst>
                    <p:tags r:id="rId62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3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</p:grpSp>
          <p:grpSp>
            <p:nvGrpSpPr>
              <p:cNvPr id="34" name="组合 33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11953" y="2101"/>
                <a:ext cx="608" cy="1384"/>
                <a:chOff x="8257" y="6462"/>
                <a:chExt cx="608" cy="1384"/>
              </a:xfrm>
            </p:grpSpPr>
            <p:sp>
              <p:nvSpPr>
                <p:cNvPr id="35" name="文本框 34"/>
                <p:cNvSpPr txBox="1"/>
                <p:nvPr>
                  <p:custDataLst>
                    <p:tags r:id="rId59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  <p:cxnSp>
              <p:nvCxnSpPr>
                <p:cNvPr id="36" name="直接连接符 35"/>
                <p:cNvCxnSpPr/>
                <p:nvPr>
                  <p:custDataLst>
                    <p:tags r:id="rId60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组合 36"/>
            <p:cNvGrpSpPr/>
            <p:nvPr>
              <p:custDataLst>
                <p:tags r:id="rId53"/>
              </p:custDataLst>
            </p:nvPr>
          </p:nvGrpSpPr>
          <p:grpSpPr>
            <a:xfrm>
              <a:off x="3783" y="6880"/>
              <a:ext cx="608" cy="1384"/>
              <a:chOff x="8065" y="6443"/>
              <a:chExt cx="608" cy="1384"/>
            </a:xfrm>
          </p:grpSpPr>
          <p:sp>
            <p:nvSpPr>
              <p:cNvPr id="38" name="文本框 37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8065" y="6443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4</a:t>
                </a:r>
              </a:p>
            </p:txBody>
          </p:sp>
          <p:cxnSp>
            <p:nvCxnSpPr>
              <p:cNvPr id="39" name="直接连接符 38"/>
              <p:cNvCxnSpPr/>
              <p:nvPr>
                <p:custDataLst>
                  <p:tags r:id="rId55"/>
                </p:custDataLst>
              </p:nvPr>
            </p:nvCxnSpPr>
            <p:spPr>
              <a:xfrm>
                <a:off x="8065" y="7105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/>
          <p:cNvGrpSpPr/>
          <p:nvPr>
            <p:custDataLst>
              <p:tags r:id="rId16"/>
            </p:custDataLst>
          </p:nvPr>
        </p:nvGrpSpPr>
        <p:grpSpPr>
          <a:xfrm>
            <a:off x="5760085" y="4371975"/>
            <a:ext cx="2983230" cy="889000"/>
            <a:chOff x="2966" y="6864"/>
            <a:chExt cx="4698" cy="1400"/>
          </a:xfrm>
        </p:grpSpPr>
        <p:grpSp>
          <p:nvGrpSpPr>
            <p:cNvPr id="43" name="组合 42"/>
            <p:cNvGrpSpPr/>
            <p:nvPr>
              <p:custDataLst>
                <p:tags r:id="rId41"/>
              </p:custDataLst>
            </p:nvPr>
          </p:nvGrpSpPr>
          <p:grpSpPr>
            <a:xfrm>
              <a:off x="2966" y="6864"/>
              <a:ext cx="4698" cy="1384"/>
              <a:chOff x="8927" y="2101"/>
              <a:chExt cx="4698" cy="1384"/>
            </a:xfrm>
          </p:grpSpPr>
          <p:sp>
            <p:nvSpPr>
              <p:cNvPr id="52" name="文本框 51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8927" y="2349"/>
                <a:ext cx="4698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B(    ,       ,     ) </a:t>
                </a:r>
              </a:p>
            </p:txBody>
          </p:sp>
          <p:grpSp>
            <p:nvGrpSpPr>
              <p:cNvPr id="53" name="组合 52"/>
              <p:cNvGrpSpPr/>
              <p:nvPr>
                <p:custDataLst>
                  <p:tags r:id="rId46"/>
                </p:custDataLst>
              </p:nvPr>
            </p:nvGrpSpPr>
            <p:grpSpPr>
              <a:xfrm>
                <a:off x="10771" y="2116"/>
                <a:ext cx="928" cy="764"/>
                <a:chOff x="8257" y="6462"/>
                <a:chExt cx="928" cy="764"/>
              </a:xfrm>
            </p:grpSpPr>
            <p:cxnSp>
              <p:nvCxnSpPr>
                <p:cNvPr id="54" name="直接连接符 53"/>
                <p:cNvCxnSpPr/>
                <p:nvPr>
                  <p:custDataLst>
                    <p:tags r:id="rId50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文本框 54"/>
                <p:cNvSpPr txBox="1"/>
                <p:nvPr>
                  <p:custDataLst>
                    <p:tags r:id="rId51"/>
                  </p:custDataLst>
                </p:nvPr>
              </p:nvSpPr>
              <p:spPr>
                <a:xfrm>
                  <a:off x="8257" y="6462"/>
                  <a:ext cx="928" cy="76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</p:grpSp>
          <p:grpSp>
            <p:nvGrpSpPr>
              <p:cNvPr id="56" name="组合 55"/>
              <p:cNvGrpSpPr/>
              <p:nvPr>
                <p:custDataLst>
                  <p:tags r:id="rId47"/>
                </p:custDataLst>
              </p:nvPr>
            </p:nvGrpSpPr>
            <p:grpSpPr>
              <a:xfrm>
                <a:off x="11953" y="2101"/>
                <a:ext cx="608" cy="1384"/>
                <a:chOff x="8257" y="6462"/>
                <a:chExt cx="608" cy="1384"/>
              </a:xfrm>
            </p:grpSpPr>
            <p:sp>
              <p:nvSpPr>
                <p:cNvPr id="57" name="文本框 56"/>
                <p:cNvSpPr txBox="1"/>
                <p:nvPr>
                  <p:custDataLst>
                    <p:tags r:id="rId48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  <p:cxnSp>
              <p:nvCxnSpPr>
                <p:cNvPr id="58" name="直接连接符 57"/>
                <p:cNvCxnSpPr/>
                <p:nvPr>
                  <p:custDataLst>
                    <p:tags r:id="rId49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组合 58"/>
            <p:cNvGrpSpPr/>
            <p:nvPr>
              <p:custDataLst>
                <p:tags r:id="rId42"/>
              </p:custDataLst>
            </p:nvPr>
          </p:nvGrpSpPr>
          <p:grpSpPr>
            <a:xfrm>
              <a:off x="3783" y="6880"/>
              <a:ext cx="608" cy="1384"/>
              <a:chOff x="8065" y="6443"/>
              <a:chExt cx="608" cy="1384"/>
            </a:xfrm>
          </p:grpSpPr>
          <p:sp>
            <p:nvSpPr>
              <p:cNvPr id="60" name="文本框 59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8065" y="6443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3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4</a:t>
                </a:r>
              </a:p>
            </p:txBody>
          </p:sp>
          <p:cxnSp>
            <p:nvCxnSpPr>
              <p:cNvPr id="61" name="直接连接符 60"/>
              <p:cNvCxnSpPr/>
              <p:nvPr>
                <p:custDataLst>
                  <p:tags r:id="rId44"/>
                </p:custDataLst>
              </p:nvPr>
            </p:nvCxnSpPr>
            <p:spPr>
              <a:xfrm>
                <a:off x="8065" y="7105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/>
          <p:cNvGrpSpPr/>
          <p:nvPr>
            <p:custDataLst>
              <p:tags r:id="rId17"/>
            </p:custDataLst>
          </p:nvPr>
        </p:nvGrpSpPr>
        <p:grpSpPr>
          <a:xfrm>
            <a:off x="2599690" y="5250815"/>
            <a:ext cx="2983230" cy="889000"/>
            <a:chOff x="2966" y="6864"/>
            <a:chExt cx="4698" cy="1400"/>
          </a:xfrm>
        </p:grpSpPr>
        <p:grpSp>
          <p:nvGrpSpPr>
            <p:cNvPr id="67" name="组合 66"/>
            <p:cNvGrpSpPr/>
            <p:nvPr>
              <p:custDataLst>
                <p:tags r:id="rId30"/>
              </p:custDataLst>
            </p:nvPr>
          </p:nvGrpSpPr>
          <p:grpSpPr>
            <a:xfrm>
              <a:off x="2966" y="6864"/>
              <a:ext cx="4698" cy="1399"/>
              <a:chOff x="8927" y="2101"/>
              <a:chExt cx="4698" cy="1399"/>
            </a:xfrm>
          </p:grpSpPr>
          <p:sp>
            <p:nvSpPr>
              <p:cNvPr id="68" name="文本框 67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8927" y="2349"/>
                <a:ext cx="4698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C(    ,       ,     ) </a:t>
                </a:r>
              </a:p>
            </p:txBody>
          </p:sp>
          <p:grpSp>
            <p:nvGrpSpPr>
              <p:cNvPr id="69" name="组合 68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10771" y="2116"/>
                <a:ext cx="608" cy="1384"/>
                <a:chOff x="8257" y="6462"/>
                <a:chExt cx="608" cy="1384"/>
              </a:xfrm>
            </p:grpSpPr>
            <p:cxnSp>
              <p:nvCxnSpPr>
                <p:cNvPr id="70" name="直接连接符 69"/>
                <p:cNvCxnSpPr/>
                <p:nvPr>
                  <p:custDataLst>
                    <p:tags r:id="rId39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文本框 70"/>
                <p:cNvSpPr txBox="1"/>
                <p:nvPr>
                  <p:custDataLst>
                    <p:tags r:id="rId40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</p:grpSp>
          <p:grpSp>
            <p:nvGrpSpPr>
              <p:cNvPr id="72" name="组合 71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11953" y="2101"/>
                <a:ext cx="608" cy="1384"/>
                <a:chOff x="8257" y="6462"/>
                <a:chExt cx="608" cy="1384"/>
              </a:xfrm>
            </p:grpSpPr>
            <p:sp>
              <p:nvSpPr>
                <p:cNvPr id="73" name="文本框 72"/>
                <p:cNvSpPr txBox="1"/>
                <p:nvPr>
                  <p:custDataLst>
                    <p:tags r:id="rId37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3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  <p:cxnSp>
              <p:nvCxnSpPr>
                <p:cNvPr id="74" name="直接连接符 73"/>
                <p:cNvCxnSpPr/>
                <p:nvPr>
                  <p:custDataLst>
                    <p:tags r:id="rId38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组合 82"/>
            <p:cNvGrpSpPr/>
            <p:nvPr>
              <p:custDataLst>
                <p:tags r:id="rId31"/>
              </p:custDataLst>
            </p:nvPr>
          </p:nvGrpSpPr>
          <p:grpSpPr>
            <a:xfrm>
              <a:off x="3783" y="6880"/>
              <a:ext cx="608" cy="1384"/>
              <a:chOff x="8065" y="6443"/>
              <a:chExt cx="608" cy="1384"/>
            </a:xfrm>
          </p:grpSpPr>
          <p:sp>
            <p:nvSpPr>
              <p:cNvPr id="84" name="文本框 83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8065" y="6443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4</a:t>
                </a:r>
              </a:p>
            </p:txBody>
          </p:sp>
          <p:cxnSp>
            <p:nvCxnSpPr>
              <p:cNvPr id="85" name="直接连接符 84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8065" y="7105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组合 85"/>
          <p:cNvGrpSpPr/>
          <p:nvPr>
            <p:custDataLst>
              <p:tags r:id="rId18"/>
            </p:custDataLst>
          </p:nvPr>
        </p:nvGrpSpPr>
        <p:grpSpPr>
          <a:xfrm>
            <a:off x="5760085" y="5236845"/>
            <a:ext cx="2983230" cy="889000"/>
            <a:chOff x="2966" y="6864"/>
            <a:chExt cx="4698" cy="1400"/>
          </a:xfrm>
        </p:grpSpPr>
        <p:grpSp>
          <p:nvGrpSpPr>
            <p:cNvPr id="87" name="组合 86"/>
            <p:cNvGrpSpPr/>
            <p:nvPr>
              <p:custDataLst>
                <p:tags r:id="rId19"/>
              </p:custDataLst>
            </p:nvPr>
          </p:nvGrpSpPr>
          <p:grpSpPr>
            <a:xfrm>
              <a:off x="2966" y="6864"/>
              <a:ext cx="4698" cy="1399"/>
              <a:chOff x="8927" y="2101"/>
              <a:chExt cx="4698" cy="1399"/>
            </a:xfrm>
          </p:grpSpPr>
          <p:sp>
            <p:nvSpPr>
              <p:cNvPr id="88" name="文本框 87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927" y="2349"/>
                <a:ext cx="4698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D(    ,       ,     ) </a:t>
                </a:r>
              </a:p>
            </p:txBody>
          </p:sp>
          <p:grpSp>
            <p:nvGrpSpPr>
              <p:cNvPr id="89" name="组合 88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10771" y="2116"/>
                <a:ext cx="608" cy="1384"/>
                <a:chOff x="8257" y="6462"/>
                <a:chExt cx="608" cy="1384"/>
              </a:xfrm>
            </p:grpSpPr>
            <p:cxnSp>
              <p:nvCxnSpPr>
                <p:cNvPr id="90" name="直接连接符 89"/>
                <p:cNvCxnSpPr/>
                <p:nvPr>
                  <p:custDataLst>
                    <p:tags r:id="rId28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文本框 90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3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</p:grpSp>
          <p:grpSp>
            <p:nvGrpSpPr>
              <p:cNvPr id="92" name="组合 91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11953" y="2101"/>
                <a:ext cx="608" cy="1384"/>
                <a:chOff x="8257" y="6462"/>
                <a:chExt cx="608" cy="1384"/>
              </a:xfrm>
            </p:grpSpPr>
            <p:sp>
              <p:nvSpPr>
                <p:cNvPr id="93" name="文本框 92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8257" y="6462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3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4</a:t>
                  </a:r>
                </a:p>
              </p:txBody>
            </p:sp>
            <p:cxnSp>
              <p:nvCxnSpPr>
                <p:cNvPr id="94" name="直接连接符 93"/>
                <p:cNvCxnSpPr/>
                <p:nvPr>
                  <p:custDataLst>
                    <p:tags r:id="rId27"/>
                  </p:custDataLst>
                </p:nvPr>
              </p:nvCxnSpPr>
              <p:spPr>
                <a:xfrm>
                  <a:off x="8257" y="7124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组合 94"/>
            <p:cNvGrpSpPr/>
            <p:nvPr>
              <p:custDataLst>
                <p:tags r:id="rId20"/>
              </p:custDataLst>
            </p:nvPr>
          </p:nvGrpSpPr>
          <p:grpSpPr>
            <a:xfrm>
              <a:off x="3783" y="6880"/>
              <a:ext cx="608" cy="1384"/>
              <a:chOff x="8065" y="6443"/>
              <a:chExt cx="608" cy="1384"/>
            </a:xfrm>
          </p:grpSpPr>
          <p:sp>
            <p:nvSpPr>
              <p:cNvPr id="96" name="文本框 95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8065" y="6443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3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4</a:t>
                </a:r>
              </a:p>
            </p:txBody>
          </p:sp>
          <p:cxnSp>
            <p:nvCxnSpPr>
              <p:cNvPr id="97" name="直接连接符 96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8065" y="7105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37225" y="857515"/>
            <a:ext cx="11517867" cy="475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999490" y="796290"/>
            <a:ext cx="10252710" cy="2306320"/>
            <a:chOff x="1574" y="1449"/>
            <a:chExt cx="16146" cy="3632"/>
          </a:xfrm>
        </p:grpSpPr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1574" y="1449"/>
              <a:ext cx="16147" cy="3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spcAft>
                  <a:spcPct val="0"/>
                </a:spcAft>
              </a:pP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钴的一种化合物的晶胞结构如图所示，已知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点的原子坐标参数为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(0,0,0)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点为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    </a:t>
              </a:r>
              <a:r>
                <a:rPr lang="zh-CN" altLang="en-US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)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，则</a:t>
              </a:r>
              <a:r>
                <a:rPr lang="en-US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C</a:t>
              </a:r>
              <a:r>
                <a:rPr lang="zh-CN" altLang="zh-CN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点的原子坐标参数为</a:t>
              </a:r>
              <a:r>
                <a:rPr lang="en-US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________</a:t>
              </a:r>
              <a:r>
                <a:rPr lang="zh-CN" altLang="en-US" sz="3200" b="1" kern="1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。</a:t>
              </a:r>
              <a:endParaRPr lang="zh-CN" altLang="en-US" sz="32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graphicFrame>
          <p:nvGraphicFramePr>
            <p:cNvPr id="2" name="对象 1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10016" y="2568"/>
            <a:ext cx="1162" cy="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13" imgW="739140" imgH="1059180" progId="Word.Document.12">
                    <p:embed/>
                  </p:oleObj>
                </mc:Choice>
                <mc:Fallback>
                  <p:oleObj name="文档" r:id="rId13" imgW="739140" imgH="1059180" progId="Word.Document.12">
                    <p:embed/>
                    <p:pic>
                      <p:nvPicPr>
                        <p:cNvPr id="2" name="对象 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016" y="2568"/>
                          <a:ext cx="1162" cy="1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11902" y="2598"/>
            <a:ext cx="1162" cy="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15" imgW="739140" imgH="1059180" progId="Word.Document.12">
                    <p:embed/>
                  </p:oleObj>
                </mc:Choice>
                <mc:Fallback>
                  <p:oleObj name="文档" r:id="rId15" imgW="739140" imgH="1059180" progId="Word.Document.12">
                    <p:embed/>
                    <p:pic>
                      <p:nvPicPr>
                        <p:cNvPr id="10" name="对象 9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1902" y="2598"/>
                          <a:ext cx="1162" cy="1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219" name="Picture 3" descr="H19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15" y="3103245"/>
            <a:ext cx="8133715" cy="279908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>
            <p:custDataLst>
              <p:tags r:id="rId4"/>
            </p:custDataLst>
          </p:nvPr>
        </p:nvGrpSpPr>
        <p:grpSpPr>
          <a:xfrm>
            <a:off x="3127375" y="2182495"/>
            <a:ext cx="2335530" cy="1086485"/>
            <a:chOff x="3247" y="6310"/>
            <a:chExt cx="3678" cy="1711"/>
          </a:xfrm>
        </p:grpSpPr>
        <p:graphicFrame>
          <p:nvGraphicFramePr>
            <p:cNvPr id="17" name="对象 16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3793" y="6320"/>
            <a:ext cx="1162" cy="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18" imgW="739140" imgH="1059180" progId="Word.Document.12">
                    <p:embed/>
                  </p:oleObj>
                </mc:Choice>
                <mc:Fallback>
                  <p:oleObj name="文档" r:id="rId18" imgW="739140" imgH="1059180" progId="Word.Document.12">
                    <p:embed/>
                    <p:pic>
                      <p:nvPicPr>
                        <p:cNvPr id="17" name="对象 16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793" y="6320"/>
                          <a:ext cx="1162" cy="1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3247" y="6595"/>
              <a:ext cx="3440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32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(    </a:t>
              </a:r>
              <a:r>
                <a:rPr lang="zh-CN" altLang="en-US" sz="32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，</a:t>
              </a:r>
              <a:r>
                <a:rPr lang="en-US" altLang="zh-CN" sz="32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zh-CN" altLang="zh-CN" sz="32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，</a:t>
              </a:r>
              <a:r>
                <a:rPr lang="en-US" altLang="zh-CN" sz="32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)</a:t>
              </a:r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4818" y="6310"/>
            <a:ext cx="1162" cy="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20" imgW="739140" imgH="1059180" progId="Word.Document.12">
                    <p:embed/>
                  </p:oleObj>
                </mc:Choice>
                <mc:Fallback>
                  <p:oleObj name="文档" r:id="rId20" imgW="739140" imgH="1059180" progId="Word.Document.12">
                    <p:embed/>
                    <p:pic>
                      <p:nvPicPr>
                        <p:cNvPr id="7" name="对象 6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818" y="6310"/>
                          <a:ext cx="1162" cy="1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>
              <p:custDataLst>
                <p:tags r:id="rId8"/>
              </p:custDataLst>
            </p:nvPr>
          </p:nvGraphicFramePr>
          <p:xfrm>
            <a:off x="5763" y="6355"/>
            <a:ext cx="1162" cy="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21" imgW="739140" imgH="1059180" progId="Word.Document.12">
                    <p:embed/>
                  </p:oleObj>
                </mc:Choice>
                <mc:Fallback>
                  <p:oleObj name="文档" r:id="rId21" imgW="739140" imgH="1059180" progId="Word.Document.12">
                    <p:embed/>
                    <p:pic>
                      <p:nvPicPr>
                        <p:cNvPr id="9" name="对象 8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763" y="6355"/>
                          <a:ext cx="1162" cy="1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056640" y="639445"/>
            <a:ext cx="6719570" cy="3784600"/>
            <a:chOff x="1664" y="1007"/>
            <a:chExt cx="10582" cy="5960"/>
          </a:xfrm>
        </p:grpSpPr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1664" y="1007"/>
              <a:ext cx="10582" cy="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spcAft>
                  <a:spcPct val="0"/>
                </a:spcAft>
              </a:pP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以晶胞参数为单位长度建立的坐标系可以表示晶胞中各原子的位置，称作原子分数坐标，如图中原子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1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的坐标为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               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，则原子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2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3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的坐标分别为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_________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__________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3200" b="1" kern="10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3735" y="4320"/>
            <a:ext cx="3353" cy="1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8" imgW="2123440" imgH="988695" progId="Word.Document.12">
                    <p:embed/>
                  </p:oleObj>
                </mc:Choice>
                <mc:Fallback>
                  <p:oleObj name="文档" r:id="rId8" imgW="2123440" imgH="988695" progId="Word.Document.12">
                    <p:embed/>
                    <p:pic>
                      <p:nvPicPr>
                        <p:cNvPr id="3" name="对象 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735" y="4320"/>
                          <a:ext cx="3353" cy="1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27" name="Picture 3" descr="H19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1940" y="639445"/>
            <a:ext cx="3816985" cy="4204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对象 6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574755" y="3418868"/>
          <a:ext cx="3877310" cy="100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11" imgW="3878580" imgH="1005840" progId="Word.Document.12">
                  <p:embed/>
                </p:oleObj>
              </mc:Choice>
              <mc:Fallback>
                <p:oleObj name="文档" r:id="rId11" imgW="3878580" imgH="1005840" progId="Word.Document.12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74755" y="3418868"/>
                        <a:ext cx="3877310" cy="1005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795350" y="3418868"/>
          <a:ext cx="3877310" cy="100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13" imgW="3878580" imgH="1005840" progId="Word.Document.12">
                  <p:embed/>
                </p:oleObj>
              </mc:Choice>
              <mc:Fallback>
                <p:oleObj name="文档" r:id="rId13" imgW="3878580" imgH="1005840" progId="Word.Document.12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95350" y="3418868"/>
                        <a:ext cx="3877310" cy="10052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21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9185" y="2482850"/>
            <a:ext cx="6310630" cy="431165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984885" y="657225"/>
            <a:ext cx="10800080" cy="2282190"/>
            <a:chOff x="1551" y="1035"/>
            <a:chExt cx="17008" cy="3594"/>
          </a:xfrm>
        </p:grpSpPr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1551" y="1035"/>
              <a:ext cx="17008" cy="3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30000"/>
                </a:lnSpc>
                <a:spcAft>
                  <a:spcPct val="0"/>
                </a:spcAft>
              </a:pP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3</a:t>
              </a:r>
              <a:r>
                <a:rPr lang="zh-CN" altLang="en-US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、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某晶体的晶胞结构如图所示，该晶体的化学式为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__________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。若该晶体中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A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原子和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B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原子的坐标分别为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(0,0,0)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(0,0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)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，则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C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原子的坐标为</a:t>
              </a:r>
              <a:r>
                <a:rPr lang="en-US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__________</a:t>
              </a:r>
              <a:r>
                <a:rPr lang="zh-CN" altLang="zh-CN" sz="3200" b="1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3200" b="1" kern="10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对象 11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5391" y="2963"/>
            <a:ext cx="1162" cy="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文档" r:id="rId9" imgW="739140" imgH="1059180" progId="Word.Document.12">
                    <p:embed/>
                  </p:oleObj>
                </mc:Choice>
                <mc:Fallback>
                  <p:oleObj name="文档" r:id="rId9" imgW="739140" imgH="1059180" progId="Word.Document.12">
                    <p:embed/>
                    <p:pic>
                      <p:nvPicPr>
                        <p:cNvPr id="12" name="对象 1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91" y="2963"/>
                          <a:ext cx="1162" cy="1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149791" y="1360592"/>
            <a:ext cx="16249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CuInSe</a:t>
            </a:r>
            <a:r>
              <a:rPr lang="en-US" altLang="zh-CN" sz="3200" b="1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7550289" y="1881684"/>
          <a:ext cx="1934845" cy="100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11" imgW="1935480" imgH="1005840" progId="Word.Document.12">
                  <p:embed/>
                </p:oleObj>
              </mc:Choice>
              <mc:Fallback>
                <p:oleObj name="文档" r:id="rId11" imgW="1935480" imgH="1005840" progId="Word.Document.12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50289" y="1881684"/>
                        <a:ext cx="1934845" cy="1005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878417" y="895562"/>
            <a:ext cx="8520007" cy="1743710"/>
          </a:xfrm>
          <a:prstGeom prst="rect">
            <a:avLst/>
          </a:prstGeom>
        </p:spPr>
        <p:txBody>
          <a:bodyPr wrap="square" lIns="121573" tIns="60785" rIns="121573" bIns="60785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 fontAlgn="auto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</a:t>
            </a:r>
            <a:r>
              <a:rPr lang="zh-CN" altLang="en-US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、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金刚石晶胞结构如图所示，回答下列问题。</a:t>
            </a:r>
            <a:endParaRPr lang="en-US" altLang="zh-CN" sz="32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l" defTabSz="1218565" fontAlgn="auto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一个金刚石晶胞中含有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__________________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个碳原子。</a:t>
            </a:r>
          </a:p>
        </p:txBody>
      </p:sp>
      <p:pic>
        <p:nvPicPr>
          <p:cNvPr id="653314" name="Picture 2" descr="H23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3050" y="424180"/>
            <a:ext cx="281368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776807" y="1327150"/>
          <a:ext cx="316992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22" imgW="3497580" imgH="1005840" progId="Word.Document.12">
                  <p:embed/>
                </p:oleObj>
              </mc:Choice>
              <mc:Fallback>
                <p:oleObj name="文档" r:id="rId22" imgW="3497580" imgH="1005840" progId="Word.Document.12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76807" y="1327150"/>
                        <a:ext cx="3169920" cy="9080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939800" y="2639060"/>
            <a:ext cx="8006715" cy="117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已知晶胞参数为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pm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，则金刚石的密度为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_____________ </a:t>
            </a:r>
            <a:r>
              <a:rPr lang="en-US" altLang="zh-CN" sz="3200" b="1" kern="100" err="1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g·cm</a:t>
            </a:r>
            <a:r>
              <a:rPr lang="zh-CN" altLang="zh-CN" sz="32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en-US" altLang="zh-CN" sz="32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3200" b="1" kern="100"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632654" y="3173886"/>
          <a:ext cx="2640965" cy="995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24" imgW="2667000" imgH="1005840" progId="Word.Document.12">
                  <p:embed/>
                </p:oleObj>
              </mc:Choice>
              <mc:Fallback>
                <p:oleObj name="文档" r:id="rId24" imgW="2667000" imgH="1005840" progId="Word.Document.12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632654" y="3173886"/>
                        <a:ext cx="2640965" cy="9956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939800" y="4169410"/>
            <a:ext cx="95732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(3)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晶体中两个最近的碳原子之间的距离为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 pm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3200" b="1" kern="100"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939513" y="4883176"/>
            <a:ext cx="735275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(4)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碳原子的半径为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r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，则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r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有什么关系？</a:t>
            </a:r>
            <a:endParaRPr lang="zh-CN" altLang="zh-CN" sz="3200" b="1" kern="100"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9665335" y="709295"/>
            <a:ext cx="1854835" cy="1888490"/>
            <a:chOff x="15221" y="1117"/>
            <a:chExt cx="2921" cy="2974"/>
          </a:xfrm>
        </p:grpSpPr>
        <p:sp>
          <p:nvSpPr>
            <p:cNvPr id="3" name="椭圆 2"/>
            <p:cNvSpPr/>
            <p:nvPr>
              <p:custDataLst>
                <p:tags r:id="rId14"/>
              </p:custDataLst>
            </p:nvPr>
          </p:nvSpPr>
          <p:spPr>
            <a:xfrm>
              <a:off x="15221" y="2473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15"/>
              </p:custDataLst>
            </p:nvPr>
          </p:nvSpPr>
          <p:spPr>
            <a:xfrm>
              <a:off x="16408" y="1117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16"/>
              </p:custDataLst>
            </p:nvPr>
          </p:nvSpPr>
          <p:spPr>
            <a:xfrm>
              <a:off x="16991" y="2201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>
              <p:custDataLst>
                <p:tags r:id="rId17"/>
              </p:custDataLst>
            </p:nvPr>
          </p:nvSpPr>
          <p:spPr>
            <a:xfrm>
              <a:off x="17840" y="2477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>
              <p:custDataLst>
                <p:tags r:id="rId18"/>
              </p:custDataLst>
            </p:nvPr>
          </p:nvSpPr>
          <p:spPr>
            <a:xfrm>
              <a:off x="15985" y="2707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>
              <p:custDataLst>
                <p:tags r:id="rId19"/>
              </p:custDataLst>
            </p:nvPr>
          </p:nvSpPr>
          <p:spPr>
            <a:xfrm>
              <a:off x="16481" y="3819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>
            <p:custDataLst>
              <p:tags r:id="rId9"/>
            </p:custDataLst>
          </p:nvPr>
        </p:nvGrpSpPr>
        <p:grpSpPr>
          <a:xfrm>
            <a:off x="9914890" y="1109345"/>
            <a:ext cx="1296670" cy="1141095"/>
            <a:chOff x="15614" y="1747"/>
            <a:chExt cx="2042" cy="1797"/>
          </a:xfrm>
        </p:grpSpPr>
        <p:sp>
          <p:nvSpPr>
            <p:cNvPr id="20" name="椭圆 19"/>
            <p:cNvSpPr/>
            <p:nvPr>
              <p:custDataLst>
                <p:tags r:id="rId10"/>
              </p:custDataLst>
            </p:nvPr>
          </p:nvSpPr>
          <p:spPr>
            <a:xfrm>
              <a:off x="15614" y="1899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11"/>
              </p:custDataLst>
            </p:nvPr>
          </p:nvSpPr>
          <p:spPr>
            <a:xfrm>
              <a:off x="17354" y="1747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>
              <p:custDataLst>
                <p:tags r:id="rId12"/>
              </p:custDataLst>
            </p:nvPr>
          </p:nvSpPr>
          <p:spPr>
            <a:xfrm>
              <a:off x="16090" y="3137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13"/>
              </p:custDataLst>
            </p:nvPr>
          </p:nvSpPr>
          <p:spPr>
            <a:xfrm>
              <a:off x="16946" y="3272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文本框 3"/>
          <p:cNvSpPr/>
          <p:nvPr>
            <p:custDataLst>
              <p:tags r:id="rId1"/>
            </p:custDataLst>
          </p:nvPr>
        </p:nvSpPr>
        <p:spPr>
          <a:xfrm>
            <a:off x="3764790" y="608993"/>
            <a:ext cx="470006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altLang="en-US" sz="3200" b="1" err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立方体</a:t>
            </a:r>
            <a:r>
              <a:rPr lang="en-US" altLang="en-US" sz="3200" b="1" err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晶胞中常用关系</a:t>
            </a:r>
          </a:p>
        </p:txBody>
      </p:sp>
      <p:grpSp>
        <p:nvGrpSpPr>
          <p:cNvPr id="6" name="组合 11"/>
          <p:cNvGrpSpPr/>
          <p:nvPr>
            <p:custDataLst>
              <p:tags r:id="rId2"/>
            </p:custDataLst>
          </p:nvPr>
        </p:nvGrpSpPr>
        <p:grpSpPr>
          <a:xfrm>
            <a:off x="1266825" y="1310005"/>
            <a:ext cx="4580255" cy="4886960"/>
            <a:chOff x="6179" y="2036"/>
            <a:chExt cx="7622" cy="8111"/>
          </a:xfrm>
        </p:grpSpPr>
        <p:pic>
          <p:nvPicPr>
            <p:cNvPr id="100358" name="Picture 21" descr="C:\Users\Administrator\Desktop\图片2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179" y="2036"/>
              <a:ext cx="7622" cy="75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0359" name="文本框 5"/>
            <p:cNvSpPr/>
            <p:nvPr>
              <p:custDataLst>
                <p:tags r:id="rId14"/>
              </p:custDataLst>
            </p:nvPr>
          </p:nvSpPr>
          <p:spPr>
            <a:xfrm>
              <a:off x="7539" y="9178"/>
              <a:ext cx="2265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lang="zh-CN" altLang="en-US" sz="3200" b="1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边长</a:t>
              </a:r>
              <a:r>
                <a:rPr lang="en-US" altLang="zh-CN" sz="3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a</a:t>
              </a:r>
              <a:r>
                <a:rPr lang="en-US" altLang="zh-CN" sz="3200" b="1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</a:p>
          </p:txBody>
        </p:sp>
      </p:grpSp>
      <p:sp>
        <p:nvSpPr>
          <p:cNvPr id="100355" name="文本框 6"/>
          <p:cNvSpPr/>
          <p:nvPr>
            <p:custDataLst>
              <p:tags r:id="rId3"/>
            </p:custDataLst>
          </p:nvPr>
        </p:nvSpPr>
        <p:spPr>
          <a:xfrm>
            <a:off x="5847080" y="1564640"/>
            <a:ext cx="517525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fontAlgn="auto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200" b="1">
                <a:solidFill>
                  <a:srgbClr val="250B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</a:t>
            </a:r>
            <a:r>
              <a:rPr lang="zh-CN" altLang="en-US" sz="3200" b="1">
                <a:solidFill>
                  <a:srgbClr val="250B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、面的对角线与边长关系：</a:t>
            </a:r>
          </a:p>
          <a:p>
            <a:pPr defTabSz="914400" fontAlgn="auto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rgbClr val="250B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</a:t>
            </a:r>
            <a:r>
              <a:rPr lang="zh-CN" altLang="en-US" sz="3200" b="1">
                <a:solidFill>
                  <a:srgbClr val="250BE7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        </a:t>
            </a:r>
            <a:r>
              <a:rPr lang="en-US" altLang="zh-CN" sz="4000" b="1">
                <a:solidFill>
                  <a:srgbClr val="250BE7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I=</a:t>
            </a:r>
          </a:p>
        </p:txBody>
      </p:sp>
      <p:sp>
        <p:nvSpPr>
          <p:cNvPr id="100365" name="文本框 22"/>
          <p:cNvSpPr/>
          <p:nvPr>
            <p:custDataLst>
              <p:tags r:id="rId4"/>
            </p:custDataLst>
          </p:nvPr>
        </p:nvSpPr>
        <p:spPr>
          <a:xfrm>
            <a:off x="5876925" y="3136900"/>
            <a:ext cx="5115560" cy="1309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3200" b="1">
                <a:solidFill>
                  <a:srgbClr val="250B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zh-CN" altLang="en-US" sz="3200" b="1">
                <a:solidFill>
                  <a:srgbClr val="250B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、体的对角线与边长关系：</a:t>
            </a:r>
          </a:p>
          <a:p>
            <a:pPr defTabSz="914400">
              <a:lnSpc>
                <a:spcPct val="11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rgbClr val="250B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     </a:t>
            </a:r>
            <a:r>
              <a:rPr lang="en-US" altLang="zh-CN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d =</a:t>
            </a: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2677160" y="4599940"/>
            <a:ext cx="1764030" cy="952500"/>
            <a:chOff x="4216" y="7244"/>
            <a:chExt cx="2778" cy="1500"/>
          </a:xfrm>
        </p:grpSpPr>
        <p:cxnSp>
          <p:nvCxnSpPr>
            <p:cNvPr id="100360" name="直接连接符 7"/>
            <p:cNvCxnSpPr/>
            <p:nvPr>
              <p:custDataLst>
                <p:tags r:id="rId11"/>
              </p:custDataLst>
            </p:nvPr>
          </p:nvCxnSpPr>
          <p:spPr>
            <a:xfrm>
              <a:off x="4216" y="7244"/>
              <a:ext cx="2779" cy="1501"/>
            </a:xfrm>
            <a:prstGeom prst="line">
              <a:avLst/>
            </a:prstGeom>
            <a:ln w="57150" cap="flat" cmpd="sng">
              <a:solidFill>
                <a:srgbClr val="1B34EF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0363" name="文本框 18"/>
            <p:cNvSpPr/>
            <p:nvPr>
              <p:custDataLst>
                <p:tags r:id="rId12"/>
              </p:custDataLst>
            </p:nvPr>
          </p:nvSpPr>
          <p:spPr>
            <a:xfrm>
              <a:off x="4433" y="7487"/>
              <a:ext cx="1168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lang="en-US" altLang="zh-CN" sz="3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CN" sz="3600" b="1">
                  <a:solidFill>
                    <a:srgbClr val="1703DB"/>
                  </a:solidFill>
                  <a:effectLst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l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2738120" y="1726565"/>
            <a:ext cx="1703070" cy="3826510"/>
            <a:chOff x="4312" y="2719"/>
            <a:chExt cx="2682" cy="6026"/>
          </a:xfrm>
        </p:grpSpPr>
        <p:cxnSp>
          <p:nvCxnSpPr>
            <p:cNvPr id="100361" name="直接连接符 8"/>
            <p:cNvCxnSpPr/>
            <p:nvPr>
              <p:custDataLst>
                <p:tags r:id="rId9"/>
              </p:custDataLst>
            </p:nvPr>
          </p:nvCxnSpPr>
          <p:spPr>
            <a:xfrm>
              <a:off x="4312" y="2719"/>
              <a:ext cx="2683" cy="6026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0364" name="文本框 19"/>
            <p:cNvSpPr/>
            <p:nvPr>
              <p:custDataLst>
                <p:tags r:id="rId10"/>
              </p:custDataLst>
            </p:nvPr>
          </p:nvSpPr>
          <p:spPr>
            <a:xfrm>
              <a:off x="5230" y="4701"/>
              <a:ext cx="1168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lang="en-US" altLang="zh-CN" sz="3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d</a:t>
              </a:r>
            </a:p>
          </p:txBody>
        </p:sp>
      </p:grpSp>
      <p:graphicFrame>
        <p:nvGraphicFramePr>
          <p:cNvPr id="100371" name="对象 25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100184" y="2243353"/>
          <a:ext cx="1108834" cy="74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304800" imgH="215900" progId="Equation.3">
                  <p:embed/>
                </p:oleObj>
              </mc:Choice>
              <mc:Fallback>
                <p:oleObj r:id="rId17" imgW="304800" imgH="215900" progId="Equation.3">
                  <p:embed/>
                  <p:pic>
                    <p:nvPicPr>
                      <p:cNvPr id="100371" name="对象 2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00184" y="2243353"/>
                        <a:ext cx="1108834" cy="74161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8" name="对象 23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8107195" y="3697032"/>
          <a:ext cx="1101751" cy="70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9" imgW="304800" imgH="228600" progId="Equation.3">
                  <p:embed/>
                </p:oleObj>
              </mc:Choice>
              <mc:Fallback>
                <p:oleObj r:id="rId19" imgW="304800" imgH="228600" progId="Equation.3">
                  <p:embed/>
                  <p:pic>
                    <p:nvPicPr>
                      <p:cNvPr id="100368" name="对象 2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07195" y="3697032"/>
                        <a:ext cx="1101751" cy="70585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003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878417" y="895562"/>
            <a:ext cx="8520007" cy="1743710"/>
          </a:xfrm>
          <a:prstGeom prst="rect">
            <a:avLst/>
          </a:prstGeom>
        </p:spPr>
        <p:txBody>
          <a:bodyPr wrap="square" lIns="121573" tIns="60785" rIns="121573" bIns="60785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 fontAlgn="auto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</a:t>
            </a:r>
            <a:r>
              <a:rPr lang="zh-CN" altLang="en-US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、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金刚石晶胞结构如图所示，回答下列问题。</a:t>
            </a:r>
            <a:endParaRPr lang="en-US" altLang="zh-CN" sz="32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l" defTabSz="1218565" fontAlgn="auto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一个金刚石晶胞中含有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__________________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个碳原子。</a:t>
            </a:r>
          </a:p>
        </p:txBody>
      </p:sp>
      <p:pic>
        <p:nvPicPr>
          <p:cNvPr id="653314" name="Picture 2" descr="H23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3050" y="424180"/>
            <a:ext cx="281368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776807" y="1327150"/>
          <a:ext cx="316992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24" imgW="3497580" imgH="1005840" progId="Word.Document.12">
                  <p:embed/>
                </p:oleObj>
              </mc:Choice>
              <mc:Fallback>
                <p:oleObj name="文档" r:id="rId24" imgW="3497580" imgH="1005840" progId="Word.Document.12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776807" y="1327150"/>
                        <a:ext cx="3169920" cy="9080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939800" y="2639060"/>
            <a:ext cx="8006715" cy="117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1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已知晶胞参数为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pm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，则金刚石的密度为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_____________ </a:t>
            </a:r>
            <a:r>
              <a:rPr lang="en-US" altLang="zh-CN" sz="3200" b="1" kern="100" err="1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g·cm</a:t>
            </a:r>
            <a:r>
              <a:rPr lang="zh-CN" altLang="zh-CN" sz="32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en-US" altLang="zh-CN" sz="32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3200" b="1" kern="100"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632654" y="3173886"/>
          <a:ext cx="2640965" cy="995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26" imgW="2667000" imgH="1005840" progId="Word.Document.12">
                  <p:embed/>
                </p:oleObj>
              </mc:Choice>
              <mc:Fallback>
                <p:oleObj name="文档" r:id="rId26" imgW="2667000" imgH="1005840" progId="Word.Document.12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632654" y="3173886"/>
                        <a:ext cx="2640965" cy="9956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939800" y="4169410"/>
            <a:ext cx="95732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(3)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晶体中两个最近的碳原子之间的距离为</a:t>
            </a: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_____ pm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3200" b="1" kern="100"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541609" y="3812239"/>
          <a:ext cx="885190" cy="99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28" imgW="906780" imgH="1005840" progId="Word.Document.12">
                  <p:embed/>
                </p:oleObj>
              </mc:Choice>
              <mc:Fallback>
                <p:oleObj name="文档" r:id="rId28" imgW="906780" imgH="1005840" progId="Word.Document.12">
                  <p:embed/>
                  <p:pic>
                    <p:nvPicPr>
                      <p:cNvPr id="13" name="对象 12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541609" y="3812239"/>
                        <a:ext cx="885190" cy="9944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939513" y="4883176"/>
            <a:ext cx="735275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(4)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碳原子的半径为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r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，则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i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r</a:t>
            </a:r>
            <a:r>
              <a:rPr lang="zh-CN" altLang="zh-CN" sz="32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有什么关系？</a:t>
            </a:r>
            <a:endParaRPr lang="zh-CN" altLang="zh-CN" sz="3200" b="1" kern="100"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829435" y="4939665"/>
          <a:ext cx="8629650" cy="158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30" imgW="9304020" imgH="1714500" progId="Word.Document.12">
                  <p:embed/>
                </p:oleObj>
              </mc:Choice>
              <mc:Fallback>
                <p:oleObj name="文档" r:id="rId30" imgW="9304020" imgH="1714500" progId="Word.Document.12">
                  <p:embed/>
                  <p:pic>
                    <p:nvPicPr>
                      <p:cNvPr id="15" name="对象 14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829435" y="4939665"/>
                        <a:ext cx="8629650" cy="158559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9665335" y="709295"/>
            <a:ext cx="1854835" cy="1888490"/>
            <a:chOff x="15221" y="1117"/>
            <a:chExt cx="2921" cy="2974"/>
          </a:xfrm>
        </p:grpSpPr>
        <p:sp>
          <p:nvSpPr>
            <p:cNvPr id="3" name="椭圆 2"/>
            <p:cNvSpPr/>
            <p:nvPr>
              <p:custDataLst>
                <p:tags r:id="rId16"/>
              </p:custDataLst>
            </p:nvPr>
          </p:nvSpPr>
          <p:spPr>
            <a:xfrm>
              <a:off x="15221" y="2473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17"/>
              </p:custDataLst>
            </p:nvPr>
          </p:nvSpPr>
          <p:spPr>
            <a:xfrm>
              <a:off x="16408" y="1117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18"/>
              </p:custDataLst>
            </p:nvPr>
          </p:nvSpPr>
          <p:spPr>
            <a:xfrm>
              <a:off x="16991" y="2201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>
              <p:custDataLst>
                <p:tags r:id="rId19"/>
              </p:custDataLst>
            </p:nvPr>
          </p:nvSpPr>
          <p:spPr>
            <a:xfrm>
              <a:off x="17840" y="2477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>
              <p:custDataLst>
                <p:tags r:id="rId20"/>
              </p:custDataLst>
            </p:nvPr>
          </p:nvSpPr>
          <p:spPr>
            <a:xfrm>
              <a:off x="15985" y="2707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>
              <p:custDataLst>
                <p:tags r:id="rId21"/>
              </p:custDataLst>
            </p:nvPr>
          </p:nvSpPr>
          <p:spPr>
            <a:xfrm>
              <a:off x="16481" y="3819"/>
              <a:ext cx="303" cy="272"/>
            </a:xfrm>
            <a:prstGeom prst="ellipse">
              <a:avLst/>
            </a:prstGeom>
            <a:solidFill>
              <a:srgbClr val="0DF1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>
            <p:custDataLst>
              <p:tags r:id="rId11"/>
            </p:custDataLst>
          </p:nvPr>
        </p:nvGrpSpPr>
        <p:grpSpPr>
          <a:xfrm>
            <a:off x="9914890" y="1109345"/>
            <a:ext cx="1296670" cy="1141095"/>
            <a:chOff x="15614" y="1747"/>
            <a:chExt cx="2042" cy="1797"/>
          </a:xfrm>
        </p:grpSpPr>
        <p:sp>
          <p:nvSpPr>
            <p:cNvPr id="20" name="椭圆 19"/>
            <p:cNvSpPr/>
            <p:nvPr>
              <p:custDataLst>
                <p:tags r:id="rId12"/>
              </p:custDataLst>
            </p:nvPr>
          </p:nvSpPr>
          <p:spPr>
            <a:xfrm>
              <a:off x="15614" y="1899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13"/>
              </p:custDataLst>
            </p:nvPr>
          </p:nvSpPr>
          <p:spPr>
            <a:xfrm>
              <a:off x="17354" y="1747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>
              <p:custDataLst>
                <p:tags r:id="rId14"/>
              </p:custDataLst>
            </p:nvPr>
          </p:nvSpPr>
          <p:spPr>
            <a:xfrm>
              <a:off x="16090" y="3137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15"/>
              </p:custDataLst>
            </p:nvPr>
          </p:nvSpPr>
          <p:spPr>
            <a:xfrm>
              <a:off x="16946" y="3272"/>
              <a:ext cx="303" cy="272"/>
            </a:xfrm>
            <a:prstGeom prst="ellipse">
              <a:avLst/>
            </a:prstGeom>
            <a:solidFill>
              <a:srgbClr val="EA2A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310640" y="818515"/>
            <a:ext cx="42125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一、</a:t>
            </a: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计算</a:t>
            </a: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晶体密度</a:t>
            </a:r>
            <a:endParaRPr lang="zh-CN" altLang="zh-CN" sz="3200" b="1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1310640" y="1402080"/>
            <a:ext cx="102158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zh-CN" altLang="en-US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例：</a:t>
            </a: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Cs</a:t>
            </a:r>
            <a:r>
              <a:rPr lang="zh-CN" altLang="zh-CN" sz="3200" b="1" kern="1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核间距为</a:t>
            </a:r>
            <a:r>
              <a:rPr lang="en-US" altLang="zh-CN" sz="3200" b="1" i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cm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，氯化铯的摩尔质量为</a:t>
            </a:r>
            <a:r>
              <a:rPr lang="en-US" altLang="zh-CN" sz="3200" b="1" i="1" kern="10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·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mol</a:t>
            </a:r>
            <a:r>
              <a:rPr lang="zh-CN" altLang="en-US" sz="3200" b="1" baseline="300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－</a:t>
            </a:r>
            <a:r>
              <a:rPr lang="en-US" altLang="zh-CN" sz="3200" b="1" baseline="3000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 i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3200" b="1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为阿伏加德罗常数的值，计算氯化铯晶体的密度。</a:t>
            </a:r>
            <a:endParaRPr lang="zh-CN" altLang="zh-CN" sz="3200" b="1" kern="1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22" name="Picture 2" descr="H209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4435" y="2478405"/>
            <a:ext cx="3048000" cy="34925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4874893" y="5292724"/>
            <a:ext cx="3098800" cy="1090740"/>
            <a:chOff x="2941980" y="1260338"/>
            <a:chExt cx="3099000" cy="1090896"/>
          </a:xfrm>
        </p:grpSpPr>
        <p:sp>
          <p:nvSpPr>
            <p:cNvPr id="5" name="矩形 4"/>
            <p:cNvSpPr/>
            <p:nvPr>
              <p:custDataLst>
                <p:tags r:id="rId29"/>
              </p:custDataLst>
            </p:nvPr>
          </p:nvSpPr>
          <p:spPr>
            <a:xfrm>
              <a:off x="2941980" y="1492782"/>
              <a:ext cx="3099000" cy="583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zh-CN" sz="3200" b="1" i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ρ</a:t>
              </a:r>
              <a:r>
                <a:rPr lang="en-US" altLang="zh-CN" sz="3200" b="1" i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=           </a:t>
              </a:r>
              <a:r>
                <a:rPr lang="en-US" altLang="zh-CN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3200" b="1">
                  <a:solidFill>
                    <a:srgbClr val="222B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·</a:t>
              </a:r>
              <a:r>
                <a:rPr lang="en-US" altLang="zh-CN" sz="32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cm</a:t>
              </a:r>
              <a:r>
                <a:rPr lang="en-US" altLang="zh-CN" sz="3200" b="1" kern="100" baseline="300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-3</a:t>
              </a:r>
              <a:r>
                <a:rPr lang="en-US" altLang="zh-CN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" name="矩形 27"/>
            <p:cNvSpPr/>
            <p:nvPr>
              <p:custDataLst>
                <p:tags r:id="rId30"/>
              </p:custDataLst>
            </p:nvPr>
          </p:nvSpPr>
          <p:spPr>
            <a:xfrm>
              <a:off x="3830899" y="1260338"/>
              <a:ext cx="544230" cy="583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矩形 28"/>
            <p:cNvSpPr/>
            <p:nvPr>
              <p:custDataLst>
                <p:tags r:id="rId31"/>
              </p:custDataLst>
            </p:nvPr>
          </p:nvSpPr>
          <p:spPr>
            <a:xfrm>
              <a:off x="3534726" y="1767585"/>
              <a:ext cx="1137358" cy="583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32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a</a:t>
              </a:r>
              <a:r>
                <a:rPr lang="en-US" altLang="zh-CN" sz="3200" b="1" kern="100" baseline="300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·</a:t>
              </a:r>
              <a:r>
                <a:rPr lang="en-US" altLang="zh-CN" sz="3200" b="1" i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3200" b="1" baseline="-25000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30" name="直接连接符 29"/>
            <p:cNvCxnSpPr/>
            <p:nvPr>
              <p:custDataLst>
                <p:tags r:id="rId32"/>
              </p:custDataLst>
            </p:nvPr>
          </p:nvCxnSpPr>
          <p:spPr>
            <a:xfrm flipV="1">
              <a:off x="3661484" y="1806517"/>
              <a:ext cx="883342" cy="88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>
            <p:custDataLst>
              <p:tags r:id="rId6"/>
            </p:custDataLst>
          </p:nvPr>
        </p:nvGrpSpPr>
        <p:grpSpPr>
          <a:xfrm>
            <a:off x="4874895" y="2790717"/>
            <a:ext cx="1655207" cy="1276650"/>
            <a:chOff x="7677" y="7545"/>
            <a:chExt cx="2607" cy="2010"/>
          </a:xfrm>
        </p:grpSpPr>
        <p:sp>
          <p:nvSpPr>
            <p:cNvPr id="7" name="矩形 6"/>
            <p:cNvSpPr/>
            <p:nvPr>
              <p:custDataLst>
                <p:tags r:id="rId25"/>
              </p:custDataLst>
            </p:nvPr>
          </p:nvSpPr>
          <p:spPr>
            <a:xfrm>
              <a:off x="7677" y="8027"/>
              <a:ext cx="1249" cy="10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3600" b="1" i="1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ρ</a:t>
              </a:r>
              <a:r>
                <a:rPr lang="en-US" altLang="zh-CN" sz="3600" b="1" i="1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=          </a:t>
              </a:r>
              <a:endParaRPr lang="zh-CN" altLang="en-US" sz="3600" b="1"/>
            </a:p>
          </p:txBody>
        </p:sp>
        <p:sp>
          <p:nvSpPr>
            <p:cNvPr id="10" name="矩形 9"/>
            <p:cNvSpPr/>
            <p:nvPr>
              <p:custDataLst>
                <p:tags r:id="rId26"/>
              </p:custDataLst>
            </p:nvPr>
          </p:nvSpPr>
          <p:spPr>
            <a:xfrm>
              <a:off x="9265" y="7545"/>
              <a:ext cx="848" cy="10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i="1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3600" b="1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  <a:endParaRPr lang="zh-CN" altLang="en-US" sz="3600" b="1"/>
            </a:p>
          </p:txBody>
        </p:sp>
        <p:sp>
          <p:nvSpPr>
            <p:cNvPr id="11" name="矩形 10"/>
            <p:cNvSpPr/>
            <p:nvPr>
              <p:custDataLst>
                <p:tags r:id="rId27"/>
              </p:custDataLst>
            </p:nvPr>
          </p:nvSpPr>
          <p:spPr>
            <a:xfrm>
              <a:off x="9150" y="8539"/>
              <a:ext cx="768" cy="10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i="1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V</a:t>
              </a:r>
              <a:endParaRPr lang="zh-CN" altLang="en-US" sz="3600" b="1"/>
            </a:p>
          </p:txBody>
        </p:sp>
        <p:cxnSp>
          <p:nvCxnSpPr>
            <p:cNvPr id="12" name="直接连接符 11"/>
            <p:cNvCxnSpPr/>
            <p:nvPr>
              <p:custDataLst>
                <p:tags r:id="rId28"/>
              </p:custDataLst>
            </p:nvPr>
          </p:nvCxnSpPr>
          <p:spPr>
            <a:xfrm flipV="1">
              <a:off x="9094" y="8512"/>
              <a:ext cx="1190" cy="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椭圆形标注 13"/>
          <p:cNvSpPr/>
          <p:nvPr>
            <p:custDataLst>
              <p:tags r:id="rId7"/>
            </p:custDataLst>
          </p:nvPr>
        </p:nvSpPr>
        <p:spPr>
          <a:xfrm>
            <a:off x="5764530" y="3478530"/>
            <a:ext cx="662940" cy="532130"/>
          </a:xfrm>
          <a:prstGeom prst="wedgeEllipseCallout">
            <a:avLst>
              <a:gd name="adj1" fmla="val 54980"/>
              <a:gd name="adj2" fmla="val 71957"/>
            </a:avLst>
          </a:prstGeom>
          <a:noFill/>
          <a:ln w="19050"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426835" y="3933190"/>
            <a:ext cx="12706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kern="1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3200" b="1" kern="100" baseline="300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3200" b="1" kern="1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cm</a:t>
            </a:r>
            <a:r>
              <a:rPr lang="en-US" altLang="zh-CN" sz="3200" b="1" kern="100" baseline="300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5854065" y="2842260"/>
            <a:ext cx="572770" cy="562610"/>
          </a:xfrm>
          <a:prstGeom prst="ellipse">
            <a:avLst/>
          </a:prstGeom>
          <a:noFill/>
          <a:ln w="22225">
            <a:solidFill>
              <a:srgbClr val="C511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6470015" y="2852420"/>
            <a:ext cx="11842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kern="1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=M</a:t>
            </a:r>
            <a:r>
              <a:rPr lang="zh-CN" altLang="en-US" sz="3200" b="1" kern="1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3200" b="1" kern="100" baseline="30000">
              <a:solidFill>
                <a:srgbClr val="222BE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9" name="组合 18"/>
          <p:cNvGrpSpPr/>
          <p:nvPr>
            <p:custDataLst>
              <p:tags r:id="rId11"/>
            </p:custDataLst>
          </p:nvPr>
        </p:nvGrpSpPr>
        <p:grpSpPr>
          <a:xfrm>
            <a:off x="6421670" y="2664396"/>
            <a:ext cx="1064742" cy="900006"/>
            <a:chOff x="8607" y="7837"/>
            <a:chExt cx="1677" cy="1417"/>
          </a:xfrm>
          <a:solidFill>
            <a:schemeClr val="bg1"/>
          </a:solidFill>
        </p:grpSpPr>
        <p:sp>
          <p:nvSpPr>
            <p:cNvPr id="20" name="矩形 19"/>
            <p:cNvSpPr/>
            <p:nvPr>
              <p:custDataLst>
                <p:tags r:id="rId21"/>
              </p:custDataLst>
            </p:nvPr>
          </p:nvSpPr>
          <p:spPr>
            <a:xfrm>
              <a:off x="8607" y="8133"/>
              <a:ext cx="607" cy="82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8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=          </a:t>
              </a:r>
            </a:p>
          </p:txBody>
        </p:sp>
        <p:sp>
          <p:nvSpPr>
            <p:cNvPr id="22" name="矩形 21"/>
            <p:cNvSpPr/>
            <p:nvPr>
              <p:custDataLst>
                <p:tags r:id="rId22"/>
              </p:custDataLst>
            </p:nvPr>
          </p:nvSpPr>
          <p:spPr>
            <a:xfrm>
              <a:off x="9214" y="7837"/>
              <a:ext cx="871" cy="8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800" b="1" i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2800" b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3" name="矩形 22"/>
            <p:cNvSpPr/>
            <p:nvPr>
              <p:custDataLst>
                <p:tags r:id="rId23"/>
              </p:custDataLst>
            </p:nvPr>
          </p:nvSpPr>
          <p:spPr>
            <a:xfrm>
              <a:off x="9225" y="8432"/>
              <a:ext cx="935" cy="82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800" b="1" i="1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2800" b="1" i="1" baseline="-25000">
                  <a:solidFill>
                    <a:srgbClr val="222BEC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A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24"/>
              </p:custDataLst>
            </p:nvPr>
          </p:nvCxnSpPr>
          <p:spPr>
            <a:xfrm flipV="1">
              <a:off x="9094" y="8512"/>
              <a:ext cx="1190" cy="6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7822565" y="2667635"/>
            <a:ext cx="35052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个晶胞中恰好有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Cs</a:t>
            </a:r>
            <a:r>
              <a:rPr lang="zh-CN" altLang="zh-CN" sz="2800" b="1" kern="1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＋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</a:t>
            </a: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Cl</a:t>
            </a:r>
            <a:r>
              <a:rPr lang="en-US" altLang="zh-CN" sz="2800" b="1" kern="1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zh-CN" altLang="en-US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吗？</a:t>
            </a: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4874895" y="4600575"/>
            <a:ext cx="13081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Cs</a:t>
            </a:r>
            <a:r>
              <a:rPr lang="zh-CN" altLang="zh-CN" sz="3200" b="1" kern="1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＋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</a:p>
        </p:txBody>
      </p:sp>
      <p:grpSp>
        <p:nvGrpSpPr>
          <p:cNvPr id="33" name="组合 32"/>
          <p:cNvGrpSpPr/>
          <p:nvPr>
            <p:custDataLst>
              <p:tags r:id="rId14"/>
            </p:custDataLst>
          </p:nvPr>
        </p:nvGrpSpPr>
        <p:grpSpPr>
          <a:xfrm>
            <a:off x="5815965" y="4450080"/>
            <a:ext cx="1887220" cy="922020"/>
            <a:chOff x="10253" y="4693"/>
            <a:chExt cx="2972" cy="1452"/>
          </a:xfrm>
        </p:grpSpPr>
        <p:sp>
          <p:nvSpPr>
            <p:cNvPr id="35" name="Rectangle 1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0253" y="4996"/>
              <a:ext cx="2972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1" lang="en-US" sz="3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8×     = 1</a:t>
              </a:r>
              <a:endParaRPr kumimoji="1" lang="en-US" altLang="zh-CN" sz="3000" b="1" baseline="30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8"/>
              </p:custDataLst>
            </p:nvPr>
          </p:nvGrpSpPr>
          <p:grpSpPr>
            <a:xfrm>
              <a:off x="11480" y="4693"/>
              <a:ext cx="591" cy="1452"/>
              <a:chOff x="7576" y="6377"/>
              <a:chExt cx="591" cy="1452"/>
            </a:xfrm>
          </p:grpSpPr>
          <p:sp>
            <p:nvSpPr>
              <p:cNvPr id="38" name="文本框 37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579" y="6377"/>
                <a:ext cx="588" cy="145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x-none" sz="30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x-none" sz="30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8</a:t>
                </a:r>
              </a:p>
            </p:txBody>
          </p:sp>
          <p:cxnSp>
            <p:nvCxnSpPr>
              <p:cNvPr id="37" name="直接连接符 36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7576" y="7085"/>
                <a:ext cx="591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8082915" y="4619625"/>
            <a:ext cx="12630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Cl</a:t>
            </a:r>
            <a:r>
              <a:rPr lang="en-US" altLang="zh-CN" sz="3200" b="1" kern="100" baseline="30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－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</a:p>
        </p:txBody>
      </p:sp>
      <p:sp>
        <p:nvSpPr>
          <p:cNvPr id="41" name="Rectangle 1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023985" y="4661535"/>
            <a:ext cx="61087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en-US" sz="3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1</a:t>
            </a:r>
            <a:endParaRPr kumimoji="1" lang="en-US" altLang="zh-CN" sz="3000" b="1" baseline="30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  <p:bldP spid="18" grpId="0"/>
      <p:bldP spid="25" grpId="0"/>
      <p:bldP spid="32" grpId="0"/>
      <p:bldP spid="39" grpId="0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对象 5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418840" y="1461770"/>
          <a:ext cx="5085080" cy="163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816100" imgH="660400" progId="Equation.KSEE3">
                  <p:embed/>
                </p:oleObj>
              </mc:Choice>
              <mc:Fallback>
                <p:oleObj r:id="rId7" imgW="1816100" imgH="660400" progId="Equation.KSEE3">
                  <p:embed/>
                  <p:pic>
                    <p:nvPicPr>
                      <p:cNvPr id="56" name="对象 5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8840" y="1461770"/>
                        <a:ext cx="5085080" cy="163131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310640" y="818515"/>
            <a:ext cx="42125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一、</a:t>
            </a: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计算</a:t>
            </a: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晶体密度</a:t>
            </a:r>
            <a:endParaRPr lang="zh-CN" altLang="zh-CN" sz="3200" b="1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418840" y="3335655"/>
            <a:ext cx="47174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Z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32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个晶胞中化学式数目</a:t>
            </a:r>
          </a:p>
        </p:txBody>
      </p:sp>
      <p:sp>
        <p:nvSpPr>
          <p:cNvPr id="34" name="矩形 33"/>
          <p:cNvSpPr/>
          <p:nvPr>
            <p:custDataLst>
              <p:tags r:id="rId5"/>
            </p:custDataLst>
          </p:nvPr>
        </p:nvSpPr>
        <p:spPr>
          <a:xfrm>
            <a:off x="1450866" y="4012313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单位换算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1m=10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cm=10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nm=10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0241"/>
          <p:cNvSpPr txBox="1"/>
          <p:nvPr>
            <p:custDataLst>
              <p:tags r:id="rId1"/>
            </p:custDataLst>
          </p:nvPr>
        </p:nvSpPr>
        <p:spPr>
          <a:xfrm>
            <a:off x="1071880" y="986790"/>
            <a:ext cx="6965315" cy="1075055"/>
          </a:xfrm>
          <a:prstGeom prst="rect">
            <a:avLst/>
          </a:prstGeom>
          <a:noFill/>
          <a:ln w="9525">
            <a:noFill/>
          </a:ln>
        </p:spPr>
        <p:txBody>
          <a:bodyPr wrap="square" lIns="91354" tIns="45677" rIns="91354" bIns="45677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、已知晶体中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lang="en-US" altLang="zh-CN" sz="3200" b="1" baseline="300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3200" b="1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</a:t>
            </a:r>
            <a:r>
              <a:rPr lang="en-US" altLang="zh-CN" sz="3200" b="1" baseline="300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间最小距离为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cm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，计算</a:t>
            </a:r>
            <a:r>
              <a:rPr lang="en-US" altLang="zh-CN" sz="3200" b="1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NaCl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晶体的密度。</a:t>
            </a:r>
          </a:p>
        </p:txBody>
      </p:sp>
      <p:graphicFrame>
        <p:nvGraphicFramePr>
          <p:cNvPr id="10243" name="对象 1024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35405" y="3930650"/>
          <a:ext cx="6426200" cy="230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2209800" imgH="914400" progId="Equation.3">
                  <p:embed/>
                </p:oleObj>
              </mc:Choice>
              <mc:Fallback>
                <p:oleObj r:id="rId20" imgW="2209800" imgH="914400" progId="Equation.3">
                  <p:embed/>
                  <p:pic>
                    <p:nvPicPr>
                      <p:cNvPr id="10243" name="对象 10242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335405" y="3930650"/>
                        <a:ext cx="6426200" cy="23088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图片 10245" descr="C:\Users\user\Desktop\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195945" y="28743"/>
            <a:ext cx="3962400" cy="39019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New picture"/>
          <p:cNvPicPr/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414000" y="12145025"/>
            <a:ext cx="342900" cy="266041"/>
          </a:xfrm>
          <a:prstGeom prst="cube">
            <a:avLst/>
          </a:prstGeom>
        </p:spPr>
      </p:pic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1335405" y="2061845"/>
            <a:ext cx="3571875" cy="922020"/>
            <a:chOff x="8940" y="4699"/>
            <a:chExt cx="5625" cy="1452"/>
          </a:xfrm>
        </p:grpSpPr>
        <p:sp>
          <p:nvSpPr>
            <p:cNvPr id="7" name="Rectangl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940" y="5011"/>
              <a:ext cx="5625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sz="3000" b="1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Na</a:t>
              </a:r>
              <a:r>
                <a:rPr kumimoji="1" lang="en-US" sz="3000" b="1" baseline="300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+</a:t>
              </a:r>
              <a:r>
                <a:rPr kumimoji="1" lang="zh-CN" altLang="en-US" sz="3000" b="1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：</a:t>
              </a:r>
              <a:r>
                <a:rPr kumimoji="1" lang="en-US" sz="3000" b="1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12×     + 1 = 4</a:t>
              </a:r>
              <a:endParaRPr kumimoji="1" lang="en-US" altLang="zh-CN" sz="3000" b="1" baseline="300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130" name="组合 129"/>
            <p:cNvGrpSpPr/>
            <p:nvPr>
              <p:custDataLst>
                <p:tags r:id="rId16"/>
              </p:custDataLst>
            </p:nvPr>
          </p:nvGrpSpPr>
          <p:grpSpPr>
            <a:xfrm>
              <a:off x="11822" y="4699"/>
              <a:ext cx="591" cy="1452"/>
              <a:chOff x="7918" y="6383"/>
              <a:chExt cx="591" cy="1452"/>
            </a:xfrm>
          </p:grpSpPr>
          <p:cxnSp>
            <p:nvCxnSpPr>
              <p:cNvPr id="131" name="直接连接符 130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7918" y="7109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文本框 13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18" y="6383"/>
                <a:ext cx="588" cy="145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x-none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x-none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4</a:t>
                </a:r>
              </a:p>
            </p:txBody>
          </p:sp>
        </p:grpSp>
      </p:grpSp>
      <p:grpSp>
        <p:nvGrpSpPr>
          <p:cNvPr id="34" name="组合 33"/>
          <p:cNvGrpSpPr/>
          <p:nvPr>
            <p:custDataLst>
              <p:tags r:id="rId6"/>
            </p:custDataLst>
          </p:nvPr>
        </p:nvGrpSpPr>
        <p:grpSpPr>
          <a:xfrm>
            <a:off x="1335405" y="2874010"/>
            <a:ext cx="4740275" cy="931545"/>
            <a:chOff x="8845" y="8839"/>
            <a:chExt cx="7465" cy="1467"/>
          </a:xfrm>
        </p:grpSpPr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845" y="8839"/>
              <a:ext cx="7465" cy="1452"/>
              <a:chOff x="9105" y="4693"/>
              <a:chExt cx="7465" cy="1452"/>
            </a:xfrm>
          </p:grpSpPr>
          <p:sp>
            <p:nvSpPr>
              <p:cNvPr id="30" name="Rectangle 14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9105" y="5011"/>
                <a:ext cx="7465" cy="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1" lang="en-US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Cl</a:t>
                </a:r>
                <a:r>
                  <a:rPr kumimoji="1" lang="en-US" sz="3000" b="1" baseline="300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-</a:t>
                </a:r>
                <a:r>
                  <a:rPr kumimoji="1" lang="zh-CN" altLang="en-US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kumimoji="1" lang="en-US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8×     + 6×     = 4</a:t>
                </a:r>
                <a:endParaRPr kumimoji="1" lang="en-US" altLang="zh-CN" sz="3000" b="1" baseline="300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  <p:grpSp>
            <p:nvGrpSpPr>
              <p:cNvPr id="31" name="组合 30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1480" y="4693"/>
                <a:ext cx="591" cy="1452"/>
                <a:chOff x="7576" y="6377"/>
                <a:chExt cx="591" cy="1452"/>
              </a:xfrm>
            </p:grpSpPr>
            <p:cxnSp>
              <p:nvCxnSpPr>
                <p:cNvPr id="32" name="直接连接符 31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7576" y="7115"/>
                  <a:ext cx="591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文本框 32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7579" y="6377"/>
                  <a:ext cx="588" cy="145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altLang="x-none" sz="3000" b="1">
                      <a:solidFill>
                        <a:srgbClr val="222BEC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altLang="x-none" sz="3000" b="1">
                      <a:solidFill>
                        <a:srgbClr val="222BEC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8</a:t>
                  </a:r>
                </a:p>
              </p:txBody>
            </p:sp>
          </p:grpSp>
        </p:grpSp>
        <p:grpSp>
          <p:nvGrpSpPr>
            <p:cNvPr id="133" name="组合 132"/>
            <p:cNvGrpSpPr/>
            <p:nvPr>
              <p:custDataLst>
                <p:tags r:id="rId8"/>
              </p:custDataLst>
            </p:nvPr>
          </p:nvGrpSpPr>
          <p:grpSpPr>
            <a:xfrm>
              <a:off x="13421" y="8854"/>
              <a:ext cx="591" cy="1452"/>
              <a:chOff x="8197" y="6392"/>
              <a:chExt cx="591" cy="1452"/>
            </a:xfrm>
          </p:grpSpPr>
          <p:cxnSp>
            <p:nvCxnSpPr>
              <p:cNvPr id="134" name="直接连接符 133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819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文本框 13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200" y="6392"/>
                <a:ext cx="588" cy="145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x-none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x-none" sz="3000" b="1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>
            <p:custDataLst>
              <p:tags r:id="rId1"/>
            </p:custDataLst>
          </p:nvPr>
        </p:nvSpPr>
        <p:spPr>
          <a:xfrm>
            <a:off x="994410" y="757555"/>
            <a:ext cx="1036383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某氧化物超导材料钙钛矿晶胞结构如图所示，该化合物的化学式为</a:t>
            </a: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，已知正方体的边长为</a:t>
            </a:r>
            <a:r>
              <a:rPr lang="en-US" altLang="zh-CN" sz="3200" b="1" i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pm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，该晶体的摩尔质量为</a:t>
            </a: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136 g·mol</a:t>
            </a:r>
            <a:r>
              <a:rPr lang="zh-CN" altLang="zh-CN" sz="3200" b="1" kern="1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－</a:t>
            </a:r>
            <a:r>
              <a:rPr lang="en-US" altLang="zh-CN" sz="3200" b="1" kern="1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</a:t>
            </a:r>
            <a:r>
              <a:rPr lang="zh-CN" altLang="en-US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该晶体的密度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可表示为</a:t>
            </a: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__________g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·</a:t>
            </a:r>
            <a:r>
              <a:rPr lang="en-US" altLang="zh-CN" sz="3200" b="1" kern="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cm</a:t>
            </a:r>
            <a:r>
              <a:rPr lang="en-US" altLang="zh-CN" sz="3200" b="1" kern="100" baseline="30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-3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3200" b="1" kern="1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738414" y="1218724"/>
            <a:ext cx="15043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CaTiO</a:t>
            </a:r>
            <a:r>
              <a:rPr lang="en-US" altLang="zh-CN" sz="3200" b="1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</a:p>
        </p:txBody>
      </p:sp>
      <p:pic>
        <p:nvPicPr>
          <p:cNvPr id="21506" name="Picture 2" descr="H21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570" y="2625725"/>
            <a:ext cx="4613910" cy="286893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84" name="Text 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93060" y="3055620"/>
            <a:ext cx="31965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baseline="300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2-</a:t>
            </a:r>
            <a:r>
              <a:rPr lang="zh-CN" altLang="en-US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6×1/2</a:t>
            </a:r>
            <a:r>
              <a:rPr lang="zh-CN" altLang="en-US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985" name="Text Box 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8905" y="3042920"/>
            <a:ext cx="1494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baseline="300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4+</a:t>
            </a: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1</a:t>
            </a:r>
          </a:p>
        </p:txBody>
      </p:sp>
      <p:sp>
        <p:nvSpPr>
          <p:cNvPr id="82986" name="Text Box 4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89793" y="3602067"/>
            <a:ext cx="280135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lang="en-US" altLang="zh-CN" sz="2800" b="1" baseline="30000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2+</a:t>
            </a:r>
            <a:r>
              <a:rPr lang="zh-CN" altLang="en-US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8×</a:t>
            </a: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1/8</a:t>
            </a:r>
            <a:r>
              <a:rPr lang="zh-CN" altLang="en-US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800" b="1">
                <a:solidFill>
                  <a:srgbClr val="222BE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</a:t>
            </a:r>
          </a:p>
        </p:txBody>
      </p:sp>
      <p:graphicFrame>
        <p:nvGraphicFramePr>
          <p:cNvPr id="10243" name="对象 10242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245235" y="4124325"/>
          <a:ext cx="5055235" cy="206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968500" imgH="927100" progId="Equation.3">
                  <p:embed/>
                </p:oleObj>
              </mc:Choice>
              <mc:Fallback>
                <p:oleObj r:id="rId11" imgW="1968500" imgH="927100" progId="Equation.3">
                  <p:embed/>
                  <p:pic>
                    <p:nvPicPr>
                      <p:cNvPr id="10243" name="对象 1024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45235" y="4124325"/>
                        <a:ext cx="5055235" cy="20675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1997075" y="2207260"/>
          <a:ext cx="1853565" cy="90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812800" imgH="457200" progId="Equation.3">
                  <p:embed/>
                </p:oleObj>
              </mc:Choice>
              <mc:Fallback>
                <p:oleObj r:id="rId13" imgW="812800" imgH="457200" progId="Equation.3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97075" y="2207260"/>
                        <a:ext cx="1853565" cy="90551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84" grpId="0" animBg="1"/>
      <p:bldP spid="82985" grpId="0" animBg="1"/>
      <p:bldP spid="829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1999615" y="3399155"/>
            <a:ext cx="2787015" cy="2630805"/>
            <a:chOff x="9938" y="5383"/>
            <a:chExt cx="4389" cy="4143"/>
          </a:xfrm>
        </p:grpSpPr>
        <p:pic>
          <p:nvPicPr>
            <p:cNvPr id="99333" name="Picture 21" descr="C:\Users\Administrator\Desktop\图片2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9938" y="5398"/>
              <a:ext cx="4117" cy="40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0957" y="8038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13560" y="8038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2518" y="8946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9953" y="8946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D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9959" y="6213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10957" y="5398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F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21"/>
              </p:custDataLst>
            </p:nvPr>
          </p:nvSpPr>
          <p:spPr>
            <a:xfrm>
              <a:off x="13529" y="5383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G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2518" y="6213"/>
              <a:ext cx="7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6">
                      <a:lumMod val="75000"/>
                    </a:schemeClr>
                  </a:solidFill>
                </a:rPr>
                <a:t>H</a:t>
              </a:r>
            </a:p>
          </p:txBody>
        </p:sp>
      </p:grp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310640" y="818515"/>
            <a:ext cx="4860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zh-CN" altLang="zh-CN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二、原子坐标参数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310640" y="1483360"/>
            <a:ext cx="99841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一般以坐标轴所在立体图形的</a:t>
            </a:r>
            <a:r>
              <a:rPr lang="zh-CN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棱长为</a:t>
            </a:r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个单位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32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en-US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从原子所在位置分别向</a:t>
            </a:r>
            <a:r>
              <a:rPr lang="en-US" altLang="zh-CN" sz="3200" b="1" i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3200" b="1" i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y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3200" b="1" i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z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轴作垂线，所得坐标轴上的截距即为该原子的分数坐标。</a:t>
            </a: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2808605" y="5285105"/>
            <a:ext cx="2513330" cy="541020"/>
            <a:chOff x="3353" y="8045"/>
            <a:chExt cx="3958" cy="852"/>
          </a:xfrm>
        </p:grpSpPr>
        <p:cxnSp>
          <p:nvCxnSpPr>
            <p:cNvPr id="5" name="直接箭头连接符 4"/>
            <p:cNvCxnSpPr/>
            <p:nvPr>
              <p:custDataLst>
                <p:tags r:id="rId12"/>
              </p:custDataLst>
            </p:nvPr>
          </p:nvCxnSpPr>
          <p:spPr>
            <a:xfrm>
              <a:off x="3353" y="8045"/>
              <a:ext cx="3522" cy="23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13"/>
              </p:custDataLst>
            </p:nvPr>
          </p:nvSpPr>
          <p:spPr>
            <a:xfrm>
              <a:off x="6181" y="8075"/>
              <a:ext cx="1131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x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1692910" y="5299710"/>
            <a:ext cx="1115060" cy="1233170"/>
            <a:chOff x="1596" y="8075"/>
            <a:chExt cx="1756" cy="1942"/>
          </a:xfrm>
        </p:grpSpPr>
        <p:cxnSp>
          <p:nvCxnSpPr>
            <p:cNvPr id="6" name="直接箭头连接符 5"/>
            <p:cNvCxnSpPr/>
            <p:nvPr>
              <p:custDataLst>
                <p:tags r:id="rId10"/>
              </p:custDataLst>
            </p:nvPr>
          </p:nvCxnSpPr>
          <p:spPr>
            <a:xfrm flipH="1">
              <a:off x="1596" y="8075"/>
              <a:ext cx="1757" cy="1549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797" y="9195"/>
              <a:ext cx="110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y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2808605" y="3118485"/>
            <a:ext cx="707390" cy="2180590"/>
            <a:chOff x="3353" y="4640"/>
            <a:chExt cx="1114" cy="3434"/>
          </a:xfrm>
        </p:grpSpPr>
        <p:cxnSp>
          <p:nvCxnSpPr>
            <p:cNvPr id="3" name="直接箭头连接符 2"/>
            <p:cNvCxnSpPr/>
            <p:nvPr>
              <p:custDataLst>
                <p:tags r:id="rId8"/>
              </p:custDataLst>
            </p:nvPr>
          </p:nvCxnSpPr>
          <p:spPr>
            <a:xfrm flipV="1">
              <a:off x="3353" y="4640"/>
              <a:ext cx="16" cy="3435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3399" y="4640"/>
              <a:ext cx="1069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z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5902325" y="3331845"/>
            <a:ext cx="39871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A(0,0,0)        B(1,0,0)</a:t>
            </a:r>
          </a:p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C(1,1,0)        D(0,1,0)</a:t>
            </a:r>
          </a:p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E(0,1,1)        F(0,0,1)</a:t>
            </a:r>
          </a:p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G(1,0,1)       H(1,1,1)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>
            <p:custDataLst>
              <p:tags r:id="rId1"/>
            </p:custDataLst>
          </p:nvPr>
        </p:nvCxnSpPr>
        <p:spPr>
          <a:xfrm flipH="1">
            <a:off x="2337435" y="3979545"/>
            <a:ext cx="1591945" cy="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2"/>
            </p:custDataLst>
          </p:nvPr>
        </p:nvCxnSpPr>
        <p:spPr>
          <a:xfrm flipV="1">
            <a:off x="3812540" y="3484245"/>
            <a:ext cx="558165" cy="55816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3"/>
            </p:custDataLst>
          </p:nvPr>
        </p:nvCxnSpPr>
        <p:spPr>
          <a:xfrm flipH="1">
            <a:off x="2788920" y="3504565"/>
            <a:ext cx="1591945" cy="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4"/>
            </p:custDataLst>
          </p:nvPr>
        </p:nvCxnSpPr>
        <p:spPr>
          <a:xfrm flipV="1">
            <a:off x="2230755" y="3484245"/>
            <a:ext cx="558165" cy="55816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2220595" y="1811020"/>
            <a:ext cx="2152015" cy="3803650"/>
            <a:chOff x="3497" y="1877"/>
            <a:chExt cx="3389" cy="5990"/>
          </a:xfrm>
        </p:grpSpPr>
        <p:sp>
          <p:nvSpPr>
            <p:cNvPr id="12" name="立方体 11"/>
            <p:cNvSpPr/>
            <p:nvPr>
              <p:custDataLst>
                <p:tags r:id="rId60"/>
              </p:custDataLst>
            </p:nvPr>
          </p:nvSpPr>
          <p:spPr>
            <a:xfrm>
              <a:off x="3530" y="1877"/>
              <a:ext cx="3356" cy="598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>
              <p:custDataLst>
                <p:tags r:id="rId61"/>
              </p:custDataLst>
            </p:nvPr>
          </p:nvCxnSpPr>
          <p:spPr>
            <a:xfrm flipH="1">
              <a:off x="4376" y="1877"/>
              <a:ext cx="16" cy="5143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62"/>
              </p:custDataLst>
            </p:nvPr>
          </p:nvCxnSpPr>
          <p:spPr>
            <a:xfrm flipH="1">
              <a:off x="4376" y="7020"/>
              <a:ext cx="2507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63"/>
              </p:custDataLst>
            </p:nvPr>
          </p:nvCxnSpPr>
          <p:spPr>
            <a:xfrm flipV="1">
              <a:off x="3497" y="6988"/>
              <a:ext cx="879" cy="879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>
            <p:custDataLst>
              <p:tags r:id="rId6"/>
            </p:custDataLst>
          </p:nvPr>
        </p:nvGrpSpPr>
        <p:grpSpPr>
          <a:xfrm>
            <a:off x="1701165" y="1493520"/>
            <a:ext cx="3619500" cy="4783455"/>
            <a:chOff x="2650" y="1397"/>
            <a:chExt cx="5700" cy="7533"/>
          </a:xfrm>
        </p:grpSpPr>
        <p:grpSp>
          <p:nvGrpSpPr>
            <p:cNvPr id="29" name="组合 28"/>
            <p:cNvGrpSpPr/>
            <p:nvPr>
              <p:custDataLst>
                <p:tags r:id="rId51"/>
              </p:custDataLst>
            </p:nvPr>
          </p:nvGrpSpPr>
          <p:grpSpPr>
            <a:xfrm>
              <a:off x="4392" y="6995"/>
              <a:ext cx="3959" cy="822"/>
              <a:chOff x="3353" y="8075"/>
              <a:chExt cx="3959" cy="822"/>
            </a:xfrm>
          </p:grpSpPr>
          <p:cxnSp>
            <p:nvCxnSpPr>
              <p:cNvPr id="30" name="直接箭头连接符 29"/>
              <p:cNvCxnSpPr/>
              <p:nvPr>
                <p:custDataLst>
                  <p:tags r:id="rId58"/>
                </p:custDataLst>
              </p:nvPr>
            </p:nvCxnSpPr>
            <p:spPr>
              <a:xfrm>
                <a:off x="3353" y="8075"/>
                <a:ext cx="3522" cy="23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6181" y="8075"/>
                <a:ext cx="1131" cy="82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32" name="组合 31"/>
            <p:cNvGrpSpPr/>
            <p:nvPr>
              <p:custDataLst>
                <p:tags r:id="rId52"/>
              </p:custDataLst>
            </p:nvPr>
          </p:nvGrpSpPr>
          <p:grpSpPr>
            <a:xfrm>
              <a:off x="2650" y="6988"/>
              <a:ext cx="1742" cy="1942"/>
              <a:chOff x="1611" y="8075"/>
              <a:chExt cx="1742" cy="1942"/>
            </a:xfrm>
          </p:grpSpPr>
          <p:cxnSp>
            <p:nvCxnSpPr>
              <p:cNvPr id="33" name="直接箭头连接符 32"/>
              <p:cNvCxnSpPr/>
              <p:nvPr>
                <p:custDataLst>
                  <p:tags r:id="rId56"/>
                </p:custDataLst>
              </p:nvPr>
            </p:nvCxnSpPr>
            <p:spPr>
              <a:xfrm flipH="1">
                <a:off x="1611" y="8075"/>
                <a:ext cx="1742" cy="1614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33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1797" y="9195"/>
                <a:ext cx="1100" cy="82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y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53"/>
              </p:custDataLst>
            </p:nvPr>
          </p:nvGrpSpPr>
          <p:grpSpPr>
            <a:xfrm>
              <a:off x="4392" y="1397"/>
              <a:ext cx="1115" cy="5592"/>
              <a:chOff x="3353" y="4640"/>
              <a:chExt cx="1115" cy="3435"/>
            </a:xfrm>
          </p:grpSpPr>
          <p:cxnSp>
            <p:nvCxnSpPr>
              <p:cNvPr id="36" name="直接箭头连接符 35"/>
              <p:cNvCxnSpPr/>
              <p:nvPr>
                <p:custDataLst>
                  <p:tags r:id="rId54"/>
                </p:custDataLst>
              </p:nvPr>
            </p:nvCxnSpPr>
            <p:spPr>
              <a:xfrm flipV="1">
                <a:off x="3353" y="4640"/>
                <a:ext cx="16" cy="3435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3399" y="4640"/>
                <a:ext cx="1069" cy="5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z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</p:grpSp>
      <p:sp>
        <p:nvSpPr>
          <p:cNvPr id="46" name="椭圆 45"/>
          <p:cNvSpPr/>
          <p:nvPr>
            <p:custDataLst>
              <p:tags r:id="rId7"/>
            </p:custDataLst>
          </p:nvPr>
        </p:nvSpPr>
        <p:spPr>
          <a:xfrm>
            <a:off x="4239260" y="490918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>
            <p:custDataLst>
              <p:tags r:id="rId8"/>
            </p:custDataLst>
          </p:nvPr>
        </p:nvSpPr>
        <p:spPr>
          <a:xfrm>
            <a:off x="3727450" y="542226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>
            <p:custDataLst>
              <p:tags r:id="rId9"/>
            </p:custDataLst>
          </p:nvPr>
        </p:nvSpPr>
        <p:spPr>
          <a:xfrm>
            <a:off x="2661920" y="490918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>
            <p:custDataLst>
              <p:tags r:id="rId10"/>
            </p:custDataLst>
          </p:nvPr>
        </p:nvSpPr>
        <p:spPr>
          <a:xfrm>
            <a:off x="2094230" y="542226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>
            <p:custDataLst>
              <p:tags r:id="rId11"/>
            </p:custDataLst>
          </p:nvPr>
        </p:nvSpPr>
        <p:spPr>
          <a:xfrm>
            <a:off x="4239260" y="170878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>
            <p:custDataLst>
              <p:tags r:id="rId12"/>
            </p:custDataLst>
          </p:nvPr>
        </p:nvSpPr>
        <p:spPr>
          <a:xfrm>
            <a:off x="3727450" y="222186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>
            <p:custDataLst>
              <p:tags r:id="rId13"/>
            </p:custDataLst>
          </p:nvPr>
        </p:nvSpPr>
        <p:spPr>
          <a:xfrm>
            <a:off x="2661920" y="170878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>
            <p:custDataLst>
              <p:tags r:id="rId14"/>
            </p:custDataLst>
          </p:nvPr>
        </p:nvSpPr>
        <p:spPr>
          <a:xfrm>
            <a:off x="2094230" y="222186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>
            <p:custDataLst>
              <p:tags r:id="rId15"/>
            </p:custDataLst>
          </p:nvPr>
        </p:nvSpPr>
        <p:spPr>
          <a:xfrm>
            <a:off x="4239260" y="333438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>
            <p:custDataLst>
              <p:tags r:id="rId16"/>
            </p:custDataLst>
          </p:nvPr>
        </p:nvSpPr>
        <p:spPr>
          <a:xfrm>
            <a:off x="3727450" y="384746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>
            <p:custDataLst>
              <p:tags r:id="rId17"/>
            </p:custDataLst>
          </p:nvPr>
        </p:nvSpPr>
        <p:spPr>
          <a:xfrm>
            <a:off x="2661920" y="333438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>
            <p:custDataLst>
              <p:tags r:id="rId18"/>
            </p:custDataLst>
          </p:nvPr>
        </p:nvSpPr>
        <p:spPr>
          <a:xfrm>
            <a:off x="2094230" y="3847465"/>
            <a:ext cx="243205" cy="26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>
            <p:custDataLst>
              <p:tags r:id="rId19"/>
            </p:custDataLst>
          </p:nvPr>
        </p:nvSpPr>
        <p:spPr>
          <a:xfrm>
            <a:off x="2601595" y="4857115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>
            <a:off x="2048510" y="5369560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>
            <a:off x="3670300" y="5388610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41" name="文本框 40"/>
          <p:cNvSpPr txBox="1"/>
          <p:nvPr>
            <p:custDataLst>
              <p:tags r:id="rId22"/>
            </p:custDataLst>
          </p:nvPr>
        </p:nvSpPr>
        <p:spPr>
          <a:xfrm>
            <a:off x="4185920" y="4871085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42" name="文本框 41"/>
          <p:cNvSpPr txBox="1"/>
          <p:nvPr>
            <p:custDataLst>
              <p:tags r:id="rId23"/>
            </p:custDataLst>
          </p:nvPr>
        </p:nvSpPr>
        <p:spPr>
          <a:xfrm>
            <a:off x="2048510" y="3780790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43" name="文本框 42"/>
          <p:cNvSpPr txBox="1"/>
          <p:nvPr>
            <p:custDataLst>
              <p:tags r:id="rId24"/>
            </p:custDataLst>
          </p:nvPr>
        </p:nvSpPr>
        <p:spPr>
          <a:xfrm>
            <a:off x="4176395" y="3277235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44" name="文本框 43"/>
          <p:cNvSpPr txBox="1"/>
          <p:nvPr>
            <p:custDataLst>
              <p:tags r:id="rId25"/>
            </p:custDataLst>
          </p:nvPr>
        </p:nvSpPr>
        <p:spPr>
          <a:xfrm>
            <a:off x="2601595" y="3282315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H</a:t>
            </a:r>
          </a:p>
        </p:txBody>
      </p:sp>
      <p:sp>
        <p:nvSpPr>
          <p:cNvPr id="62" name="文本框 61"/>
          <p:cNvSpPr txBox="1"/>
          <p:nvPr>
            <p:custDataLst>
              <p:tags r:id="rId26"/>
            </p:custDataLst>
          </p:nvPr>
        </p:nvSpPr>
        <p:spPr>
          <a:xfrm>
            <a:off x="3681730" y="3795395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63" name="文本框 62"/>
          <p:cNvSpPr txBox="1"/>
          <p:nvPr>
            <p:custDataLst>
              <p:tags r:id="rId27"/>
            </p:custDataLst>
          </p:nvPr>
        </p:nvSpPr>
        <p:spPr>
          <a:xfrm>
            <a:off x="2086610" y="2159635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I</a:t>
            </a:r>
          </a:p>
        </p:txBody>
      </p:sp>
      <p:sp>
        <p:nvSpPr>
          <p:cNvPr id="64" name="文本框 63"/>
          <p:cNvSpPr txBox="1"/>
          <p:nvPr>
            <p:custDataLst>
              <p:tags r:id="rId28"/>
            </p:custDataLst>
          </p:nvPr>
        </p:nvSpPr>
        <p:spPr>
          <a:xfrm>
            <a:off x="4166870" y="1656080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K</a:t>
            </a:r>
          </a:p>
        </p:txBody>
      </p:sp>
      <p:sp>
        <p:nvSpPr>
          <p:cNvPr id="65" name="文本框 64"/>
          <p:cNvSpPr txBox="1"/>
          <p:nvPr>
            <p:custDataLst>
              <p:tags r:id="rId29"/>
            </p:custDataLst>
          </p:nvPr>
        </p:nvSpPr>
        <p:spPr>
          <a:xfrm>
            <a:off x="2611120" y="1661160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J</a:t>
            </a:r>
          </a:p>
        </p:txBody>
      </p:sp>
      <p:sp>
        <p:nvSpPr>
          <p:cNvPr id="66" name="文本框 65"/>
          <p:cNvSpPr txBox="1"/>
          <p:nvPr>
            <p:custDataLst>
              <p:tags r:id="rId30"/>
            </p:custDataLst>
          </p:nvPr>
        </p:nvSpPr>
        <p:spPr>
          <a:xfrm>
            <a:off x="3691255" y="2174240"/>
            <a:ext cx="487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L</a:t>
            </a:r>
          </a:p>
        </p:txBody>
      </p:sp>
      <p:sp>
        <p:nvSpPr>
          <p:cNvPr id="67" name="文本框 66"/>
          <p:cNvSpPr txBox="1"/>
          <p:nvPr>
            <p:custDataLst>
              <p:tags r:id="rId31"/>
            </p:custDataLst>
          </p:nvPr>
        </p:nvSpPr>
        <p:spPr>
          <a:xfrm>
            <a:off x="6226810" y="2159635"/>
            <a:ext cx="39871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A(0,0,0)        B(0,1,0)</a:t>
            </a:r>
          </a:p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C(1,1,0)        D(1,0,0)</a:t>
            </a:r>
          </a:p>
        </p:txBody>
      </p:sp>
      <p:sp>
        <p:nvSpPr>
          <p:cNvPr id="71" name="文本框 70"/>
          <p:cNvSpPr txBox="1"/>
          <p:nvPr>
            <p:custDataLst>
              <p:tags r:id="rId32"/>
            </p:custDataLst>
          </p:nvPr>
        </p:nvSpPr>
        <p:spPr>
          <a:xfrm>
            <a:off x="6226810" y="3235960"/>
            <a:ext cx="43757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250BE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I(0,1,1)         J(0,0,1)</a:t>
            </a:r>
            <a:endParaRPr lang="en-US" altLang="zh-CN" sz="3200" b="1">
              <a:solidFill>
                <a:srgbClr val="250BE7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rgbClr val="250BE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K(1,0,1)       L(1,1,1)</a:t>
            </a:r>
          </a:p>
        </p:txBody>
      </p:sp>
      <p:grpSp>
        <p:nvGrpSpPr>
          <p:cNvPr id="85" name="组合 84"/>
          <p:cNvGrpSpPr/>
          <p:nvPr>
            <p:custDataLst>
              <p:tags r:id="rId33"/>
            </p:custDataLst>
          </p:nvPr>
        </p:nvGrpSpPr>
        <p:grpSpPr>
          <a:xfrm>
            <a:off x="6166485" y="4292600"/>
            <a:ext cx="4497070" cy="1700530"/>
            <a:chOff x="9711" y="5785"/>
            <a:chExt cx="7082" cy="2678"/>
          </a:xfrm>
        </p:grpSpPr>
        <p:grpSp>
          <p:nvGrpSpPr>
            <p:cNvPr id="84" name="组合 83"/>
            <p:cNvGrpSpPr/>
            <p:nvPr>
              <p:custDataLst>
                <p:tags r:id="rId35"/>
              </p:custDataLst>
            </p:nvPr>
          </p:nvGrpSpPr>
          <p:grpSpPr>
            <a:xfrm>
              <a:off x="9711" y="5785"/>
              <a:ext cx="7082" cy="2678"/>
              <a:chOff x="9711" y="5785"/>
              <a:chExt cx="7082" cy="2678"/>
            </a:xfrm>
          </p:grpSpPr>
          <p:grpSp>
            <p:nvGrpSpPr>
              <p:cNvPr id="83" name="组合 82"/>
              <p:cNvGrpSpPr/>
              <p:nvPr>
                <p:custDataLst>
                  <p:tags r:id="rId39"/>
                </p:custDataLst>
              </p:nvPr>
            </p:nvGrpSpPr>
            <p:grpSpPr>
              <a:xfrm>
                <a:off x="9711" y="5785"/>
                <a:ext cx="7082" cy="2470"/>
                <a:chOff x="9711" y="5785"/>
                <a:chExt cx="7082" cy="2470"/>
              </a:xfrm>
            </p:grpSpPr>
            <p:grpSp>
              <p:nvGrpSpPr>
                <p:cNvPr id="82" name="组合 81"/>
                <p:cNvGrpSpPr/>
                <p:nvPr>
                  <p:custDataLst>
                    <p:tags r:id="rId43"/>
                  </p:custDataLst>
                </p:nvPr>
              </p:nvGrpSpPr>
              <p:grpSpPr>
                <a:xfrm>
                  <a:off x="9711" y="5785"/>
                  <a:ext cx="7082" cy="2470"/>
                  <a:chOff x="9797" y="7342"/>
                  <a:chExt cx="7082" cy="2470"/>
                </a:xfrm>
              </p:grpSpPr>
              <p:grpSp>
                <p:nvGrpSpPr>
                  <p:cNvPr id="70" name="组合 69"/>
                  <p:cNvGrpSpPr/>
                  <p:nvPr>
                    <p:custDataLst>
                      <p:tags r:id="rId47"/>
                    </p:custDataLst>
                  </p:nvPr>
                </p:nvGrpSpPr>
                <p:grpSpPr>
                  <a:xfrm>
                    <a:off x="11686" y="7399"/>
                    <a:ext cx="608" cy="940"/>
                    <a:chOff x="15168" y="6413"/>
                    <a:chExt cx="608" cy="940"/>
                  </a:xfrm>
                </p:grpSpPr>
                <p:sp>
                  <p:nvSpPr>
                    <p:cNvPr id="68" name="文本框 67"/>
                    <p:cNvSpPr txBox="1"/>
                    <p:nvPr>
                      <p:custDataLst>
                        <p:tags r:id="rId49"/>
                      </p:custDataLst>
                    </p:nvPr>
                  </p:nvSpPr>
                  <p:spPr>
                    <a:xfrm>
                      <a:off x="15168" y="6413"/>
                      <a:ext cx="608" cy="94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x-none" sz="3200" b="1">
                          <a:solidFill>
                            <a:srgbClr val="EA2AE8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x-none" sz="3200" b="1">
                          <a:solidFill>
                            <a:srgbClr val="EA2AE8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</a:p>
                  </p:txBody>
                </p:sp>
                <p:cxnSp>
                  <p:nvCxnSpPr>
                    <p:cNvPr id="69" name="直接连接符 68"/>
                    <p:cNvCxnSpPr/>
                    <p:nvPr>
                      <p:custDataLst>
                        <p:tags r:id="rId50"/>
                      </p:custDataLst>
                    </p:nvPr>
                  </p:nvCxnSpPr>
                  <p:spPr>
                    <a:xfrm>
                      <a:off x="15168" y="7075"/>
                      <a:ext cx="591" cy="0"/>
                    </a:xfrm>
                    <a:prstGeom prst="line">
                      <a:avLst/>
                    </a:prstGeom>
                    <a:ln w="31750">
                      <a:solidFill>
                        <a:srgbClr val="EA2AE8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2" name="文本框 71"/>
                  <p:cNvSpPr txBox="1"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9797" y="7342"/>
                    <a:ext cx="7082" cy="247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zh-CN" sz="3200" b="1">
                        <a:solidFill>
                          <a:srgbClr val="EA2AE8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rPr>
                      <a:t>E(0, 1,    )        F(1, 1,    )</a:t>
                    </a:r>
                    <a:endParaRPr lang="en-US" altLang="zh-CN" sz="3200" b="1">
                      <a:solidFill>
                        <a:srgbClr val="EA2AE8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altLang="zh-CN" sz="3200" b="1">
                        <a:solidFill>
                          <a:srgbClr val="EA2AE8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rPr>
                      <a:t>G(1, 0,    )       H(0, 0,    )</a:t>
                    </a:r>
                  </a:p>
                </p:txBody>
              </p:sp>
            </p:grpSp>
            <p:grpSp>
              <p:nvGrpSpPr>
                <p:cNvPr id="73" name="组合 72"/>
                <p:cNvGrpSpPr/>
                <p:nvPr>
                  <p:custDataLst>
                    <p:tags r:id="rId44"/>
                  </p:custDataLst>
                </p:nvPr>
              </p:nvGrpSpPr>
              <p:grpSpPr>
                <a:xfrm>
                  <a:off x="15477" y="5862"/>
                  <a:ext cx="608" cy="1384"/>
                  <a:chOff x="15168" y="6413"/>
                  <a:chExt cx="608" cy="1384"/>
                </a:xfrm>
              </p:grpSpPr>
              <p:sp>
                <p:nvSpPr>
                  <p:cNvPr id="74" name="文本框 73"/>
                  <p:cNvSpPr txBox="1"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15168" y="6413"/>
                    <a:ext cx="608" cy="1384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en-US" altLang="x-none" sz="3200" b="1">
                        <a:solidFill>
                          <a:srgbClr val="EA2AE8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rPr>
                      <a:t>1</a:t>
                    </a:r>
                  </a:p>
                  <a:p>
                    <a:pPr>
                      <a:lnSpc>
                        <a:spcPct val="80000"/>
                      </a:lnSpc>
                    </a:pPr>
                    <a:r>
                      <a:rPr lang="en-US" altLang="x-none" sz="3200" b="1">
                        <a:solidFill>
                          <a:srgbClr val="EA2AE8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rPr>
                      <a:t>2</a:t>
                    </a:r>
                  </a:p>
                </p:txBody>
              </p:sp>
              <p:cxnSp>
                <p:nvCxnSpPr>
                  <p:cNvPr id="75" name="直接连接符 74"/>
                  <p:cNvCxnSpPr/>
                  <p:nvPr>
                    <p:custDataLst>
                      <p:tags r:id="rId46"/>
                    </p:custDataLst>
                  </p:nvPr>
                </p:nvCxnSpPr>
                <p:spPr>
                  <a:xfrm>
                    <a:off x="15168" y="7075"/>
                    <a:ext cx="591" cy="0"/>
                  </a:xfrm>
                  <a:prstGeom prst="line">
                    <a:avLst/>
                  </a:prstGeom>
                  <a:ln w="31750">
                    <a:solidFill>
                      <a:srgbClr val="EA2AE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6" name="组合 75"/>
              <p:cNvGrpSpPr/>
              <p:nvPr>
                <p:custDataLst>
                  <p:tags r:id="rId40"/>
                </p:custDataLst>
              </p:nvPr>
            </p:nvGrpSpPr>
            <p:grpSpPr>
              <a:xfrm>
                <a:off x="11766" y="7079"/>
                <a:ext cx="608" cy="1384"/>
                <a:chOff x="15168" y="6413"/>
                <a:chExt cx="608" cy="1384"/>
              </a:xfrm>
            </p:grpSpPr>
            <p:sp>
              <p:nvSpPr>
                <p:cNvPr id="77" name="文本框 76"/>
                <p:cNvSpPr txBox="1"/>
                <p:nvPr>
                  <p:custDataLst>
                    <p:tags r:id="rId41"/>
                  </p:custDataLst>
                </p:nvPr>
              </p:nvSpPr>
              <p:spPr>
                <a:xfrm>
                  <a:off x="15168" y="6413"/>
                  <a:ext cx="608" cy="138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EA2AE8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1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en-US" altLang="x-none" sz="3200" b="1">
                      <a:solidFill>
                        <a:srgbClr val="EA2AE8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  <a:sym typeface="+mn-ea"/>
                    </a:rPr>
                    <a:t>2</a:t>
                  </a:r>
                </a:p>
              </p:txBody>
            </p:sp>
            <p:cxnSp>
              <p:nvCxnSpPr>
                <p:cNvPr id="78" name="直接连接符 77"/>
                <p:cNvCxnSpPr/>
                <p:nvPr>
                  <p:custDataLst>
                    <p:tags r:id="rId42"/>
                  </p:custDataLst>
                </p:nvPr>
              </p:nvCxnSpPr>
              <p:spPr>
                <a:xfrm>
                  <a:off x="15168" y="7075"/>
                  <a:ext cx="591" cy="0"/>
                </a:xfrm>
                <a:prstGeom prst="line">
                  <a:avLst/>
                </a:prstGeom>
                <a:ln w="31750">
                  <a:solidFill>
                    <a:srgbClr val="EA2AE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9" name="组合 78"/>
            <p:cNvGrpSpPr/>
            <p:nvPr>
              <p:custDataLst>
                <p:tags r:id="rId36"/>
              </p:custDataLst>
            </p:nvPr>
          </p:nvGrpSpPr>
          <p:grpSpPr>
            <a:xfrm>
              <a:off x="15592" y="7079"/>
              <a:ext cx="608" cy="1384"/>
              <a:chOff x="15168" y="6413"/>
              <a:chExt cx="608" cy="1384"/>
            </a:xfrm>
          </p:grpSpPr>
          <p:sp>
            <p:nvSpPr>
              <p:cNvPr id="80" name="文本框 79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15168" y="6413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EA2AE8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EA2AE8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  <p:cxnSp>
            <p:nvCxnSpPr>
              <p:cNvPr id="81" name="直接连接符 80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15168" y="7075"/>
                <a:ext cx="591" cy="0"/>
              </a:xfrm>
              <a:prstGeom prst="line">
                <a:avLst/>
              </a:prstGeom>
              <a:ln w="31750">
                <a:solidFill>
                  <a:srgbClr val="EA2AE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文本框 85"/>
          <p:cNvSpPr txBox="1"/>
          <p:nvPr>
            <p:custDataLst>
              <p:tags r:id="rId34"/>
            </p:custDataLst>
          </p:nvPr>
        </p:nvSpPr>
        <p:spPr>
          <a:xfrm>
            <a:off x="1819275" y="668655"/>
            <a:ext cx="85521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一般以坐标轴所在立体图形的</a:t>
            </a:r>
            <a:r>
              <a:rPr lang="zh-CN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棱长为</a:t>
            </a:r>
            <a:r>
              <a:rPr lang="en-US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个单位</a:t>
            </a: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392555" y="776605"/>
            <a:ext cx="3776345" cy="3528743"/>
            <a:chOff x="7054" y="1382"/>
            <a:chExt cx="2866" cy="3051"/>
          </a:xfrm>
        </p:grpSpPr>
        <p:pic>
          <p:nvPicPr>
            <p:cNvPr id="19462" name="Picture 2"/>
            <p:cNvPicPr>
              <a:picLocks noChangeAspect="1"/>
            </p:cNvPicPr>
            <p:nvPr>
              <p:custDataLst>
                <p:tags r:id="rId90"/>
              </p:custDataLst>
            </p:nvPr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4" t="8176" r="32532" b="52602"/>
            <a:stretch>
              <a:fillRect/>
            </a:stretch>
          </p:blipFill>
          <p:spPr bwMode="auto">
            <a:xfrm>
              <a:off x="7054" y="1382"/>
              <a:ext cx="2866" cy="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文本框 19"/>
            <p:cNvSpPr txBox="1"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7498" y="3982"/>
              <a:ext cx="1669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体心立方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6171534" y="459614"/>
            <a:ext cx="3954211" cy="3784610"/>
            <a:chOff x="11487" y="967"/>
            <a:chExt cx="3174" cy="3594"/>
          </a:xfrm>
        </p:grpSpPr>
        <p:pic>
          <p:nvPicPr>
            <p:cNvPr id="19461" name="Picture 2"/>
            <p:cNvPicPr>
              <a:picLocks noChangeAspect="1"/>
            </p:cNvPicPr>
            <p:nvPr>
              <p:custDataLst>
                <p:tags r:id="rId88"/>
              </p:custDataLst>
            </p:nvPr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24" t="50310" r="42072" b="5652"/>
            <a:stretch>
              <a:fillRect/>
            </a:stretch>
          </p:blipFill>
          <p:spPr bwMode="auto">
            <a:xfrm>
              <a:off x="11487" y="967"/>
              <a:ext cx="3174" cy="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文本框 20"/>
            <p:cNvSpPr txBox="1"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12346" y="4065"/>
              <a:ext cx="1455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面心立方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2749550" y="2866390"/>
            <a:ext cx="3001133" cy="541020"/>
            <a:chOff x="3353" y="8045"/>
            <a:chExt cx="3959" cy="852"/>
          </a:xfrm>
        </p:grpSpPr>
        <p:cxnSp>
          <p:nvCxnSpPr>
            <p:cNvPr id="5" name="直接箭头连接符 4"/>
            <p:cNvCxnSpPr/>
            <p:nvPr>
              <p:custDataLst>
                <p:tags r:id="rId86"/>
              </p:custDataLst>
            </p:nvPr>
          </p:nvCxnSpPr>
          <p:spPr>
            <a:xfrm>
              <a:off x="3353" y="8045"/>
              <a:ext cx="3522" cy="23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87"/>
              </p:custDataLst>
            </p:nvPr>
          </p:nvSpPr>
          <p:spPr>
            <a:xfrm>
              <a:off x="6181" y="8075"/>
              <a:ext cx="113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x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836930" y="2885440"/>
            <a:ext cx="1912620" cy="1148080"/>
            <a:chOff x="739" y="8075"/>
            <a:chExt cx="2614" cy="1549"/>
          </a:xfrm>
        </p:grpSpPr>
        <p:cxnSp>
          <p:nvCxnSpPr>
            <p:cNvPr id="6" name="直接箭头连接符 5"/>
            <p:cNvCxnSpPr/>
            <p:nvPr>
              <p:custDataLst>
                <p:tags r:id="rId84"/>
              </p:custDataLst>
            </p:nvPr>
          </p:nvCxnSpPr>
          <p:spPr>
            <a:xfrm flipH="1">
              <a:off x="1596" y="8075"/>
              <a:ext cx="1757" cy="1549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85"/>
              </p:custDataLst>
            </p:nvPr>
          </p:nvSpPr>
          <p:spPr>
            <a:xfrm>
              <a:off x="739" y="8802"/>
              <a:ext cx="1100" cy="7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y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2749550" y="308610"/>
            <a:ext cx="708025" cy="2576945"/>
            <a:chOff x="3353" y="4640"/>
            <a:chExt cx="1115" cy="3435"/>
          </a:xfrm>
        </p:grpSpPr>
        <p:cxnSp>
          <p:nvCxnSpPr>
            <p:cNvPr id="2" name="直接箭头连接符 1"/>
            <p:cNvCxnSpPr/>
            <p:nvPr>
              <p:custDataLst>
                <p:tags r:id="rId82"/>
              </p:custDataLst>
            </p:nvPr>
          </p:nvCxnSpPr>
          <p:spPr>
            <a:xfrm flipV="1">
              <a:off x="3353" y="4640"/>
              <a:ext cx="16" cy="3435"/>
            </a:xfrm>
            <a:prstGeom prst="straightConnector1">
              <a:avLst/>
            </a:prstGeom>
            <a:ln w="50800">
              <a:solidFill>
                <a:srgbClr val="C511D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83"/>
              </p:custDataLst>
            </p:nvPr>
          </p:nvSpPr>
          <p:spPr>
            <a:xfrm>
              <a:off x="3399" y="4640"/>
              <a:ext cx="1069" cy="6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 i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z</a:t>
              </a:r>
              <a:r>
                <a:rPr lang="zh-CN" altLang="zh-CN" sz="2800" b="1" kern="100">
                  <a:solidFill>
                    <a:srgbClr val="222BEC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轴</a:t>
              </a:r>
            </a:p>
          </p:txBody>
        </p:sp>
      </p:grp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3165475" y="2149475"/>
            <a:ext cx="441325" cy="39560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1725930" y="4305300"/>
            <a:ext cx="2983230" cy="888365"/>
            <a:chOff x="8624" y="2101"/>
            <a:chExt cx="4698" cy="1399"/>
          </a:xfrm>
        </p:grpSpPr>
        <p:sp>
          <p:nvSpPr>
            <p:cNvPr id="22" name="文本框 21"/>
            <p:cNvSpPr txBox="1"/>
            <p:nvPr>
              <p:custDataLst>
                <p:tags r:id="rId72"/>
              </p:custDataLst>
            </p:nvPr>
          </p:nvSpPr>
          <p:spPr>
            <a:xfrm>
              <a:off x="8624" y="2334"/>
              <a:ext cx="46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M(     ,       ,      ) </a:t>
              </a:r>
            </a:p>
          </p:txBody>
        </p:sp>
        <p:grpSp>
          <p:nvGrpSpPr>
            <p:cNvPr id="133" name="组合 132"/>
            <p:cNvGrpSpPr/>
            <p:nvPr>
              <p:custDataLst>
                <p:tags r:id="rId73"/>
              </p:custDataLst>
            </p:nvPr>
          </p:nvGrpSpPr>
          <p:grpSpPr>
            <a:xfrm>
              <a:off x="9628" y="2101"/>
              <a:ext cx="608" cy="1384"/>
              <a:chOff x="8257" y="6462"/>
              <a:chExt cx="608" cy="1384"/>
            </a:xfrm>
          </p:grpSpPr>
          <p:cxnSp>
            <p:nvCxnSpPr>
              <p:cNvPr id="134" name="直接连接符 133"/>
              <p:cNvCxnSpPr/>
              <p:nvPr>
                <p:custDataLst>
                  <p:tags r:id="rId80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文本框 134"/>
              <p:cNvSpPr txBox="1"/>
              <p:nvPr>
                <p:custDataLst>
                  <p:tags r:id="rId81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13" name="组合 12"/>
            <p:cNvGrpSpPr/>
            <p:nvPr>
              <p:custDataLst>
                <p:tags r:id="rId74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sp>
            <p:nvSpPr>
              <p:cNvPr id="15" name="文本框 14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  <p:cxnSp>
            <p:nvCxnSpPr>
              <p:cNvPr id="14" name="直接连接符 13"/>
              <p:cNvCxnSpPr/>
              <p:nvPr>
                <p:custDataLst>
                  <p:tags r:id="rId79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>
              <p:custDataLst>
                <p:tags r:id="rId75"/>
              </p:custDataLst>
            </p:nvPr>
          </p:nvGrpSpPr>
          <p:grpSpPr>
            <a:xfrm>
              <a:off x="11953" y="2101"/>
              <a:ext cx="608" cy="1384"/>
              <a:chOff x="8257" y="6462"/>
              <a:chExt cx="608" cy="1384"/>
            </a:xfrm>
          </p:grpSpPr>
          <p:cxnSp>
            <p:nvCxnSpPr>
              <p:cNvPr id="17" name="直接连接符 16"/>
              <p:cNvCxnSpPr/>
              <p:nvPr>
                <p:custDataLst>
                  <p:tags r:id="rId76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>
                <p:custDataLst>
                  <p:tags r:id="rId77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  <p:grpSp>
        <p:nvGrpSpPr>
          <p:cNvPr id="31" name="组合 30"/>
          <p:cNvGrpSpPr/>
          <p:nvPr>
            <p:custDataLst>
              <p:tags r:id="rId8"/>
            </p:custDataLst>
          </p:nvPr>
        </p:nvGrpSpPr>
        <p:grpSpPr>
          <a:xfrm>
            <a:off x="5822950" y="240665"/>
            <a:ext cx="4913630" cy="3724910"/>
            <a:chOff x="1518" y="686"/>
            <a:chExt cx="7738" cy="5866"/>
          </a:xfrm>
        </p:grpSpPr>
        <p:grpSp>
          <p:nvGrpSpPr>
            <p:cNvPr id="21" name="组合 20"/>
            <p:cNvGrpSpPr/>
            <p:nvPr>
              <p:custDataLst>
                <p:tags r:id="rId63"/>
              </p:custDataLst>
            </p:nvPr>
          </p:nvGrpSpPr>
          <p:grpSpPr>
            <a:xfrm>
              <a:off x="4530" y="4714"/>
              <a:ext cx="4726" cy="852"/>
              <a:chOff x="3353" y="8045"/>
              <a:chExt cx="3959" cy="852"/>
            </a:xfrm>
          </p:grpSpPr>
          <p:cxnSp>
            <p:nvCxnSpPr>
              <p:cNvPr id="23" name="直接箭头连接符 22"/>
              <p:cNvCxnSpPr/>
              <p:nvPr>
                <p:custDataLst>
                  <p:tags r:id="rId70"/>
                </p:custDataLst>
              </p:nvPr>
            </p:nvCxnSpPr>
            <p:spPr>
              <a:xfrm>
                <a:off x="3353" y="8045"/>
                <a:ext cx="3522" cy="23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>
                <p:custDataLst>
                  <p:tags r:id="rId71"/>
                </p:custDataLst>
              </p:nvPr>
            </p:nvSpPr>
            <p:spPr>
              <a:xfrm>
                <a:off x="6181" y="8075"/>
                <a:ext cx="1131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25" name="组合 24"/>
            <p:cNvGrpSpPr/>
            <p:nvPr>
              <p:custDataLst>
                <p:tags r:id="rId64"/>
              </p:custDataLst>
            </p:nvPr>
          </p:nvGrpSpPr>
          <p:grpSpPr>
            <a:xfrm>
              <a:off x="1518" y="4744"/>
              <a:ext cx="3012" cy="1808"/>
              <a:chOff x="739" y="8075"/>
              <a:chExt cx="2614" cy="1549"/>
            </a:xfrm>
          </p:grpSpPr>
          <p:cxnSp>
            <p:nvCxnSpPr>
              <p:cNvPr id="26" name="直接箭头连接符 25"/>
              <p:cNvCxnSpPr/>
              <p:nvPr>
                <p:custDataLst>
                  <p:tags r:id="rId68"/>
                </p:custDataLst>
              </p:nvPr>
            </p:nvCxnSpPr>
            <p:spPr>
              <a:xfrm flipH="1">
                <a:off x="1596" y="8075"/>
                <a:ext cx="1757" cy="1549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/>
              <p:cNvSpPr txBox="1"/>
              <p:nvPr>
                <p:custDataLst>
                  <p:tags r:id="rId69"/>
                </p:custDataLst>
              </p:nvPr>
            </p:nvSpPr>
            <p:spPr>
              <a:xfrm>
                <a:off x="739" y="8802"/>
                <a:ext cx="1100" cy="70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y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28" name="组合 27"/>
            <p:cNvGrpSpPr/>
            <p:nvPr>
              <p:custDataLst>
                <p:tags r:id="rId65"/>
              </p:custDataLst>
            </p:nvPr>
          </p:nvGrpSpPr>
          <p:grpSpPr>
            <a:xfrm>
              <a:off x="4530" y="686"/>
              <a:ext cx="1115" cy="4058"/>
              <a:chOff x="3353" y="4640"/>
              <a:chExt cx="1115" cy="3435"/>
            </a:xfrm>
          </p:grpSpPr>
          <p:cxnSp>
            <p:nvCxnSpPr>
              <p:cNvPr id="29" name="直接箭头连接符 28"/>
              <p:cNvCxnSpPr/>
              <p:nvPr>
                <p:custDataLst>
                  <p:tags r:id="rId66"/>
                </p:custDataLst>
              </p:nvPr>
            </p:nvCxnSpPr>
            <p:spPr>
              <a:xfrm flipV="1">
                <a:off x="3353" y="4640"/>
                <a:ext cx="16" cy="3435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文本框 29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3399" y="4640"/>
                <a:ext cx="1069" cy="69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z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</p:grpSp>
      <p:sp>
        <p:nvSpPr>
          <p:cNvPr id="32" name="椭圆 31"/>
          <p:cNvSpPr/>
          <p:nvPr>
            <p:custDataLst>
              <p:tags r:id="rId9"/>
            </p:custDataLst>
          </p:nvPr>
        </p:nvSpPr>
        <p:spPr>
          <a:xfrm>
            <a:off x="7065645" y="2207260"/>
            <a:ext cx="441325" cy="395605"/>
          </a:xfrm>
          <a:prstGeom prst="ellipse">
            <a:avLst/>
          </a:prstGeom>
          <a:solidFill>
            <a:srgbClr val="0DF1EE"/>
          </a:solidFill>
          <a:ln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8481695" y="1887855"/>
            <a:ext cx="441325" cy="395605"/>
          </a:xfrm>
          <a:prstGeom prst="ellipse">
            <a:avLst/>
          </a:prstGeom>
          <a:solidFill>
            <a:srgbClr val="0DF1EE"/>
          </a:solidFill>
          <a:ln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椭圆 33"/>
          <p:cNvSpPr/>
          <p:nvPr>
            <p:custDataLst>
              <p:tags r:id="rId11"/>
            </p:custDataLst>
          </p:nvPr>
        </p:nvSpPr>
        <p:spPr>
          <a:xfrm>
            <a:off x="9161145" y="2283460"/>
            <a:ext cx="441325" cy="395605"/>
          </a:xfrm>
          <a:prstGeom prst="ellipse">
            <a:avLst/>
          </a:prstGeom>
          <a:solidFill>
            <a:srgbClr val="0DF1EE"/>
          </a:solidFill>
          <a:ln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椭圆 34"/>
          <p:cNvSpPr/>
          <p:nvPr>
            <p:custDataLst>
              <p:tags r:id="rId12"/>
            </p:custDataLst>
          </p:nvPr>
        </p:nvSpPr>
        <p:spPr>
          <a:xfrm>
            <a:off x="7735570" y="2421890"/>
            <a:ext cx="441325" cy="395605"/>
          </a:xfrm>
          <a:prstGeom prst="ellipse">
            <a:avLst/>
          </a:prstGeom>
          <a:solidFill>
            <a:srgbClr val="0DF1EE"/>
          </a:solidFill>
          <a:ln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6" name="椭圆 35"/>
          <p:cNvSpPr/>
          <p:nvPr>
            <p:custDataLst>
              <p:tags r:id="rId13"/>
            </p:custDataLst>
          </p:nvPr>
        </p:nvSpPr>
        <p:spPr>
          <a:xfrm>
            <a:off x="8176895" y="1228090"/>
            <a:ext cx="441325" cy="395605"/>
          </a:xfrm>
          <a:prstGeom prst="ellipse">
            <a:avLst/>
          </a:prstGeom>
          <a:solidFill>
            <a:srgbClr val="0DF1EE"/>
          </a:solidFill>
          <a:ln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7" name="椭圆 36"/>
          <p:cNvSpPr/>
          <p:nvPr>
            <p:custDataLst>
              <p:tags r:id="rId14"/>
            </p:custDataLst>
          </p:nvPr>
        </p:nvSpPr>
        <p:spPr>
          <a:xfrm>
            <a:off x="8105140" y="3011805"/>
            <a:ext cx="441325" cy="395605"/>
          </a:xfrm>
          <a:prstGeom prst="ellipse">
            <a:avLst/>
          </a:prstGeom>
          <a:solidFill>
            <a:srgbClr val="0DF1EE"/>
          </a:solidFill>
          <a:ln>
            <a:solidFill>
              <a:srgbClr val="1B3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40" name="组合 39"/>
          <p:cNvGrpSpPr/>
          <p:nvPr>
            <p:custDataLst>
              <p:tags r:id="rId15"/>
            </p:custDataLst>
          </p:nvPr>
        </p:nvGrpSpPr>
        <p:grpSpPr>
          <a:xfrm>
            <a:off x="6383020" y="4148455"/>
            <a:ext cx="2983230" cy="888365"/>
            <a:chOff x="8927" y="2101"/>
            <a:chExt cx="4698" cy="1399"/>
          </a:xfrm>
        </p:grpSpPr>
        <p:sp>
          <p:nvSpPr>
            <p:cNvPr id="41" name="文本框 40"/>
            <p:cNvSpPr txBox="1"/>
            <p:nvPr>
              <p:custDataLst>
                <p:tags r:id="rId56"/>
              </p:custDataLst>
            </p:nvPr>
          </p:nvSpPr>
          <p:spPr>
            <a:xfrm>
              <a:off x="8927" y="2349"/>
              <a:ext cx="46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A( 0 ,       ,      ) </a:t>
              </a:r>
            </a:p>
          </p:txBody>
        </p:sp>
        <p:grpSp>
          <p:nvGrpSpPr>
            <p:cNvPr id="45" name="组合 44"/>
            <p:cNvGrpSpPr/>
            <p:nvPr>
              <p:custDataLst>
                <p:tags r:id="rId57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cxnSp>
            <p:nvCxnSpPr>
              <p:cNvPr id="46" name="直接连接符 45"/>
              <p:cNvCxnSpPr/>
              <p:nvPr>
                <p:custDataLst>
                  <p:tags r:id="rId61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文本框 46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48" name="组合 47"/>
            <p:cNvGrpSpPr/>
            <p:nvPr>
              <p:custDataLst>
                <p:tags r:id="rId58"/>
              </p:custDataLst>
            </p:nvPr>
          </p:nvGrpSpPr>
          <p:grpSpPr>
            <a:xfrm>
              <a:off x="11953" y="2101"/>
              <a:ext cx="608" cy="1384"/>
              <a:chOff x="8257" y="6462"/>
              <a:chExt cx="608" cy="1384"/>
            </a:xfrm>
          </p:grpSpPr>
          <p:cxnSp>
            <p:nvCxnSpPr>
              <p:cNvPr id="49" name="直接连接符 48"/>
              <p:cNvCxnSpPr/>
              <p:nvPr>
                <p:custDataLst>
                  <p:tags r:id="rId59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文本框 49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  <p:grpSp>
        <p:nvGrpSpPr>
          <p:cNvPr id="51" name="组合 50"/>
          <p:cNvGrpSpPr/>
          <p:nvPr>
            <p:custDataLst>
              <p:tags r:id="rId16"/>
            </p:custDataLst>
          </p:nvPr>
        </p:nvGrpSpPr>
        <p:grpSpPr>
          <a:xfrm>
            <a:off x="9161145" y="4138295"/>
            <a:ext cx="2689225" cy="879475"/>
            <a:chOff x="9758" y="2116"/>
            <a:chExt cx="4235" cy="1385"/>
          </a:xfrm>
        </p:grpSpPr>
        <p:sp>
          <p:nvSpPr>
            <p:cNvPr id="52" name="文本框 51"/>
            <p:cNvSpPr txBox="1"/>
            <p:nvPr>
              <p:custDataLst>
                <p:tags r:id="rId49"/>
              </p:custDataLst>
            </p:nvPr>
          </p:nvSpPr>
          <p:spPr>
            <a:xfrm>
              <a:off x="9758" y="2349"/>
              <a:ext cx="42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B(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  ,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0 ,      ) </a:t>
              </a:r>
            </a:p>
          </p:txBody>
        </p:sp>
        <p:grpSp>
          <p:nvGrpSpPr>
            <p:cNvPr id="53" name="组合 52"/>
            <p:cNvGrpSpPr/>
            <p:nvPr>
              <p:custDataLst>
                <p:tags r:id="rId50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cxnSp>
            <p:nvCxnSpPr>
              <p:cNvPr id="54" name="直接连接符 53"/>
              <p:cNvCxnSpPr/>
              <p:nvPr>
                <p:custDataLst>
                  <p:tags r:id="rId54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56" name="组合 55"/>
            <p:cNvGrpSpPr/>
            <p:nvPr>
              <p:custDataLst>
                <p:tags r:id="rId51"/>
              </p:custDataLst>
            </p:nvPr>
          </p:nvGrpSpPr>
          <p:grpSpPr>
            <a:xfrm>
              <a:off x="12679" y="2117"/>
              <a:ext cx="608" cy="1384"/>
              <a:chOff x="8983" y="6478"/>
              <a:chExt cx="608" cy="1384"/>
            </a:xfrm>
          </p:grpSpPr>
          <p:cxnSp>
            <p:nvCxnSpPr>
              <p:cNvPr id="57" name="直接连接符 56"/>
              <p:cNvCxnSpPr/>
              <p:nvPr>
                <p:custDataLst>
                  <p:tags r:id="rId52"/>
                </p:custDataLst>
              </p:nvPr>
            </p:nvCxnSpPr>
            <p:spPr>
              <a:xfrm>
                <a:off x="8992" y="7139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文本框 57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8983" y="6478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  <p:grpSp>
        <p:nvGrpSpPr>
          <p:cNvPr id="59" name="组合 58"/>
          <p:cNvGrpSpPr/>
          <p:nvPr>
            <p:custDataLst>
              <p:tags r:id="rId17"/>
            </p:custDataLst>
          </p:nvPr>
        </p:nvGrpSpPr>
        <p:grpSpPr>
          <a:xfrm>
            <a:off x="6383020" y="5017135"/>
            <a:ext cx="2983230" cy="888365"/>
            <a:chOff x="8927" y="2101"/>
            <a:chExt cx="4698" cy="1399"/>
          </a:xfrm>
        </p:grpSpPr>
        <p:sp>
          <p:nvSpPr>
            <p:cNvPr id="60" name="文本框 59"/>
            <p:cNvSpPr txBox="1"/>
            <p:nvPr>
              <p:custDataLst>
                <p:tags r:id="rId42"/>
              </p:custDataLst>
            </p:nvPr>
          </p:nvSpPr>
          <p:spPr>
            <a:xfrm>
              <a:off x="8927" y="2349"/>
              <a:ext cx="46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C( 1 ,       ,      ) </a:t>
              </a:r>
            </a:p>
          </p:txBody>
        </p:sp>
        <p:grpSp>
          <p:nvGrpSpPr>
            <p:cNvPr id="61" name="组合 60"/>
            <p:cNvGrpSpPr/>
            <p:nvPr>
              <p:custDataLst>
                <p:tags r:id="rId43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cxnSp>
            <p:nvCxnSpPr>
              <p:cNvPr id="62" name="直接连接符 61"/>
              <p:cNvCxnSpPr/>
              <p:nvPr>
                <p:custDataLst>
                  <p:tags r:id="rId47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文本框 6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64" name="组合 63"/>
            <p:cNvGrpSpPr/>
            <p:nvPr>
              <p:custDataLst>
                <p:tags r:id="rId44"/>
              </p:custDataLst>
            </p:nvPr>
          </p:nvGrpSpPr>
          <p:grpSpPr>
            <a:xfrm>
              <a:off x="11953" y="2101"/>
              <a:ext cx="608" cy="1384"/>
              <a:chOff x="8257" y="6462"/>
              <a:chExt cx="608" cy="1384"/>
            </a:xfrm>
          </p:grpSpPr>
          <p:cxnSp>
            <p:nvCxnSpPr>
              <p:cNvPr id="65" name="直接连接符 64"/>
              <p:cNvCxnSpPr/>
              <p:nvPr>
                <p:custDataLst>
                  <p:tags r:id="rId45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文本框 65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  <p:grpSp>
        <p:nvGrpSpPr>
          <p:cNvPr id="75" name="组合 74"/>
          <p:cNvGrpSpPr/>
          <p:nvPr>
            <p:custDataLst>
              <p:tags r:id="rId18"/>
            </p:custDataLst>
          </p:nvPr>
        </p:nvGrpSpPr>
        <p:grpSpPr>
          <a:xfrm>
            <a:off x="9161145" y="5036820"/>
            <a:ext cx="2689225" cy="879475"/>
            <a:chOff x="9758" y="2116"/>
            <a:chExt cx="4235" cy="1385"/>
          </a:xfrm>
        </p:grpSpPr>
        <p:sp>
          <p:nvSpPr>
            <p:cNvPr id="76" name="文本框 75"/>
            <p:cNvSpPr txBox="1"/>
            <p:nvPr>
              <p:custDataLst>
                <p:tags r:id="rId35"/>
              </p:custDataLst>
            </p:nvPr>
          </p:nvSpPr>
          <p:spPr>
            <a:xfrm>
              <a:off x="9758" y="2349"/>
              <a:ext cx="42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D(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  ,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1 ,      ) </a:t>
              </a:r>
            </a:p>
          </p:txBody>
        </p:sp>
        <p:grpSp>
          <p:nvGrpSpPr>
            <p:cNvPr id="77" name="组合 76"/>
            <p:cNvGrpSpPr/>
            <p:nvPr>
              <p:custDataLst>
                <p:tags r:id="rId36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cxnSp>
            <p:nvCxnSpPr>
              <p:cNvPr id="78" name="直接连接符 77"/>
              <p:cNvCxnSpPr/>
              <p:nvPr>
                <p:custDataLst>
                  <p:tags r:id="rId40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文本框 78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80" name="组合 79"/>
            <p:cNvGrpSpPr/>
            <p:nvPr>
              <p:custDataLst>
                <p:tags r:id="rId37"/>
              </p:custDataLst>
            </p:nvPr>
          </p:nvGrpSpPr>
          <p:grpSpPr>
            <a:xfrm>
              <a:off x="12679" y="2117"/>
              <a:ext cx="608" cy="1384"/>
              <a:chOff x="8983" y="6478"/>
              <a:chExt cx="608" cy="1384"/>
            </a:xfrm>
          </p:grpSpPr>
          <p:cxnSp>
            <p:nvCxnSpPr>
              <p:cNvPr id="81" name="直接连接符 80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8992" y="7139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文本框 81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8983" y="6478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  <p:grpSp>
        <p:nvGrpSpPr>
          <p:cNvPr id="83" name="组合 82"/>
          <p:cNvGrpSpPr/>
          <p:nvPr>
            <p:custDataLst>
              <p:tags r:id="rId19"/>
            </p:custDataLst>
          </p:nvPr>
        </p:nvGrpSpPr>
        <p:grpSpPr>
          <a:xfrm>
            <a:off x="6373495" y="5895975"/>
            <a:ext cx="2689225" cy="879475"/>
            <a:chOff x="9758" y="2116"/>
            <a:chExt cx="4235" cy="1385"/>
          </a:xfrm>
        </p:grpSpPr>
        <p:sp>
          <p:nvSpPr>
            <p:cNvPr id="84" name="文本框 83"/>
            <p:cNvSpPr txBox="1"/>
            <p:nvPr>
              <p:custDataLst>
                <p:tags r:id="rId28"/>
              </p:custDataLst>
            </p:nvPr>
          </p:nvSpPr>
          <p:spPr>
            <a:xfrm>
              <a:off x="9758" y="2349"/>
              <a:ext cx="42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E(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 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,     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, 1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) </a:t>
              </a:r>
            </a:p>
          </p:txBody>
        </p:sp>
        <p:grpSp>
          <p:nvGrpSpPr>
            <p:cNvPr id="85" name="组合 84"/>
            <p:cNvGrpSpPr/>
            <p:nvPr>
              <p:custDataLst>
                <p:tags r:id="rId29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cxnSp>
            <p:nvCxnSpPr>
              <p:cNvPr id="86" name="直接连接符 85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文本框 8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88" name="组合 87"/>
            <p:cNvGrpSpPr/>
            <p:nvPr>
              <p:custDataLst>
                <p:tags r:id="rId30"/>
              </p:custDataLst>
            </p:nvPr>
          </p:nvGrpSpPr>
          <p:grpSpPr>
            <a:xfrm>
              <a:off x="11870" y="2117"/>
              <a:ext cx="608" cy="1384"/>
              <a:chOff x="8174" y="6478"/>
              <a:chExt cx="608" cy="1384"/>
            </a:xfrm>
          </p:grpSpPr>
          <p:cxnSp>
            <p:nvCxnSpPr>
              <p:cNvPr id="89" name="直接连接符 88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8174" y="7139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文本框 89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8174" y="6478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  <p:grpSp>
        <p:nvGrpSpPr>
          <p:cNvPr id="91" name="组合 90"/>
          <p:cNvGrpSpPr/>
          <p:nvPr>
            <p:custDataLst>
              <p:tags r:id="rId20"/>
            </p:custDataLst>
          </p:nvPr>
        </p:nvGrpSpPr>
        <p:grpSpPr>
          <a:xfrm>
            <a:off x="9161145" y="5876290"/>
            <a:ext cx="2689225" cy="879475"/>
            <a:chOff x="9758" y="2116"/>
            <a:chExt cx="4235" cy="1385"/>
          </a:xfrm>
        </p:grpSpPr>
        <p:sp>
          <p:nvSpPr>
            <p:cNvPr id="92" name="文本框 91"/>
            <p:cNvSpPr txBox="1"/>
            <p:nvPr>
              <p:custDataLst>
                <p:tags r:id="rId21"/>
              </p:custDataLst>
            </p:nvPr>
          </p:nvSpPr>
          <p:spPr>
            <a:xfrm>
              <a:off x="9758" y="2349"/>
              <a:ext cx="42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F(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 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,     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, 0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) </a:t>
              </a:r>
            </a:p>
          </p:txBody>
        </p:sp>
        <p:grpSp>
          <p:nvGrpSpPr>
            <p:cNvPr id="93" name="组合 92"/>
            <p:cNvGrpSpPr/>
            <p:nvPr>
              <p:custDataLst>
                <p:tags r:id="rId22"/>
              </p:custDataLst>
            </p:nvPr>
          </p:nvGrpSpPr>
          <p:grpSpPr>
            <a:xfrm>
              <a:off x="10771" y="2116"/>
              <a:ext cx="608" cy="1384"/>
              <a:chOff x="8257" y="6462"/>
              <a:chExt cx="608" cy="1384"/>
            </a:xfrm>
          </p:grpSpPr>
          <p:cxnSp>
            <p:nvCxnSpPr>
              <p:cNvPr id="94" name="直接连接符 93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8257" y="7124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文本框 94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8257" y="6462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  <p:grpSp>
          <p:nvGrpSpPr>
            <p:cNvPr id="96" name="组合 95"/>
            <p:cNvGrpSpPr/>
            <p:nvPr>
              <p:custDataLst>
                <p:tags r:id="rId23"/>
              </p:custDataLst>
            </p:nvPr>
          </p:nvGrpSpPr>
          <p:grpSpPr>
            <a:xfrm>
              <a:off x="11870" y="2117"/>
              <a:ext cx="608" cy="1384"/>
              <a:chOff x="8174" y="6478"/>
              <a:chExt cx="608" cy="1384"/>
            </a:xfrm>
          </p:grpSpPr>
          <p:cxnSp>
            <p:nvCxnSpPr>
              <p:cNvPr id="97" name="直接连接符 96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8174" y="7139"/>
                <a:ext cx="59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文本框 9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8174" y="6478"/>
                <a:ext cx="608" cy="13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1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x-none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>
            <p:custDataLst>
              <p:tags r:id="rId1"/>
            </p:custDataLst>
          </p:nvPr>
        </p:nvGrpSpPr>
        <p:grpSpPr>
          <a:xfrm>
            <a:off x="1229360" y="458470"/>
            <a:ext cx="5006975" cy="5290185"/>
            <a:chOff x="2789" y="4956"/>
            <a:chExt cx="7885" cy="8331"/>
          </a:xfrm>
        </p:grpSpPr>
        <p:pic>
          <p:nvPicPr>
            <p:cNvPr id="28" name="图片 27" descr="屏幕剪辑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0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7" t="38061" r="14338" b="12297"/>
            <a:stretch>
              <a:fillRect/>
            </a:stretch>
          </p:blipFill>
          <p:spPr>
            <a:xfrm>
              <a:off x="2789" y="4956"/>
              <a:ext cx="7885" cy="7621"/>
            </a:xfrm>
            <a:prstGeom prst="rect">
              <a:avLst/>
            </a:prstGeom>
          </p:spPr>
        </p:pic>
        <p:sp>
          <p:nvSpPr>
            <p:cNvPr id="30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291" y="12465"/>
              <a:ext cx="357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2800" b="1" kern="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金刚石</a:t>
              </a:r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晶胞</a:t>
              </a:r>
            </a:p>
          </p:txBody>
        </p:sp>
      </p:grpSp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2440940" y="3657600"/>
            <a:ext cx="492125" cy="55753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椭圆 32"/>
          <p:cNvSpPr/>
          <p:nvPr>
            <p:custDataLst>
              <p:tags r:id="rId3"/>
            </p:custDataLst>
          </p:nvPr>
        </p:nvSpPr>
        <p:spPr>
          <a:xfrm>
            <a:off x="4657725" y="3328035"/>
            <a:ext cx="521970" cy="54800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椭圆 33"/>
          <p:cNvSpPr/>
          <p:nvPr>
            <p:custDataLst>
              <p:tags r:id="rId4"/>
            </p:custDataLst>
          </p:nvPr>
        </p:nvSpPr>
        <p:spPr>
          <a:xfrm>
            <a:off x="3098165" y="1816735"/>
            <a:ext cx="541655" cy="53784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椭圆 34"/>
          <p:cNvSpPr/>
          <p:nvPr>
            <p:custDataLst>
              <p:tags r:id="rId5"/>
            </p:custDataLst>
          </p:nvPr>
        </p:nvSpPr>
        <p:spPr>
          <a:xfrm>
            <a:off x="4150360" y="1852295"/>
            <a:ext cx="577850" cy="56769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6348730" y="2148205"/>
            <a:ext cx="49295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这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个原子在晶胞内什么位置？</a:t>
            </a:r>
          </a:p>
        </p:txBody>
      </p:sp>
      <p:grpSp>
        <p:nvGrpSpPr>
          <p:cNvPr id="23" name="组合 22"/>
          <p:cNvGrpSpPr/>
          <p:nvPr>
            <p:custDataLst>
              <p:tags r:id="rId7"/>
            </p:custDataLst>
          </p:nvPr>
        </p:nvGrpSpPr>
        <p:grpSpPr>
          <a:xfrm>
            <a:off x="381000" y="254754"/>
            <a:ext cx="6336264" cy="5105746"/>
            <a:chOff x="1518" y="232"/>
            <a:chExt cx="7448" cy="6071"/>
          </a:xfrm>
        </p:grpSpPr>
        <p:grpSp>
          <p:nvGrpSpPr>
            <p:cNvPr id="24" name="组合 23"/>
            <p:cNvGrpSpPr/>
            <p:nvPr>
              <p:custDataLst>
                <p:tags r:id="rId8"/>
              </p:custDataLst>
            </p:nvPr>
          </p:nvGrpSpPr>
          <p:grpSpPr>
            <a:xfrm>
              <a:off x="4530" y="4714"/>
              <a:ext cx="4436" cy="622"/>
              <a:chOff x="3353" y="8045"/>
              <a:chExt cx="3716" cy="622"/>
            </a:xfrm>
          </p:grpSpPr>
          <p:cxnSp>
            <p:nvCxnSpPr>
              <p:cNvPr id="25" name="直接箭头连接符 24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3353" y="8045"/>
                <a:ext cx="3522" cy="23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307" y="8046"/>
                <a:ext cx="762" cy="62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x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27" name="组合 26"/>
            <p:cNvGrpSpPr/>
            <p:nvPr>
              <p:custDataLst>
                <p:tags r:id="rId9"/>
              </p:custDataLst>
            </p:nvPr>
          </p:nvGrpSpPr>
          <p:grpSpPr>
            <a:xfrm>
              <a:off x="1518" y="4744"/>
              <a:ext cx="3011" cy="1559"/>
              <a:chOff x="739" y="8075"/>
              <a:chExt cx="2613" cy="1336"/>
            </a:xfrm>
          </p:grpSpPr>
          <p:cxnSp>
            <p:nvCxnSpPr>
              <p:cNvPr id="29" name="直接箭头连接符 28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1387" y="8075"/>
                <a:ext cx="1965" cy="1336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文本框 3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39" y="8802"/>
                <a:ext cx="1100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y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  <p:grpSp>
          <p:nvGrpSpPr>
            <p:cNvPr id="37" name="组合 36"/>
            <p:cNvGrpSpPr/>
            <p:nvPr>
              <p:custDataLst>
                <p:tags r:id="rId10"/>
              </p:custDataLst>
            </p:nvPr>
          </p:nvGrpSpPr>
          <p:grpSpPr>
            <a:xfrm>
              <a:off x="4542" y="232"/>
              <a:ext cx="1450" cy="4512"/>
              <a:chOff x="3365" y="4256"/>
              <a:chExt cx="1450" cy="3819"/>
            </a:xfrm>
          </p:grpSpPr>
          <p:cxnSp>
            <p:nvCxnSpPr>
              <p:cNvPr id="38" name="直接箭头连接符 37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3365" y="4256"/>
                <a:ext cx="38" cy="3819"/>
              </a:xfrm>
              <a:prstGeom prst="straightConnector1">
                <a:avLst/>
              </a:prstGeom>
              <a:ln w="50800">
                <a:solidFill>
                  <a:srgbClr val="C511D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3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746" y="4360"/>
                <a:ext cx="1069" cy="5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i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z</a:t>
                </a:r>
                <a:r>
                  <a:rPr lang="zh-CN" altLang="zh-CN" sz="2800" b="1" kern="100">
                    <a:solidFill>
                      <a:srgbClr val="222BEC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轴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ljNWRhMDAxYjE3MzdiNTA1YmZjNDYwMDViYTA0Zj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7450*4090*459*459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00,&quot;width&quot;:960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1073</Words>
  <Application>Microsoft Office PowerPoint</Application>
  <PresentationFormat>宽屏</PresentationFormat>
  <Paragraphs>237</Paragraphs>
  <Slides>19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Monotype Sorts</vt:lpstr>
      <vt:lpstr>等线</vt:lpstr>
      <vt:lpstr>华文中宋</vt:lpstr>
      <vt:lpstr>宋体</vt:lpstr>
      <vt:lpstr>微软雅黑</vt:lpstr>
      <vt:lpstr>Arial</vt:lpstr>
      <vt:lpstr>Times New Roman</vt:lpstr>
      <vt:lpstr>Wingdings</vt:lpstr>
      <vt:lpstr>Office 主题​​</vt:lpstr>
      <vt:lpstr>Equation.KSEE3</vt:lpstr>
      <vt:lpstr>Equation.3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tttdtt2022@outlook.com</cp:lastModifiedBy>
  <cp:revision>317</cp:revision>
  <dcterms:created xsi:type="dcterms:W3CDTF">2019-06-19T02:08:00Z</dcterms:created>
  <dcterms:modified xsi:type="dcterms:W3CDTF">2023-08-14T07:42:46Z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0E556855C42E4432A87928260E546C60</vt:lpwstr>
  </property>
</Properties>
</file>