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511" r:id="rId3"/>
    <p:sldId id="409" r:id="rId4"/>
    <p:sldId id="412" r:id="rId5"/>
    <p:sldId id="439" r:id="rId6"/>
    <p:sldId id="413" r:id="rId7"/>
    <p:sldId id="415" r:id="rId9"/>
    <p:sldId id="416" r:id="rId10"/>
    <p:sldId id="418" r:id="rId11"/>
    <p:sldId id="421" r:id="rId12"/>
    <p:sldId id="424" r:id="rId13"/>
    <p:sldId id="425" r:id="rId14"/>
    <p:sldId id="417" r:id="rId15"/>
    <p:sldId id="427" r:id="rId16"/>
    <p:sldId id="429" r:id="rId17"/>
    <p:sldId id="428" r:id="rId18"/>
    <p:sldId id="434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64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57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4C017-05C1-4337-A61F-7B6C83E99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E5857-C059-4067-A17F-2590A613F9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370.xml"/><Relationship Id="rId3" Type="http://schemas.openxmlformats.org/officeDocument/2006/relationships/tags" Target="../tags/tag36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485.xml"/><Relationship Id="rId3" Type="http://schemas.openxmlformats.org/officeDocument/2006/relationships/tags" Target="../tags/tag48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晶胞也有其他结构，没有特殊说明的情况下，默认晶胞是平行六面体。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14</a:t>
            </a:r>
            <a:r>
              <a:rPr lang="zh-CN" altLang="en-US"/>
              <a:t>个铜原子吗？晶胞特点之一：相邻晶胞之间共顶点、共棱、共面。铜晶胞中</a:t>
            </a:r>
            <a:r>
              <a:rPr lang="en-US" altLang="zh-CN"/>
              <a:t>8</a:t>
            </a:r>
            <a:r>
              <a:rPr lang="zh-CN" altLang="en-US"/>
              <a:t>个顶点上的铜原子被几个晶胞共用？</a:t>
            </a:r>
            <a:r>
              <a:rPr lang="en-US" altLang="zh-CN"/>
              <a:t>6</a:t>
            </a:r>
            <a:r>
              <a:rPr lang="zh-CN" altLang="en-US"/>
              <a:t>个面上的铜原子被几个晶胞共用？要是棱上也有的话，会被几个晶胞共用？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 bwMode="auto">
          <a:xfrm>
            <a:off x="473075" y="1279525"/>
            <a:ext cx="6156325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6.xml"/><Relationship Id="rId18" Type="http://schemas.openxmlformats.org/officeDocument/2006/relationships/image" Target="../media/image1.png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8.xml"/><Relationship Id="rId5" Type="http://schemas.openxmlformats.org/officeDocument/2006/relationships/image" Target="../media/image5.png"/><Relationship Id="rId4" Type="http://schemas.openxmlformats.org/officeDocument/2006/relationships/tags" Target="../tags/tag6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image" Target="../media/image9.jpeg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368.xml"/><Relationship Id="rId24" Type="http://schemas.openxmlformats.org/officeDocument/2006/relationships/tags" Target="../tags/tag367.xml"/><Relationship Id="rId23" Type="http://schemas.openxmlformats.org/officeDocument/2006/relationships/tags" Target="../tags/tag366.xml"/><Relationship Id="rId22" Type="http://schemas.openxmlformats.org/officeDocument/2006/relationships/tags" Target="../tags/tag365.xml"/><Relationship Id="rId21" Type="http://schemas.openxmlformats.org/officeDocument/2006/relationships/tags" Target="../tags/tag364.xml"/><Relationship Id="rId20" Type="http://schemas.openxmlformats.org/officeDocument/2006/relationships/tags" Target="../tags/tag363.xml"/><Relationship Id="rId2" Type="http://schemas.openxmlformats.org/officeDocument/2006/relationships/tags" Target="../tags/tag346.xml"/><Relationship Id="rId19" Type="http://schemas.openxmlformats.org/officeDocument/2006/relationships/tags" Target="../tags/tag362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tags" Target="../tags/tag34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79.xml"/><Relationship Id="rId8" Type="http://schemas.openxmlformats.org/officeDocument/2006/relationships/tags" Target="../tags/tag378.xml"/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373.xml"/><Relationship Id="rId29" Type="http://schemas.openxmlformats.org/officeDocument/2006/relationships/tags" Target="../tags/tag398.xml"/><Relationship Id="rId28" Type="http://schemas.openxmlformats.org/officeDocument/2006/relationships/tags" Target="../tags/tag397.xml"/><Relationship Id="rId27" Type="http://schemas.openxmlformats.org/officeDocument/2006/relationships/tags" Target="../tags/tag396.xml"/><Relationship Id="rId26" Type="http://schemas.openxmlformats.org/officeDocument/2006/relationships/tags" Target="../tags/tag395.xml"/><Relationship Id="rId25" Type="http://schemas.openxmlformats.org/officeDocument/2006/relationships/tags" Target="../tags/tag394.xml"/><Relationship Id="rId24" Type="http://schemas.openxmlformats.org/officeDocument/2006/relationships/tags" Target="../tags/tag393.xml"/><Relationship Id="rId23" Type="http://schemas.openxmlformats.org/officeDocument/2006/relationships/tags" Target="../tags/tag392.xml"/><Relationship Id="rId22" Type="http://schemas.openxmlformats.org/officeDocument/2006/relationships/tags" Target="../tags/tag391.xml"/><Relationship Id="rId21" Type="http://schemas.openxmlformats.org/officeDocument/2006/relationships/tags" Target="../tags/tag390.xml"/><Relationship Id="rId20" Type="http://schemas.openxmlformats.org/officeDocument/2006/relationships/tags" Target="../tags/tag389.xml"/><Relationship Id="rId2" Type="http://schemas.openxmlformats.org/officeDocument/2006/relationships/tags" Target="../tags/tag372.xml"/><Relationship Id="rId19" Type="http://schemas.openxmlformats.org/officeDocument/2006/relationships/tags" Target="../tags/tag388.xml"/><Relationship Id="rId18" Type="http://schemas.openxmlformats.org/officeDocument/2006/relationships/tags" Target="../tags/tag387.xml"/><Relationship Id="rId17" Type="http://schemas.openxmlformats.org/officeDocument/2006/relationships/tags" Target="../tags/tag386.xml"/><Relationship Id="rId16" Type="http://schemas.openxmlformats.org/officeDocument/2006/relationships/tags" Target="../tags/tag385.xml"/><Relationship Id="rId15" Type="http://schemas.openxmlformats.org/officeDocument/2006/relationships/tags" Target="../tags/tag384.xml"/><Relationship Id="rId14" Type="http://schemas.openxmlformats.org/officeDocument/2006/relationships/tags" Target="../tags/tag383.xml"/><Relationship Id="rId13" Type="http://schemas.openxmlformats.org/officeDocument/2006/relationships/tags" Target="../tags/tag382.xml"/><Relationship Id="rId12" Type="http://schemas.openxmlformats.org/officeDocument/2006/relationships/tags" Target="../tags/tag381.xml"/><Relationship Id="rId11" Type="http://schemas.openxmlformats.org/officeDocument/2006/relationships/image" Target="../media/image18.png"/><Relationship Id="rId10" Type="http://schemas.openxmlformats.org/officeDocument/2006/relationships/tags" Target="../tags/tag380.xml"/><Relationship Id="rId1" Type="http://schemas.openxmlformats.org/officeDocument/2006/relationships/tags" Target="../tags/tag37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.bin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3" Type="http://schemas.openxmlformats.org/officeDocument/2006/relationships/image" Target="../media/image19.png"/><Relationship Id="rId2" Type="http://schemas.openxmlformats.org/officeDocument/2006/relationships/tags" Target="../tags/tag400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05.xml"/><Relationship Id="rId10" Type="http://schemas.openxmlformats.org/officeDocument/2006/relationships/oleObject" Target="../embeddings/oleObject2.bin"/><Relationship Id="rId1" Type="http://schemas.openxmlformats.org/officeDocument/2006/relationships/tags" Target="../tags/tag39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13.xml"/><Relationship Id="rId8" Type="http://schemas.openxmlformats.org/officeDocument/2006/relationships/tags" Target="../tags/tag412.xml"/><Relationship Id="rId7" Type="http://schemas.openxmlformats.org/officeDocument/2006/relationships/tags" Target="../tags/tag411.xml"/><Relationship Id="rId67" Type="http://schemas.openxmlformats.org/officeDocument/2006/relationships/notesSlide" Target="../notesSlides/notesSlide4.xml"/><Relationship Id="rId66" Type="http://schemas.openxmlformats.org/officeDocument/2006/relationships/slideLayout" Target="../slideLayouts/slideLayout2.xml"/><Relationship Id="rId65" Type="http://schemas.openxmlformats.org/officeDocument/2006/relationships/tags" Target="../tags/tag469.xml"/><Relationship Id="rId64" Type="http://schemas.openxmlformats.org/officeDocument/2006/relationships/tags" Target="../tags/tag468.xml"/><Relationship Id="rId63" Type="http://schemas.openxmlformats.org/officeDocument/2006/relationships/tags" Target="../tags/tag467.xml"/><Relationship Id="rId62" Type="http://schemas.openxmlformats.org/officeDocument/2006/relationships/tags" Target="../tags/tag466.xml"/><Relationship Id="rId61" Type="http://schemas.openxmlformats.org/officeDocument/2006/relationships/tags" Target="../tags/tag465.xml"/><Relationship Id="rId60" Type="http://schemas.openxmlformats.org/officeDocument/2006/relationships/tags" Target="../tags/tag464.xml"/><Relationship Id="rId6" Type="http://schemas.openxmlformats.org/officeDocument/2006/relationships/tags" Target="../tags/tag410.xml"/><Relationship Id="rId59" Type="http://schemas.openxmlformats.org/officeDocument/2006/relationships/tags" Target="../tags/tag463.xml"/><Relationship Id="rId58" Type="http://schemas.openxmlformats.org/officeDocument/2006/relationships/tags" Target="../tags/tag462.xml"/><Relationship Id="rId57" Type="http://schemas.openxmlformats.org/officeDocument/2006/relationships/tags" Target="../tags/tag461.xml"/><Relationship Id="rId56" Type="http://schemas.openxmlformats.org/officeDocument/2006/relationships/tags" Target="../tags/tag460.xml"/><Relationship Id="rId55" Type="http://schemas.openxmlformats.org/officeDocument/2006/relationships/tags" Target="../tags/tag459.xml"/><Relationship Id="rId54" Type="http://schemas.openxmlformats.org/officeDocument/2006/relationships/tags" Target="../tags/tag458.xml"/><Relationship Id="rId53" Type="http://schemas.openxmlformats.org/officeDocument/2006/relationships/tags" Target="../tags/tag457.xml"/><Relationship Id="rId52" Type="http://schemas.openxmlformats.org/officeDocument/2006/relationships/tags" Target="../tags/tag456.xml"/><Relationship Id="rId51" Type="http://schemas.openxmlformats.org/officeDocument/2006/relationships/tags" Target="../tags/tag455.xml"/><Relationship Id="rId50" Type="http://schemas.openxmlformats.org/officeDocument/2006/relationships/tags" Target="../tags/tag454.xml"/><Relationship Id="rId5" Type="http://schemas.openxmlformats.org/officeDocument/2006/relationships/tags" Target="../tags/tag409.xml"/><Relationship Id="rId49" Type="http://schemas.openxmlformats.org/officeDocument/2006/relationships/tags" Target="../tags/tag453.xml"/><Relationship Id="rId48" Type="http://schemas.openxmlformats.org/officeDocument/2006/relationships/tags" Target="../tags/tag452.xml"/><Relationship Id="rId47" Type="http://schemas.openxmlformats.org/officeDocument/2006/relationships/tags" Target="../tags/tag451.xml"/><Relationship Id="rId46" Type="http://schemas.openxmlformats.org/officeDocument/2006/relationships/tags" Target="../tags/tag450.xml"/><Relationship Id="rId45" Type="http://schemas.openxmlformats.org/officeDocument/2006/relationships/tags" Target="../tags/tag449.xml"/><Relationship Id="rId44" Type="http://schemas.openxmlformats.org/officeDocument/2006/relationships/tags" Target="../tags/tag448.xml"/><Relationship Id="rId43" Type="http://schemas.openxmlformats.org/officeDocument/2006/relationships/tags" Target="../tags/tag447.xml"/><Relationship Id="rId42" Type="http://schemas.openxmlformats.org/officeDocument/2006/relationships/tags" Target="../tags/tag446.xml"/><Relationship Id="rId41" Type="http://schemas.openxmlformats.org/officeDocument/2006/relationships/tags" Target="../tags/tag445.xml"/><Relationship Id="rId40" Type="http://schemas.openxmlformats.org/officeDocument/2006/relationships/tags" Target="../tags/tag444.xml"/><Relationship Id="rId4" Type="http://schemas.openxmlformats.org/officeDocument/2006/relationships/tags" Target="../tags/tag408.xml"/><Relationship Id="rId39" Type="http://schemas.openxmlformats.org/officeDocument/2006/relationships/tags" Target="../tags/tag443.xml"/><Relationship Id="rId38" Type="http://schemas.openxmlformats.org/officeDocument/2006/relationships/tags" Target="../tags/tag442.xml"/><Relationship Id="rId37" Type="http://schemas.openxmlformats.org/officeDocument/2006/relationships/tags" Target="../tags/tag441.xml"/><Relationship Id="rId36" Type="http://schemas.openxmlformats.org/officeDocument/2006/relationships/tags" Target="../tags/tag440.xml"/><Relationship Id="rId35" Type="http://schemas.openxmlformats.org/officeDocument/2006/relationships/tags" Target="../tags/tag439.xml"/><Relationship Id="rId34" Type="http://schemas.openxmlformats.org/officeDocument/2006/relationships/tags" Target="../tags/tag438.xml"/><Relationship Id="rId33" Type="http://schemas.openxmlformats.org/officeDocument/2006/relationships/tags" Target="../tags/tag437.xml"/><Relationship Id="rId32" Type="http://schemas.openxmlformats.org/officeDocument/2006/relationships/tags" Target="../tags/tag436.xml"/><Relationship Id="rId31" Type="http://schemas.openxmlformats.org/officeDocument/2006/relationships/tags" Target="../tags/tag435.xml"/><Relationship Id="rId30" Type="http://schemas.openxmlformats.org/officeDocument/2006/relationships/tags" Target="../tags/tag434.xml"/><Relationship Id="rId3" Type="http://schemas.openxmlformats.org/officeDocument/2006/relationships/image" Target="../media/image19.png"/><Relationship Id="rId29" Type="http://schemas.openxmlformats.org/officeDocument/2006/relationships/tags" Target="../tags/tag433.xml"/><Relationship Id="rId28" Type="http://schemas.openxmlformats.org/officeDocument/2006/relationships/tags" Target="../tags/tag432.xml"/><Relationship Id="rId27" Type="http://schemas.openxmlformats.org/officeDocument/2006/relationships/tags" Target="../tags/tag431.xml"/><Relationship Id="rId26" Type="http://schemas.openxmlformats.org/officeDocument/2006/relationships/tags" Target="../tags/tag430.xml"/><Relationship Id="rId25" Type="http://schemas.openxmlformats.org/officeDocument/2006/relationships/tags" Target="../tags/tag429.xml"/><Relationship Id="rId24" Type="http://schemas.openxmlformats.org/officeDocument/2006/relationships/tags" Target="../tags/tag428.xml"/><Relationship Id="rId23" Type="http://schemas.openxmlformats.org/officeDocument/2006/relationships/tags" Target="../tags/tag427.xml"/><Relationship Id="rId22" Type="http://schemas.openxmlformats.org/officeDocument/2006/relationships/tags" Target="../tags/tag426.xml"/><Relationship Id="rId21" Type="http://schemas.openxmlformats.org/officeDocument/2006/relationships/tags" Target="../tags/tag425.xml"/><Relationship Id="rId20" Type="http://schemas.openxmlformats.org/officeDocument/2006/relationships/tags" Target="../tags/tag424.xml"/><Relationship Id="rId2" Type="http://schemas.openxmlformats.org/officeDocument/2006/relationships/tags" Target="../tags/tag407.xml"/><Relationship Id="rId19" Type="http://schemas.openxmlformats.org/officeDocument/2006/relationships/tags" Target="../tags/tag423.xml"/><Relationship Id="rId18" Type="http://schemas.openxmlformats.org/officeDocument/2006/relationships/tags" Target="../tags/tag422.xml"/><Relationship Id="rId17" Type="http://schemas.openxmlformats.org/officeDocument/2006/relationships/tags" Target="../tags/tag421.xml"/><Relationship Id="rId16" Type="http://schemas.openxmlformats.org/officeDocument/2006/relationships/tags" Target="../tags/tag420.xml"/><Relationship Id="rId15" Type="http://schemas.openxmlformats.org/officeDocument/2006/relationships/tags" Target="../tags/tag419.xml"/><Relationship Id="rId14" Type="http://schemas.openxmlformats.org/officeDocument/2006/relationships/tags" Target="../tags/tag418.xml"/><Relationship Id="rId13" Type="http://schemas.openxmlformats.org/officeDocument/2006/relationships/tags" Target="../tags/tag417.xml"/><Relationship Id="rId12" Type="http://schemas.openxmlformats.org/officeDocument/2006/relationships/tags" Target="../tags/tag416.xml"/><Relationship Id="rId11" Type="http://schemas.openxmlformats.org/officeDocument/2006/relationships/tags" Target="../tags/tag415.xml"/><Relationship Id="rId10" Type="http://schemas.openxmlformats.org/officeDocument/2006/relationships/tags" Target="../tags/tag414.xml"/><Relationship Id="rId1" Type="http://schemas.openxmlformats.org/officeDocument/2006/relationships/tags" Target="../tags/tag40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79.xml"/><Relationship Id="rId8" Type="http://schemas.openxmlformats.org/officeDocument/2006/relationships/tags" Target="../tags/tag478.xml"/><Relationship Id="rId7" Type="http://schemas.openxmlformats.org/officeDocument/2006/relationships/tags" Target="../tags/tag477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4" Type="http://schemas.openxmlformats.org/officeDocument/2006/relationships/image" Target="../media/image21.emf"/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2.png"/><Relationship Id="rId13" Type="http://schemas.openxmlformats.org/officeDocument/2006/relationships/tags" Target="../tags/tag483.xml"/><Relationship Id="rId12" Type="http://schemas.openxmlformats.org/officeDocument/2006/relationships/tags" Target="../tags/tag482.xml"/><Relationship Id="rId11" Type="http://schemas.openxmlformats.org/officeDocument/2006/relationships/tags" Target="../tags/tag481.xml"/><Relationship Id="rId10" Type="http://schemas.openxmlformats.org/officeDocument/2006/relationships/tags" Target="../tags/tag480.xml"/><Relationship Id="rId1" Type="http://schemas.openxmlformats.org/officeDocument/2006/relationships/tags" Target="../tags/tag47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9.xml"/><Relationship Id="rId4" Type="http://schemas.openxmlformats.org/officeDocument/2006/relationships/tags" Target="../tags/tag488.xml"/><Relationship Id="rId3" Type="http://schemas.openxmlformats.org/officeDocument/2006/relationships/image" Target="../media/image23.png"/><Relationship Id="rId2" Type="http://schemas.openxmlformats.org/officeDocument/2006/relationships/tags" Target="../tags/tag487.xml"/><Relationship Id="rId1" Type="http://schemas.openxmlformats.org/officeDocument/2006/relationships/tags" Target="../tags/tag48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98.xml"/><Relationship Id="rId84" Type="http://schemas.openxmlformats.org/officeDocument/2006/relationships/slideLayout" Target="../slideLayouts/slideLayout7.xml"/><Relationship Id="rId83" Type="http://schemas.openxmlformats.org/officeDocument/2006/relationships/tags" Target="../tags/tag572.xml"/><Relationship Id="rId82" Type="http://schemas.openxmlformats.org/officeDocument/2006/relationships/tags" Target="../tags/tag571.xml"/><Relationship Id="rId81" Type="http://schemas.openxmlformats.org/officeDocument/2006/relationships/tags" Target="../tags/tag570.xml"/><Relationship Id="rId80" Type="http://schemas.openxmlformats.org/officeDocument/2006/relationships/tags" Target="../tags/tag569.xml"/><Relationship Id="rId8" Type="http://schemas.openxmlformats.org/officeDocument/2006/relationships/tags" Target="../tags/tag497.xml"/><Relationship Id="rId79" Type="http://schemas.openxmlformats.org/officeDocument/2006/relationships/tags" Target="../tags/tag568.xml"/><Relationship Id="rId78" Type="http://schemas.openxmlformats.org/officeDocument/2006/relationships/tags" Target="../tags/tag567.xml"/><Relationship Id="rId77" Type="http://schemas.openxmlformats.org/officeDocument/2006/relationships/tags" Target="../tags/tag566.xml"/><Relationship Id="rId76" Type="http://schemas.openxmlformats.org/officeDocument/2006/relationships/tags" Target="../tags/tag565.xml"/><Relationship Id="rId75" Type="http://schemas.openxmlformats.org/officeDocument/2006/relationships/tags" Target="../tags/tag564.xml"/><Relationship Id="rId74" Type="http://schemas.openxmlformats.org/officeDocument/2006/relationships/tags" Target="../tags/tag563.xml"/><Relationship Id="rId73" Type="http://schemas.openxmlformats.org/officeDocument/2006/relationships/tags" Target="../tags/tag562.xml"/><Relationship Id="rId72" Type="http://schemas.openxmlformats.org/officeDocument/2006/relationships/tags" Target="../tags/tag561.xml"/><Relationship Id="rId71" Type="http://schemas.openxmlformats.org/officeDocument/2006/relationships/tags" Target="../tags/tag560.xml"/><Relationship Id="rId70" Type="http://schemas.openxmlformats.org/officeDocument/2006/relationships/tags" Target="../tags/tag559.xml"/><Relationship Id="rId7" Type="http://schemas.openxmlformats.org/officeDocument/2006/relationships/tags" Target="../tags/tag496.xml"/><Relationship Id="rId69" Type="http://schemas.openxmlformats.org/officeDocument/2006/relationships/tags" Target="../tags/tag558.xml"/><Relationship Id="rId68" Type="http://schemas.openxmlformats.org/officeDocument/2006/relationships/tags" Target="../tags/tag557.xml"/><Relationship Id="rId67" Type="http://schemas.openxmlformats.org/officeDocument/2006/relationships/tags" Target="../tags/tag556.xml"/><Relationship Id="rId66" Type="http://schemas.openxmlformats.org/officeDocument/2006/relationships/tags" Target="../tags/tag555.xml"/><Relationship Id="rId65" Type="http://schemas.openxmlformats.org/officeDocument/2006/relationships/tags" Target="../tags/tag554.xml"/><Relationship Id="rId64" Type="http://schemas.openxmlformats.org/officeDocument/2006/relationships/tags" Target="../tags/tag553.xml"/><Relationship Id="rId63" Type="http://schemas.openxmlformats.org/officeDocument/2006/relationships/tags" Target="../tags/tag552.xml"/><Relationship Id="rId62" Type="http://schemas.openxmlformats.org/officeDocument/2006/relationships/tags" Target="../tags/tag551.xml"/><Relationship Id="rId61" Type="http://schemas.openxmlformats.org/officeDocument/2006/relationships/tags" Target="../tags/tag550.xml"/><Relationship Id="rId60" Type="http://schemas.openxmlformats.org/officeDocument/2006/relationships/tags" Target="../tags/tag549.xml"/><Relationship Id="rId6" Type="http://schemas.openxmlformats.org/officeDocument/2006/relationships/tags" Target="../tags/tag495.xml"/><Relationship Id="rId59" Type="http://schemas.openxmlformats.org/officeDocument/2006/relationships/tags" Target="../tags/tag548.xml"/><Relationship Id="rId58" Type="http://schemas.openxmlformats.org/officeDocument/2006/relationships/tags" Target="../tags/tag547.xml"/><Relationship Id="rId57" Type="http://schemas.openxmlformats.org/officeDocument/2006/relationships/tags" Target="../tags/tag546.xml"/><Relationship Id="rId56" Type="http://schemas.openxmlformats.org/officeDocument/2006/relationships/tags" Target="../tags/tag545.xml"/><Relationship Id="rId55" Type="http://schemas.openxmlformats.org/officeDocument/2006/relationships/tags" Target="../tags/tag544.xml"/><Relationship Id="rId54" Type="http://schemas.openxmlformats.org/officeDocument/2006/relationships/tags" Target="../tags/tag543.xml"/><Relationship Id="rId53" Type="http://schemas.openxmlformats.org/officeDocument/2006/relationships/tags" Target="../tags/tag542.xml"/><Relationship Id="rId52" Type="http://schemas.openxmlformats.org/officeDocument/2006/relationships/tags" Target="../tags/tag541.xml"/><Relationship Id="rId51" Type="http://schemas.openxmlformats.org/officeDocument/2006/relationships/tags" Target="../tags/tag540.xml"/><Relationship Id="rId50" Type="http://schemas.openxmlformats.org/officeDocument/2006/relationships/tags" Target="../tags/tag539.xml"/><Relationship Id="rId5" Type="http://schemas.openxmlformats.org/officeDocument/2006/relationships/tags" Target="../tags/tag494.xml"/><Relationship Id="rId49" Type="http://schemas.openxmlformats.org/officeDocument/2006/relationships/tags" Target="../tags/tag538.xml"/><Relationship Id="rId48" Type="http://schemas.openxmlformats.org/officeDocument/2006/relationships/tags" Target="../tags/tag537.xml"/><Relationship Id="rId47" Type="http://schemas.openxmlformats.org/officeDocument/2006/relationships/tags" Target="../tags/tag536.xml"/><Relationship Id="rId46" Type="http://schemas.openxmlformats.org/officeDocument/2006/relationships/tags" Target="../tags/tag535.xml"/><Relationship Id="rId45" Type="http://schemas.openxmlformats.org/officeDocument/2006/relationships/tags" Target="../tags/tag534.xml"/><Relationship Id="rId44" Type="http://schemas.openxmlformats.org/officeDocument/2006/relationships/tags" Target="../tags/tag533.xml"/><Relationship Id="rId43" Type="http://schemas.openxmlformats.org/officeDocument/2006/relationships/tags" Target="../tags/tag532.xml"/><Relationship Id="rId42" Type="http://schemas.openxmlformats.org/officeDocument/2006/relationships/tags" Target="../tags/tag531.xml"/><Relationship Id="rId41" Type="http://schemas.openxmlformats.org/officeDocument/2006/relationships/tags" Target="../tags/tag530.xml"/><Relationship Id="rId40" Type="http://schemas.openxmlformats.org/officeDocument/2006/relationships/tags" Target="../tags/tag529.xml"/><Relationship Id="rId4" Type="http://schemas.openxmlformats.org/officeDocument/2006/relationships/tags" Target="../tags/tag493.xml"/><Relationship Id="rId39" Type="http://schemas.openxmlformats.org/officeDocument/2006/relationships/tags" Target="../tags/tag528.xml"/><Relationship Id="rId38" Type="http://schemas.openxmlformats.org/officeDocument/2006/relationships/tags" Target="../tags/tag527.xml"/><Relationship Id="rId37" Type="http://schemas.openxmlformats.org/officeDocument/2006/relationships/tags" Target="../tags/tag526.xml"/><Relationship Id="rId36" Type="http://schemas.openxmlformats.org/officeDocument/2006/relationships/tags" Target="../tags/tag525.xml"/><Relationship Id="rId35" Type="http://schemas.openxmlformats.org/officeDocument/2006/relationships/tags" Target="../tags/tag524.xml"/><Relationship Id="rId34" Type="http://schemas.openxmlformats.org/officeDocument/2006/relationships/tags" Target="../tags/tag523.xml"/><Relationship Id="rId33" Type="http://schemas.openxmlformats.org/officeDocument/2006/relationships/tags" Target="../tags/tag522.xml"/><Relationship Id="rId32" Type="http://schemas.openxmlformats.org/officeDocument/2006/relationships/tags" Target="../tags/tag521.xml"/><Relationship Id="rId31" Type="http://schemas.openxmlformats.org/officeDocument/2006/relationships/tags" Target="../tags/tag520.xml"/><Relationship Id="rId30" Type="http://schemas.openxmlformats.org/officeDocument/2006/relationships/tags" Target="../tags/tag519.xml"/><Relationship Id="rId3" Type="http://schemas.openxmlformats.org/officeDocument/2006/relationships/tags" Target="../tags/tag492.xml"/><Relationship Id="rId29" Type="http://schemas.openxmlformats.org/officeDocument/2006/relationships/tags" Target="../tags/tag518.xml"/><Relationship Id="rId28" Type="http://schemas.openxmlformats.org/officeDocument/2006/relationships/tags" Target="../tags/tag517.xml"/><Relationship Id="rId27" Type="http://schemas.openxmlformats.org/officeDocument/2006/relationships/tags" Target="../tags/tag516.xml"/><Relationship Id="rId26" Type="http://schemas.openxmlformats.org/officeDocument/2006/relationships/tags" Target="../tags/tag515.xml"/><Relationship Id="rId25" Type="http://schemas.openxmlformats.org/officeDocument/2006/relationships/tags" Target="../tags/tag514.xml"/><Relationship Id="rId24" Type="http://schemas.openxmlformats.org/officeDocument/2006/relationships/tags" Target="../tags/tag513.xml"/><Relationship Id="rId23" Type="http://schemas.openxmlformats.org/officeDocument/2006/relationships/tags" Target="../tags/tag512.xml"/><Relationship Id="rId22" Type="http://schemas.openxmlformats.org/officeDocument/2006/relationships/tags" Target="../tags/tag511.xml"/><Relationship Id="rId21" Type="http://schemas.openxmlformats.org/officeDocument/2006/relationships/tags" Target="../tags/tag510.xml"/><Relationship Id="rId20" Type="http://schemas.openxmlformats.org/officeDocument/2006/relationships/tags" Target="../tags/tag509.xml"/><Relationship Id="rId2" Type="http://schemas.openxmlformats.org/officeDocument/2006/relationships/tags" Target="../tags/tag491.xml"/><Relationship Id="rId19" Type="http://schemas.openxmlformats.org/officeDocument/2006/relationships/tags" Target="../tags/tag508.xml"/><Relationship Id="rId18" Type="http://schemas.openxmlformats.org/officeDocument/2006/relationships/tags" Target="../tags/tag507.xml"/><Relationship Id="rId17" Type="http://schemas.openxmlformats.org/officeDocument/2006/relationships/tags" Target="../tags/tag506.xml"/><Relationship Id="rId16" Type="http://schemas.openxmlformats.org/officeDocument/2006/relationships/tags" Target="../tags/tag505.xml"/><Relationship Id="rId15" Type="http://schemas.openxmlformats.org/officeDocument/2006/relationships/tags" Target="../tags/tag504.xml"/><Relationship Id="rId14" Type="http://schemas.openxmlformats.org/officeDocument/2006/relationships/tags" Target="../tags/tag503.xml"/><Relationship Id="rId13" Type="http://schemas.openxmlformats.org/officeDocument/2006/relationships/tags" Target="../tags/tag502.xml"/><Relationship Id="rId12" Type="http://schemas.openxmlformats.org/officeDocument/2006/relationships/tags" Target="../tags/tag501.xml"/><Relationship Id="rId11" Type="http://schemas.openxmlformats.org/officeDocument/2006/relationships/tags" Target="../tags/tag500.xml"/><Relationship Id="rId10" Type="http://schemas.openxmlformats.org/officeDocument/2006/relationships/tags" Target="../tags/tag499.xml"/><Relationship Id="rId1" Type="http://schemas.openxmlformats.org/officeDocument/2006/relationships/tags" Target="../tags/tag49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85.xml"/><Relationship Id="rId2" Type="http://schemas.openxmlformats.org/officeDocument/2006/relationships/tags" Target="../tags/tag70.xml"/><Relationship Id="rId19" Type="http://schemas.openxmlformats.org/officeDocument/2006/relationships/tags" Target="../tags/tag84.xml"/><Relationship Id="rId18" Type="http://schemas.openxmlformats.org/officeDocument/2006/relationships/image" Target="../media/image8.jpeg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image" Target="../media/image7.png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image" Target="../media/image9.jpeg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88.xml"/><Relationship Id="rId29" Type="http://schemas.openxmlformats.org/officeDocument/2006/relationships/tags" Target="../tags/tag110.xml"/><Relationship Id="rId28" Type="http://schemas.openxmlformats.org/officeDocument/2006/relationships/tags" Target="../tags/tag109.xml"/><Relationship Id="rId27" Type="http://schemas.openxmlformats.org/officeDocument/2006/relationships/tags" Target="../tags/tag108.xml"/><Relationship Id="rId26" Type="http://schemas.openxmlformats.org/officeDocument/2006/relationships/image" Target="../media/image10.png"/><Relationship Id="rId25" Type="http://schemas.openxmlformats.org/officeDocument/2006/relationships/tags" Target="../tags/tag107.xml"/><Relationship Id="rId24" Type="http://schemas.microsoft.com/office/2007/relationships/media" Target="../media/media1.mp4"/><Relationship Id="rId23" Type="http://schemas.openxmlformats.org/officeDocument/2006/relationships/video" Target="../media/media1.mp4"/><Relationship Id="rId22" Type="http://schemas.openxmlformats.org/officeDocument/2006/relationships/tags" Target="../tags/tag106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tags" Target="../tags/tag87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15.xml"/><Relationship Id="rId6" Type="http://schemas.openxmlformats.org/officeDocument/2006/relationships/image" Target="../media/image12.png"/><Relationship Id="rId5" Type="http://schemas.openxmlformats.org/officeDocument/2006/relationships/tags" Target="../tags/tag114.xml"/><Relationship Id="rId4" Type="http://schemas.openxmlformats.org/officeDocument/2006/relationships/image" Target="../media/image11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122.xml"/><Relationship Id="rId7" Type="http://schemas.openxmlformats.org/officeDocument/2006/relationships/image" Target="../media/image13.png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31.xml"/><Relationship Id="rId2" Type="http://schemas.openxmlformats.org/officeDocument/2006/relationships/tags" Target="../tags/tag117.xml"/><Relationship Id="rId19" Type="http://schemas.openxmlformats.org/officeDocument/2006/relationships/tags" Target="../tags/tag130.xml"/><Relationship Id="rId18" Type="http://schemas.openxmlformats.org/officeDocument/2006/relationships/tags" Target="../tags/tag129.xml"/><Relationship Id="rId17" Type="http://schemas.openxmlformats.org/officeDocument/2006/relationships/image" Target="../media/image16.png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image" Target="../media/image15.png"/><Relationship Id="rId10" Type="http://schemas.openxmlformats.org/officeDocument/2006/relationships/tags" Target="../tags/tag123.xml"/><Relationship Id="rId1" Type="http://schemas.openxmlformats.org/officeDocument/2006/relationships/tags" Target="../tags/tag11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8" Type="http://schemas.openxmlformats.org/officeDocument/2006/relationships/slideLayout" Target="../slideLayouts/slideLayout7.xml"/><Relationship Id="rId47" Type="http://schemas.openxmlformats.org/officeDocument/2006/relationships/tags" Target="../tags/tag180.xml"/><Relationship Id="rId46" Type="http://schemas.openxmlformats.org/officeDocument/2006/relationships/tags" Target="../tags/tag179.xml"/><Relationship Id="rId45" Type="http://schemas.openxmlformats.org/officeDocument/2006/relationships/tags" Target="../tags/tag178.xml"/><Relationship Id="rId44" Type="http://schemas.openxmlformats.org/officeDocument/2006/relationships/tags" Target="../tags/tag177.xml"/><Relationship Id="rId43" Type="http://schemas.openxmlformats.org/officeDocument/2006/relationships/tags" Target="../tags/tag176.xml"/><Relationship Id="rId42" Type="http://schemas.openxmlformats.org/officeDocument/2006/relationships/tags" Target="../tags/tag175.xml"/><Relationship Id="rId41" Type="http://schemas.openxmlformats.org/officeDocument/2006/relationships/tags" Target="../tags/tag174.xml"/><Relationship Id="rId40" Type="http://schemas.openxmlformats.org/officeDocument/2006/relationships/tags" Target="../tags/tag173.xml"/><Relationship Id="rId4" Type="http://schemas.openxmlformats.org/officeDocument/2006/relationships/tags" Target="../tags/tag137.xml"/><Relationship Id="rId39" Type="http://schemas.openxmlformats.org/officeDocument/2006/relationships/tags" Target="../tags/tag172.xml"/><Relationship Id="rId38" Type="http://schemas.openxmlformats.org/officeDocument/2006/relationships/tags" Target="../tags/tag171.xml"/><Relationship Id="rId37" Type="http://schemas.openxmlformats.org/officeDocument/2006/relationships/tags" Target="../tags/tag170.xml"/><Relationship Id="rId36" Type="http://schemas.openxmlformats.org/officeDocument/2006/relationships/tags" Target="../tags/tag169.xml"/><Relationship Id="rId35" Type="http://schemas.openxmlformats.org/officeDocument/2006/relationships/tags" Target="../tags/tag168.xml"/><Relationship Id="rId34" Type="http://schemas.openxmlformats.org/officeDocument/2006/relationships/tags" Target="../tags/tag167.xml"/><Relationship Id="rId33" Type="http://schemas.openxmlformats.org/officeDocument/2006/relationships/tags" Target="../tags/tag166.xml"/><Relationship Id="rId32" Type="http://schemas.openxmlformats.org/officeDocument/2006/relationships/tags" Target="../tags/tag165.xml"/><Relationship Id="rId31" Type="http://schemas.openxmlformats.org/officeDocument/2006/relationships/tags" Target="../tags/tag164.xml"/><Relationship Id="rId30" Type="http://schemas.openxmlformats.org/officeDocument/2006/relationships/tags" Target="../tags/tag163.xml"/><Relationship Id="rId3" Type="http://schemas.openxmlformats.org/officeDocument/2006/relationships/tags" Target="../tags/tag136.xml"/><Relationship Id="rId29" Type="http://schemas.openxmlformats.org/officeDocument/2006/relationships/tags" Target="../tags/tag162.xml"/><Relationship Id="rId28" Type="http://schemas.openxmlformats.org/officeDocument/2006/relationships/tags" Target="../tags/tag161.xml"/><Relationship Id="rId27" Type="http://schemas.openxmlformats.org/officeDocument/2006/relationships/tags" Target="../tags/tag160.xml"/><Relationship Id="rId26" Type="http://schemas.openxmlformats.org/officeDocument/2006/relationships/tags" Target="../tags/tag159.xml"/><Relationship Id="rId25" Type="http://schemas.openxmlformats.org/officeDocument/2006/relationships/tags" Target="../tags/tag158.xml"/><Relationship Id="rId24" Type="http://schemas.openxmlformats.org/officeDocument/2006/relationships/tags" Target="../tags/tag157.xml"/><Relationship Id="rId23" Type="http://schemas.openxmlformats.org/officeDocument/2006/relationships/tags" Target="../tags/tag156.xml"/><Relationship Id="rId22" Type="http://schemas.openxmlformats.org/officeDocument/2006/relationships/tags" Target="../tags/tag155.xml"/><Relationship Id="rId21" Type="http://schemas.openxmlformats.org/officeDocument/2006/relationships/tags" Target="../tags/tag154.xml"/><Relationship Id="rId20" Type="http://schemas.openxmlformats.org/officeDocument/2006/relationships/tags" Target="../tags/tag153.xml"/><Relationship Id="rId2" Type="http://schemas.openxmlformats.org/officeDocument/2006/relationships/tags" Target="../tags/tag135.xml"/><Relationship Id="rId19" Type="http://schemas.openxmlformats.org/officeDocument/2006/relationships/tags" Target="../tags/tag152.xml"/><Relationship Id="rId18" Type="http://schemas.openxmlformats.org/officeDocument/2006/relationships/tags" Target="../tags/tag151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image" Target="../media/image17.png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210.xml"/><Relationship Id="rId25" Type="http://schemas.openxmlformats.org/officeDocument/2006/relationships/tags" Target="../tags/tag209.xml"/><Relationship Id="rId24" Type="http://schemas.openxmlformats.org/officeDocument/2006/relationships/tags" Target="../tags/tag208.xml"/><Relationship Id="rId23" Type="http://schemas.openxmlformats.org/officeDocument/2006/relationships/tags" Target="../tags/tag207.xml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tags" Target="../tags/tag187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image" Target="../media/image9.jpeg"/><Relationship Id="rId1" Type="http://schemas.openxmlformats.org/officeDocument/2006/relationships/tags" Target="../tags/tag186.xml"/></Relationships>
</file>

<file path=ppt/slides/_rels/slide9.xml.rels><?xml version="1.0" encoding="UTF-8" standalone="yes"?>
<Relationships xmlns="http://schemas.openxmlformats.org/package/2006/relationships"><Relationship Id="rId99" Type="http://schemas.openxmlformats.org/officeDocument/2006/relationships/tags" Target="../tags/tag311.xml"/><Relationship Id="rId98" Type="http://schemas.openxmlformats.org/officeDocument/2006/relationships/tags" Target="../tags/tag310.xml"/><Relationship Id="rId97" Type="http://schemas.openxmlformats.org/officeDocument/2006/relationships/tags" Target="../tags/tag309.xml"/><Relationship Id="rId96" Type="http://schemas.openxmlformats.org/officeDocument/2006/relationships/tags" Target="../tags/tag308.xml"/><Relationship Id="rId95" Type="http://schemas.openxmlformats.org/officeDocument/2006/relationships/tags" Target="../tags/tag307.xml"/><Relationship Id="rId94" Type="http://schemas.openxmlformats.org/officeDocument/2006/relationships/tags" Target="../tags/tag306.xml"/><Relationship Id="rId93" Type="http://schemas.openxmlformats.org/officeDocument/2006/relationships/tags" Target="../tags/tag305.xml"/><Relationship Id="rId92" Type="http://schemas.openxmlformats.org/officeDocument/2006/relationships/tags" Target="../tags/tag304.xml"/><Relationship Id="rId91" Type="http://schemas.openxmlformats.org/officeDocument/2006/relationships/tags" Target="../tags/tag303.xml"/><Relationship Id="rId90" Type="http://schemas.openxmlformats.org/officeDocument/2006/relationships/tags" Target="../tags/tag302.xml"/><Relationship Id="rId9" Type="http://schemas.openxmlformats.org/officeDocument/2006/relationships/tags" Target="../tags/tag221.xml"/><Relationship Id="rId89" Type="http://schemas.openxmlformats.org/officeDocument/2006/relationships/tags" Target="../tags/tag301.xml"/><Relationship Id="rId88" Type="http://schemas.openxmlformats.org/officeDocument/2006/relationships/tags" Target="../tags/tag300.xml"/><Relationship Id="rId87" Type="http://schemas.openxmlformats.org/officeDocument/2006/relationships/tags" Target="../tags/tag299.xml"/><Relationship Id="rId86" Type="http://schemas.openxmlformats.org/officeDocument/2006/relationships/tags" Target="../tags/tag298.xml"/><Relationship Id="rId85" Type="http://schemas.openxmlformats.org/officeDocument/2006/relationships/tags" Target="../tags/tag297.xml"/><Relationship Id="rId84" Type="http://schemas.openxmlformats.org/officeDocument/2006/relationships/tags" Target="../tags/tag296.xml"/><Relationship Id="rId83" Type="http://schemas.openxmlformats.org/officeDocument/2006/relationships/tags" Target="../tags/tag295.xml"/><Relationship Id="rId82" Type="http://schemas.openxmlformats.org/officeDocument/2006/relationships/tags" Target="../tags/tag294.xml"/><Relationship Id="rId81" Type="http://schemas.openxmlformats.org/officeDocument/2006/relationships/tags" Target="../tags/tag293.xml"/><Relationship Id="rId80" Type="http://schemas.openxmlformats.org/officeDocument/2006/relationships/tags" Target="../tags/tag292.xml"/><Relationship Id="rId8" Type="http://schemas.openxmlformats.org/officeDocument/2006/relationships/tags" Target="../tags/tag220.xml"/><Relationship Id="rId79" Type="http://schemas.openxmlformats.org/officeDocument/2006/relationships/tags" Target="../tags/tag291.xml"/><Relationship Id="rId78" Type="http://schemas.openxmlformats.org/officeDocument/2006/relationships/tags" Target="../tags/tag290.xml"/><Relationship Id="rId77" Type="http://schemas.openxmlformats.org/officeDocument/2006/relationships/tags" Target="../tags/tag289.xml"/><Relationship Id="rId76" Type="http://schemas.openxmlformats.org/officeDocument/2006/relationships/tags" Target="../tags/tag288.xml"/><Relationship Id="rId75" Type="http://schemas.openxmlformats.org/officeDocument/2006/relationships/tags" Target="../tags/tag287.xml"/><Relationship Id="rId74" Type="http://schemas.openxmlformats.org/officeDocument/2006/relationships/tags" Target="../tags/tag286.xml"/><Relationship Id="rId73" Type="http://schemas.openxmlformats.org/officeDocument/2006/relationships/tags" Target="../tags/tag285.xml"/><Relationship Id="rId72" Type="http://schemas.openxmlformats.org/officeDocument/2006/relationships/tags" Target="../tags/tag284.xml"/><Relationship Id="rId71" Type="http://schemas.openxmlformats.org/officeDocument/2006/relationships/tags" Target="../tags/tag283.xml"/><Relationship Id="rId70" Type="http://schemas.openxmlformats.org/officeDocument/2006/relationships/tags" Target="../tags/tag282.xml"/><Relationship Id="rId7" Type="http://schemas.openxmlformats.org/officeDocument/2006/relationships/tags" Target="../tags/tag219.xml"/><Relationship Id="rId69" Type="http://schemas.openxmlformats.org/officeDocument/2006/relationships/tags" Target="../tags/tag281.xml"/><Relationship Id="rId68" Type="http://schemas.openxmlformats.org/officeDocument/2006/relationships/tags" Target="../tags/tag280.xml"/><Relationship Id="rId67" Type="http://schemas.openxmlformats.org/officeDocument/2006/relationships/tags" Target="../tags/tag279.xml"/><Relationship Id="rId66" Type="http://schemas.openxmlformats.org/officeDocument/2006/relationships/tags" Target="../tags/tag278.xml"/><Relationship Id="rId65" Type="http://schemas.openxmlformats.org/officeDocument/2006/relationships/tags" Target="../tags/tag277.xml"/><Relationship Id="rId64" Type="http://schemas.openxmlformats.org/officeDocument/2006/relationships/tags" Target="../tags/tag276.xml"/><Relationship Id="rId63" Type="http://schemas.openxmlformats.org/officeDocument/2006/relationships/tags" Target="../tags/tag275.xml"/><Relationship Id="rId62" Type="http://schemas.openxmlformats.org/officeDocument/2006/relationships/tags" Target="../tags/tag274.xml"/><Relationship Id="rId61" Type="http://schemas.openxmlformats.org/officeDocument/2006/relationships/tags" Target="../tags/tag273.xml"/><Relationship Id="rId60" Type="http://schemas.openxmlformats.org/officeDocument/2006/relationships/tags" Target="../tags/tag272.xml"/><Relationship Id="rId6" Type="http://schemas.openxmlformats.org/officeDocument/2006/relationships/tags" Target="../tags/tag218.xml"/><Relationship Id="rId59" Type="http://schemas.openxmlformats.org/officeDocument/2006/relationships/tags" Target="../tags/tag271.xml"/><Relationship Id="rId58" Type="http://schemas.openxmlformats.org/officeDocument/2006/relationships/tags" Target="../tags/tag270.xml"/><Relationship Id="rId57" Type="http://schemas.openxmlformats.org/officeDocument/2006/relationships/tags" Target="../tags/tag269.xml"/><Relationship Id="rId56" Type="http://schemas.openxmlformats.org/officeDocument/2006/relationships/tags" Target="../tags/tag268.xml"/><Relationship Id="rId55" Type="http://schemas.openxmlformats.org/officeDocument/2006/relationships/tags" Target="../tags/tag267.xml"/><Relationship Id="rId54" Type="http://schemas.openxmlformats.org/officeDocument/2006/relationships/tags" Target="../tags/tag266.xml"/><Relationship Id="rId53" Type="http://schemas.openxmlformats.org/officeDocument/2006/relationships/tags" Target="../tags/tag265.xml"/><Relationship Id="rId52" Type="http://schemas.openxmlformats.org/officeDocument/2006/relationships/tags" Target="../tags/tag264.xml"/><Relationship Id="rId51" Type="http://schemas.openxmlformats.org/officeDocument/2006/relationships/tags" Target="../tags/tag263.xml"/><Relationship Id="rId50" Type="http://schemas.openxmlformats.org/officeDocument/2006/relationships/tags" Target="../tags/tag262.xml"/><Relationship Id="rId5" Type="http://schemas.openxmlformats.org/officeDocument/2006/relationships/tags" Target="../tags/tag217.xml"/><Relationship Id="rId49" Type="http://schemas.openxmlformats.org/officeDocument/2006/relationships/tags" Target="../tags/tag261.xml"/><Relationship Id="rId48" Type="http://schemas.openxmlformats.org/officeDocument/2006/relationships/tags" Target="../tags/tag260.xml"/><Relationship Id="rId47" Type="http://schemas.openxmlformats.org/officeDocument/2006/relationships/tags" Target="../tags/tag259.xml"/><Relationship Id="rId46" Type="http://schemas.openxmlformats.org/officeDocument/2006/relationships/tags" Target="../tags/tag258.xml"/><Relationship Id="rId45" Type="http://schemas.openxmlformats.org/officeDocument/2006/relationships/tags" Target="../tags/tag257.xml"/><Relationship Id="rId44" Type="http://schemas.openxmlformats.org/officeDocument/2006/relationships/tags" Target="../tags/tag256.xml"/><Relationship Id="rId43" Type="http://schemas.openxmlformats.org/officeDocument/2006/relationships/tags" Target="../tags/tag255.xml"/><Relationship Id="rId42" Type="http://schemas.openxmlformats.org/officeDocument/2006/relationships/tags" Target="../tags/tag254.xml"/><Relationship Id="rId41" Type="http://schemas.openxmlformats.org/officeDocument/2006/relationships/tags" Target="../tags/tag253.xml"/><Relationship Id="rId40" Type="http://schemas.openxmlformats.org/officeDocument/2006/relationships/tags" Target="../tags/tag252.xml"/><Relationship Id="rId4" Type="http://schemas.openxmlformats.org/officeDocument/2006/relationships/tags" Target="../tags/tag216.xml"/><Relationship Id="rId39" Type="http://schemas.openxmlformats.org/officeDocument/2006/relationships/tags" Target="../tags/tag251.xml"/><Relationship Id="rId38" Type="http://schemas.openxmlformats.org/officeDocument/2006/relationships/tags" Target="../tags/tag250.xml"/><Relationship Id="rId37" Type="http://schemas.openxmlformats.org/officeDocument/2006/relationships/tags" Target="../tags/tag249.xml"/><Relationship Id="rId36" Type="http://schemas.openxmlformats.org/officeDocument/2006/relationships/tags" Target="../tags/tag248.xml"/><Relationship Id="rId35" Type="http://schemas.openxmlformats.org/officeDocument/2006/relationships/tags" Target="../tags/tag247.xml"/><Relationship Id="rId34" Type="http://schemas.openxmlformats.org/officeDocument/2006/relationships/tags" Target="../tags/tag246.xml"/><Relationship Id="rId33" Type="http://schemas.openxmlformats.org/officeDocument/2006/relationships/tags" Target="../tags/tag245.xml"/><Relationship Id="rId32" Type="http://schemas.openxmlformats.org/officeDocument/2006/relationships/tags" Target="../tags/tag244.xml"/><Relationship Id="rId31" Type="http://schemas.openxmlformats.org/officeDocument/2006/relationships/tags" Target="../tags/tag243.xml"/><Relationship Id="rId30" Type="http://schemas.openxmlformats.org/officeDocument/2006/relationships/tags" Target="../tags/tag242.xml"/><Relationship Id="rId3" Type="http://schemas.openxmlformats.org/officeDocument/2006/relationships/tags" Target="../tags/tag215.xml"/><Relationship Id="rId29" Type="http://schemas.openxmlformats.org/officeDocument/2006/relationships/tags" Target="../tags/tag241.xml"/><Relationship Id="rId28" Type="http://schemas.openxmlformats.org/officeDocument/2006/relationships/tags" Target="../tags/tag240.xml"/><Relationship Id="rId27" Type="http://schemas.openxmlformats.org/officeDocument/2006/relationships/tags" Target="../tags/tag239.xml"/><Relationship Id="rId26" Type="http://schemas.openxmlformats.org/officeDocument/2006/relationships/tags" Target="../tags/tag238.xml"/><Relationship Id="rId25" Type="http://schemas.openxmlformats.org/officeDocument/2006/relationships/tags" Target="../tags/tag237.xml"/><Relationship Id="rId24" Type="http://schemas.openxmlformats.org/officeDocument/2006/relationships/tags" Target="../tags/tag236.xml"/><Relationship Id="rId23" Type="http://schemas.openxmlformats.org/officeDocument/2006/relationships/tags" Target="../tags/tag235.xml"/><Relationship Id="rId22" Type="http://schemas.openxmlformats.org/officeDocument/2006/relationships/tags" Target="../tags/tag234.xml"/><Relationship Id="rId21" Type="http://schemas.openxmlformats.org/officeDocument/2006/relationships/tags" Target="../tags/tag233.xml"/><Relationship Id="rId20" Type="http://schemas.openxmlformats.org/officeDocument/2006/relationships/tags" Target="../tags/tag232.xml"/><Relationship Id="rId2" Type="http://schemas.openxmlformats.org/officeDocument/2006/relationships/tags" Target="../tags/tag214.xml"/><Relationship Id="rId19" Type="http://schemas.openxmlformats.org/officeDocument/2006/relationships/tags" Target="../tags/tag231.xml"/><Relationship Id="rId18" Type="http://schemas.openxmlformats.org/officeDocument/2006/relationships/tags" Target="../tags/tag230.xml"/><Relationship Id="rId17" Type="http://schemas.openxmlformats.org/officeDocument/2006/relationships/tags" Target="../tags/tag229.xml"/><Relationship Id="rId16" Type="http://schemas.openxmlformats.org/officeDocument/2006/relationships/tags" Target="../tags/tag228.xml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3" Type="http://schemas.openxmlformats.org/officeDocument/2006/relationships/slideLayout" Target="../slideLayouts/slideLayout7.xml"/><Relationship Id="rId132" Type="http://schemas.openxmlformats.org/officeDocument/2006/relationships/tags" Target="../tags/tag344.xml"/><Relationship Id="rId131" Type="http://schemas.openxmlformats.org/officeDocument/2006/relationships/tags" Target="../tags/tag343.xml"/><Relationship Id="rId130" Type="http://schemas.openxmlformats.org/officeDocument/2006/relationships/tags" Target="../tags/tag342.xml"/><Relationship Id="rId13" Type="http://schemas.openxmlformats.org/officeDocument/2006/relationships/tags" Target="../tags/tag225.xml"/><Relationship Id="rId129" Type="http://schemas.openxmlformats.org/officeDocument/2006/relationships/tags" Target="../tags/tag341.xml"/><Relationship Id="rId128" Type="http://schemas.openxmlformats.org/officeDocument/2006/relationships/tags" Target="../tags/tag340.xml"/><Relationship Id="rId127" Type="http://schemas.openxmlformats.org/officeDocument/2006/relationships/tags" Target="../tags/tag339.xml"/><Relationship Id="rId126" Type="http://schemas.openxmlformats.org/officeDocument/2006/relationships/tags" Target="../tags/tag338.xml"/><Relationship Id="rId125" Type="http://schemas.openxmlformats.org/officeDocument/2006/relationships/tags" Target="../tags/tag337.xml"/><Relationship Id="rId124" Type="http://schemas.openxmlformats.org/officeDocument/2006/relationships/tags" Target="../tags/tag336.xml"/><Relationship Id="rId123" Type="http://schemas.openxmlformats.org/officeDocument/2006/relationships/tags" Target="../tags/tag335.xml"/><Relationship Id="rId122" Type="http://schemas.openxmlformats.org/officeDocument/2006/relationships/tags" Target="../tags/tag334.xml"/><Relationship Id="rId121" Type="http://schemas.openxmlformats.org/officeDocument/2006/relationships/tags" Target="../tags/tag333.xml"/><Relationship Id="rId120" Type="http://schemas.openxmlformats.org/officeDocument/2006/relationships/tags" Target="../tags/tag332.xml"/><Relationship Id="rId12" Type="http://schemas.openxmlformats.org/officeDocument/2006/relationships/tags" Target="../tags/tag224.xml"/><Relationship Id="rId119" Type="http://schemas.openxmlformats.org/officeDocument/2006/relationships/tags" Target="../tags/tag331.xml"/><Relationship Id="rId118" Type="http://schemas.openxmlformats.org/officeDocument/2006/relationships/tags" Target="../tags/tag330.xml"/><Relationship Id="rId117" Type="http://schemas.openxmlformats.org/officeDocument/2006/relationships/tags" Target="../tags/tag329.xml"/><Relationship Id="rId116" Type="http://schemas.openxmlformats.org/officeDocument/2006/relationships/tags" Target="../tags/tag328.xml"/><Relationship Id="rId115" Type="http://schemas.openxmlformats.org/officeDocument/2006/relationships/tags" Target="../tags/tag327.xml"/><Relationship Id="rId114" Type="http://schemas.openxmlformats.org/officeDocument/2006/relationships/tags" Target="../tags/tag326.xml"/><Relationship Id="rId113" Type="http://schemas.openxmlformats.org/officeDocument/2006/relationships/tags" Target="../tags/tag325.xml"/><Relationship Id="rId112" Type="http://schemas.openxmlformats.org/officeDocument/2006/relationships/tags" Target="../tags/tag324.xml"/><Relationship Id="rId111" Type="http://schemas.openxmlformats.org/officeDocument/2006/relationships/tags" Target="../tags/tag323.xml"/><Relationship Id="rId110" Type="http://schemas.openxmlformats.org/officeDocument/2006/relationships/tags" Target="../tags/tag322.xml"/><Relationship Id="rId11" Type="http://schemas.openxmlformats.org/officeDocument/2006/relationships/tags" Target="../tags/tag223.xml"/><Relationship Id="rId109" Type="http://schemas.openxmlformats.org/officeDocument/2006/relationships/tags" Target="../tags/tag321.xml"/><Relationship Id="rId108" Type="http://schemas.openxmlformats.org/officeDocument/2006/relationships/tags" Target="../tags/tag320.xml"/><Relationship Id="rId107" Type="http://schemas.openxmlformats.org/officeDocument/2006/relationships/tags" Target="../tags/tag319.xml"/><Relationship Id="rId106" Type="http://schemas.openxmlformats.org/officeDocument/2006/relationships/tags" Target="../tags/tag318.xml"/><Relationship Id="rId105" Type="http://schemas.openxmlformats.org/officeDocument/2006/relationships/tags" Target="../tags/tag317.xml"/><Relationship Id="rId104" Type="http://schemas.openxmlformats.org/officeDocument/2006/relationships/tags" Target="../tags/tag316.xml"/><Relationship Id="rId103" Type="http://schemas.openxmlformats.org/officeDocument/2006/relationships/tags" Target="../tags/tag315.xml"/><Relationship Id="rId102" Type="http://schemas.openxmlformats.org/officeDocument/2006/relationships/tags" Target="../tags/tag314.xml"/><Relationship Id="rId101" Type="http://schemas.openxmlformats.org/officeDocument/2006/relationships/tags" Target="../tags/tag313.xml"/><Relationship Id="rId100" Type="http://schemas.openxmlformats.org/officeDocument/2006/relationships/tags" Target="../tags/tag312.xml"/><Relationship Id="rId10" Type="http://schemas.openxmlformats.org/officeDocument/2006/relationships/tags" Target="../tags/tag222.xml"/><Relationship Id="rId1" Type="http://schemas.openxmlformats.org/officeDocument/2006/relationships/tags" Target="../tags/tag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第三章  晶体结构与性质</a:t>
            </a:r>
            <a:endParaRPr lang="zh-CN" altLang="en-US" sz="44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44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45539" y="875339"/>
            <a:ext cx="717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人教版高中化学高二年级选择性必修二</a:t>
            </a:r>
            <a:endParaRPr lang="zh-CN" altLang="en-US" sz="3200" dirty="0">
              <a:solidFill>
                <a:srgbClr val="3780D7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675499" y="4521356"/>
            <a:ext cx="2720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课时  晶胞</a:t>
            </a:r>
            <a:endParaRPr lang="zh-CN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0354" y="3646535"/>
            <a:ext cx="8075358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第一节   物质的聚集状态与晶体的常识</a:t>
            </a:r>
            <a:endParaRPr lang="zh-CN" altLang="en-US" sz="36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1191413" y="2007518"/>
            <a:ext cx="2634201" cy="3314065"/>
            <a:chOff x="6562" y="1380"/>
            <a:chExt cx="3904" cy="5219"/>
          </a:xfrm>
        </p:grpSpPr>
        <p:pic>
          <p:nvPicPr>
            <p:cNvPr id="4" name="图片 3"/>
            <p:cNvPicPr/>
            <p:nvPr>
              <p:custDataLst>
                <p:tags r:id="rId2"/>
              </p:custDataLst>
            </p:nvPr>
          </p:nvPicPr>
          <p:blipFill>
            <a:blip r:embed="rId3"/>
            <a:srcRect l="75591"/>
            <a:stretch>
              <a:fillRect/>
            </a:stretch>
          </p:blipFill>
          <p:spPr>
            <a:xfrm>
              <a:off x="6562" y="1380"/>
              <a:ext cx="3904" cy="46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7301" y="5777"/>
              <a:ext cx="23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铜晶胞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5"/>
          <p:cNvSpPr txBox="1"/>
          <p:nvPr>
            <p:custDataLst>
              <p:tags r:id="rId5"/>
            </p:custDataLst>
          </p:nvPr>
        </p:nvSpPr>
        <p:spPr>
          <a:xfrm>
            <a:off x="3148380" y="1568301"/>
            <a:ext cx="58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一个铜晶胞含有几个铜原子？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Group 8"/>
          <p:cNvGrpSpPr/>
          <p:nvPr>
            <p:custDataLst>
              <p:tags r:id="rId6"/>
            </p:custDataLst>
          </p:nvPr>
        </p:nvGrpSpPr>
        <p:grpSpPr>
          <a:xfrm>
            <a:off x="4318635" y="612775"/>
            <a:ext cx="3554411" cy="782955"/>
            <a:chOff x="19" y="0"/>
            <a:chExt cx="1774" cy="448"/>
          </a:xfrm>
        </p:grpSpPr>
        <p:sp>
          <p:nvSpPr>
            <p:cNvPr id="9" name="AutoShape 1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361" y="0"/>
              <a:ext cx="432" cy="432"/>
            </a:xfrm>
            <a:prstGeom prst="diamond">
              <a:avLst/>
            </a:prstGeom>
            <a:solidFill>
              <a:srgbClr val="FF99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流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9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1028" y="0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交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037" name="AutoShape 10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690" y="0"/>
              <a:ext cx="432" cy="432"/>
            </a:xfrm>
            <a:prstGeom prst="diamond">
              <a:avLst/>
            </a:prstGeom>
            <a:solidFill>
              <a:srgbClr val="8DAD9A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与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AutoShape 1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53" y="0"/>
              <a:ext cx="432" cy="432"/>
            </a:xfrm>
            <a:prstGeom prst="diamond">
              <a:avLst/>
            </a:prstGeom>
            <a:solidFill>
              <a:srgbClr val="99CCFF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考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9" y="16"/>
              <a:ext cx="432" cy="432"/>
            </a:xfrm>
            <a:prstGeom prst="diamond">
              <a:avLst/>
            </a:prstGeom>
            <a:solidFill>
              <a:srgbClr val="EC80E7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思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TextBox 1"/>
          <p:cNvSpPr txBox="1"/>
          <p:nvPr>
            <p:custDataLst>
              <p:tags r:id="rId12"/>
            </p:custDataLst>
          </p:nvPr>
        </p:nvSpPr>
        <p:spPr>
          <a:xfrm>
            <a:off x="4190306" y="4215463"/>
            <a:ext cx="34759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铜晶胞的原子数</a:t>
            </a:r>
            <a:r>
              <a:rPr lang="en-US" altLang="zh-CN" sz="3200" b="1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endParaRPr lang="en-US" altLang="zh-CN" sz="3200" b="1">
              <a:solidFill>
                <a:srgbClr val="222BE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4" name="组合 53"/>
          <p:cNvGrpSpPr/>
          <p:nvPr>
            <p:custDataLst>
              <p:tags r:id="rId13"/>
            </p:custDataLst>
          </p:nvPr>
        </p:nvGrpSpPr>
        <p:grpSpPr>
          <a:xfrm>
            <a:off x="4190525" y="2129417"/>
            <a:ext cx="4401820" cy="1002530"/>
            <a:chOff x="2805647" y="5099831"/>
            <a:chExt cx="4401820" cy="1002530"/>
          </a:xfrm>
        </p:grpSpPr>
        <p:sp>
          <p:nvSpPr>
            <p:cNvPr id="55" name="TextBox 17"/>
            <p:cNvSpPr txBox="1"/>
            <p:nvPr>
              <p:custDataLst>
                <p:tags r:id="rId14"/>
              </p:custDataLst>
            </p:nvPr>
          </p:nvSpPr>
          <p:spPr>
            <a:xfrm>
              <a:off x="2805647" y="5313191"/>
              <a:ext cx="440182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顶角位置：</a:t>
              </a:r>
              <a:r>
                <a:rPr lang="en-US" altLang="zh-CN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8×     </a:t>
              </a:r>
              <a:r>
                <a:rPr lang="zh-CN" altLang="en-US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3200" b="1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6" name="组合 55"/>
            <p:cNvGrpSpPr/>
            <p:nvPr>
              <p:custDataLst>
                <p:tags r:id="rId15"/>
              </p:custDataLst>
            </p:nvPr>
          </p:nvGrpSpPr>
          <p:grpSpPr>
            <a:xfrm>
              <a:off x="5537927" y="5099831"/>
              <a:ext cx="330228" cy="1002530"/>
              <a:chOff x="5537927" y="5099831"/>
              <a:chExt cx="330228" cy="1002530"/>
            </a:xfrm>
          </p:grpSpPr>
          <p:sp>
            <p:nvSpPr>
              <p:cNvPr id="57" name="文本框 5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537927" y="5518796"/>
                <a:ext cx="315134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222BE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endParaRPr lang="en-US" altLang="zh-CN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文本框 5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543209" y="5099831"/>
                <a:ext cx="315134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222BE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9" name="直接连接符 58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5575455" y="5604434"/>
                <a:ext cx="292700" cy="0"/>
              </a:xfrm>
              <a:prstGeom prst="line">
                <a:avLst/>
              </a:prstGeom>
              <a:ln w="25400">
                <a:solidFill>
                  <a:srgbClr val="222B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>
            <p:custDataLst>
              <p:tags r:id="rId19"/>
            </p:custDataLst>
          </p:nvPr>
        </p:nvGrpSpPr>
        <p:grpSpPr>
          <a:xfrm>
            <a:off x="4190120" y="3043585"/>
            <a:ext cx="3955415" cy="1049520"/>
            <a:chOff x="2805647" y="5071891"/>
            <a:chExt cx="3955415" cy="1049520"/>
          </a:xfrm>
        </p:grpSpPr>
        <p:sp>
          <p:nvSpPr>
            <p:cNvPr id="2" name="TextBox 17"/>
            <p:cNvSpPr txBox="1"/>
            <p:nvPr>
              <p:custDataLst>
                <p:tags r:id="rId20"/>
              </p:custDataLst>
            </p:nvPr>
          </p:nvSpPr>
          <p:spPr>
            <a:xfrm>
              <a:off x="2805647" y="5312979"/>
              <a:ext cx="395541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面上位置：</a:t>
              </a:r>
              <a:r>
                <a:rPr lang="en-US" altLang="zh-CN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6×     </a:t>
              </a:r>
              <a:r>
                <a:rPr lang="zh-CN" altLang="en-US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3200" b="1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21"/>
              </p:custDataLst>
            </p:nvPr>
          </p:nvGrpSpPr>
          <p:grpSpPr>
            <a:xfrm>
              <a:off x="5542659" y="5071891"/>
              <a:ext cx="315633" cy="1049520"/>
              <a:chOff x="5542659" y="5071891"/>
              <a:chExt cx="315633" cy="1049520"/>
            </a:xfrm>
          </p:grpSpPr>
          <p:sp>
            <p:nvSpPr>
              <p:cNvPr id="15" name="文本框 1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542659" y="5537846"/>
                <a:ext cx="315134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222BE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543158" y="5071891"/>
                <a:ext cx="315134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>
                    <a:solidFill>
                      <a:srgbClr val="222BE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32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连接符 16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5565447" y="5604434"/>
                <a:ext cx="292700" cy="0"/>
              </a:xfrm>
              <a:prstGeom prst="line">
                <a:avLst/>
              </a:prstGeom>
              <a:ln w="25400">
                <a:solidFill>
                  <a:srgbClr val="222B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2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>
            <p:custDataLst>
              <p:tags r:id="rId1"/>
            </p:custDataLst>
          </p:nvPr>
        </p:nvGrpSpPr>
        <p:grpSpPr>
          <a:xfrm>
            <a:off x="4318635" y="612775"/>
            <a:ext cx="3554411" cy="782955"/>
            <a:chOff x="19" y="0"/>
            <a:chExt cx="1774" cy="448"/>
          </a:xfrm>
        </p:grpSpPr>
        <p:sp>
          <p:nvSpPr>
            <p:cNvPr id="9" name="AutoShape 13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361" y="0"/>
              <a:ext cx="432" cy="432"/>
            </a:xfrm>
            <a:prstGeom prst="diamond">
              <a:avLst/>
            </a:prstGeom>
            <a:solidFill>
              <a:srgbClr val="FF99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流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9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028" y="0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交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037" name="AutoShape 10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690" y="0"/>
              <a:ext cx="432" cy="432"/>
            </a:xfrm>
            <a:prstGeom prst="diamond">
              <a:avLst/>
            </a:prstGeom>
            <a:solidFill>
              <a:srgbClr val="8DAD9A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与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AutoShape 1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353" y="0"/>
              <a:ext cx="432" cy="432"/>
            </a:xfrm>
            <a:prstGeom prst="diamond">
              <a:avLst/>
            </a:prstGeom>
            <a:solidFill>
              <a:srgbClr val="99CCFF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考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9" y="16"/>
              <a:ext cx="432" cy="432"/>
            </a:xfrm>
            <a:prstGeom prst="diamond">
              <a:avLst/>
            </a:prstGeom>
            <a:solidFill>
              <a:srgbClr val="EC80E7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思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262380" y="1514475"/>
            <a:ext cx="9859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tabLst>
                <a:tab pos="1187450" algn="l"/>
                <a:tab pos="2162810" algn="l"/>
                <a:tab pos="3141980" algn="l"/>
                <a:tab pos="4189730" algn="l"/>
              </a:tabLst>
            </a:pPr>
            <a:r>
              <a:rPr lang="en-US" altLang="zh-CN" sz="3200" b="1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NaCl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晶胞如图所示，其中体积较小的为</a:t>
            </a:r>
            <a:r>
              <a:rPr lang="zh-CN" altLang="zh-CN" sz="3200" b="1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，体积较大的为</a:t>
            </a:r>
            <a:r>
              <a:rPr lang="zh-CN" altLang="zh-CN" sz="3200" b="1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，请计算出</a:t>
            </a:r>
            <a:r>
              <a:rPr lang="en-US" altLang="zh-CN" sz="3200" b="1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NaCl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晶胞中所含Na</a:t>
            </a:r>
            <a:r>
              <a:rPr lang="zh-CN" altLang="zh-CN" sz="32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和Cl</a:t>
            </a:r>
            <a:r>
              <a:rPr lang="zh-CN" altLang="zh-CN" sz="32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的个数。</a:t>
            </a:r>
            <a:endParaRPr lang="zh-CN" altLang="zh-CN" sz="32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25221" y="1514444"/>
            <a:ext cx="9709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kumimoji="1" 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endParaRPr kumimoji="1" lang="en-US" sz="3200" b="1" baseline="300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2125" y="1961167"/>
            <a:ext cx="9709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</a:t>
            </a:r>
            <a:r>
              <a:rPr kumimoji="1" 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endParaRPr kumimoji="1" lang="en-US" sz="3200" b="1" baseline="300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4" name="图片 258" descr="中学化学资料网（e-huaxue.com），最专业的化学网站！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0" t="11401" r="13680" b="11467"/>
          <a:stretch>
            <a:fillRect/>
          </a:stretch>
        </p:blipFill>
        <p:spPr>
          <a:xfrm>
            <a:off x="1109980" y="2968625"/>
            <a:ext cx="3388360" cy="3139440"/>
          </a:xfrm>
          <a:prstGeom prst="rect">
            <a:avLst/>
          </a:prstGeom>
          <a:solidFill>
            <a:srgbClr val="7AD9E7"/>
          </a:solidFill>
          <a:ln w="0">
            <a:noFill/>
          </a:ln>
        </p:spPr>
      </p:pic>
      <p:grpSp>
        <p:nvGrpSpPr>
          <p:cNvPr id="28" name="组合 27"/>
          <p:cNvGrpSpPr/>
          <p:nvPr>
            <p:custDataLst>
              <p:tags r:id="rId12"/>
            </p:custDataLst>
          </p:nvPr>
        </p:nvGrpSpPr>
        <p:grpSpPr>
          <a:xfrm>
            <a:off x="4860925" y="2544445"/>
            <a:ext cx="4980305" cy="922020"/>
            <a:chOff x="8055" y="4699"/>
            <a:chExt cx="7843" cy="1452"/>
          </a:xfrm>
        </p:grpSpPr>
        <p:sp>
          <p:nvSpPr>
            <p:cNvPr id="7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055" y="5011"/>
              <a:ext cx="7843" cy="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kumimoji="1" 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Na</a:t>
              </a:r>
              <a:r>
                <a:rPr kumimoji="1" lang="en-US" sz="30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kumimoji="1"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个数</a:t>
              </a:r>
              <a:r>
                <a:rPr kumimoji="1"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=</a:t>
              </a:r>
              <a:r>
                <a:rPr kumimoji="1" 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12×     + 1 = 4</a:t>
              </a:r>
              <a:endParaRPr kumimoji="1" lang="en-US" altLang="zh-CN" sz="30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30" name="组合 129"/>
            <p:cNvGrpSpPr/>
            <p:nvPr>
              <p:custDataLst>
                <p:tags r:id="rId14"/>
              </p:custDataLst>
            </p:nvPr>
          </p:nvGrpSpPr>
          <p:grpSpPr>
            <a:xfrm>
              <a:off x="11822" y="4699"/>
              <a:ext cx="591" cy="1452"/>
              <a:chOff x="7918" y="6383"/>
              <a:chExt cx="591" cy="1452"/>
            </a:xfrm>
          </p:grpSpPr>
          <p:cxnSp>
            <p:nvCxnSpPr>
              <p:cNvPr id="131" name="直接连接符 130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7918" y="7109"/>
                <a:ext cx="591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文本框 13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918" y="6383"/>
                <a:ext cx="588" cy="145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x-none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endParaRPr lang="en-US" altLang="x-none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x-none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4</a:t>
                </a:r>
                <a:endParaRPr lang="en-US" altLang="x-none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</p:grpSp>
      <p:grpSp>
        <p:nvGrpSpPr>
          <p:cNvPr id="34" name="组合 33"/>
          <p:cNvGrpSpPr/>
          <p:nvPr>
            <p:custDataLst>
              <p:tags r:id="rId17"/>
            </p:custDataLst>
          </p:nvPr>
        </p:nvGrpSpPr>
        <p:grpSpPr>
          <a:xfrm>
            <a:off x="4860925" y="3346450"/>
            <a:ext cx="4980305" cy="931545"/>
            <a:chOff x="7795" y="8839"/>
            <a:chExt cx="7843" cy="1467"/>
          </a:xfrm>
        </p:grpSpPr>
        <p:grpSp>
          <p:nvGrpSpPr>
            <p:cNvPr id="29" name="组合 28"/>
            <p:cNvGrpSpPr/>
            <p:nvPr>
              <p:custDataLst>
                <p:tags r:id="rId18"/>
              </p:custDataLst>
            </p:nvPr>
          </p:nvGrpSpPr>
          <p:grpSpPr>
            <a:xfrm>
              <a:off x="7795" y="8839"/>
              <a:ext cx="7843" cy="1452"/>
              <a:chOff x="8055" y="4693"/>
              <a:chExt cx="7843" cy="145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055" y="5011"/>
                <a:ext cx="7843" cy="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kumimoji="1" lang="en-US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Cl</a:t>
                </a:r>
                <a:r>
                  <a:rPr kumimoji="1" lang="en-US" sz="3000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kumimoji="1" lang="zh-CN" altLang="en-US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个数</a:t>
                </a:r>
                <a:r>
                  <a:rPr kumimoji="1" lang="en-US" altLang="zh-CN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= </a:t>
                </a:r>
                <a:r>
                  <a:rPr kumimoji="1" lang="en-US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8×     + 6×     = 4</a:t>
                </a:r>
                <a:endParaRPr kumimoji="1" lang="en-US" altLang="zh-CN" sz="30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grpSp>
            <p:nvGrpSpPr>
              <p:cNvPr id="31" name="组合 30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11480" y="4693"/>
                <a:ext cx="591" cy="1452"/>
                <a:chOff x="7576" y="6377"/>
                <a:chExt cx="591" cy="1452"/>
              </a:xfrm>
            </p:grpSpPr>
            <p:cxnSp>
              <p:nvCxnSpPr>
                <p:cNvPr id="32" name="直接连接符 31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7576" y="7115"/>
                  <a:ext cx="591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文本框 32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7579" y="6377"/>
                  <a:ext cx="588" cy="145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altLang="x-none" sz="3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  <a:sym typeface="+mn-ea"/>
                    </a:rPr>
                    <a:t>1</a:t>
                  </a:r>
                  <a:endParaRPr lang="en-US" altLang="x-none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endParaRP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x-none" sz="3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  <a:sym typeface="+mn-ea"/>
                    </a:rPr>
                    <a:t>8</a:t>
                  </a:r>
                  <a:endParaRPr lang="en-US" altLang="x-none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p:grpSp>
        </p:grpSp>
        <p:grpSp>
          <p:nvGrpSpPr>
            <p:cNvPr id="133" name="组合 132"/>
            <p:cNvGrpSpPr/>
            <p:nvPr>
              <p:custDataLst>
                <p:tags r:id="rId23"/>
              </p:custDataLst>
            </p:nvPr>
          </p:nvGrpSpPr>
          <p:grpSpPr>
            <a:xfrm>
              <a:off x="13421" y="8854"/>
              <a:ext cx="591" cy="1452"/>
              <a:chOff x="8197" y="6392"/>
              <a:chExt cx="591" cy="1452"/>
            </a:xfrm>
          </p:grpSpPr>
          <p:cxnSp>
            <p:nvCxnSpPr>
              <p:cNvPr id="134" name="直接连接符 133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8197" y="7124"/>
                <a:ext cx="591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文本框 134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8200" y="6392"/>
                <a:ext cx="588" cy="145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x-none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endParaRPr lang="en-US" altLang="x-none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x-none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endParaRPr lang="en-US" altLang="x-none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</p:grpSp>
      <p:sp>
        <p:nvSpPr>
          <p:cNvPr id="35" name="文本框 34"/>
          <p:cNvSpPr txBox="1"/>
          <p:nvPr>
            <p:custDataLst>
              <p:tags r:id="rId26"/>
            </p:custDataLst>
          </p:nvPr>
        </p:nvSpPr>
        <p:spPr>
          <a:xfrm>
            <a:off x="4832350" y="4268470"/>
            <a:ext cx="62604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晶胞中</a:t>
            </a:r>
            <a:r>
              <a:rPr kumimoji="1"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</a:t>
            </a:r>
            <a:r>
              <a:rPr kumimoji="1" lang="en-US" sz="3200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kumimoji="1"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Cl</a:t>
            </a:r>
            <a:r>
              <a:rPr kumimoji="1" lang="en-US" sz="3200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的个数比</a:t>
            </a:r>
            <a:r>
              <a:rPr lang="zh-CN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</a:t>
            </a:r>
            <a:endParaRPr lang="en-US" altLang="zh-CN" sz="3200" b="1" u="sng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27"/>
            </p:custDataLst>
          </p:nvPr>
        </p:nvSpPr>
        <p:spPr>
          <a:xfrm>
            <a:off x="9741535" y="4268470"/>
            <a:ext cx="7245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1:1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28"/>
            </p:custDataLst>
          </p:nvPr>
        </p:nvSpPr>
        <p:spPr>
          <a:xfrm>
            <a:off x="4785360" y="4945380"/>
            <a:ext cx="67335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8565" fontAlgn="auto">
              <a:lnSpc>
                <a:spcPct val="10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>
                <a:solidFill>
                  <a:srgbClr val="3C52F6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由晶胞构成的晶体，其</a:t>
            </a:r>
            <a:r>
              <a:rPr lang="zh-CN" altLang="zh-CN" sz="2800" b="1" kern="100">
                <a:solidFill>
                  <a:srgbClr val="EA2AE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化学式</a:t>
            </a:r>
            <a:r>
              <a:rPr lang="zh-CN" altLang="zh-CN" sz="2800" b="1" kern="100">
                <a:solidFill>
                  <a:srgbClr val="3C52F6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只表示每个晶胞或晶体中</a:t>
            </a:r>
            <a:r>
              <a:rPr lang="zh-CN" altLang="zh-CN" sz="2800" b="1" kern="100">
                <a:solidFill>
                  <a:srgbClr val="EA2AE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各类粒子的最简整数比。</a:t>
            </a:r>
            <a:endParaRPr lang="zh-CN" altLang="zh-CN" sz="2800" b="1" kern="100">
              <a:solidFill>
                <a:srgbClr val="EA2AE8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1091565" y="624205"/>
            <a:ext cx="1025461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0" hangingPunct="1">
              <a:lnSpc>
                <a:spcPct val="10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下图依次是金属钠</a:t>
            </a:r>
            <a:r>
              <a:rPr lang="en-US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(Na)</a:t>
            </a:r>
            <a:r>
              <a:rPr lang="zh-CN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、金属锌</a:t>
            </a:r>
            <a:r>
              <a:rPr lang="en-US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(Zn)</a:t>
            </a:r>
            <a:r>
              <a:rPr lang="zh-CN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、碘</a:t>
            </a:r>
            <a:r>
              <a:rPr lang="en-US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(I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、金刚石</a:t>
            </a:r>
            <a:r>
              <a:rPr lang="en-US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(C)</a:t>
            </a:r>
            <a:r>
              <a:rPr lang="zh-CN" altLang="zh-CN" sz="28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晶胞的示意图，数一数，它们分别平均含几个原子？</a:t>
            </a:r>
            <a:endParaRPr lang="zh-CN" altLang="zh-CN" sz="28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屏幕剪辑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34564" r="11684" b="12297"/>
          <a:stretch>
            <a:fillRect/>
          </a:stretch>
        </p:blipFill>
        <p:spPr>
          <a:xfrm>
            <a:off x="858520" y="1577340"/>
            <a:ext cx="10234295" cy="2759710"/>
          </a:xfrm>
          <a:prstGeom prst="rect">
            <a:avLst/>
          </a:prstGeom>
        </p:spPr>
      </p:pic>
      <p:sp>
        <p:nvSpPr>
          <p:cNvPr id="17414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57467" y="4507442"/>
            <a:ext cx="35001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、晶胞中Na原子数</a:t>
            </a:r>
            <a:r>
              <a:rPr lang="en-US" altLang="zh-CN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endParaRPr lang="en-US" altLang="zh-CN" sz="2800" b="1">
              <a:solidFill>
                <a:srgbClr val="222BE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859655" y="4272915"/>
          <a:ext cx="1556385" cy="98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6" imgW="13411200" imgH="8534400" progId="">
                  <p:embed/>
                </p:oleObj>
              </mc:Choice>
              <mc:Fallback>
                <p:oleObj name="" r:id="rId6" imgW="13411200" imgH="8534400" progId="">
                  <p:embed/>
                  <p:pic>
                    <p:nvPicPr>
                      <p:cNvPr id="0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9655" y="4272915"/>
                        <a:ext cx="1556385" cy="9899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文本框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57467" y="5453632"/>
            <a:ext cx="35007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、晶胞中Zn原子数</a:t>
            </a:r>
            <a:r>
              <a:rPr lang="en-US" altLang="zh-CN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endParaRPr lang="en-US" altLang="zh-CN" sz="2800" b="1">
              <a:solidFill>
                <a:srgbClr val="222BE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880610" y="5224145"/>
          <a:ext cx="1556385" cy="98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0" imgW="13411200" imgH="8534400" progId="">
                  <p:embed/>
                </p:oleObj>
              </mc:Choice>
              <mc:Fallback>
                <p:oleObj name="" r:id="rId10" imgW="13411200" imgH="8534400" progId="">
                  <p:embed/>
                  <p:pic>
                    <p:nvPicPr>
                      <p:cNvPr id="0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0610" y="5224145"/>
                        <a:ext cx="1556385" cy="9899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3260" y="4276090"/>
            <a:ext cx="45961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、晶胞中</a:t>
            </a:r>
            <a:r>
              <a:rPr lang="en-US" altLang="zh-CN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原子数</a:t>
            </a:r>
            <a:r>
              <a:rPr lang="en-US" altLang="zh-CN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endParaRPr lang="en-US" altLang="zh-CN" sz="2800" b="1">
              <a:solidFill>
                <a:srgbClr val="222BE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 descr="屏幕剪辑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5" t="38477" r="36857" b="12297"/>
          <a:stretch>
            <a:fillRect/>
          </a:stretch>
        </p:blipFill>
        <p:spPr>
          <a:xfrm>
            <a:off x="1589405" y="278765"/>
            <a:ext cx="2352040" cy="2979420"/>
          </a:xfrm>
          <a:prstGeom prst="rect">
            <a:avLst/>
          </a:prstGeom>
        </p:spPr>
      </p:pic>
      <p:sp>
        <p:nvSpPr>
          <p:cNvPr id="17418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3082" y="1537790"/>
            <a:ext cx="1012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zh-CN" sz="2400" b="1" kern="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400" b="1" kern="1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晶胞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4761230" y="774065"/>
            <a:ext cx="14331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个顶角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6"/>
            </p:custDataLst>
          </p:nvPr>
        </p:nvGrpSpPr>
        <p:grpSpPr>
          <a:xfrm>
            <a:off x="2090420" y="774065"/>
            <a:ext cx="1327785" cy="1899920"/>
            <a:chOff x="3292" y="1219"/>
            <a:chExt cx="2091" cy="2992"/>
          </a:xfrm>
        </p:grpSpPr>
        <p:sp>
          <p:nvSpPr>
            <p:cNvPr id="41" name="椭圆 40"/>
            <p:cNvSpPr/>
            <p:nvPr>
              <p:custDataLst>
                <p:tags r:id="rId7"/>
              </p:custDataLst>
            </p:nvPr>
          </p:nvSpPr>
          <p:spPr>
            <a:xfrm>
              <a:off x="4217" y="1219"/>
              <a:ext cx="288" cy="3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8"/>
              </p:custDataLst>
            </p:nvPr>
          </p:nvSpPr>
          <p:spPr>
            <a:xfrm>
              <a:off x="3915" y="2953"/>
              <a:ext cx="288" cy="3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9"/>
              </p:custDataLst>
            </p:nvPr>
          </p:nvSpPr>
          <p:spPr>
            <a:xfrm>
              <a:off x="5095" y="2589"/>
              <a:ext cx="288" cy="3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10"/>
              </p:custDataLst>
            </p:nvPr>
          </p:nvSpPr>
          <p:spPr>
            <a:xfrm>
              <a:off x="4455" y="2090"/>
              <a:ext cx="288" cy="3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11"/>
              </p:custDataLst>
            </p:nvPr>
          </p:nvSpPr>
          <p:spPr>
            <a:xfrm>
              <a:off x="3292" y="2454"/>
              <a:ext cx="288" cy="3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12"/>
              </p:custDataLst>
            </p:nvPr>
          </p:nvSpPr>
          <p:spPr>
            <a:xfrm>
              <a:off x="4187" y="3879"/>
              <a:ext cx="288" cy="3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13"/>
            </p:custDataLst>
          </p:nvPr>
        </p:nvGrpSpPr>
        <p:grpSpPr>
          <a:xfrm>
            <a:off x="1668780" y="447675"/>
            <a:ext cx="2148840" cy="2562225"/>
            <a:chOff x="2628" y="705"/>
            <a:chExt cx="3384" cy="4035"/>
          </a:xfrm>
        </p:grpSpPr>
        <p:sp>
          <p:nvSpPr>
            <p:cNvPr id="2" name="流程图: 终止 1"/>
            <p:cNvSpPr/>
            <p:nvPr>
              <p:custDataLst>
                <p:tags r:id="rId14"/>
              </p:custDataLst>
            </p:nvPr>
          </p:nvSpPr>
          <p:spPr>
            <a:xfrm rot="2220000">
              <a:off x="4547" y="1799"/>
              <a:ext cx="912" cy="267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3" name="流程图: 终止 2"/>
            <p:cNvSpPr/>
            <p:nvPr>
              <p:custDataLst>
                <p:tags r:id="rId15"/>
              </p:custDataLst>
            </p:nvPr>
          </p:nvSpPr>
          <p:spPr>
            <a:xfrm rot="1920000">
              <a:off x="5100" y="833"/>
              <a:ext cx="912" cy="267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5" name="流程图: 终止 4"/>
            <p:cNvSpPr/>
            <p:nvPr>
              <p:custDataLst>
                <p:tags r:id="rId16"/>
              </p:custDataLst>
            </p:nvPr>
          </p:nvSpPr>
          <p:spPr>
            <a:xfrm rot="2220000">
              <a:off x="3303" y="705"/>
              <a:ext cx="912" cy="267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6" name="流程图: 终止 5"/>
            <p:cNvSpPr/>
            <p:nvPr>
              <p:custDataLst>
                <p:tags r:id="rId17"/>
              </p:custDataLst>
            </p:nvPr>
          </p:nvSpPr>
          <p:spPr>
            <a:xfrm rot="2220000">
              <a:off x="2696" y="1703"/>
              <a:ext cx="912" cy="267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7" name="流程图: 终止 6"/>
            <p:cNvSpPr/>
            <p:nvPr>
              <p:custDataLst>
                <p:tags r:id="rId18"/>
              </p:custDataLst>
            </p:nvPr>
          </p:nvSpPr>
          <p:spPr>
            <a:xfrm rot="2220000">
              <a:off x="2628" y="4331"/>
              <a:ext cx="912" cy="267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8" name="流程图: 终止 7"/>
            <p:cNvSpPr/>
            <p:nvPr>
              <p:custDataLst>
                <p:tags r:id="rId19"/>
              </p:custDataLst>
            </p:nvPr>
          </p:nvSpPr>
          <p:spPr>
            <a:xfrm rot="2220000">
              <a:off x="4434" y="4474"/>
              <a:ext cx="912" cy="267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9" name="流程图: 终止 8"/>
            <p:cNvSpPr/>
            <p:nvPr>
              <p:custDataLst>
                <p:tags r:id="rId20"/>
              </p:custDataLst>
            </p:nvPr>
          </p:nvSpPr>
          <p:spPr>
            <a:xfrm rot="2220000">
              <a:off x="3252" y="3425"/>
              <a:ext cx="912" cy="267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10" name="流程图: 终止 9"/>
            <p:cNvSpPr/>
            <p:nvPr>
              <p:custDataLst>
                <p:tags r:id="rId21"/>
              </p:custDataLst>
            </p:nvPr>
          </p:nvSpPr>
          <p:spPr>
            <a:xfrm rot="2220000">
              <a:off x="5072" y="3485"/>
              <a:ext cx="912" cy="267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22"/>
            </p:custDataLst>
          </p:nvPr>
        </p:nvSpPr>
        <p:spPr>
          <a:xfrm>
            <a:off x="6491605" y="774065"/>
            <a:ext cx="14331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个面心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94160" y="1448141"/>
            <a:ext cx="32042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、晶胞中</a:t>
            </a:r>
            <a:r>
              <a:rPr lang="en-US" altLang="zh-CN" sz="2800" b="1" kern="100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原子数</a:t>
            </a:r>
            <a:r>
              <a:rPr lang="en-US" altLang="zh-CN" sz="2800" b="1">
                <a:solidFill>
                  <a:srgbClr val="222BE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endParaRPr lang="en-US" altLang="zh-CN" sz="2800" b="1">
              <a:solidFill>
                <a:srgbClr val="222BE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24"/>
            </p:custDataLst>
          </p:nvPr>
        </p:nvGrpSpPr>
        <p:grpSpPr>
          <a:xfrm>
            <a:off x="7574441" y="1228156"/>
            <a:ext cx="3709035" cy="947285"/>
            <a:chOff x="5004884" y="1927926"/>
            <a:chExt cx="3709035" cy="947285"/>
          </a:xfrm>
        </p:grpSpPr>
        <p:sp>
          <p:nvSpPr>
            <p:cNvPr id="22" name="TextBox 7"/>
            <p:cNvSpPr txBox="1"/>
            <p:nvPr>
              <p:custDataLst>
                <p:tags r:id="rId25"/>
              </p:custDataLst>
            </p:nvPr>
          </p:nvSpPr>
          <p:spPr>
            <a:xfrm>
              <a:off x="5004884" y="2129221"/>
              <a:ext cx="37090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defRPr>
              </a:lvl1pPr>
            </a:lstStyle>
            <a:p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8×   </a:t>
              </a:r>
              <a:r>
                <a:rPr lang="zh-CN" alt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6×    </a:t>
              </a:r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×2</a:t>
              </a:r>
              <a:r>
                <a:rPr lang="zh-CN" alt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6" name="组合 35"/>
            <p:cNvGrpSpPr/>
            <p:nvPr>
              <p:custDataLst>
                <p:tags r:id="rId26"/>
              </p:custDataLst>
            </p:nvPr>
          </p:nvGrpSpPr>
          <p:grpSpPr>
            <a:xfrm>
              <a:off x="5677098" y="1927926"/>
              <a:ext cx="318426" cy="947285"/>
              <a:chOff x="5292706" y="5112531"/>
              <a:chExt cx="318426" cy="947285"/>
            </a:xfrm>
          </p:grpSpPr>
          <p:sp>
            <p:nvSpPr>
              <p:cNvPr id="23" name="文本框 22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5292706" y="5537846"/>
                <a:ext cx="315134" cy="52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5294352" y="5112531"/>
                <a:ext cx="315134" cy="52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直接连接符 26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5318432" y="5574589"/>
                <a:ext cx="2927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>
              <p:custDataLst>
                <p:tags r:id="rId30"/>
              </p:custDataLst>
            </p:nvPr>
          </p:nvGrpSpPr>
          <p:grpSpPr>
            <a:xfrm>
              <a:off x="6876887" y="1927926"/>
              <a:ext cx="318426" cy="947285"/>
              <a:chOff x="5292706" y="5112531"/>
              <a:chExt cx="318426" cy="947285"/>
            </a:xfrm>
          </p:grpSpPr>
          <p:sp>
            <p:nvSpPr>
              <p:cNvPr id="38" name="文本框 37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5292706" y="5537846"/>
                <a:ext cx="315134" cy="52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5294352" y="5112531"/>
                <a:ext cx="315134" cy="52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5318432" y="5574589"/>
                <a:ext cx="2927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>
            <p:custDataLst>
              <p:tags r:id="rId34"/>
            </p:custDataLst>
          </p:nvPr>
        </p:nvGrpSpPr>
        <p:grpSpPr>
          <a:xfrm>
            <a:off x="611505" y="3501390"/>
            <a:ext cx="3731895" cy="2578100"/>
            <a:chOff x="1113" y="4988"/>
            <a:chExt cx="5877" cy="4060"/>
          </a:xfrm>
        </p:grpSpPr>
        <p:pic>
          <p:nvPicPr>
            <p:cNvPr id="28" name="图片 27" descr="屏幕剪辑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3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67" t="38061" r="14338" b="12297"/>
            <a:stretch>
              <a:fillRect/>
            </a:stretch>
          </p:blipFill>
          <p:spPr>
            <a:xfrm>
              <a:off x="2789" y="4988"/>
              <a:ext cx="4201" cy="4060"/>
            </a:xfrm>
            <a:prstGeom prst="rect">
              <a:avLst/>
            </a:prstGeom>
          </p:spPr>
        </p:pic>
        <p:sp>
          <p:nvSpPr>
            <p:cNvPr id="30" name="文本框 1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113" y="6603"/>
              <a:ext cx="178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1" kern="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金刚石</a:t>
              </a: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晶胞</a:t>
              </a:r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37"/>
            </p:custDataLst>
          </p:nvPr>
        </p:nvGrpSpPr>
        <p:grpSpPr>
          <a:xfrm>
            <a:off x="1728470" y="3594735"/>
            <a:ext cx="2508250" cy="2455545"/>
            <a:chOff x="2722" y="5661"/>
            <a:chExt cx="3950" cy="3867"/>
          </a:xfrm>
        </p:grpSpPr>
        <p:sp>
          <p:nvSpPr>
            <p:cNvPr id="47" name="椭圆 46"/>
            <p:cNvSpPr/>
            <p:nvPr>
              <p:custDataLst>
                <p:tags r:id="rId38"/>
              </p:custDataLst>
            </p:nvPr>
          </p:nvSpPr>
          <p:spPr>
            <a:xfrm>
              <a:off x="3914" y="5661"/>
              <a:ext cx="400" cy="4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48" name="椭圆 47"/>
            <p:cNvSpPr/>
            <p:nvPr>
              <p:custDataLst>
                <p:tags r:id="rId39"/>
              </p:custDataLst>
            </p:nvPr>
          </p:nvSpPr>
          <p:spPr>
            <a:xfrm>
              <a:off x="2752" y="6420"/>
              <a:ext cx="400" cy="4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40"/>
              </p:custDataLst>
            </p:nvPr>
          </p:nvSpPr>
          <p:spPr>
            <a:xfrm>
              <a:off x="2722" y="9087"/>
              <a:ext cx="400" cy="4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41"/>
              </p:custDataLst>
            </p:nvPr>
          </p:nvSpPr>
          <p:spPr>
            <a:xfrm>
              <a:off x="3915" y="8296"/>
              <a:ext cx="400" cy="4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42"/>
              </p:custDataLst>
            </p:nvPr>
          </p:nvSpPr>
          <p:spPr>
            <a:xfrm>
              <a:off x="6242" y="5691"/>
              <a:ext cx="400" cy="4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43"/>
              </p:custDataLst>
            </p:nvPr>
          </p:nvSpPr>
          <p:spPr>
            <a:xfrm>
              <a:off x="5527" y="6420"/>
              <a:ext cx="400" cy="4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4"/>
              </p:custDataLst>
            </p:nvPr>
          </p:nvSpPr>
          <p:spPr>
            <a:xfrm>
              <a:off x="6272" y="8311"/>
              <a:ext cx="400" cy="4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45"/>
              </p:custDataLst>
            </p:nvPr>
          </p:nvSpPr>
          <p:spPr>
            <a:xfrm>
              <a:off x="5512" y="9102"/>
              <a:ext cx="400" cy="4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</p:grpSp>
      <p:sp>
        <p:nvSpPr>
          <p:cNvPr id="56" name="文本框 55"/>
          <p:cNvSpPr txBox="1"/>
          <p:nvPr>
            <p:custDataLst>
              <p:tags r:id="rId46"/>
            </p:custDataLst>
          </p:nvPr>
        </p:nvSpPr>
        <p:spPr>
          <a:xfrm>
            <a:off x="4761230" y="3613785"/>
            <a:ext cx="14331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个顶角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3" name="组合 62"/>
          <p:cNvGrpSpPr/>
          <p:nvPr>
            <p:custDataLst>
              <p:tags r:id="rId47"/>
            </p:custDataLst>
          </p:nvPr>
        </p:nvGrpSpPr>
        <p:grpSpPr>
          <a:xfrm>
            <a:off x="2152015" y="3853180"/>
            <a:ext cx="1875155" cy="1916430"/>
            <a:chOff x="3389" y="6068"/>
            <a:chExt cx="2953" cy="3018"/>
          </a:xfrm>
        </p:grpSpPr>
        <p:sp>
          <p:nvSpPr>
            <p:cNvPr id="57" name="椭圆 56"/>
            <p:cNvSpPr/>
            <p:nvPr>
              <p:custDataLst>
                <p:tags r:id="rId48"/>
              </p:custDataLst>
            </p:nvPr>
          </p:nvSpPr>
          <p:spPr>
            <a:xfrm>
              <a:off x="3389" y="7265"/>
              <a:ext cx="400" cy="427"/>
            </a:xfrm>
            <a:prstGeom prst="ellipse">
              <a:avLst/>
            </a:prstGeom>
            <a:solidFill>
              <a:srgbClr val="0E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49"/>
              </p:custDataLst>
            </p:nvPr>
          </p:nvSpPr>
          <p:spPr>
            <a:xfrm>
              <a:off x="4653" y="6068"/>
              <a:ext cx="400" cy="427"/>
            </a:xfrm>
            <a:prstGeom prst="ellipse">
              <a:avLst/>
            </a:prstGeom>
            <a:solidFill>
              <a:srgbClr val="0E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50"/>
              </p:custDataLst>
            </p:nvPr>
          </p:nvSpPr>
          <p:spPr>
            <a:xfrm>
              <a:off x="4653" y="8660"/>
              <a:ext cx="400" cy="427"/>
            </a:xfrm>
            <a:prstGeom prst="ellipse">
              <a:avLst/>
            </a:prstGeom>
            <a:solidFill>
              <a:srgbClr val="0E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51"/>
              </p:custDataLst>
            </p:nvPr>
          </p:nvSpPr>
          <p:spPr>
            <a:xfrm>
              <a:off x="4223" y="7541"/>
              <a:ext cx="400" cy="427"/>
            </a:xfrm>
            <a:prstGeom prst="ellipse">
              <a:avLst/>
            </a:prstGeom>
            <a:solidFill>
              <a:srgbClr val="0E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61" name="椭圆 60"/>
            <p:cNvSpPr/>
            <p:nvPr>
              <p:custDataLst>
                <p:tags r:id="rId52"/>
              </p:custDataLst>
            </p:nvPr>
          </p:nvSpPr>
          <p:spPr>
            <a:xfrm>
              <a:off x="5054" y="7129"/>
              <a:ext cx="400" cy="427"/>
            </a:xfrm>
            <a:prstGeom prst="ellipse">
              <a:avLst/>
            </a:prstGeom>
            <a:solidFill>
              <a:srgbClr val="0E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3"/>
              </p:custDataLst>
            </p:nvPr>
          </p:nvSpPr>
          <p:spPr>
            <a:xfrm>
              <a:off x="5942" y="7321"/>
              <a:ext cx="400" cy="427"/>
            </a:xfrm>
            <a:prstGeom prst="ellipse">
              <a:avLst/>
            </a:prstGeom>
            <a:solidFill>
              <a:srgbClr val="0E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rgbClr val="FFFFFF">
                    <a:alpha val="32000"/>
                  </a:srgbClr>
                </a:solidFill>
              </a:endParaRPr>
            </a:p>
          </p:txBody>
        </p:sp>
      </p:grpSp>
      <p:sp>
        <p:nvSpPr>
          <p:cNvPr id="64" name="文本框 63"/>
          <p:cNvSpPr txBox="1"/>
          <p:nvPr>
            <p:custDataLst>
              <p:tags r:id="rId54"/>
            </p:custDataLst>
          </p:nvPr>
        </p:nvSpPr>
        <p:spPr>
          <a:xfrm>
            <a:off x="6264910" y="3613785"/>
            <a:ext cx="14331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个面心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5" name="文本框 64"/>
          <p:cNvSpPr txBox="1"/>
          <p:nvPr>
            <p:custDataLst>
              <p:tags r:id="rId55"/>
            </p:custDataLst>
          </p:nvPr>
        </p:nvSpPr>
        <p:spPr>
          <a:xfrm>
            <a:off x="7816215" y="3613785"/>
            <a:ext cx="14331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个体心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6" name="组合 65"/>
          <p:cNvGrpSpPr/>
          <p:nvPr>
            <p:custDataLst>
              <p:tags r:id="rId56"/>
            </p:custDataLst>
          </p:nvPr>
        </p:nvGrpSpPr>
        <p:grpSpPr>
          <a:xfrm>
            <a:off x="7675406" y="4072956"/>
            <a:ext cx="3709035" cy="947285"/>
            <a:chOff x="5119184" y="1927926"/>
            <a:chExt cx="3709035" cy="947285"/>
          </a:xfrm>
        </p:grpSpPr>
        <p:sp>
          <p:nvSpPr>
            <p:cNvPr id="67" name="TextBox 7"/>
            <p:cNvSpPr txBox="1"/>
            <p:nvPr>
              <p:custDataLst>
                <p:tags r:id="rId57"/>
              </p:custDataLst>
            </p:nvPr>
          </p:nvSpPr>
          <p:spPr>
            <a:xfrm>
              <a:off x="5119184" y="2129221"/>
              <a:ext cx="37090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defRPr>
              </a:lvl1pPr>
            </a:lstStyle>
            <a:p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8×   </a:t>
              </a:r>
              <a:r>
                <a:rPr lang="zh-CN" alt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6×    </a:t>
              </a:r>
              <a:r>
                <a:rPr lang="zh-CN" alt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8" name="组合 67"/>
            <p:cNvGrpSpPr/>
            <p:nvPr>
              <p:custDataLst>
                <p:tags r:id="rId58"/>
              </p:custDataLst>
            </p:nvPr>
          </p:nvGrpSpPr>
          <p:grpSpPr>
            <a:xfrm>
              <a:off x="5677098" y="1927926"/>
              <a:ext cx="318426" cy="947285"/>
              <a:chOff x="5292706" y="5112531"/>
              <a:chExt cx="318426" cy="947285"/>
            </a:xfrm>
          </p:grpSpPr>
          <p:sp>
            <p:nvSpPr>
              <p:cNvPr id="69" name="文本框 68"/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5292706" y="5537846"/>
                <a:ext cx="315134" cy="52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文本框 69"/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5294352" y="5112531"/>
                <a:ext cx="315134" cy="52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1" name="直接连接符 70"/>
              <p:cNvCxnSpPr/>
              <p:nvPr>
                <p:custDataLst>
                  <p:tags r:id="rId61"/>
                </p:custDataLst>
              </p:nvPr>
            </p:nvCxnSpPr>
            <p:spPr>
              <a:xfrm>
                <a:off x="5318432" y="5574589"/>
                <a:ext cx="2927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组合 71"/>
            <p:cNvGrpSpPr/>
            <p:nvPr>
              <p:custDataLst>
                <p:tags r:id="rId62"/>
              </p:custDataLst>
            </p:nvPr>
          </p:nvGrpSpPr>
          <p:grpSpPr>
            <a:xfrm>
              <a:off x="6876887" y="1927926"/>
              <a:ext cx="318426" cy="947285"/>
              <a:chOff x="5292706" y="5112531"/>
              <a:chExt cx="318426" cy="947285"/>
            </a:xfrm>
          </p:grpSpPr>
          <p:sp>
            <p:nvSpPr>
              <p:cNvPr id="73" name="文本框 72"/>
              <p:cNvSpPr txBox="1"/>
              <p:nvPr>
                <p:custDataLst>
                  <p:tags r:id="rId63"/>
                </p:custDataLst>
              </p:nvPr>
            </p:nvSpPr>
            <p:spPr>
              <a:xfrm>
                <a:off x="5292706" y="5537846"/>
                <a:ext cx="315134" cy="52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文本框 73"/>
              <p:cNvSpPr txBox="1"/>
              <p:nvPr>
                <p:custDataLst>
                  <p:tags r:id="rId64"/>
                </p:custDataLst>
              </p:nvPr>
            </p:nvSpPr>
            <p:spPr>
              <a:xfrm>
                <a:off x="5294352" y="5112531"/>
                <a:ext cx="315134" cy="52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5" name="直接连接符 74"/>
              <p:cNvCxnSpPr/>
              <p:nvPr>
                <p:custDataLst>
                  <p:tags r:id="rId65"/>
                </p:custDataLst>
              </p:nvPr>
            </p:nvCxnSpPr>
            <p:spPr>
              <a:xfrm>
                <a:off x="5318432" y="5574589"/>
                <a:ext cx="2927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35" grpId="0"/>
      <p:bldP spid="14" grpId="0"/>
      <p:bldP spid="17" grpId="0"/>
      <p:bldP spid="56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95215" y="194310"/>
            <a:ext cx="237363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常见的晶胞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069590" y="829945"/>
            <a:ext cx="1854835" cy="2279650"/>
            <a:chOff x="1976" y="1307"/>
            <a:chExt cx="2921" cy="3590"/>
          </a:xfrm>
        </p:grpSpPr>
        <p:pic>
          <p:nvPicPr>
            <p:cNvPr id="19460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3" t="8378" r="75226" b="52385"/>
            <a:stretch>
              <a:fillRect/>
            </a:stretch>
          </p:blipFill>
          <p:spPr bwMode="auto">
            <a:xfrm>
              <a:off x="2011" y="1307"/>
              <a:ext cx="2886" cy="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文本框 1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76" y="4075"/>
              <a:ext cx="264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222BEC"/>
                  </a:solidFill>
                  <a:latin typeface="Times New Roman" panose="02020603050405020304" pitchFamily="18" charset="0"/>
                </a:rPr>
                <a:t>简单立方</a:t>
              </a:r>
              <a:endPara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5711825" y="877570"/>
            <a:ext cx="1819910" cy="2232025"/>
            <a:chOff x="7054" y="1382"/>
            <a:chExt cx="2866" cy="3515"/>
          </a:xfrm>
        </p:grpSpPr>
        <p:pic>
          <p:nvPicPr>
            <p:cNvPr id="19462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34" t="8176" r="32532" b="52602"/>
            <a:stretch>
              <a:fillRect/>
            </a:stretch>
          </p:blipFill>
          <p:spPr bwMode="auto">
            <a:xfrm>
              <a:off x="7054" y="1382"/>
              <a:ext cx="2866" cy="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文本框 1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139" y="4075"/>
              <a:ext cx="266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222BEC"/>
                  </a:solidFill>
                  <a:latin typeface="Times New Roman" panose="02020603050405020304" pitchFamily="18" charset="0"/>
                </a:rPr>
                <a:t>体心立方</a:t>
              </a:r>
              <a:endPara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9"/>
            </p:custDataLst>
          </p:nvPr>
        </p:nvGrpSpPr>
        <p:grpSpPr>
          <a:xfrm>
            <a:off x="8361680" y="675005"/>
            <a:ext cx="2033905" cy="2434590"/>
            <a:chOff x="11617" y="1063"/>
            <a:chExt cx="3203" cy="3834"/>
          </a:xfrm>
        </p:grpSpPr>
        <p:pic>
          <p:nvPicPr>
            <p:cNvPr id="19461" name="Picture 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24" t="50310" r="42072" b="5652"/>
            <a:stretch>
              <a:fillRect/>
            </a:stretch>
          </p:blipFill>
          <p:spPr bwMode="auto">
            <a:xfrm>
              <a:off x="11617" y="1063"/>
              <a:ext cx="3030" cy="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文本框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62" y="4075"/>
              <a:ext cx="275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222BEC"/>
                  </a:solidFill>
                  <a:latin typeface="Times New Roman" panose="02020603050405020304" pitchFamily="18" charset="0"/>
                </a:rPr>
                <a:t>面心立方</a:t>
              </a:r>
              <a:endPara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971550" y="2587625"/>
          <a:ext cx="10220960" cy="336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730"/>
                <a:gridCol w="2486025"/>
                <a:gridCol w="2846705"/>
                <a:gridCol w="3111500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类型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结构特点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在平形六面体的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个顶角上有粒子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除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8</a:t>
                      </a: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个顶角上有粒子外，平行六面体的体心上还有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个粒子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除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个顶角上有粒子外，平行六面体的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个面的面心上均有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个粒子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一个晶胞的原子数</a:t>
                      </a:r>
                      <a:endParaRPr lang="zh-CN" altLang="en-US" sz="2800" b="1"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222BEC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800" b="1">
                        <a:solidFill>
                          <a:srgbClr val="222BEC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222BEC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800" b="1">
                        <a:solidFill>
                          <a:srgbClr val="222BEC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222BEC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800" b="1">
                        <a:solidFill>
                          <a:srgbClr val="222BEC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196" marR="91196" marT="45612" marB="45612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0909300" y="10858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009015" y="618490"/>
            <a:ext cx="10144760" cy="201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如图为甲、乙两种晶体的晶胞示意图，试写出：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甲晶体的化学式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(X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为阳离子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乙晶体中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三种粒子的个数比是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218" name="Picture 2" descr="W7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775" y="2734310"/>
            <a:ext cx="6020435" cy="316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7102143" y="1332307"/>
            <a:ext cx="9017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32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endParaRPr lang="en-US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8587353" y="2007651"/>
            <a:ext cx="1605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1∶3∶1</a:t>
            </a:r>
            <a:endParaRPr lang="en-US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1598613" y="2675464"/>
            <a:ext cx="1709174" cy="2261815"/>
            <a:chOff x="5369" y="2556"/>
            <a:chExt cx="2692" cy="3562"/>
          </a:xfrm>
        </p:grpSpPr>
        <p:grpSp>
          <p:nvGrpSpPr>
            <p:cNvPr id="5" name="组合 30753"/>
            <p:cNvGrpSpPr/>
            <p:nvPr>
              <p:custDataLst>
                <p:tags r:id="rId2"/>
              </p:custDataLst>
            </p:nvPr>
          </p:nvGrpSpPr>
          <p:grpSpPr>
            <a:xfrm>
              <a:off x="5369" y="2556"/>
              <a:ext cx="2692" cy="3562"/>
              <a:chOff x="3219" y="2069"/>
              <a:chExt cx="820" cy="910"/>
            </a:xfrm>
          </p:grpSpPr>
          <p:grpSp>
            <p:nvGrpSpPr>
              <p:cNvPr id="39983" name="Group 27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3219" y="2073"/>
                <a:ext cx="820" cy="903"/>
                <a:chOff x="0" y="180"/>
                <a:chExt cx="768" cy="1164"/>
              </a:xfrm>
            </p:grpSpPr>
            <p:sp>
              <p:nvSpPr>
                <p:cNvPr id="39993" name="Line 30"/>
                <p:cNvSpPr/>
                <p:nvPr>
                  <p:custDataLst>
                    <p:tags r:id="rId4"/>
                  </p:custDataLst>
                </p:nvPr>
              </p:nvSpPr>
              <p:spPr>
                <a:xfrm flipH="1">
                  <a:off x="0" y="180"/>
                  <a:ext cx="1" cy="1020"/>
                </a:xfrm>
                <a:prstGeom prst="line">
                  <a:avLst/>
                </a:prstGeom>
                <a:ln w="41275" cap="flat" cmpd="sng">
                  <a:solidFill>
                    <a:srgbClr val="3C52F6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994" name="Line 31"/>
                <p:cNvSpPr/>
                <p:nvPr>
                  <p:custDataLst>
                    <p:tags r:id="rId5"/>
                  </p:custDataLst>
                </p:nvPr>
              </p:nvSpPr>
              <p:spPr>
                <a:xfrm flipH="1">
                  <a:off x="384" y="336"/>
                  <a:ext cx="0" cy="1008"/>
                </a:xfrm>
                <a:prstGeom prst="line">
                  <a:avLst/>
                </a:prstGeom>
                <a:ln w="41275" cap="flat" cmpd="sng">
                  <a:solidFill>
                    <a:srgbClr val="3C52F6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997" name="Line 34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0" y="1200"/>
                  <a:ext cx="384" cy="144"/>
                </a:xfrm>
                <a:prstGeom prst="line">
                  <a:avLst/>
                </a:prstGeom>
                <a:ln w="41275" cap="flat" cmpd="sng">
                  <a:solidFill>
                    <a:srgbClr val="3C52F6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9998" name="Line 35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0" y="1200"/>
                  <a:ext cx="768" cy="0"/>
                </a:xfrm>
                <a:prstGeom prst="line">
                  <a:avLst/>
                </a:prstGeom>
                <a:ln w="41275" cap="flat" cmpd="sng">
                  <a:solidFill>
                    <a:srgbClr val="3C52F6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39989" name="直接连接符 30750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3621" y="2864"/>
                <a:ext cx="393" cy="115"/>
              </a:xfrm>
              <a:prstGeom prst="line">
                <a:avLst/>
              </a:prstGeom>
              <a:ln w="41275" cap="flat" cmpd="sng">
                <a:solidFill>
                  <a:srgbClr val="3C52F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9990" name="直接连接符 30751"/>
              <p:cNvSpPr/>
              <p:nvPr>
                <p:custDataLst>
                  <p:tags r:id="rId9"/>
                </p:custDataLst>
              </p:nvPr>
            </p:nvSpPr>
            <p:spPr>
              <a:xfrm flipH="1" flipV="1">
                <a:off x="4014" y="2069"/>
                <a:ext cx="0" cy="795"/>
              </a:xfrm>
              <a:prstGeom prst="line">
                <a:avLst/>
              </a:prstGeom>
              <a:ln w="41275" cap="flat" cmpd="sng">
                <a:solidFill>
                  <a:srgbClr val="3C52F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25" name="等腰三角形 24"/>
            <p:cNvSpPr/>
            <p:nvPr>
              <p:custDataLst>
                <p:tags r:id="rId10"/>
              </p:custDataLst>
            </p:nvPr>
          </p:nvSpPr>
          <p:spPr>
            <a:xfrm rot="10800000">
              <a:off x="5432" y="2586"/>
              <a:ext cx="2495" cy="488"/>
            </a:xfrm>
            <a:prstGeom prst="triangle">
              <a:avLst>
                <a:gd name="adj" fmla="val 48159"/>
              </a:avLst>
            </a:prstGeom>
            <a:noFill/>
            <a:ln w="41275">
              <a:solidFill>
                <a:srgbClr val="3C52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12240" y="467360"/>
            <a:ext cx="7950835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拓展：</a:t>
            </a:r>
            <a:endParaRPr lang="zh-CN" altLang="en-US" sz="32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  <a:sym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、正三棱柱</a:t>
            </a: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晶胞中粒子的计算方法</a:t>
            </a:r>
            <a:endParaRPr lang="en-US" altLang="zh-CN" sz="32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  <a:sym typeface="+mn-ea"/>
            </a:endParaRPr>
          </a:p>
        </p:txBody>
      </p:sp>
      <p:grpSp>
        <p:nvGrpSpPr>
          <p:cNvPr id="7" name="组合 30753"/>
          <p:cNvGrpSpPr/>
          <p:nvPr>
            <p:custDataLst>
              <p:tags r:id="rId12"/>
            </p:custDataLst>
          </p:nvPr>
        </p:nvGrpSpPr>
        <p:grpSpPr>
          <a:xfrm>
            <a:off x="6773228" y="3790950"/>
            <a:ext cx="3311525" cy="2592388"/>
            <a:chOff x="3219" y="1933"/>
            <a:chExt cx="1589" cy="1043"/>
          </a:xfrm>
        </p:grpSpPr>
        <p:grpSp>
          <p:nvGrpSpPr>
            <p:cNvPr id="8" name="Group 27"/>
            <p:cNvGrpSpPr/>
            <p:nvPr>
              <p:custDataLst>
                <p:tags r:id="rId13"/>
              </p:custDataLst>
            </p:nvPr>
          </p:nvGrpSpPr>
          <p:grpSpPr>
            <a:xfrm>
              <a:off x="3219" y="1933"/>
              <a:ext cx="1589" cy="1043"/>
              <a:chOff x="0" y="0"/>
              <a:chExt cx="1488" cy="1344"/>
            </a:xfrm>
          </p:grpSpPr>
          <p:sp>
            <p:nvSpPr>
              <p:cNvPr id="9" name="AutoShape 28"/>
              <p:cNvSpPr/>
              <p:nvPr>
                <p:custDataLst>
                  <p:tags r:id="rId14"/>
                </p:custDataLst>
              </p:nvPr>
            </p:nvSpPr>
            <p:spPr>
              <a:xfrm>
                <a:off x="0" y="0"/>
                <a:ext cx="1488" cy="336"/>
              </a:xfrm>
              <a:prstGeom prst="hexagon">
                <a:avLst>
                  <a:gd name="adj" fmla="val 110714"/>
                  <a:gd name="vf" fmla="val 115470"/>
                </a:avLst>
              </a:prstGeom>
              <a:noFill/>
              <a:ln w="38100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zh-CN" altLang="en-US" sz="36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utoShape 29"/>
              <p:cNvSpPr/>
              <p:nvPr>
                <p:custDataLst>
                  <p:tags r:id="rId15"/>
                </p:custDataLst>
              </p:nvPr>
            </p:nvSpPr>
            <p:spPr>
              <a:xfrm>
                <a:off x="0" y="1056"/>
                <a:ext cx="1488" cy="288"/>
              </a:xfrm>
              <a:prstGeom prst="hexagon">
                <a:avLst>
                  <a:gd name="adj" fmla="val 129166"/>
                  <a:gd name="vf" fmla="val 115470"/>
                </a:avLst>
              </a:prstGeom>
              <a:noFill/>
              <a:ln w="38100" cap="flat" cmpd="sng">
                <a:solidFill>
                  <a:schemeClr val="tx2"/>
                </a:solidFill>
                <a:prstDash val="sysDot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zh-CN" altLang="en-US" sz="36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30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0" y="192"/>
                <a:ext cx="0" cy="1008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2" name="Line 31"/>
              <p:cNvSpPr/>
              <p:nvPr>
                <p:custDataLst>
                  <p:tags r:id="rId17"/>
                </p:custDataLst>
              </p:nvPr>
            </p:nvSpPr>
            <p:spPr>
              <a:xfrm flipH="1">
                <a:off x="384" y="336"/>
                <a:ext cx="0" cy="1008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3" name="Line 32"/>
              <p:cNvSpPr/>
              <p:nvPr>
                <p:custDataLst>
                  <p:tags r:id="rId18"/>
                </p:custDataLst>
              </p:nvPr>
            </p:nvSpPr>
            <p:spPr>
              <a:xfrm flipH="1">
                <a:off x="1152" y="336"/>
                <a:ext cx="0" cy="1008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" name="Line 33"/>
              <p:cNvSpPr/>
              <p:nvPr>
                <p:custDataLst>
                  <p:tags r:id="rId19"/>
                </p:custDataLst>
              </p:nvPr>
            </p:nvSpPr>
            <p:spPr>
              <a:xfrm flipH="1">
                <a:off x="1488" y="192"/>
                <a:ext cx="0" cy="1008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" name="Line 34"/>
              <p:cNvSpPr/>
              <p:nvPr>
                <p:custDataLst>
                  <p:tags r:id="rId20"/>
                </p:custDataLst>
              </p:nvPr>
            </p:nvSpPr>
            <p:spPr>
              <a:xfrm>
                <a:off x="0" y="1200"/>
                <a:ext cx="384" cy="144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" name="Line 35"/>
              <p:cNvSpPr/>
              <p:nvPr>
                <p:custDataLst>
                  <p:tags r:id="rId21"/>
                </p:custDataLst>
              </p:nvPr>
            </p:nvSpPr>
            <p:spPr>
              <a:xfrm>
                <a:off x="384" y="1344"/>
                <a:ext cx="768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" name="Line 36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1152" y="1200"/>
                <a:ext cx="336" cy="144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" name="Line 37"/>
              <p:cNvSpPr/>
              <p:nvPr>
                <p:custDataLst>
                  <p:tags r:id="rId23"/>
                </p:custDataLst>
              </p:nvPr>
            </p:nvSpPr>
            <p:spPr>
              <a:xfrm flipH="1">
                <a:off x="1056" y="0"/>
                <a:ext cx="0" cy="1056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9" name="Line 38"/>
              <p:cNvSpPr/>
              <p:nvPr>
                <p:custDataLst>
                  <p:tags r:id="rId24"/>
                </p:custDataLst>
              </p:nvPr>
            </p:nvSpPr>
            <p:spPr>
              <a:xfrm flipH="1">
                <a:off x="336" y="0"/>
                <a:ext cx="0" cy="1056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20" name="直接连接符 30745"/>
            <p:cNvSpPr/>
            <p:nvPr>
              <p:custDataLst>
                <p:tags r:id="rId25"/>
              </p:custDataLst>
            </p:nvPr>
          </p:nvSpPr>
          <p:spPr>
            <a:xfrm>
              <a:off x="3243" y="2069"/>
              <a:ext cx="1542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1" name="直接连接符 30746"/>
            <p:cNvSpPr/>
            <p:nvPr>
              <p:custDataLst>
                <p:tags r:id="rId26"/>
              </p:custDataLst>
            </p:nvPr>
          </p:nvSpPr>
          <p:spPr>
            <a:xfrm>
              <a:off x="3243" y="2840"/>
              <a:ext cx="1542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" name="直接连接符 30747"/>
            <p:cNvSpPr/>
            <p:nvPr>
              <p:custDataLst>
                <p:tags r:id="rId27"/>
              </p:custDataLst>
            </p:nvPr>
          </p:nvSpPr>
          <p:spPr>
            <a:xfrm>
              <a:off x="3606" y="1933"/>
              <a:ext cx="862" cy="272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" name="直接连接符 30748"/>
            <p:cNvSpPr/>
            <p:nvPr>
              <p:custDataLst>
                <p:tags r:id="rId28"/>
              </p:custDataLst>
            </p:nvPr>
          </p:nvSpPr>
          <p:spPr>
            <a:xfrm>
              <a:off x="3606" y="2750"/>
              <a:ext cx="862" cy="226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4" name="直接连接符 30749"/>
            <p:cNvSpPr/>
            <p:nvPr>
              <p:custDataLst>
                <p:tags r:id="rId29"/>
              </p:custDataLst>
            </p:nvPr>
          </p:nvSpPr>
          <p:spPr>
            <a:xfrm flipV="1">
              <a:off x="3651" y="1933"/>
              <a:ext cx="771" cy="272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6" name="直接连接符 30750"/>
            <p:cNvSpPr/>
            <p:nvPr>
              <p:custDataLst>
                <p:tags r:id="rId30"/>
              </p:custDataLst>
            </p:nvPr>
          </p:nvSpPr>
          <p:spPr>
            <a:xfrm flipV="1">
              <a:off x="3606" y="2750"/>
              <a:ext cx="726" cy="226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7" name="直接连接符 30751"/>
            <p:cNvSpPr/>
            <p:nvPr>
              <p:custDataLst>
                <p:tags r:id="rId31"/>
              </p:custDataLst>
            </p:nvPr>
          </p:nvSpPr>
          <p:spPr>
            <a:xfrm flipH="1" flipV="1">
              <a:off x="4014" y="2069"/>
              <a:ext cx="0" cy="771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28" name="组合 27"/>
          <p:cNvGrpSpPr/>
          <p:nvPr>
            <p:custDataLst>
              <p:tags r:id="rId32"/>
            </p:custDataLst>
          </p:nvPr>
        </p:nvGrpSpPr>
        <p:grpSpPr>
          <a:xfrm>
            <a:off x="6772593" y="4128979"/>
            <a:ext cx="1709174" cy="2261815"/>
            <a:chOff x="5369" y="2556"/>
            <a:chExt cx="2692" cy="3562"/>
          </a:xfrm>
        </p:grpSpPr>
        <p:grpSp>
          <p:nvGrpSpPr>
            <p:cNvPr id="29" name="组合 30753"/>
            <p:cNvGrpSpPr/>
            <p:nvPr>
              <p:custDataLst>
                <p:tags r:id="rId33"/>
              </p:custDataLst>
            </p:nvPr>
          </p:nvGrpSpPr>
          <p:grpSpPr>
            <a:xfrm>
              <a:off x="5369" y="2556"/>
              <a:ext cx="2692" cy="3562"/>
              <a:chOff x="3219" y="2069"/>
              <a:chExt cx="820" cy="910"/>
            </a:xfrm>
          </p:grpSpPr>
          <p:grpSp>
            <p:nvGrpSpPr>
              <p:cNvPr id="30" name="Group 27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3219" y="2073"/>
                <a:ext cx="820" cy="903"/>
                <a:chOff x="0" y="180"/>
                <a:chExt cx="768" cy="1164"/>
              </a:xfrm>
            </p:grpSpPr>
            <p:sp>
              <p:nvSpPr>
                <p:cNvPr id="31" name="Line 30"/>
                <p:cNvSpPr/>
                <p:nvPr>
                  <p:custDataLst>
                    <p:tags r:id="rId35"/>
                  </p:custDataLst>
                </p:nvPr>
              </p:nvSpPr>
              <p:spPr>
                <a:xfrm flipH="1">
                  <a:off x="0" y="180"/>
                  <a:ext cx="1" cy="1020"/>
                </a:xfrm>
                <a:prstGeom prst="line">
                  <a:avLst/>
                </a:prstGeom>
                <a:ln w="41275" cap="flat" cmpd="sng">
                  <a:solidFill>
                    <a:srgbClr val="3C52F6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2" name="Line 31"/>
                <p:cNvSpPr/>
                <p:nvPr>
                  <p:custDataLst>
                    <p:tags r:id="rId36"/>
                  </p:custDataLst>
                </p:nvPr>
              </p:nvSpPr>
              <p:spPr>
                <a:xfrm flipH="1">
                  <a:off x="384" y="336"/>
                  <a:ext cx="0" cy="1008"/>
                </a:xfrm>
                <a:prstGeom prst="line">
                  <a:avLst/>
                </a:prstGeom>
                <a:ln w="41275" cap="flat" cmpd="sng">
                  <a:solidFill>
                    <a:srgbClr val="3C52F6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3" name="Line 34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0" y="1200"/>
                  <a:ext cx="384" cy="144"/>
                </a:xfrm>
                <a:prstGeom prst="line">
                  <a:avLst/>
                </a:prstGeom>
                <a:ln w="41275" cap="flat" cmpd="sng">
                  <a:solidFill>
                    <a:srgbClr val="3C52F6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4" name="Line 35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0" y="1180"/>
                  <a:ext cx="768" cy="0"/>
                </a:xfrm>
                <a:prstGeom prst="line">
                  <a:avLst/>
                </a:prstGeom>
                <a:ln w="41275" cap="flat" cmpd="sng">
                  <a:solidFill>
                    <a:srgbClr val="3C52F6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35" name="直接连接符 30750"/>
              <p:cNvSpPr/>
              <p:nvPr>
                <p:custDataLst>
                  <p:tags r:id="rId39"/>
                </p:custDataLst>
              </p:nvPr>
            </p:nvSpPr>
            <p:spPr>
              <a:xfrm flipV="1">
                <a:off x="3621" y="2864"/>
                <a:ext cx="393" cy="115"/>
              </a:xfrm>
              <a:prstGeom prst="line">
                <a:avLst/>
              </a:prstGeom>
              <a:ln w="41275" cap="flat" cmpd="sng">
                <a:solidFill>
                  <a:srgbClr val="3C52F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" name="直接连接符 30751"/>
              <p:cNvSpPr/>
              <p:nvPr>
                <p:custDataLst>
                  <p:tags r:id="rId40"/>
                </p:custDataLst>
              </p:nvPr>
            </p:nvSpPr>
            <p:spPr>
              <a:xfrm flipH="1" flipV="1">
                <a:off x="4014" y="2069"/>
                <a:ext cx="0" cy="795"/>
              </a:xfrm>
              <a:prstGeom prst="line">
                <a:avLst/>
              </a:prstGeom>
              <a:ln w="41275" cap="flat" cmpd="sng">
                <a:solidFill>
                  <a:srgbClr val="3C52F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37" name="等腰三角形 36"/>
            <p:cNvSpPr/>
            <p:nvPr>
              <p:custDataLst>
                <p:tags r:id="rId41"/>
              </p:custDataLst>
            </p:nvPr>
          </p:nvSpPr>
          <p:spPr>
            <a:xfrm rot="10800000">
              <a:off x="5432" y="2586"/>
              <a:ext cx="2495" cy="488"/>
            </a:xfrm>
            <a:prstGeom prst="triangle">
              <a:avLst>
                <a:gd name="adj" fmla="val 48159"/>
              </a:avLst>
            </a:prstGeom>
            <a:noFill/>
            <a:ln w="41275">
              <a:solidFill>
                <a:srgbClr val="3C52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3" name="椭圆 92"/>
          <p:cNvSpPr/>
          <p:nvPr>
            <p:custDataLst>
              <p:tags r:id="rId42"/>
            </p:custDataLst>
          </p:nvPr>
        </p:nvSpPr>
        <p:spPr>
          <a:xfrm>
            <a:off x="8275320" y="4937125"/>
            <a:ext cx="310515" cy="299085"/>
          </a:xfrm>
          <a:prstGeom prst="ellipse">
            <a:avLst/>
          </a:prstGeom>
          <a:solidFill>
            <a:srgbClr val="0ED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600">
              <a:solidFill>
                <a:srgbClr val="1703DB"/>
              </a:solidFill>
              <a:effectLst/>
            </a:endParaRPr>
          </a:p>
        </p:txBody>
      </p:sp>
      <p:grpSp>
        <p:nvGrpSpPr>
          <p:cNvPr id="96" name="组合 30753"/>
          <p:cNvGrpSpPr/>
          <p:nvPr>
            <p:custDataLst>
              <p:tags r:id="rId43"/>
            </p:custDataLst>
          </p:nvPr>
        </p:nvGrpSpPr>
        <p:grpSpPr>
          <a:xfrm>
            <a:off x="6782118" y="1805940"/>
            <a:ext cx="3311525" cy="2632156"/>
            <a:chOff x="3219" y="1933"/>
            <a:chExt cx="1589" cy="1059"/>
          </a:xfrm>
        </p:grpSpPr>
        <p:grpSp>
          <p:nvGrpSpPr>
            <p:cNvPr id="97" name="Group 27"/>
            <p:cNvGrpSpPr/>
            <p:nvPr>
              <p:custDataLst>
                <p:tags r:id="rId44"/>
              </p:custDataLst>
            </p:nvPr>
          </p:nvGrpSpPr>
          <p:grpSpPr>
            <a:xfrm>
              <a:off x="3219" y="1933"/>
              <a:ext cx="1589" cy="1043"/>
              <a:chOff x="0" y="0"/>
              <a:chExt cx="1488" cy="1344"/>
            </a:xfrm>
          </p:grpSpPr>
          <p:sp>
            <p:nvSpPr>
              <p:cNvPr id="98" name="AutoShape 28"/>
              <p:cNvSpPr/>
              <p:nvPr>
                <p:custDataLst>
                  <p:tags r:id="rId45"/>
                </p:custDataLst>
              </p:nvPr>
            </p:nvSpPr>
            <p:spPr>
              <a:xfrm>
                <a:off x="0" y="0"/>
                <a:ext cx="1488" cy="336"/>
              </a:xfrm>
              <a:prstGeom prst="hexagon">
                <a:avLst>
                  <a:gd name="adj" fmla="val 110714"/>
                  <a:gd name="vf" fmla="val 115470"/>
                </a:avLst>
              </a:prstGeom>
              <a:noFill/>
              <a:ln w="38100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zh-CN" altLang="en-US" sz="36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AutoShape 29"/>
              <p:cNvSpPr/>
              <p:nvPr>
                <p:custDataLst>
                  <p:tags r:id="rId46"/>
                </p:custDataLst>
              </p:nvPr>
            </p:nvSpPr>
            <p:spPr>
              <a:xfrm>
                <a:off x="0" y="1056"/>
                <a:ext cx="1488" cy="288"/>
              </a:xfrm>
              <a:prstGeom prst="hexagon">
                <a:avLst>
                  <a:gd name="adj" fmla="val 129166"/>
                  <a:gd name="vf" fmla="val 115470"/>
                </a:avLst>
              </a:prstGeom>
              <a:noFill/>
              <a:ln w="38100" cap="flat" cmpd="sng">
                <a:solidFill>
                  <a:schemeClr val="tx2"/>
                </a:solidFill>
                <a:prstDash val="sysDot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zh-CN" altLang="en-US" sz="36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Line 30"/>
              <p:cNvSpPr/>
              <p:nvPr>
                <p:custDataLst>
                  <p:tags r:id="rId47"/>
                </p:custDataLst>
              </p:nvPr>
            </p:nvSpPr>
            <p:spPr>
              <a:xfrm flipH="1">
                <a:off x="0" y="192"/>
                <a:ext cx="0" cy="1008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1" name="Line 31"/>
              <p:cNvSpPr/>
              <p:nvPr>
                <p:custDataLst>
                  <p:tags r:id="rId48"/>
                </p:custDataLst>
              </p:nvPr>
            </p:nvSpPr>
            <p:spPr>
              <a:xfrm flipH="1">
                <a:off x="384" y="336"/>
                <a:ext cx="0" cy="1008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2" name="Line 32"/>
              <p:cNvSpPr/>
              <p:nvPr>
                <p:custDataLst>
                  <p:tags r:id="rId49"/>
                </p:custDataLst>
              </p:nvPr>
            </p:nvSpPr>
            <p:spPr>
              <a:xfrm flipH="1">
                <a:off x="1152" y="336"/>
                <a:ext cx="0" cy="1008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3" name="Line 33"/>
              <p:cNvSpPr/>
              <p:nvPr>
                <p:custDataLst>
                  <p:tags r:id="rId50"/>
                </p:custDataLst>
              </p:nvPr>
            </p:nvSpPr>
            <p:spPr>
              <a:xfrm flipH="1">
                <a:off x="1488" y="192"/>
                <a:ext cx="0" cy="1008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4" name="Line 34"/>
              <p:cNvSpPr/>
              <p:nvPr>
                <p:custDataLst>
                  <p:tags r:id="rId51"/>
                </p:custDataLst>
              </p:nvPr>
            </p:nvSpPr>
            <p:spPr>
              <a:xfrm>
                <a:off x="0" y="1200"/>
                <a:ext cx="384" cy="144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5" name="Line 35"/>
              <p:cNvSpPr/>
              <p:nvPr>
                <p:custDataLst>
                  <p:tags r:id="rId52"/>
                </p:custDataLst>
              </p:nvPr>
            </p:nvSpPr>
            <p:spPr>
              <a:xfrm>
                <a:off x="384" y="1344"/>
                <a:ext cx="768" cy="0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6" name="Line 36"/>
              <p:cNvSpPr/>
              <p:nvPr>
                <p:custDataLst>
                  <p:tags r:id="rId53"/>
                </p:custDataLst>
              </p:nvPr>
            </p:nvSpPr>
            <p:spPr>
              <a:xfrm flipV="1">
                <a:off x="1152" y="1200"/>
                <a:ext cx="336" cy="144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" name="Line 37"/>
              <p:cNvSpPr/>
              <p:nvPr>
                <p:custDataLst>
                  <p:tags r:id="rId54"/>
                </p:custDataLst>
              </p:nvPr>
            </p:nvSpPr>
            <p:spPr>
              <a:xfrm flipH="1">
                <a:off x="1056" y="0"/>
                <a:ext cx="0" cy="1056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8" name="Line 38"/>
              <p:cNvSpPr/>
              <p:nvPr>
                <p:custDataLst>
                  <p:tags r:id="rId55"/>
                </p:custDataLst>
              </p:nvPr>
            </p:nvSpPr>
            <p:spPr>
              <a:xfrm flipH="1">
                <a:off x="336" y="0"/>
                <a:ext cx="0" cy="1056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09" name="直接连接符 30745"/>
            <p:cNvSpPr/>
            <p:nvPr>
              <p:custDataLst>
                <p:tags r:id="rId56"/>
              </p:custDataLst>
            </p:nvPr>
          </p:nvSpPr>
          <p:spPr>
            <a:xfrm>
              <a:off x="3243" y="2069"/>
              <a:ext cx="1542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0" name="直接连接符 30746"/>
            <p:cNvSpPr/>
            <p:nvPr>
              <p:custDataLst>
                <p:tags r:id="rId57"/>
              </p:custDataLst>
            </p:nvPr>
          </p:nvSpPr>
          <p:spPr>
            <a:xfrm>
              <a:off x="3243" y="2864"/>
              <a:ext cx="1542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1" name="直接连接符 30747"/>
            <p:cNvSpPr/>
            <p:nvPr>
              <p:custDataLst>
                <p:tags r:id="rId58"/>
              </p:custDataLst>
            </p:nvPr>
          </p:nvSpPr>
          <p:spPr>
            <a:xfrm>
              <a:off x="3606" y="1933"/>
              <a:ext cx="862" cy="272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2" name="直接连接符 30748"/>
            <p:cNvSpPr/>
            <p:nvPr>
              <p:custDataLst>
                <p:tags r:id="rId59"/>
              </p:custDataLst>
            </p:nvPr>
          </p:nvSpPr>
          <p:spPr>
            <a:xfrm>
              <a:off x="3606" y="2750"/>
              <a:ext cx="843" cy="242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3" name="直接连接符 30749"/>
            <p:cNvSpPr/>
            <p:nvPr>
              <p:custDataLst>
                <p:tags r:id="rId60"/>
              </p:custDataLst>
            </p:nvPr>
          </p:nvSpPr>
          <p:spPr>
            <a:xfrm flipV="1">
              <a:off x="3651" y="1933"/>
              <a:ext cx="771" cy="272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4" name="直接连接符 30750"/>
            <p:cNvSpPr/>
            <p:nvPr>
              <p:custDataLst>
                <p:tags r:id="rId61"/>
              </p:custDataLst>
            </p:nvPr>
          </p:nvSpPr>
          <p:spPr>
            <a:xfrm flipV="1">
              <a:off x="3617" y="2732"/>
              <a:ext cx="800" cy="26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5" name="直接连接符 30751"/>
            <p:cNvSpPr/>
            <p:nvPr>
              <p:custDataLst>
                <p:tags r:id="rId62"/>
              </p:custDataLst>
            </p:nvPr>
          </p:nvSpPr>
          <p:spPr>
            <a:xfrm flipH="1" flipV="1">
              <a:off x="4014" y="2069"/>
              <a:ext cx="0" cy="771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16" name="矩形 115"/>
          <p:cNvSpPr/>
          <p:nvPr>
            <p:custDataLst>
              <p:tags r:id="rId63"/>
            </p:custDataLst>
          </p:nvPr>
        </p:nvSpPr>
        <p:spPr>
          <a:xfrm>
            <a:off x="3634105" y="2122805"/>
            <a:ext cx="1311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顶</a:t>
            </a: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角</a:t>
            </a: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65" name="组合 64"/>
          <p:cNvGrpSpPr/>
          <p:nvPr>
            <p:custDataLst>
              <p:tags r:id="rId64"/>
            </p:custDataLst>
          </p:nvPr>
        </p:nvGrpSpPr>
        <p:grpSpPr>
          <a:xfrm>
            <a:off x="4732655" y="1974850"/>
            <a:ext cx="589280" cy="878840"/>
            <a:chOff x="8092" y="6462"/>
            <a:chExt cx="928" cy="1384"/>
          </a:xfrm>
        </p:grpSpPr>
        <p:cxnSp>
          <p:nvCxnSpPr>
            <p:cNvPr id="66" name="直接连接符 65"/>
            <p:cNvCxnSpPr/>
            <p:nvPr>
              <p:custDataLst>
                <p:tags r:id="rId65"/>
              </p:custDataLst>
            </p:nvPr>
          </p:nvCxnSpPr>
          <p:spPr>
            <a:xfrm>
              <a:off x="8257" y="7124"/>
              <a:ext cx="59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66"/>
            <p:cNvSpPr txBox="1"/>
            <p:nvPr>
              <p:custDataLst>
                <p:tags r:id="rId66"/>
              </p:custDataLst>
            </p:nvPr>
          </p:nvSpPr>
          <p:spPr>
            <a:xfrm>
              <a:off x="8092" y="6462"/>
              <a:ext cx="928" cy="1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1</a:t>
              </a:r>
              <a:endParaRPr lang="en-US" altLang="x-none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12</a:t>
              </a:r>
              <a:endParaRPr lang="en-US" altLang="x-none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79" name="矩形 78"/>
          <p:cNvSpPr/>
          <p:nvPr>
            <p:custDataLst>
              <p:tags r:id="rId67"/>
            </p:custDataLst>
          </p:nvPr>
        </p:nvSpPr>
        <p:spPr>
          <a:xfrm>
            <a:off x="3634105" y="2877185"/>
            <a:ext cx="1311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侧棱</a:t>
            </a: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9" name="矩形 118"/>
          <p:cNvSpPr/>
          <p:nvPr>
            <p:custDataLst>
              <p:tags r:id="rId68"/>
            </p:custDataLst>
          </p:nvPr>
        </p:nvSpPr>
        <p:spPr>
          <a:xfrm>
            <a:off x="3634105" y="4479290"/>
            <a:ext cx="1311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面心</a:t>
            </a: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9" name="矩形 128"/>
          <p:cNvSpPr/>
          <p:nvPr>
            <p:custDataLst>
              <p:tags r:id="rId69"/>
            </p:custDataLst>
          </p:nvPr>
        </p:nvSpPr>
        <p:spPr>
          <a:xfrm>
            <a:off x="3634105" y="5294630"/>
            <a:ext cx="1311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体心</a:t>
            </a: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30" name="组合 129"/>
          <p:cNvGrpSpPr/>
          <p:nvPr>
            <p:custDataLst>
              <p:tags r:id="rId70"/>
            </p:custDataLst>
          </p:nvPr>
        </p:nvGrpSpPr>
        <p:grpSpPr>
          <a:xfrm>
            <a:off x="4823460" y="2764155"/>
            <a:ext cx="386080" cy="878840"/>
            <a:chOff x="8257" y="6462"/>
            <a:chExt cx="608" cy="1384"/>
          </a:xfrm>
        </p:grpSpPr>
        <p:cxnSp>
          <p:nvCxnSpPr>
            <p:cNvPr id="131" name="直接连接符 130"/>
            <p:cNvCxnSpPr/>
            <p:nvPr>
              <p:custDataLst>
                <p:tags r:id="rId71"/>
              </p:custDataLst>
            </p:nvPr>
          </p:nvCxnSpPr>
          <p:spPr>
            <a:xfrm>
              <a:off x="8257" y="7124"/>
              <a:ext cx="59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文本框 131"/>
            <p:cNvSpPr txBox="1"/>
            <p:nvPr>
              <p:custDataLst>
                <p:tags r:id="rId72"/>
              </p:custDataLst>
            </p:nvPr>
          </p:nvSpPr>
          <p:spPr>
            <a:xfrm>
              <a:off x="8257" y="6462"/>
              <a:ext cx="608" cy="1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x-none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6</a:t>
              </a:r>
              <a:endParaRPr lang="en-US" altLang="x-none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33" name="组合 132"/>
          <p:cNvGrpSpPr/>
          <p:nvPr>
            <p:custDataLst>
              <p:tags r:id="rId73"/>
            </p:custDataLst>
          </p:nvPr>
        </p:nvGrpSpPr>
        <p:grpSpPr>
          <a:xfrm>
            <a:off x="4834255" y="4375785"/>
            <a:ext cx="386080" cy="878840"/>
            <a:chOff x="8257" y="6462"/>
            <a:chExt cx="608" cy="1384"/>
          </a:xfrm>
        </p:grpSpPr>
        <p:cxnSp>
          <p:nvCxnSpPr>
            <p:cNvPr id="134" name="直接连接符 133"/>
            <p:cNvCxnSpPr/>
            <p:nvPr>
              <p:custDataLst>
                <p:tags r:id="rId74"/>
              </p:custDataLst>
            </p:nvPr>
          </p:nvCxnSpPr>
          <p:spPr>
            <a:xfrm>
              <a:off x="8257" y="7124"/>
              <a:ext cx="59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文本框 134"/>
            <p:cNvSpPr txBox="1"/>
            <p:nvPr>
              <p:custDataLst>
                <p:tags r:id="rId75"/>
              </p:custDataLst>
            </p:nvPr>
          </p:nvSpPr>
          <p:spPr>
            <a:xfrm>
              <a:off x="8257" y="6462"/>
              <a:ext cx="608" cy="1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x-none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endParaRPr lang="en-US" altLang="x-none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38" name="文本框 137"/>
          <p:cNvSpPr txBox="1"/>
          <p:nvPr>
            <p:custDataLst>
              <p:tags r:id="rId76"/>
            </p:custDataLst>
          </p:nvPr>
        </p:nvSpPr>
        <p:spPr>
          <a:xfrm>
            <a:off x="4732655" y="5400675"/>
            <a:ext cx="386080" cy="4851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x-none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x-none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2" name="椭圆 91"/>
          <p:cNvSpPr/>
          <p:nvPr>
            <p:custDataLst>
              <p:tags r:id="rId77"/>
            </p:custDataLst>
          </p:nvPr>
        </p:nvSpPr>
        <p:spPr>
          <a:xfrm>
            <a:off x="8274050" y="3956050"/>
            <a:ext cx="310515" cy="299085"/>
          </a:xfrm>
          <a:prstGeom prst="ellipse">
            <a:avLst/>
          </a:prstGeom>
          <a:solidFill>
            <a:srgbClr val="EA2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600">
              <a:solidFill>
                <a:srgbClr val="1703DB"/>
              </a:solidFill>
              <a:effectLst/>
            </a:endParaRPr>
          </a:p>
        </p:txBody>
      </p:sp>
      <p:sp>
        <p:nvSpPr>
          <p:cNvPr id="94" name="椭圆 93"/>
          <p:cNvSpPr/>
          <p:nvPr>
            <p:custDataLst>
              <p:tags r:id="rId78"/>
            </p:custDataLst>
          </p:nvPr>
        </p:nvSpPr>
        <p:spPr>
          <a:xfrm>
            <a:off x="8023225" y="4147820"/>
            <a:ext cx="179705" cy="218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600">
              <a:solidFill>
                <a:srgbClr val="1703DB"/>
              </a:solidFill>
              <a:effectLst/>
            </a:endParaRPr>
          </a:p>
        </p:txBody>
      </p:sp>
      <p:sp>
        <p:nvSpPr>
          <p:cNvPr id="40" name="矩形 39"/>
          <p:cNvSpPr/>
          <p:nvPr>
            <p:custDataLst>
              <p:tags r:id="rId79"/>
            </p:custDataLst>
          </p:nvPr>
        </p:nvSpPr>
        <p:spPr>
          <a:xfrm>
            <a:off x="3634105" y="3656330"/>
            <a:ext cx="1586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上下棱</a:t>
            </a: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1" name="组合 40"/>
          <p:cNvGrpSpPr/>
          <p:nvPr>
            <p:custDataLst>
              <p:tags r:id="rId80"/>
            </p:custDataLst>
          </p:nvPr>
        </p:nvGrpSpPr>
        <p:grpSpPr>
          <a:xfrm>
            <a:off x="5220335" y="3509010"/>
            <a:ext cx="386080" cy="878840"/>
            <a:chOff x="8257" y="6462"/>
            <a:chExt cx="608" cy="1384"/>
          </a:xfrm>
        </p:grpSpPr>
        <p:cxnSp>
          <p:nvCxnSpPr>
            <p:cNvPr id="42" name="直接连接符 41"/>
            <p:cNvCxnSpPr/>
            <p:nvPr>
              <p:custDataLst>
                <p:tags r:id="rId81"/>
              </p:custDataLst>
            </p:nvPr>
          </p:nvCxnSpPr>
          <p:spPr>
            <a:xfrm>
              <a:off x="8257" y="7124"/>
              <a:ext cx="59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>
              <p:custDataLst>
                <p:tags r:id="rId82"/>
              </p:custDataLst>
            </p:nvPr>
          </p:nvSpPr>
          <p:spPr>
            <a:xfrm>
              <a:off x="8257" y="6462"/>
              <a:ext cx="608" cy="1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x-none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endParaRPr lang="en-US" altLang="x-none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4" name="等腰三角形 43"/>
          <p:cNvSpPr/>
          <p:nvPr>
            <p:custDataLst>
              <p:tags r:id="rId83"/>
            </p:custDataLst>
          </p:nvPr>
        </p:nvSpPr>
        <p:spPr>
          <a:xfrm>
            <a:off x="7870190" y="5071745"/>
            <a:ext cx="304165" cy="2235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16" grpId="0"/>
      <p:bldP spid="79" grpId="0"/>
      <p:bldP spid="119" grpId="0"/>
      <p:bldP spid="129" grpId="0"/>
      <p:bldP spid="138" grpId="0"/>
      <p:bldP spid="92" grpId="0" animBg="1"/>
      <p:bldP spid="94" grpId="0" animBg="1"/>
      <p:bldP spid="40" grpId="0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>
            <p:custDataLst>
              <p:tags r:id="rId1"/>
            </p:custDataLst>
          </p:nvPr>
        </p:nvGrpSpPr>
        <p:grpSpPr>
          <a:xfrm>
            <a:off x="4318635" y="612775"/>
            <a:ext cx="3554411" cy="782955"/>
            <a:chOff x="19" y="0"/>
            <a:chExt cx="1774" cy="448"/>
          </a:xfrm>
        </p:grpSpPr>
        <p:sp>
          <p:nvSpPr>
            <p:cNvPr id="7" name="AutoShape 13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361" y="0"/>
              <a:ext cx="432" cy="432"/>
            </a:xfrm>
            <a:prstGeom prst="diamond">
              <a:avLst/>
            </a:prstGeom>
            <a:solidFill>
              <a:srgbClr val="FF99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流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" name="AutoShape 9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028" y="0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交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037" name="AutoShape 10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690" y="0"/>
              <a:ext cx="432" cy="432"/>
            </a:xfrm>
            <a:prstGeom prst="diamond">
              <a:avLst/>
            </a:prstGeom>
            <a:solidFill>
              <a:srgbClr val="8DAD9A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与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AutoShape 1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353" y="0"/>
              <a:ext cx="432" cy="432"/>
            </a:xfrm>
            <a:prstGeom prst="diamond">
              <a:avLst/>
            </a:prstGeom>
            <a:solidFill>
              <a:srgbClr val="99CCFF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考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" name="AutoShape 12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9" y="16"/>
              <a:ext cx="432" cy="432"/>
            </a:xfrm>
            <a:prstGeom prst="diamond">
              <a:avLst/>
            </a:prstGeom>
            <a:solidFill>
              <a:srgbClr val="EC80E7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思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1174750" y="2401570"/>
            <a:ext cx="2717165" cy="2857500"/>
            <a:chOff x="2120" y="2687"/>
            <a:chExt cx="4279" cy="4500"/>
          </a:xfrm>
        </p:grpSpPr>
        <p:pic>
          <p:nvPicPr>
            <p:cNvPr id="15" name="图片 25601" descr="3-14-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120" y="2687"/>
              <a:ext cx="4279" cy="37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TextBox 39"/>
            <p:cNvSpPr txBox="1"/>
            <p:nvPr>
              <p:custDataLst>
                <p:tags r:id="rId10"/>
              </p:custDataLst>
            </p:nvPr>
          </p:nvSpPr>
          <p:spPr>
            <a:xfrm>
              <a:off x="2503" y="6365"/>
              <a:ext cx="34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金刚石晶体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4"/>
          <p:cNvGrpSpPr/>
          <p:nvPr>
            <p:custDataLst>
              <p:tags r:id="rId11"/>
            </p:custDataLst>
          </p:nvPr>
        </p:nvGrpSpPr>
        <p:grpSpPr>
          <a:xfrm>
            <a:off x="4661042" y="2401313"/>
            <a:ext cx="2526030" cy="2838451"/>
            <a:chOff x="3702123" y="5494480"/>
            <a:chExt cx="7995795" cy="8807500"/>
          </a:xfrm>
        </p:grpSpPr>
        <p:pic>
          <p:nvPicPr>
            <p:cNvPr id="23" name="Picture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702123" y="5494480"/>
              <a:ext cx="7995795" cy="71937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 Box 15"/>
            <p:cNvSpPr/>
            <p:nvPr>
              <p:custDataLst>
                <p:tags r:id="rId14"/>
              </p:custDataLst>
            </p:nvPr>
          </p:nvSpPr>
          <p:spPr>
            <a:xfrm>
              <a:off x="5728207" y="12682346"/>
              <a:ext cx="4233068" cy="1619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铜晶体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5"/>
            </p:custDataLst>
          </p:nvPr>
        </p:nvGrpSpPr>
        <p:grpSpPr>
          <a:xfrm>
            <a:off x="8059420" y="2401570"/>
            <a:ext cx="2703830" cy="2857500"/>
            <a:chOff x="13120" y="3331"/>
            <a:chExt cx="4258" cy="4500"/>
          </a:xfrm>
        </p:grpSpPr>
        <p:sp>
          <p:nvSpPr>
            <p:cNvPr id="38" name="Text Box 15"/>
            <p:cNvSpPr/>
            <p:nvPr>
              <p:custDataLst>
                <p:tags r:id="rId16"/>
              </p:custDataLst>
            </p:nvPr>
          </p:nvSpPr>
          <p:spPr>
            <a:xfrm>
              <a:off x="13595" y="7009"/>
              <a:ext cx="340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氯化钠晶体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8" name="图片 7" descr="360截图2022052408533518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>
              <a:lum contrast="12000"/>
            </a:blip>
            <a:srcRect l="24210"/>
            <a:stretch>
              <a:fillRect/>
            </a:stretch>
          </p:blipFill>
          <p:spPr>
            <a:xfrm>
              <a:off x="13120" y="3331"/>
              <a:ext cx="4258" cy="3651"/>
            </a:xfrm>
            <a:prstGeom prst="rect">
              <a:avLst/>
            </a:prstGeom>
          </p:spPr>
        </p:pic>
      </p:grpSp>
      <p:sp>
        <p:nvSpPr>
          <p:cNvPr id="39" name="文本框 17"/>
          <p:cNvSpPr txBox="1"/>
          <p:nvPr>
            <p:custDataLst>
              <p:tags r:id="rId19"/>
            </p:custDataLst>
          </p:nvPr>
        </p:nvSpPr>
        <p:spPr>
          <a:xfrm>
            <a:off x="1417955" y="1564640"/>
            <a:ext cx="9304655" cy="586105"/>
          </a:xfrm>
          <a:prstGeom prst="rect">
            <a:avLst/>
          </a:prstGeom>
          <a:noFill/>
        </p:spPr>
        <p:txBody>
          <a:bodyPr wrap="square" lIns="90170" tIns="46990" rIns="90170" bIns="46990" rtlCol="0" anchor="t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这么多不同的晶体，如何描述其中微粒的排列呢？</a:t>
            </a:r>
            <a:endParaRPr lang="zh-CN" altLang="en-US" sz="3200" b="1">
              <a:solidFill>
                <a:schemeClr val="accent6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>
            <p:custDataLst>
              <p:tags r:id="rId1"/>
            </p:custDataLst>
          </p:nvPr>
        </p:nvSpPr>
        <p:spPr>
          <a:xfrm>
            <a:off x="1267460" y="821690"/>
            <a:ext cx="24218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一、晶胞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267460" y="1492250"/>
            <a:ext cx="1922145" cy="6127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、概念：</a:t>
            </a:r>
            <a:endParaRPr lang="zh-CN" sz="3200" b="1" kern="1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3245432" y="1492250"/>
            <a:ext cx="655383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描述晶体结构的</a:t>
            </a:r>
            <a:r>
              <a:rPr lang="zh-CN" altLang="zh-CN" sz="3200" b="1" kern="1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基本单元</a:t>
            </a:r>
            <a:r>
              <a:rPr lang="zh-CN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晶胞是晶体中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最小的结构重复单元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9363075" y="0"/>
            <a:ext cx="2810192" cy="2594610"/>
            <a:chOff x="11315" y="5283"/>
            <a:chExt cx="4425" cy="4086"/>
          </a:xfrm>
        </p:grpSpPr>
        <p:pic>
          <p:nvPicPr>
            <p:cNvPr id="9" name="图片 23555" descr="3-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r="62570"/>
            <a:stretch>
              <a:fillRect/>
            </a:stretch>
          </p:blipFill>
          <p:spPr>
            <a:xfrm>
              <a:off x="11315" y="5283"/>
              <a:ext cx="4425" cy="3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23556"/>
            <p:cNvSpPr/>
            <p:nvPr>
              <p:custDataLst>
                <p:tags r:id="rId7"/>
              </p:custDataLst>
            </p:nvPr>
          </p:nvSpPr>
          <p:spPr>
            <a:xfrm>
              <a:off x="11523" y="8598"/>
              <a:ext cx="4217" cy="7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17" tIns="60958" rIns="121917" bIns="60958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蜂巢与蜂室</a:t>
              </a:r>
              <a:endParaRPr lang="zh-CN" altLang="en-US" sz="24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8"/>
            </p:custDataLst>
          </p:nvPr>
        </p:nvGrpSpPr>
        <p:grpSpPr>
          <a:xfrm>
            <a:off x="484505" y="2746375"/>
            <a:ext cx="2948305" cy="3236595"/>
            <a:chOff x="763" y="4325"/>
            <a:chExt cx="4643" cy="5097"/>
          </a:xfrm>
        </p:grpSpPr>
        <p:pic>
          <p:nvPicPr>
            <p:cNvPr id="12" name="图片 11"/>
            <p:cNvPicPr/>
            <p:nvPr>
              <p:custDataLst>
                <p:tags r:id="rId9"/>
              </p:custDataLst>
            </p:nvPr>
          </p:nvPicPr>
          <p:blipFill>
            <a:blip r:embed="rId6">
              <a:lum bright="-6000"/>
            </a:blip>
            <a:srcRect l="43204" r="29009"/>
            <a:stretch>
              <a:fillRect/>
            </a:stretch>
          </p:blipFill>
          <p:spPr>
            <a:xfrm>
              <a:off x="763" y="4325"/>
              <a:ext cx="4643" cy="43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Text Box 15"/>
            <p:cNvSpPr/>
            <p:nvPr>
              <p:custDataLst>
                <p:tags r:id="rId10"/>
              </p:custDataLst>
            </p:nvPr>
          </p:nvSpPr>
          <p:spPr>
            <a:xfrm>
              <a:off x="1840" y="8600"/>
              <a:ext cx="210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222BE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铜晶体</a:t>
              </a:r>
              <a:endParaRPr lang="zh-CN" altLang="en-US" sz="2800" b="1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1"/>
            </p:custDataLst>
          </p:nvPr>
        </p:nvGrpSpPr>
        <p:grpSpPr>
          <a:xfrm>
            <a:off x="1696720" y="3530600"/>
            <a:ext cx="585470" cy="610870"/>
            <a:chOff x="2475290" y="2879628"/>
            <a:chExt cx="669799" cy="863343"/>
          </a:xfrm>
        </p:grpSpPr>
        <p:sp>
          <p:nvSpPr>
            <p:cNvPr id="25" name="Line 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476805" y="3086065"/>
              <a:ext cx="378041" cy="1495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847244" y="3033289"/>
              <a:ext cx="297845" cy="2023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Line 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476804" y="3562279"/>
              <a:ext cx="378042" cy="1806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2854846" y="3235624"/>
              <a:ext cx="0" cy="5073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2476805" y="3086069"/>
              <a:ext cx="0" cy="476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137606" y="3033289"/>
              <a:ext cx="7483" cy="4620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2847244" y="3489297"/>
              <a:ext cx="294104" cy="2536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767077" y="2879629"/>
              <a:ext cx="374271" cy="1536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2475290" y="2879628"/>
              <a:ext cx="291787" cy="2064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8" name="直接箭头连接符 7"/>
          <p:cNvCxnSpPr/>
          <p:nvPr>
            <p:custDataLst>
              <p:tags r:id="rId21"/>
            </p:custDataLst>
          </p:nvPr>
        </p:nvCxnSpPr>
        <p:spPr>
          <a:xfrm>
            <a:off x="3432810" y="3935095"/>
            <a:ext cx="1069975" cy="63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06" name="图片 23555" descr="3-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"/>
          <a:srcRect l="76671" t="8138" b="11094"/>
          <a:stretch>
            <a:fillRect/>
          </a:stretch>
        </p:blipFill>
        <p:spPr>
          <a:xfrm>
            <a:off x="8369300" y="2646680"/>
            <a:ext cx="3140075" cy="3046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9EC419E">
            <a:hlinkClick r:id="" action="ppaction://media"/>
          </p:cNvPr>
          <p:cNvPicPr>
            <a:picLocks noChangeAspect="1"/>
          </p:cNvPicPr>
          <p:nvPr>
            <a:vide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502785" y="2755900"/>
            <a:ext cx="3127375" cy="282765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>
            <p:custDataLst>
              <p:tags r:id="rId27"/>
            </p:custDataLst>
          </p:nvPr>
        </p:nvCxnSpPr>
        <p:spPr>
          <a:xfrm>
            <a:off x="7630160" y="4013200"/>
            <a:ext cx="919480" cy="381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3558"/>
          <p:cNvSpPr/>
          <p:nvPr>
            <p:custDataLst>
              <p:tags r:id="rId28"/>
            </p:custDataLst>
          </p:nvPr>
        </p:nvSpPr>
        <p:spPr>
          <a:xfrm>
            <a:off x="7223125" y="5535930"/>
            <a:ext cx="1733550" cy="6127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铜晶胞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83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>
            <p:custDataLst>
              <p:tags r:id="rId1"/>
            </p:custDataLst>
          </p:nvPr>
        </p:nvSpPr>
        <p:spPr>
          <a:xfrm>
            <a:off x="6339840" y="1169035"/>
            <a:ext cx="4977130" cy="5015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101600" indent="-7620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i="0" u="none" strike="noStrike" kern="1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堆积图</a:t>
            </a: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01600" indent="-7620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i="0" u="none" strike="noStrike" kern="100" cap="none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 能展示粒子的相对大小，晶胞对粒子的占有率，粒子与粒子的堆积接触和空隙。</a:t>
            </a: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01600" indent="-76200" algn="l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01600" indent="-76200" algn="l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1600" indent="-76200" algn="l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1600" indent="-76200" algn="l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1600" indent="-76200" algn="l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"/>
          <p:cNvSpPr/>
          <p:nvPr>
            <p:custDataLst>
              <p:tags r:id="rId2"/>
            </p:custDataLst>
          </p:nvPr>
        </p:nvSpPr>
        <p:spPr>
          <a:xfrm>
            <a:off x="963295" y="1169035"/>
            <a:ext cx="5005705" cy="50158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2540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i="0" u="none" strike="noStrike" kern="100" cap="none" spc="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点阵图</a:t>
            </a:r>
            <a:endParaRPr lang="en-US" altLang="zh-CN" sz="3200" b="1" i="0" u="none" strike="noStrike" kern="100" cap="none" spc="0" baseline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540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i="0" u="none" strike="noStrike" kern="100" cap="none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能清晰展示粒子在晶胞中的相对位置，有利于分析点、线、面、角的关系</a:t>
            </a:r>
            <a:r>
              <a:rPr lang="zh-CN" altLang="en-US" sz="3200" b="1" i="0" u="none" strike="noStrike" kern="100" cap="none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540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540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540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540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540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5400" indent="0" algn="just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1" i="0" u="none" strike="noStrike" kern="100" cap="none" spc="0" baseline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1260" y="3189605"/>
            <a:ext cx="3028950" cy="29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270" y="3189605"/>
            <a:ext cx="3218815" cy="294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852035" y="585470"/>
            <a:ext cx="2488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两种晶胞图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>
            <p:custDataLst>
              <p:tags r:id="rId1"/>
            </p:custDataLst>
          </p:nvPr>
        </p:nvSpPr>
        <p:spPr>
          <a:xfrm>
            <a:off x="1267460" y="821690"/>
            <a:ext cx="24218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一、晶胞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67460" y="1491615"/>
            <a:ext cx="21348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特点：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954655" y="1491615"/>
            <a:ext cx="82638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常规的晶胞都是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平行六面体</a:t>
            </a:r>
            <a:r>
              <a:rPr lang="zh-CN" alt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 b="1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583423" y="3510057"/>
            <a:ext cx="11099473" cy="2881438"/>
            <a:chOff x="470393" y="793527"/>
            <a:chExt cx="11099473" cy="2881438"/>
          </a:xfrm>
        </p:grpSpPr>
        <p:grpSp>
          <p:nvGrpSpPr>
            <p:cNvPr id="44" name="组合 43"/>
            <p:cNvGrpSpPr/>
            <p:nvPr>
              <p:custDataLst>
                <p:tags r:id="rId5"/>
              </p:custDataLst>
            </p:nvPr>
          </p:nvGrpSpPr>
          <p:grpSpPr>
            <a:xfrm>
              <a:off x="470393" y="793527"/>
              <a:ext cx="10687336" cy="2881438"/>
              <a:chOff x="673593" y="793527"/>
              <a:chExt cx="10687336" cy="2881438"/>
            </a:xfrm>
          </p:grpSpPr>
          <p:pic>
            <p:nvPicPr>
              <p:cNvPr id="35" name="图片 34" descr="屏幕剪辑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5798" y="793527"/>
                <a:ext cx="2529211" cy="2525729"/>
              </a:xfrm>
              <a:prstGeom prst="rect">
                <a:avLst/>
              </a:prstGeom>
            </p:spPr>
          </p:pic>
          <p:pic>
            <p:nvPicPr>
              <p:cNvPr id="36" name="图片 35" descr="屏幕剪辑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593" y="793527"/>
                <a:ext cx="2587021" cy="2539113"/>
              </a:xfrm>
              <a:prstGeom prst="rect">
                <a:avLst/>
              </a:prstGeom>
            </p:spPr>
          </p:pic>
          <p:pic>
            <p:nvPicPr>
              <p:cNvPr id="38" name="图片 37" descr="屏幕剪辑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9635" y="793527"/>
                <a:ext cx="2647142" cy="2525729"/>
              </a:xfrm>
              <a:prstGeom prst="rect">
                <a:avLst/>
              </a:prstGeom>
            </p:spPr>
          </p:pic>
          <p:sp>
            <p:nvSpPr>
              <p:cNvPr id="39" name="Text Box 1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762730" y="3214590"/>
                <a:ext cx="2284924" cy="460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金刚石晶胞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Text Box 1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734751" y="3214590"/>
                <a:ext cx="1818555" cy="460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晶胞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 Box 1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187875" y="3214590"/>
                <a:ext cx="1558455" cy="460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铜晶胞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Text Box 16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9322106" y="3214590"/>
                <a:ext cx="2038823" cy="460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NaCl</a:t>
                </a:r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晶胞</a:t>
                </a:r>
                <a:endPara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图片 5" descr="屏幕剪辑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953" y="793527"/>
              <a:ext cx="2530200" cy="2525729"/>
            </a:xfrm>
            <a:prstGeom prst="rect">
              <a:avLst/>
            </a:prstGeom>
          </p:spPr>
        </p:pic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>
              <a:off x="10814851" y="1030787"/>
              <a:ext cx="755015" cy="11988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Cl</a:t>
              </a:r>
              <a:r>
                <a:rPr lang="zh-CN" altLang="en-US" sz="2400" b="1" baseline="30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/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/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Na</a:t>
              </a:r>
              <a:r>
                <a:rPr lang="zh-CN" altLang="en-US" sz="2400" b="1" baseline="30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＋</a:t>
              </a:r>
              <a:endParaRPr lang="zh-CN" altLang="en-US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1"/>
          <p:cNvSpPr txBox="1"/>
          <p:nvPr>
            <p:custDataLst>
              <p:tags r:id="rId19"/>
            </p:custDataLst>
          </p:nvPr>
        </p:nvSpPr>
        <p:spPr>
          <a:xfrm>
            <a:off x="3018155" y="2074863"/>
            <a:ext cx="5655310" cy="14763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八个顶角</a:t>
            </a:r>
            <a:r>
              <a:rPr lang="zh-CN" altLang="en-US" sz="3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相同，</a:t>
            </a:r>
            <a:endParaRPr lang="zh-CN" altLang="en-US" sz="3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三套</a:t>
            </a:r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各四根平行棱</a:t>
            </a:r>
            <a:r>
              <a:rPr lang="zh-CN" altLang="en-US" sz="3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分别相同，</a:t>
            </a:r>
            <a:endParaRPr lang="zh-CN" altLang="en-US" sz="3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三套</a:t>
            </a:r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各两个平行面</a:t>
            </a:r>
            <a:r>
              <a:rPr lang="zh-CN" altLang="en-US" sz="3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分别相同。</a:t>
            </a:r>
            <a:endParaRPr lang="zh-CN" altLang="en-US" sz="3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79195" y="556260"/>
            <a:ext cx="103905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整块晶体可以看作是数量巨大的晶胞“</a:t>
            </a: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无隙并置</a:t>
            </a:r>
            <a:r>
              <a:rPr lang="zh-CN" alt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”而成。</a:t>
            </a:r>
            <a:endParaRPr lang="en-US" altLang="zh-CN" sz="3200" b="1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 3"/>
          <p:cNvSpPr/>
          <p:nvPr>
            <p:custDataLst>
              <p:tags r:id="rId2"/>
            </p:custDataLst>
          </p:nvPr>
        </p:nvSpPr>
        <p:spPr>
          <a:xfrm>
            <a:off x="1217295" y="1256030"/>
            <a:ext cx="74383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sz="3200" b="1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无隙</a:t>
            </a:r>
            <a:r>
              <a:rPr lang="zh-CN" altLang="en-US" sz="3200" b="1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：指相邻的晶胞之间没有任何间隙。</a:t>
            </a:r>
            <a:endParaRPr lang="zh-CN" altLang="en-US" sz="3200" b="1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405380" y="1830070"/>
            <a:ext cx="80067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zh-CN" altLang="en-US" sz="3200" b="1">
                <a:solidFill>
                  <a:srgbClr val="222BEC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相邻的晶胞之间完全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共顶点、共棱、共面</a:t>
            </a:r>
            <a:r>
              <a:rPr lang="zh-CN" altLang="en-US" sz="3200" b="1">
                <a:solidFill>
                  <a:srgbClr val="222BEC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！</a:t>
            </a:r>
            <a:endParaRPr lang="zh-CN" altLang="en-US" sz="3200" b="1">
              <a:solidFill>
                <a:srgbClr val="222BEC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7295" y="2496820"/>
            <a:ext cx="90068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并置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：指所有晶胞都是平行排列的，取向相同。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471420" y="3137535"/>
            <a:ext cx="83489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一个晶胞到另一个晶胞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只需平移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，不需转动。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5" name="Group 2"/>
          <p:cNvGrpSpPr/>
          <p:nvPr>
            <p:custDataLst>
              <p:tags r:id="rId6"/>
            </p:custDataLst>
          </p:nvPr>
        </p:nvGrpSpPr>
        <p:grpSpPr>
          <a:xfrm>
            <a:off x="2112645" y="4779645"/>
            <a:ext cx="1577340" cy="1314450"/>
            <a:chOff x="0" y="0"/>
            <a:chExt cx="3051" cy="3048"/>
          </a:xfrm>
        </p:grpSpPr>
        <p:sp>
          <p:nvSpPr>
            <p:cNvPr id="56" name="AutoShape 3"/>
            <p:cNvSpPr/>
            <p:nvPr>
              <p:custDataLst>
                <p:tags r:id="rId7"/>
              </p:custDataLst>
            </p:nvPr>
          </p:nvSpPr>
          <p:spPr>
            <a:xfrm>
              <a:off x="3" y="0"/>
              <a:ext cx="3048" cy="3048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Line 4"/>
            <p:cNvSpPr/>
            <p:nvPr>
              <p:custDataLst>
                <p:tags r:id="rId8"/>
              </p:custDataLst>
            </p:nvPr>
          </p:nvSpPr>
          <p:spPr>
            <a:xfrm flipH="1">
              <a:off x="759" y="0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58" name="Line 5"/>
            <p:cNvSpPr/>
            <p:nvPr>
              <p:custDataLst>
                <p:tags r:id="rId9"/>
              </p:custDataLst>
            </p:nvPr>
          </p:nvSpPr>
          <p:spPr>
            <a:xfrm rot="5400000" flipH="1">
              <a:off x="1899" y="1137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59" name="Line 6"/>
            <p:cNvSpPr/>
            <p:nvPr>
              <p:custDataLst>
                <p:tags r:id="rId10"/>
              </p:custDataLst>
            </p:nvPr>
          </p:nvSpPr>
          <p:spPr>
            <a:xfrm flipV="1">
              <a:off x="0" y="2277"/>
              <a:ext cx="768" cy="768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</p:grpSp>
      <p:grpSp>
        <p:nvGrpSpPr>
          <p:cNvPr id="60" name="Group 7"/>
          <p:cNvGrpSpPr/>
          <p:nvPr>
            <p:custDataLst>
              <p:tags r:id="rId11"/>
            </p:custDataLst>
          </p:nvPr>
        </p:nvGrpSpPr>
        <p:grpSpPr>
          <a:xfrm>
            <a:off x="3363595" y="4779645"/>
            <a:ext cx="1577340" cy="1318260"/>
            <a:chOff x="0" y="0"/>
            <a:chExt cx="3051" cy="3048"/>
          </a:xfrm>
        </p:grpSpPr>
        <p:sp>
          <p:nvSpPr>
            <p:cNvPr id="61" name="AutoShape 8"/>
            <p:cNvSpPr/>
            <p:nvPr>
              <p:custDataLst>
                <p:tags r:id="rId12"/>
              </p:custDataLst>
            </p:nvPr>
          </p:nvSpPr>
          <p:spPr>
            <a:xfrm>
              <a:off x="3" y="0"/>
              <a:ext cx="3048" cy="3048"/>
            </a:xfrm>
            <a:prstGeom prst="cube">
              <a:avLst>
                <a:gd name="adj" fmla="val 25000"/>
              </a:avLst>
            </a:prstGeom>
            <a:solidFill>
              <a:srgbClr val="FF00FF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2" name="Line 9"/>
            <p:cNvSpPr/>
            <p:nvPr>
              <p:custDataLst>
                <p:tags r:id="rId13"/>
              </p:custDataLst>
            </p:nvPr>
          </p:nvSpPr>
          <p:spPr>
            <a:xfrm flipH="1">
              <a:off x="759" y="0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63" name="Line 10"/>
            <p:cNvSpPr/>
            <p:nvPr>
              <p:custDataLst>
                <p:tags r:id="rId14"/>
              </p:custDataLst>
            </p:nvPr>
          </p:nvSpPr>
          <p:spPr>
            <a:xfrm rot="5400000" flipH="1">
              <a:off x="1899" y="1137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64" name="Line 11"/>
            <p:cNvSpPr/>
            <p:nvPr>
              <p:custDataLst>
                <p:tags r:id="rId15"/>
              </p:custDataLst>
            </p:nvPr>
          </p:nvSpPr>
          <p:spPr>
            <a:xfrm flipV="1">
              <a:off x="0" y="2277"/>
              <a:ext cx="768" cy="768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</p:grpSp>
      <p:grpSp>
        <p:nvGrpSpPr>
          <p:cNvPr id="65" name="Group 12"/>
          <p:cNvGrpSpPr/>
          <p:nvPr>
            <p:custDataLst>
              <p:tags r:id="rId16"/>
            </p:custDataLst>
          </p:nvPr>
        </p:nvGrpSpPr>
        <p:grpSpPr>
          <a:xfrm>
            <a:off x="1787525" y="5165725"/>
            <a:ext cx="1577340" cy="1311275"/>
            <a:chOff x="0" y="0"/>
            <a:chExt cx="3051" cy="3048"/>
          </a:xfrm>
        </p:grpSpPr>
        <p:sp>
          <p:nvSpPr>
            <p:cNvPr id="66" name="AutoShape 13"/>
            <p:cNvSpPr/>
            <p:nvPr>
              <p:custDataLst>
                <p:tags r:id="rId17"/>
              </p:custDataLst>
            </p:nvPr>
          </p:nvSpPr>
          <p:spPr>
            <a:xfrm>
              <a:off x="3" y="0"/>
              <a:ext cx="3048" cy="3048"/>
            </a:xfrm>
            <a:prstGeom prst="cube">
              <a:avLst>
                <a:gd name="adj" fmla="val 25000"/>
              </a:avLst>
            </a:prstGeom>
            <a:solidFill>
              <a:schemeClr val="accent1">
                <a:lumMod val="75000"/>
              </a:schemeClr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Line 14"/>
            <p:cNvSpPr/>
            <p:nvPr>
              <p:custDataLst>
                <p:tags r:id="rId18"/>
              </p:custDataLst>
            </p:nvPr>
          </p:nvSpPr>
          <p:spPr>
            <a:xfrm flipH="1">
              <a:off x="759" y="0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68" name="Line 15"/>
            <p:cNvSpPr/>
            <p:nvPr>
              <p:custDataLst>
                <p:tags r:id="rId19"/>
              </p:custDataLst>
            </p:nvPr>
          </p:nvSpPr>
          <p:spPr>
            <a:xfrm rot="5400000" flipH="1">
              <a:off x="1899" y="1137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69" name="Line 16"/>
            <p:cNvSpPr/>
            <p:nvPr>
              <p:custDataLst>
                <p:tags r:id="rId20"/>
              </p:custDataLst>
            </p:nvPr>
          </p:nvSpPr>
          <p:spPr>
            <a:xfrm flipV="1">
              <a:off x="0" y="2277"/>
              <a:ext cx="768" cy="768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</p:grpSp>
      <p:grpSp>
        <p:nvGrpSpPr>
          <p:cNvPr id="70" name="Group 17"/>
          <p:cNvGrpSpPr/>
          <p:nvPr>
            <p:custDataLst>
              <p:tags r:id="rId21"/>
            </p:custDataLst>
          </p:nvPr>
        </p:nvGrpSpPr>
        <p:grpSpPr>
          <a:xfrm>
            <a:off x="3037840" y="5108575"/>
            <a:ext cx="1575435" cy="1367790"/>
            <a:chOff x="0" y="0"/>
            <a:chExt cx="3051" cy="3048"/>
          </a:xfrm>
        </p:grpSpPr>
        <p:sp>
          <p:nvSpPr>
            <p:cNvPr id="71" name="AutoShape 18"/>
            <p:cNvSpPr/>
            <p:nvPr>
              <p:custDataLst>
                <p:tags r:id="rId22"/>
              </p:custDataLst>
            </p:nvPr>
          </p:nvSpPr>
          <p:spPr>
            <a:xfrm>
              <a:off x="3" y="0"/>
              <a:ext cx="3048" cy="3048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" name="Line 19"/>
            <p:cNvSpPr/>
            <p:nvPr>
              <p:custDataLst>
                <p:tags r:id="rId23"/>
              </p:custDataLst>
            </p:nvPr>
          </p:nvSpPr>
          <p:spPr>
            <a:xfrm flipH="1">
              <a:off x="759" y="0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73" name="Line 20"/>
            <p:cNvSpPr/>
            <p:nvPr>
              <p:custDataLst>
                <p:tags r:id="rId24"/>
              </p:custDataLst>
            </p:nvPr>
          </p:nvSpPr>
          <p:spPr>
            <a:xfrm rot="5400000" flipH="1">
              <a:off x="1899" y="1137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74" name="Line 21"/>
            <p:cNvSpPr/>
            <p:nvPr>
              <p:custDataLst>
                <p:tags r:id="rId25"/>
              </p:custDataLst>
            </p:nvPr>
          </p:nvSpPr>
          <p:spPr>
            <a:xfrm flipV="1">
              <a:off x="0" y="2277"/>
              <a:ext cx="768" cy="768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</p:grpSp>
      <p:grpSp>
        <p:nvGrpSpPr>
          <p:cNvPr id="75" name="Group 22"/>
          <p:cNvGrpSpPr/>
          <p:nvPr>
            <p:custDataLst>
              <p:tags r:id="rId26"/>
            </p:custDataLst>
          </p:nvPr>
        </p:nvGrpSpPr>
        <p:grpSpPr>
          <a:xfrm>
            <a:off x="2111375" y="3863340"/>
            <a:ext cx="1575435" cy="1304925"/>
            <a:chOff x="0" y="0"/>
            <a:chExt cx="3051" cy="3048"/>
          </a:xfrm>
        </p:grpSpPr>
        <p:sp>
          <p:nvSpPr>
            <p:cNvPr id="76" name="AutoShape 23"/>
            <p:cNvSpPr/>
            <p:nvPr>
              <p:custDataLst>
                <p:tags r:id="rId27"/>
              </p:custDataLst>
            </p:nvPr>
          </p:nvSpPr>
          <p:spPr>
            <a:xfrm>
              <a:off x="3" y="0"/>
              <a:ext cx="3048" cy="304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Line 24"/>
            <p:cNvSpPr/>
            <p:nvPr>
              <p:custDataLst>
                <p:tags r:id="rId28"/>
              </p:custDataLst>
            </p:nvPr>
          </p:nvSpPr>
          <p:spPr>
            <a:xfrm flipH="1">
              <a:off x="759" y="0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78" name="Line 25"/>
            <p:cNvSpPr/>
            <p:nvPr>
              <p:custDataLst>
                <p:tags r:id="rId29"/>
              </p:custDataLst>
            </p:nvPr>
          </p:nvSpPr>
          <p:spPr>
            <a:xfrm rot="5400000" flipH="1">
              <a:off x="1899" y="1137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79" name="Line 26"/>
            <p:cNvSpPr/>
            <p:nvPr>
              <p:custDataLst>
                <p:tags r:id="rId30"/>
              </p:custDataLst>
            </p:nvPr>
          </p:nvSpPr>
          <p:spPr>
            <a:xfrm flipV="1">
              <a:off x="0" y="2277"/>
              <a:ext cx="768" cy="768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</p:grpSp>
      <p:grpSp>
        <p:nvGrpSpPr>
          <p:cNvPr id="80" name="Group 27"/>
          <p:cNvGrpSpPr/>
          <p:nvPr>
            <p:custDataLst>
              <p:tags r:id="rId31"/>
            </p:custDataLst>
          </p:nvPr>
        </p:nvGrpSpPr>
        <p:grpSpPr>
          <a:xfrm>
            <a:off x="3362325" y="3862070"/>
            <a:ext cx="1577340" cy="1304925"/>
            <a:chOff x="0" y="0"/>
            <a:chExt cx="3051" cy="3048"/>
          </a:xfrm>
        </p:grpSpPr>
        <p:sp>
          <p:nvSpPr>
            <p:cNvPr id="81" name="AutoShape 28"/>
            <p:cNvSpPr/>
            <p:nvPr>
              <p:custDataLst>
                <p:tags r:id="rId32"/>
              </p:custDataLst>
            </p:nvPr>
          </p:nvSpPr>
          <p:spPr>
            <a:xfrm>
              <a:off x="3" y="0"/>
              <a:ext cx="3048" cy="3048"/>
            </a:xfrm>
            <a:prstGeom prst="cube">
              <a:avLst>
                <a:gd name="adj" fmla="val 25000"/>
              </a:avLst>
            </a:prstGeom>
            <a:solidFill>
              <a:srgbClr val="33CC33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" name="Line 29"/>
            <p:cNvSpPr/>
            <p:nvPr>
              <p:custDataLst>
                <p:tags r:id="rId33"/>
              </p:custDataLst>
            </p:nvPr>
          </p:nvSpPr>
          <p:spPr>
            <a:xfrm flipH="1">
              <a:off x="759" y="0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83" name="Line 30"/>
            <p:cNvSpPr/>
            <p:nvPr>
              <p:custDataLst>
                <p:tags r:id="rId34"/>
              </p:custDataLst>
            </p:nvPr>
          </p:nvSpPr>
          <p:spPr>
            <a:xfrm rot="5400000" flipH="1">
              <a:off x="1899" y="1137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84" name="Line 31"/>
            <p:cNvSpPr/>
            <p:nvPr>
              <p:custDataLst>
                <p:tags r:id="rId35"/>
              </p:custDataLst>
            </p:nvPr>
          </p:nvSpPr>
          <p:spPr>
            <a:xfrm flipV="1">
              <a:off x="0" y="2277"/>
              <a:ext cx="768" cy="768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</p:grpSp>
      <p:grpSp>
        <p:nvGrpSpPr>
          <p:cNvPr id="85" name="Group 32"/>
          <p:cNvGrpSpPr/>
          <p:nvPr>
            <p:custDataLst>
              <p:tags r:id="rId36"/>
            </p:custDataLst>
          </p:nvPr>
        </p:nvGrpSpPr>
        <p:grpSpPr>
          <a:xfrm>
            <a:off x="1790479" y="4083685"/>
            <a:ext cx="1745836" cy="1410759"/>
            <a:chOff x="-330" y="0"/>
            <a:chExt cx="3381" cy="3292"/>
          </a:xfrm>
        </p:grpSpPr>
        <p:sp>
          <p:nvSpPr>
            <p:cNvPr id="86" name="AutoShape 33"/>
            <p:cNvSpPr/>
            <p:nvPr>
              <p:custDataLst>
                <p:tags r:id="rId37"/>
              </p:custDataLst>
            </p:nvPr>
          </p:nvSpPr>
          <p:spPr>
            <a:xfrm>
              <a:off x="-330" y="244"/>
              <a:ext cx="3048" cy="3048"/>
            </a:xfrm>
            <a:prstGeom prst="cube">
              <a:avLst>
                <a:gd name="adj" fmla="val 25000"/>
              </a:avLst>
            </a:prstGeom>
            <a:solidFill>
              <a:srgbClr val="0EDAE2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Line 34"/>
            <p:cNvSpPr/>
            <p:nvPr>
              <p:custDataLst>
                <p:tags r:id="rId38"/>
              </p:custDataLst>
            </p:nvPr>
          </p:nvSpPr>
          <p:spPr>
            <a:xfrm flipH="1">
              <a:off x="759" y="0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88" name="Line 35"/>
            <p:cNvSpPr/>
            <p:nvPr>
              <p:custDataLst>
                <p:tags r:id="rId39"/>
              </p:custDataLst>
            </p:nvPr>
          </p:nvSpPr>
          <p:spPr>
            <a:xfrm rot="5400000" flipH="1">
              <a:off x="1899" y="1137"/>
              <a:ext cx="0" cy="2304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89" name="Line 36"/>
            <p:cNvSpPr/>
            <p:nvPr>
              <p:custDataLst>
                <p:tags r:id="rId40"/>
              </p:custDataLst>
            </p:nvPr>
          </p:nvSpPr>
          <p:spPr>
            <a:xfrm flipV="1">
              <a:off x="0" y="2277"/>
              <a:ext cx="768" cy="768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/>
          </p:txBody>
        </p:sp>
      </p:grpSp>
      <p:grpSp>
        <p:nvGrpSpPr>
          <p:cNvPr id="90" name="Group 37"/>
          <p:cNvGrpSpPr/>
          <p:nvPr>
            <p:custDataLst>
              <p:tags r:id="rId41"/>
            </p:custDataLst>
          </p:nvPr>
        </p:nvGrpSpPr>
        <p:grpSpPr>
          <a:xfrm>
            <a:off x="3035300" y="4188460"/>
            <a:ext cx="1578610" cy="1306195"/>
            <a:chOff x="0" y="0"/>
            <a:chExt cx="3051" cy="3048"/>
          </a:xfrm>
          <a:solidFill>
            <a:schemeClr val="bg1">
              <a:lumMod val="85000"/>
            </a:schemeClr>
          </a:solidFill>
        </p:grpSpPr>
        <p:sp>
          <p:nvSpPr>
            <p:cNvPr id="91" name="AutoShape 38"/>
            <p:cNvSpPr/>
            <p:nvPr>
              <p:custDataLst>
                <p:tags r:id="rId42"/>
              </p:custDataLst>
            </p:nvPr>
          </p:nvSpPr>
          <p:spPr>
            <a:xfrm>
              <a:off x="3" y="0"/>
              <a:ext cx="3048" cy="3048"/>
            </a:xfrm>
            <a:prstGeom prst="cube">
              <a:avLst>
                <a:gd name="adj" fmla="val 25000"/>
              </a:avLst>
            </a:prstGeom>
            <a:grpFill/>
            <a:ln w="9525">
              <a:noFill/>
            </a:ln>
          </p:spPr>
          <p:txBody>
            <a:bodyPr wrap="none" anchor="ctr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Line 39"/>
            <p:cNvSpPr/>
            <p:nvPr>
              <p:custDataLst>
                <p:tags r:id="rId43"/>
              </p:custDataLst>
            </p:nvPr>
          </p:nvSpPr>
          <p:spPr>
            <a:xfrm flipH="1">
              <a:off x="759" y="0"/>
              <a:ext cx="0" cy="2304"/>
            </a:xfrm>
            <a:prstGeom prst="line">
              <a:avLst/>
            </a:prstGeom>
            <a:grpFill/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93" name="Line 40"/>
            <p:cNvSpPr/>
            <p:nvPr>
              <p:custDataLst>
                <p:tags r:id="rId44"/>
              </p:custDataLst>
            </p:nvPr>
          </p:nvSpPr>
          <p:spPr>
            <a:xfrm rot="5400000" flipH="1">
              <a:off x="1899" y="1137"/>
              <a:ext cx="0" cy="2304"/>
            </a:xfrm>
            <a:prstGeom prst="line">
              <a:avLst/>
            </a:prstGeom>
            <a:grpFill/>
            <a:ln w="9525">
              <a:noFill/>
            </a:ln>
          </p:spPr>
          <p:txBody>
            <a:bodyPr/>
            <a:lstStyle/>
            <a:p/>
          </p:txBody>
        </p:sp>
        <p:sp>
          <p:nvSpPr>
            <p:cNvPr id="94" name="Line 41"/>
            <p:cNvSpPr/>
            <p:nvPr>
              <p:custDataLst>
                <p:tags r:id="rId45"/>
              </p:custDataLst>
            </p:nvPr>
          </p:nvSpPr>
          <p:spPr>
            <a:xfrm flipV="1">
              <a:off x="0" y="2277"/>
              <a:ext cx="768" cy="768"/>
            </a:xfrm>
            <a:prstGeom prst="line">
              <a:avLst/>
            </a:prstGeom>
            <a:grpFill/>
            <a:ln w="9525">
              <a:noFill/>
            </a:ln>
          </p:spPr>
          <p:txBody>
            <a:bodyPr/>
            <a:lstStyle/>
            <a:p/>
          </p:txBody>
        </p:sp>
      </p:grpSp>
      <p:sp>
        <p:nvSpPr>
          <p:cNvPr id="9" name="文本框 8"/>
          <p:cNvSpPr txBox="1"/>
          <p:nvPr>
            <p:custDataLst>
              <p:tags r:id="rId46"/>
            </p:custDataLst>
          </p:nvPr>
        </p:nvSpPr>
        <p:spPr>
          <a:xfrm>
            <a:off x="5434330" y="4057015"/>
            <a:ext cx="61271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</a:pPr>
            <a:r>
              <a:rPr lang="en-US" altLang="zh-CN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ko-KR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同一个晶体中，</a:t>
            </a:r>
            <a:r>
              <a:rPr lang="ko-KR" alt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所有晶胞的</a:t>
            </a:r>
            <a:r>
              <a:rPr lang="zh-CN" altLang="ko-KR" sz="3200" b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形状</a:t>
            </a:r>
            <a:r>
              <a:rPr lang="ko-KR" alt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及其</a:t>
            </a:r>
            <a:r>
              <a:rPr lang="ko-KR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内部的</a:t>
            </a:r>
            <a:r>
              <a:rPr lang="zh-CN" altLang="ko-KR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原子种类</a:t>
            </a:r>
            <a:r>
              <a:rPr lang="ko-KR" alt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ko-KR" sz="3200" b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个数</a:t>
            </a:r>
            <a:r>
              <a:rPr lang="ko-KR" alt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及</a:t>
            </a:r>
            <a:r>
              <a:rPr lang="zh-CN" altLang="ko-KR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几何排列</a:t>
            </a:r>
            <a:r>
              <a:rPr lang="ko-KR" altLang="en-US" sz="32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是完全相同的。</a:t>
            </a:r>
            <a:endParaRPr lang="ko-KR" altLang="en-US" sz="3200" b="1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4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489386" y="748639"/>
            <a:ext cx="54908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3200" b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判断下列六面体是否是晶胞？</a:t>
            </a:r>
            <a:endParaRPr lang="zh-CN" altLang="zh-CN" sz="3200" b="1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51266" name="Picture 2" descr="H17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075" y="1433830"/>
            <a:ext cx="9213850" cy="250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2095150" y="3477339"/>
            <a:ext cx="69342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200"/>
            <a:r>
              <a:rPr lang="en-US" altLang="zh-CN" sz="4000" b="1" kern="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✔</a:t>
            </a:r>
            <a:endParaRPr lang="en-US" altLang="zh-CN" sz="4000" b="1" kern="1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16355" y="4005580"/>
            <a:ext cx="99536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914400" eaLnBrk="1" fontAlgn="auto" latinLnBrk="0" hangingPunct="1">
              <a:lnSpc>
                <a:spcPct val="10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图中的晶体结构，不满足晶胞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“8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个顶角相同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的要求，无法进行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无隙并置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，不是晶胞。</a:t>
            </a:r>
            <a:endParaRPr lang="en-US" altLang="zh-CN" sz="2400" b="1" kern="100">
              <a:solidFill>
                <a:srgbClr val="222BE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defTabSz="914400" eaLnBrk="1" fontAlgn="auto" latinLnBrk="0" hangingPunct="1">
              <a:lnSpc>
                <a:spcPct val="10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图中的晶体结构，不满足晶胞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三套各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根平行棱分别相同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的要求，无法进行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无隙并置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，不是晶胞。</a:t>
            </a:r>
            <a:endParaRPr lang="en-US" altLang="zh-CN" sz="2400" b="1" kern="100">
              <a:solidFill>
                <a:srgbClr val="222BE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defTabSz="914400" eaLnBrk="1" fontAlgn="auto" latinLnBrk="0" hangingPunct="1">
              <a:lnSpc>
                <a:spcPct val="10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图中的晶体结构，不满足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三套各两个平行面分别相同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的要求，无法进行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无隙并置</a:t>
            </a:r>
            <a:r>
              <a:rPr lang="en-US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kern="100">
                <a:solidFill>
                  <a:srgbClr val="222BE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，不是晶胞。</a:t>
            </a:r>
            <a:endParaRPr lang="zh-CN" altLang="zh-CN" sz="2400" b="1" kern="100">
              <a:solidFill>
                <a:srgbClr val="222BE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>
            <p:custDataLst>
              <p:tags r:id="rId1"/>
            </p:custDataLst>
          </p:nvPr>
        </p:nvSpPr>
        <p:spPr>
          <a:xfrm>
            <a:off x="3148380" y="1473051"/>
            <a:ext cx="58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一个铜晶胞含有几个铜原子？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Group 8"/>
          <p:cNvGrpSpPr/>
          <p:nvPr>
            <p:custDataLst>
              <p:tags r:id="rId2"/>
            </p:custDataLst>
          </p:nvPr>
        </p:nvGrpSpPr>
        <p:grpSpPr>
          <a:xfrm>
            <a:off x="4318635" y="612775"/>
            <a:ext cx="3554411" cy="782955"/>
            <a:chOff x="19" y="0"/>
            <a:chExt cx="1774" cy="448"/>
          </a:xfrm>
        </p:grpSpPr>
        <p:sp>
          <p:nvSpPr>
            <p:cNvPr id="9" name="AutoShape 13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361" y="0"/>
              <a:ext cx="432" cy="432"/>
            </a:xfrm>
            <a:prstGeom prst="diamond">
              <a:avLst/>
            </a:prstGeom>
            <a:solidFill>
              <a:srgbClr val="FF99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流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9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1028" y="0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交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037" name="AutoShape 10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690" y="0"/>
              <a:ext cx="432" cy="432"/>
            </a:xfrm>
            <a:prstGeom prst="diamond">
              <a:avLst/>
            </a:prstGeom>
            <a:solidFill>
              <a:srgbClr val="8DAD9A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与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AutoShape 1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53" y="0"/>
              <a:ext cx="432" cy="432"/>
            </a:xfrm>
            <a:prstGeom prst="diamond">
              <a:avLst/>
            </a:prstGeom>
            <a:solidFill>
              <a:srgbClr val="99CCFF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考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9" y="16"/>
              <a:ext cx="432" cy="432"/>
            </a:xfrm>
            <a:prstGeom prst="diamond">
              <a:avLst/>
            </a:prstGeom>
            <a:solidFill>
              <a:srgbClr val="EC80E7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 anchorCtr="0"/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思</a:t>
              </a:r>
              <a:endPara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1553210" y="2152015"/>
            <a:ext cx="4109720" cy="3826510"/>
            <a:chOff x="2585" y="4086"/>
            <a:chExt cx="6472" cy="6026"/>
          </a:xfrm>
        </p:grpSpPr>
        <p:pic>
          <p:nvPicPr>
            <p:cNvPr id="13" name="图片 12"/>
            <p:cNvPicPr/>
            <p:nvPr>
              <p:custDataLst>
                <p:tags r:id="rId9"/>
              </p:custDataLst>
            </p:nvPr>
          </p:nvPicPr>
          <p:blipFill>
            <a:blip r:embed="rId10">
              <a:lum bright="-6000"/>
            </a:blip>
            <a:srcRect l="43204" r="29009"/>
            <a:stretch>
              <a:fillRect/>
            </a:stretch>
          </p:blipFill>
          <p:spPr>
            <a:xfrm>
              <a:off x="2585" y="4086"/>
              <a:ext cx="6472" cy="60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 Box 15"/>
            <p:cNvSpPr/>
            <p:nvPr>
              <p:custDataLst>
                <p:tags r:id="rId11"/>
              </p:custDataLst>
            </p:nvPr>
          </p:nvSpPr>
          <p:spPr>
            <a:xfrm>
              <a:off x="6845" y="9123"/>
              <a:ext cx="210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铜晶体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2"/>
            </p:custDataLst>
          </p:nvPr>
        </p:nvGrpSpPr>
        <p:grpSpPr>
          <a:xfrm>
            <a:off x="3227705" y="3189605"/>
            <a:ext cx="817880" cy="833755"/>
            <a:chOff x="2475290" y="2879628"/>
            <a:chExt cx="669799" cy="863343"/>
          </a:xfrm>
        </p:grpSpPr>
        <p:sp>
          <p:nvSpPr>
            <p:cNvPr id="25" name="Line 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476805" y="3086065"/>
              <a:ext cx="378041" cy="1495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847244" y="3033289"/>
              <a:ext cx="297845" cy="2023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476804" y="3562279"/>
              <a:ext cx="378042" cy="1806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2854846" y="3235624"/>
              <a:ext cx="0" cy="5073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2476805" y="3086069"/>
              <a:ext cx="0" cy="476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137606" y="3033289"/>
              <a:ext cx="7483" cy="4620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2847244" y="3489297"/>
              <a:ext cx="294104" cy="2536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767077" y="2879629"/>
              <a:ext cx="374271" cy="1536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475290" y="2879628"/>
              <a:ext cx="291787" cy="2064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5" name="直接箭头连接符 14"/>
          <p:cNvCxnSpPr/>
          <p:nvPr>
            <p:custDataLst>
              <p:tags r:id="rId22"/>
            </p:custDataLst>
          </p:nvPr>
        </p:nvCxnSpPr>
        <p:spPr>
          <a:xfrm>
            <a:off x="4109085" y="3644900"/>
            <a:ext cx="2752090" cy="5397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>
            <p:custDataLst>
              <p:tags r:id="rId23"/>
            </p:custDataLst>
          </p:nvPr>
        </p:nvGrpSpPr>
        <p:grpSpPr>
          <a:xfrm>
            <a:off x="6931660" y="2303780"/>
            <a:ext cx="3139440" cy="3472815"/>
            <a:chOff x="11055" y="4325"/>
            <a:chExt cx="4944" cy="5469"/>
          </a:xfrm>
        </p:grpSpPr>
        <p:pic>
          <p:nvPicPr>
            <p:cNvPr id="98306" name="图片 23555" descr="3-6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10"/>
            <a:srcRect l="76671" t="8138" b="11094"/>
            <a:stretch>
              <a:fillRect/>
            </a:stretch>
          </p:blipFill>
          <p:spPr>
            <a:xfrm>
              <a:off x="11055" y="4325"/>
              <a:ext cx="4945" cy="47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文本框 23558"/>
            <p:cNvSpPr/>
            <p:nvPr>
              <p:custDataLst>
                <p:tags r:id="rId25"/>
              </p:custDataLst>
            </p:nvPr>
          </p:nvSpPr>
          <p:spPr>
            <a:xfrm>
              <a:off x="12015" y="8830"/>
              <a:ext cx="2730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17" tIns="60958" rIns="121917" bIns="60958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铜晶胞</a:t>
              </a:r>
              <a:endPara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custDataLst>
      <p:tags r:id="rId2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>
            <p:custDataLst>
              <p:tags r:id="rId1"/>
            </p:custDataLst>
          </p:nvPr>
        </p:nvGrpSpPr>
        <p:grpSpPr>
          <a:xfrm>
            <a:off x="5259070" y="2931795"/>
            <a:ext cx="1344718" cy="1286510"/>
            <a:chOff x="0" y="0"/>
            <a:chExt cx="1132" cy="1083"/>
          </a:xfrm>
        </p:grpSpPr>
        <p:grpSp>
          <p:nvGrpSpPr>
            <p:cNvPr id="72" name="组合 386130"/>
            <p:cNvGrpSpPr/>
            <p:nvPr>
              <p:custDataLst>
                <p:tags r:id="rId2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73" name="立方体 386131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直接连接符 386132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5" name="直接连接符 386133"/>
              <p:cNvCxnSpPr/>
              <p:nvPr>
                <p:custDataLst>
                  <p:tags r:id="rId5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6" name="直接连接符 386134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77" name="矩形 386135"/>
            <p:cNvSpPr/>
            <p:nvPr>
              <p:custDataLst>
                <p:tags r:id="rId7"/>
              </p:custDataLst>
            </p:nvPr>
          </p:nvSpPr>
          <p:spPr>
            <a:xfrm>
              <a:off x="828" y="327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rgbClr val="1703DB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800" b="1">
                <a:solidFill>
                  <a:srgbClr val="1703D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8"/>
            </p:custDataLst>
          </p:nvPr>
        </p:nvGrpSpPr>
        <p:grpSpPr>
          <a:xfrm>
            <a:off x="1695550" y="2305606"/>
            <a:ext cx="1344460" cy="1286263"/>
            <a:chOff x="0" y="0"/>
            <a:chExt cx="1132" cy="1083"/>
          </a:xfrm>
        </p:grpSpPr>
        <p:grpSp>
          <p:nvGrpSpPr>
            <p:cNvPr id="36" name="组合 386080"/>
            <p:cNvGrpSpPr/>
            <p:nvPr>
              <p:custDataLst>
                <p:tags r:id="rId9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37" name="立方体 386081"/>
              <p:cNvSpPr/>
              <p:nvPr>
                <p:custDataLst>
                  <p:tags r:id="rId10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直接连接符 386082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9" name="直接连接符 386083"/>
              <p:cNvCxnSpPr/>
              <p:nvPr>
                <p:custDataLst>
                  <p:tags r:id="rId12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0" name="直接连接符 386084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41" name="矩形 386085"/>
            <p:cNvSpPr/>
            <p:nvPr>
              <p:custDataLst>
                <p:tags r:id="rId14"/>
              </p:custDataLst>
            </p:nvPr>
          </p:nvSpPr>
          <p:spPr>
            <a:xfrm>
              <a:off x="828" y="190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  <a:endPara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>
            <p:custDataLst>
              <p:tags r:id="rId15"/>
            </p:custDataLst>
          </p:nvPr>
        </p:nvGrpSpPr>
        <p:grpSpPr>
          <a:xfrm>
            <a:off x="726440" y="2296160"/>
            <a:ext cx="1284605" cy="1286510"/>
            <a:chOff x="0" y="0"/>
            <a:chExt cx="1083" cy="1083"/>
          </a:xfrm>
        </p:grpSpPr>
        <p:grpSp>
          <p:nvGrpSpPr>
            <p:cNvPr id="50" name="组合 386094"/>
            <p:cNvGrpSpPr/>
            <p:nvPr>
              <p:custDataLst>
                <p:tags r:id="rId16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51" name="立方体 386095"/>
              <p:cNvSpPr/>
              <p:nvPr>
                <p:custDataLst>
                  <p:tags r:id="rId17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直接连接符 386096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3" name="直接连接符 386097"/>
              <p:cNvCxnSpPr/>
              <p:nvPr>
                <p:custDataLst>
                  <p:tags r:id="rId19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4" name="直接连接符 386098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55" name="矩形 386099"/>
            <p:cNvSpPr/>
            <p:nvPr>
              <p:custDataLst>
                <p:tags r:id="rId21"/>
              </p:custDataLst>
            </p:nvPr>
          </p:nvSpPr>
          <p:spPr>
            <a:xfrm>
              <a:off x="14" y="391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endPara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22"/>
            </p:custDataLst>
          </p:nvPr>
        </p:nvGrpSpPr>
        <p:grpSpPr>
          <a:xfrm>
            <a:off x="1056246" y="1974926"/>
            <a:ext cx="1286263" cy="1286263"/>
            <a:chOff x="0" y="0"/>
            <a:chExt cx="1083" cy="1083"/>
          </a:xfrm>
        </p:grpSpPr>
        <p:grpSp>
          <p:nvGrpSpPr>
            <p:cNvPr id="21" name="组合 386065"/>
            <p:cNvGrpSpPr/>
            <p:nvPr>
              <p:custDataLst>
                <p:tags r:id="rId23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22" name="立方体 386066"/>
              <p:cNvSpPr/>
              <p:nvPr>
                <p:custDataLst>
                  <p:tags r:id="rId24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接连接符 386067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4" name="直接连接符 386068"/>
              <p:cNvCxnSpPr/>
              <p:nvPr>
                <p:custDataLst>
                  <p:tags r:id="rId26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5" name="直接连接符 386069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26" name="矩形 386070"/>
            <p:cNvSpPr/>
            <p:nvPr>
              <p:custDataLst>
                <p:tags r:id="rId28"/>
              </p:custDataLst>
            </p:nvPr>
          </p:nvSpPr>
          <p:spPr>
            <a:xfrm>
              <a:off x="22" y="504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29"/>
            </p:custDataLst>
          </p:nvPr>
        </p:nvGrpSpPr>
        <p:grpSpPr>
          <a:xfrm>
            <a:off x="2016283" y="1974538"/>
            <a:ext cx="1298140" cy="1286263"/>
            <a:chOff x="0" y="0"/>
            <a:chExt cx="1093" cy="1083"/>
          </a:xfrm>
        </p:grpSpPr>
        <p:grpSp>
          <p:nvGrpSpPr>
            <p:cNvPr id="28" name="组合 386072"/>
            <p:cNvGrpSpPr/>
            <p:nvPr>
              <p:custDataLst>
                <p:tags r:id="rId30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29" name="立方体 386073"/>
              <p:cNvSpPr/>
              <p:nvPr>
                <p:custDataLst>
                  <p:tags r:id="rId31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直接连接符 386074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1" name="直接连接符 386075"/>
              <p:cNvCxnSpPr/>
              <p:nvPr>
                <p:custDataLst>
                  <p:tags r:id="rId33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2" name="直接连接符 386076"/>
              <p:cNvCxnSpPr/>
              <p:nvPr>
                <p:custDataLst>
                  <p:tags r:id="rId34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33" name="矩形 386077"/>
            <p:cNvSpPr/>
            <p:nvPr>
              <p:custDataLst>
                <p:tags r:id="rId35"/>
              </p:custDataLst>
            </p:nvPr>
          </p:nvSpPr>
          <p:spPr>
            <a:xfrm>
              <a:off x="789" y="357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36"/>
            </p:custDataLst>
          </p:nvPr>
        </p:nvGrpSpPr>
        <p:grpSpPr>
          <a:xfrm>
            <a:off x="2016425" y="2948628"/>
            <a:ext cx="1380089" cy="1286263"/>
            <a:chOff x="0" y="0"/>
            <a:chExt cx="1162" cy="1083"/>
          </a:xfrm>
        </p:grpSpPr>
        <p:grpSp>
          <p:nvGrpSpPr>
            <p:cNvPr id="14" name="组合 386058"/>
            <p:cNvGrpSpPr/>
            <p:nvPr>
              <p:custDataLst>
                <p:tags r:id="rId37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15" name="立方体 386059"/>
              <p:cNvSpPr/>
              <p:nvPr>
                <p:custDataLst>
                  <p:tags r:id="rId38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连接符 386060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7" name="直接连接符 386061"/>
              <p:cNvCxnSpPr/>
              <p:nvPr>
                <p:custDataLst>
                  <p:tags r:id="rId40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8" name="直接连接符 386062"/>
              <p:cNvCxnSpPr/>
              <p:nvPr>
                <p:custDataLst>
                  <p:tags r:id="rId41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19" name="矩形 386063"/>
            <p:cNvSpPr/>
            <p:nvPr>
              <p:custDataLst>
                <p:tags r:id="rId42"/>
              </p:custDataLst>
            </p:nvPr>
          </p:nvSpPr>
          <p:spPr>
            <a:xfrm>
              <a:off x="858" y="369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43"/>
            </p:custDataLst>
          </p:nvPr>
        </p:nvGrpSpPr>
        <p:grpSpPr>
          <a:xfrm>
            <a:off x="1049178" y="2942913"/>
            <a:ext cx="1286263" cy="1286263"/>
            <a:chOff x="0" y="0"/>
            <a:chExt cx="1083" cy="1083"/>
          </a:xfrm>
        </p:grpSpPr>
        <p:grpSp>
          <p:nvGrpSpPr>
            <p:cNvPr id="6" name="组合 386051"/>
            <p:cNvGrpSpPr/>
            <p:nvPr>
              <p:custDataLst>
                <p:tags r:id="rId44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7" name="立方体 386052"/>
              <p:cNvSpPr/>
              <p:nvPr>
                <p:custDataLst>
                  <p:tags r:id="rId45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" name="直接连接符 386053"/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" name="直接连接符 386054"/>
              <p:cNvCxnSpPr/>
              <p:nvPr>
                <p:custDataLst>
                  <p:tags r:id="rId47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1" name="直接连接符 386055"/>
              <p:cNvCxnSpPr/>
              <p:nvPr>
                <p:custDataLst>
                  <p:tags r:id="rId48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12" name="矩形 386056"/>
            <p:cNvSpPr/>
            <p:nvPr>
              <p:custDataLst>
                <p:tags r:id="rId49"/>
              </p:custDataLst>
            </p:nvPr>
          </p:nvSpPr>
          <p:spPr>
            <a:xfrm>
              <a:off x="14" y="523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椭圆 33"/>
          <p:cNvSpPr/>
          <p:nvPr>
            <p:custDataLst>
              <p:tags r:id="rId50"/>
            </p:custDataLst>
          </p:nvPr>
        </p:nvSpPr>
        <p:spPr>
          <a:xfrm>
            <a:off x="1743021" y="3066173"/>
            <a:ext cx="456071" cy="456071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anchor="t"/>
          <a:lstStyle/>
          <a:p>
            <a:pPr algn="ctr"/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6" name="矩形 115"/>
          <p:cNvSpPr/>
          <p:nvPr>
            <p:custDataLst>
              <p:tags r:id="rId51"/>
            </p:custDataLst>
          </p:nvPr>
        </p:nvSpPr>
        <p:spPr>
          <a:xfrm>
            <a:off x="914400" y="4855210"/>
            <a:ext cx="1311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顶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角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>
            <p:custDataLst>
              <p:tags r:id="rId52"/>
            </p:custDataLst>
          </p:nvPr>
        </p:nvGrpSpPr>
        <p:grpSpPr>
          <a:xfrm>
            <a:off x="1687354" y="3275794"/>
            <a:ext cx="1367025" cy="1286263"/>
            <a:chOff x="0" y="0"/>
            <a:chExt cx="1151" cy="1083"/>
          </a:xfrm>
        </p:grpSpPr>
        <p:grpSp>
          <p:nvGrpSpPr>
            <p:cNvPr id="43" name="组合 386087"/>
            <p:cNvGrpSpPr/>
            <p:nvPr>
              <p:custDataLst>
                <p:tags r:id="rId53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44" name="立方体 386088"/>
              <p:cNvSpPr/>
              <p:nvPr>
                <p:custDataLst>
                  <p:tags r:id="rId54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直接连接符 386089"/>
              <p:cNvCxnSpPr/>
              <p:nvPr>
                <p:custDataLst>
                  <p:tags r:id="rId55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6" name="直接连接符 386090"/>
              <p:cNvCxnSpPr/>
              <p:nvPr>
                <p:custDataLst>
                  <p:tags r:id="rId56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7" name="直接连接符 386091"/>
              <p:cNvCxnSpPr/>
              <p:nvPr>
                <p:custDataLst>
                  <p:tags r:id="rId57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48" name="矩形 386092"/>
            <p:cNvSpPr/>
            <p:nvPr>
              <p:custDataLst>
                <p:tags r:id="rId58"/>
              </p:custDataLst>
            </p:nvPr>
          </p:nvSpPr>
          <p:spPr>
            <a:xfrm>
              <a:off x="847" y="175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55"/>
          <p:cNvGrpSpPr/>
          <p:nvPr>
            <p:custDataLst>
              <p:tags r:id="rId59"/>
            </p:custDataLst>
          </p:nvPr>
        </p:nvGrpSpPr>
        <p:grpSpPr>
          <a:xfrm>
            <a:off x="726744" y="3270079"/>
            <a:ext cx="1286263" cy="1286263"/>
            <a:chOff x="0" y="0"/>
            <a:chExt cx="1083" cy="1083"/>
          </a:xfrm>
        </p:grpSpPr>
        <p:grpSp>
          <p:nvGrpSpPr>
            <p:cNvPr id="57" name="组合 386101"/>
            <p:cNvGrpSpPr/>
            <p:nvPr>
              <p:custDataLst>
                <p:tags r:id="rId60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58" name="立方体 386102"/>
              <p:cNvSpPr/>
              <p:nvPr>
                <p:custDataLst>
                  <p:tags r:id="rId61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9" name="直接连接符 386103"/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0" name="直接连接符 386104"/>
              <p:cNvCxnSpPr/>
              <p:nvPr>
                <p:custDataLst>
                  <p:tags r:id="rId63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1" name="直接连接符 386105"/>
              <p:cNvCxnSpPr/>
              <p:nvPr>
                <p:custDataLst>
                  <p:tags r:id="rId64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62" name="矩形 386106"/>
            <p:cNvSpPr/>
            <p:nvPr>
              <p:custDataLst>
                <p:tags r:id="rId65"/>
              </p:custDataLst>
            </p:nvPr>
          </p:nvSpPr>
          <p:spPr>
            <a:xfrm>
              <a:off x="14" y="379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67"/>
          <p:cNvGrpSpPr/>
          <p:nvPr>
            <p:custDataLst>
              <p:tags r:id="rId66"/>
            </p:custDataLst>
          </p:nvPr>
        </p:nvGrpSpPr>
        <p:grpSpPr>
          <a:xfrm>
            <a:off x="914400" y="520065"/>
            <a:ext cx="10866120" cy="1226185"/>
            <a:chOff x="1440" y="819"/>
            <a:chExt cx="17112" cy="1931"/>
          </a:xfrm>
        </p:grpSpPr>
        <p:sp>
          <p:nvSpPr>
            <p:cNvPr id="2" name="矩形 1"/>
            <p:cNvSpPr/>
            <p:nvPr>
              <p:custDataLst>
                <p:tags r:id="rId67"/>
              </p:custDataLst>
            </p:nvPr>
          </p:nvSpPr>
          <p:spPr>
            <a:xfrm>
              <a:off x="1440" y="819"/>
              <a:ext cx="17112" cy="1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均摊法：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indent="0">
                <a:spcBef>
                  <a:spcPts val="600"/>
                </a:spcBef>
                <a:buFont typeface="Wingdings" panose="05000000000000000000" pitchFamily="2" charset="2"/>
                <a:buNone/>
              </a:pPr>
              <a:r>
                <a:rPr lang="zh-CN" altLang="en-US" sz="3200" b="1">
                  <a:solidFill>
                    <a:srgbClr val="EA2AE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若某个粒子为</a:t>
              </a:r>
              <a:r>
                <a:rPr lang="en-US" altLang="x-none" sz="3200" b="1" i="1">
                  <a:solidFill>
                    <a:srgbClr val="EA2AE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3200" b="1">
                  <a:solidFill>
                    <a:srgbClr val="EA2AE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个晶胞所共有，则该粒子有</a:t>
              </a:r>
              <a:r>
                <a:rPr lang="en-US" altLang="x-none" sz="3200" b="1">
                  <a:solidFill>
                    <a:srgbClr val="EA2AE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zh-CN" altLang="en-US" sz="3200" b="1">
                  <a:solidFill>
                    <a:srgbClr val="EA2AE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属于一个晶胞。</a:t>
              </a:r>
              <a:endParaRPr lang="zh-CN" altLang="en-US" sz="3200" b="1">
                <a:solidFill>
                  <a:srgbClr val="EA2AE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4" name="组合 63"/>
            <p:cNvGrpSpPr/>
            <p:nvPr>
              <p:custDataLst>
                <p:tags r:id="rId68"/>
              </p:custDataLst>
            </p:nvPr>
          </p:nvGrpSpPr>
          <p:grpSpPr>
            <a:xfrm>
              <a:off x="13527" y="1522"/>
              <a:ext cx="608" cy="1228"/>
              <a:chOff x="8240" y="6504"/>
              <a:chExt cx="608" cy="1228"/>
            </a:xfrm>
          </p:grpSpPr>
          <p:cxnSp>
            <p:nvCxnSpPr>
              <p:cNvPr id="10" name="直接连接符 9"/>
              <p:cNvCxnSpPr/>
              <p:nvPr>
                <p:custDataLst>
                  <p:tags r:id="rId69"/>
                </p:custDataLst>
              </p:nvPr>
            </p:nvCxnSpPr>
            <p:spPr>
              <a:xfrm>
                <a:off x="8257" y="7124"/>
                <a:ext cx="591" cy="0"/>
              </a:xfrm>
              <a:prstGeom prst="line">
                <a:avLst/>
              </a:prstGeom>
              <a:ln w="31750">
                <a:solidFill>
                  <a:srgbClr val="EA2A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文本框 62"/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8240" y="6504"/>
                <a:ext cx="608" cy="12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x-none" sz="3200" b="1">
                    <a:solidFill>
                      <a:srgbClr val="EA2AE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endParaRPr lang="en-US" altLang="x-none" sz="3200" b="1">
                  <a:solidFill>
                    <a:srgbClr val="EA2AE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70000"/>
                  </a:lnSpc>
                </a:pPr>
                <a:r>
                  <a:rPr lang="en-US" altLang="x-none" sz="3200" b="1" i="1">
                    <a:solidFill>
                      <a:srgbClr val="EA2AE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x</a:t>
                </a:r>
                <a:endParaRPr lang="en-US" altLang="x-none" sz="3200" b="1" i="1">
                  <a:solidFill>
                    <a:srgbClr val="EA2AE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</p:grpSp>
      <p:grpSp>
        <p:nvGrpSpPr>
          <p:cNvPr id="65" name="组合 64"/>
          <p:cNvGrpSpPr/>
          <p:nvPr>
            <p:custDataLst>
              <p:tags r:id="rId71"/>
            </p:custDataLst>
          </p:nvPr>
        </p:nvGrpSpPr>
        <p:grpSpPr>
          <a:xfrm>
            <a:off x="2056765" y="4733925"/>
            <a:ext cx="386080" cy="878840"/>
            <a:chOff x="8257" y="6462"/>
            <a:chExt cx="608" cy="1384"/>
          </a:xfrm>
        </p:grpSpPr>
        <p:cxnSp>
          <p:nvCxnSpPr>
            <p:cNvPr id="66" name="直接连接符 65"/>
            <p:cNvCxnSpPr/>
            <p:nvPr>
              <p:custDataLst>
                <p:tags r:id="rId72"/>
              </p:custDataLst>
            </p:nvPr>
          </p:nvCxnSpPr>
          <p:spPr>
            <a:xfrm>
              <a:off x="8257" y="7124"/>
              <a:ext cx="59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66"/>
            <p:cNvSpPr txBox="1"/>
            <p:nvPr>
              <p:custDataLst>
                <p:tags r:id="rId73"/>
              </p:custDataLst>
            </p:nvPr>
          </p:nvSpPr>
          <p:spPr>
            <a:xfrm>
              <a:off x="8257" y="6462"/>
              <a:ext cx="608" cy="1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8</a:t>
              </a:r>
              <a:endPara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74"/>
            </p:custDataLst>
          </p:nvPr>
        </p:nvGrpSpPr>
        <p:grpSpPr>
          <a:xfrm>
            <a:off x="4290695" y="2931795"/>
            <a:ext cx="1286510" cy="1286510"/>
            <a:chOff x="7267" y="3807"/>
            <a:chExt cx="2026" cy="2026"/>
          </a:xfrm>
        </p:grpSpPr>
        <p:grpSp>
          <p:nvGrpSpPr>
            <p:cNvPr id="85" name="组合 84"/>
            <p:cNvGrpSpPr/>
            <p:nvPr>
              <p:custDataLst>
                <p:tags r:id="rId75"/>
              </p:custDataLst>
            </p:nvPr>
          </p:nvGrpSpPr>
          <p:grpSpPr>
            <a:xfrm>
              <a:off x="7267" y="3807"/>
              <a:ext cx="2026" cy="2026"/>
              <a:chOff x="0" y="0"/>
              <a:chExt cx="1083" cy="1083"/>
            </a:xfrm>
          </p:grpSpPr>
          <p:grpSp>
            <p:nvGrpSpPr>
              <p:cNvPr id="86" name="组合 386130"/>
              <p:cNvGrpSpPr/>
              <p:nvPr>
                <p:custDataLst>
                  <p:tags r:id="rId76"/>
                </p:custDataLst>
              </p:nvPr>
            </p:nvGrpSpPr>
            <p:grpSpPr>
              <a:xfrm>
                <a:off x="0" y="0"/>
                <a:ext cx="1083" cy="1083"/>
                <a:chOff x="0" y="0"/>
                <a:chExt cx="1152" cy="1152"/>
              </a:xfrm>
            </p:grpSpPr>
            <p:sp>
              <p:nvSpPr>
                <p:cNvPr id="87" name="立方体 386131"/>
                <p:cNvSpPr/>
                <p:nvPr>
                  <p:custDataLst>
                    <p:tags r:id="rId77"/>
                  </p:custDataLst>
                </p:nvPr>
              </p:nvSpPr>
              <p:spPr>
                <a:xfrm>
                  <a:off x="0" y="0"/>
                  <a:ext cx="1152" cy="1152"/>
                </a:xfrm>
                <a:prstGeom prst="cube">
                  <a:avLst>
                    <a:gd name="adj" fmla="val 25000"/>
                  </a:avLst>
                </a:prstGeom>
                <a:noFill/>
                <a:ln w="190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algn="ctr"/>
                  <a:endParaRPr lang="zh-CN" altLang="en-US" sz="28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8" name="直接连接符 386132"/>
                <p:cNvCxnSpPr/>
                <p:nvPr>
                  <p:custDataLst>
                    <p:tags r:id="rId78"/>
                  </p:custDataLst>
                </p:nvPr>
              </p:nvCxnSpPr>
              <p:spPr>
                <a:xfrm>
                  <a:off x="288" y="864"/>
                  <a:ext cx="864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89" name="直接连接符 386133"/>
                <p:cNvCxnSpPr/>
                <p:nvPr>
                  <p:custDataLst>
                    <p:tags r:id="rId79"/>
                  </p:custDataLst>
                </p:nvPr>
              </p:nvCxnSpPr>
              <p:spPr>
                <a:xfrm rot="5400000">
                  <a:off x="-143" y="424"/>
                  <a:ext cx="864" cy="1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90" name="直接连接符 386134"/>
                <p:cNvCxnSpPr/>
                <p:nvPr>
                  <p:custDataLst>
                    <p:tags r:id="rId80"/>
                  </p:custDataLst>
                </p:nvPr>
              </p:nvCxnSpPr>
              <p:spPr>
                <a:xfrm flipH="1">
                  <a:off x="0" y="864"/>
                  <a:ext cx="288" cy="288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91" name="矩形 386135"/>
              <p:cNvSpPr/>
              <p:nvPr>
                <p:custDataLst>
                  <p:tags r:id="rId81"/>
                </p:custDataLst>
              </p:nvPr>
            </p:nvSpPr>
            <p:spPr>
              <a:xfrm>
                <a:off x="5" y="492"/>
                <a:ext cx="304" cy="4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zh-CN" altLang="zh-CN" sz="2800" b="1">
                    <a:solidFill>
                      <a:srgbClr val="1703DB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zh-CN" sz="2800" b="1">
                  <a:solidFill>
                    <a:srgbClr val="1703DB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椭圆 91"/>
            <p:cNvSpPr/>
            <p:nvPr>
              <p:custDataLst>
                <p:tags r:id="rId82"/>
              </p:custDataLst>
            </p:nvPr>
          </p:nvSpPr>
          <p:spPr>
            <a:xfrm>
              <a:off x="8486" y="4680"/>
              <a:ext cx="584" cy="601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zh-CN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矩形 78"/>
          <p:cNvSpPr/>
          <p:nvPr>
            <p:custDataLst>
              <p:tags r:id="rId83"/>
            </p:custDataLst>
          </p:nvPr>
        </p:nvSpPr>
        <p:spPr>
          <a:xfrm>
            <a:off x="3959225" y="4855210"/>
            <a:ext cx="1311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棱边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93" name="组合 92"/>
          <p:cNvGrpSpPr/>
          <p:nvPr>
            <p:custDataLst>
              <p:tags r:id="rId84"/>
            </p:custDataLst>
          </p:nvPr>
        </p:nvGrpSpPr>
        <p:grpSpPr>
          <a:xfrm>
            <a:off x="3944856" y="3252012"/>
            <a:ext cx="1286263" cy="1286263"/>
            <a:chOff x="0" y="0"/>
            <a:chExt cx="1083" cy="1083"/>
          </a:xfrm>
        </p:grpSpPr>
        <p:grpSp>
          <p:nvGrpSpPr>
            <p:cNvPr id="94" name="组合 386138"/>
            <p:cNvGrpSpPr/>
            <p:nvPr>
              <p:custDataLst>
                <p:tags r:id="rId85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95" name="立方体 386139"/>
              <p:cNvSpPr/>
              <p:nvPr>
                <p:custDataLst>
                  <p:tags r:id="rId86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19050" cap="flat" cmpd="sng">
                <a:solidFill>
                  <a:srgbClr val="EA2AE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直接连接符 386140"/>
              <p:cNvCxnSpPr/>
              <p:nvPr>
                <p:custDataLst>
                  <p:tags r:id="rId87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rgbClr val="EA2AE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7" name="直接连接符 386141"/>
              <p:cNvCxnSpPr/>
              <p:nvPr>
                <p:custDataLst>
                  <p:tags r:id="rId88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rgbClr val="EA2AE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98" name="直接连接符 386142"/>
              <p:cNvCxnSpPr/>
              <p:nvPr>
                <p:custDataLst>
                  <p:tags r:id="rId89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rgbClr val="EA2AE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99" name="矩形 386143"/>
            <p:cNvSpPr/>
            <p:nvPr>
              <p:custDataLst>
                <p:tags r:id="rId90"/>
              </p:custDataLst>
            </p:nvPr>
          </p:nvSpPr>
          <p:spPr>
            <a:xfrm>
              <a:off x="12" y="343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EA2AE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zh-CN" sz="2800" b="1">
                <a:solidFill>
                  <a:srgbClr val="EA2AE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99"/>
          <p:cNvGrpSpPr/>
          <p:nvPr>
            <p:custDataLst>
              <p:tags r:id="rId91"/>
            </p:custDataLst>
          </p:nvPr>
        </p:nvGrpSpPr>
        <p:grpSpPr>
          <a:xfrm>
            <a:off x="4910444" y="3252012"/>
            <a:ext cx="1342084" cy="1286263"/>
            <a:chOff x="0" y="0"/>
            <a:chExt cx="1130" cy="1083"/>
          </a:xfrm>
        </p:grpSpPr>
        <p:grpSp>
          <p:nvGrpSpPr>
            <p:cNvPr id="101" name="组合 386145"/>
            <p:cNvGrpSpPr/>
            <p:nvPr>
              <p:custDataLst>
                <p:tags r:id="rId92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102" name="立方体 386146"/>
              <p:cNvSpPr/>
              <p:nvPr>
                <p:custDataLst>
                  <p:tags r:id="rId93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19050" cap="flat" cmpd="sng">
                <a:solidFill>
                  <a:srgbClr val="EA2AE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3" name="直接连接符 386147"/>
              <p:cNvCxnSpPr/>
              <p:nvPr>
                <p:custDataLst>
                  <p:tags r:id="rId94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rgbClr val="EA2AE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4" name="直接连接符 386148"/>
              <p:cNvCxnSpPr/>
              <p:nvPr>
                <p:custDataLst>
                  <p:tags r:id="rId95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rgbClr val="EA2AE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05" name="直接连接符 386149"/>
              <p:cNvCxnSpPr/>
              <p:nvPr>
                <p:custDataLst>
                  <p:tags r:id="rId96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rgbClr val="EA2AE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106" name="矩形 386150"/>
            <p:cNvSpPr/>
            <p:nvPr>
              <p:custDataLst>
                <p:tags r:id="rId97"/>
              </p:custDataLst>
            </p:nvPr>
          </p:nvSpPr>
          <p:spPr>
            <a:xfrm>
              <a:off x="826" y="192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EA2AE8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altLang="zh-CN" sz="2800" b="1">
                <a:solidFill>
                  <a:srgbClr val="EA2AE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117"/>
          <p:cNvGrpSpPr/>
          <p:nvPr>
            <p:custDataLst>
              <p:tags r:id="rId98"/>
            </p:custDataLst>
          </p:nvPr>
        </p:nvGrpSpPr>
        <p:grpSpPr>
          <a:xfrm>
            <a:off x="7348220" y="2939415"/>
            <a:ext cx="1336040" cy="1286510"/>
            <a:chOff x="11917" y="4404"/>
            <a:chExt cx="2104" cy="2026"/>
          </a:xfrm>
        </p:grpSpPr>
        <p:sp>
          <p:nvSpPr>
            <p:cNvPr id="80" name="椭圆 79"/>
            <p:cNvSpPr/>
            <p:nvPr>
              <p:custDataLst>
                <p:tags r:id="rId99"/>
              </p:custDataLst>
            </p:nvPr>
          </p:nvSpPr>
          <p:spPr>
            <a:xfrm>
              <a:off x="12545" y="4494"/>
              <a:ext cx="718" cy="71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1" name="组合 80"/>
            <p:cNvGrpSpPr/>
            <p:nvPr>
              <p:custDataLst>
                <p:tags r:id="rId100"/>
              </p:custDataLst>
            </p:nvPr>
          </p:nvGrpSpPr>
          <p:grpSpPr>
            <a:xfrm>
              <a:off x="11917" y="4404"/>
              <a:ext cx="2104" cy="2026"/>
              <a:chOff x="0" y="0"/>
              <a:chExt cx="1125" cy="1083"/>
            </a:xfrm>
          </p:grpSpPr>
          <p:grpSp>
            <p:nvGrpSpPr>
              <p:cNvPr id="82" name="组合 386108"/>
              <p:cNvGrpSpPr/>
              <p:nvPr>
                <p:custDataLst>
                  <p:tags r:id="rId101"/>
                </p:custDataLst>
              </p:nvPr>
            </p:nvGrpSpPr>
            <p:grpSpPr>
              <a:xfrm>
                <a:off x="0" y="0"/>
                <a:ext cx="1083" cy="1083"/>
                <a:chOff x="0" y="0"/>
                <a:chExt cx="1152" cy="1152"/>
              </a:xfrm>
            </p:grpSpPr>
            <p:sp>
              <p:nvSpPr>
                <p:cNvPr id="83" name="立方体 386109"/>
                <p:cNvSpPr/>
                <p:nvPr>
                  <p:custDataLst>
                    <p:tags r:id="rId102"/>
                  </p:custDataLst>
                </p:nvPr>
              </p:nvSpPr>
              <p:spPr>
                <a:xfrm>
                  <a:off x="0" y="0"/>
                  <a:ext cx="1152" cy="1152"/>
                </a:xfrm>
                <a:prstGeom prst="cube">
                  <a:avLst>
                    <a:gd name="adj" fmla="val 25000"/>
                  </a:avLst>
                </a:prstGeom>
                <a:noFill/>
                <a:ln w="19050" cap="flat" cmpd="sng">
                  <a:solidFill>
                    <a:srgbClr val="00206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algn="ctr"/>
                  <a:endParaRPr lang="zh-CN" altLang="en-US" sz="28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4" name="直接连接符 386110"/>
                <p:cNvCxnSpPr/>
                <p:nvPr>
                  <p:custDataLst>
                    <p:tags r:id="rId103"/>
                  </p:custDataLst>
                </p:nvPr>
              </p:nvCxnSpPr>
              <p:spPr>
                <a:xfrm>
                  <a:off x="288" y="864"/>
                  <a:ext cx="864" cy="0"/>
                </a:xfrm>
                <a:prstGeom prst="line">
                  <a:avLst/>
                </a:prstGeom>
                <a:ln w="19050" cap="flat" cmpd="sng">
                  <a:solidFill>
                    <a:srgbClr val="00206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7" name="直接连接符 386111"/>
                <p:cNvCxnSpPr/>
                <p:nvPr>
                  <p:custDataLst>
                    <p:tags r:id="rId104"/>
                  </p:custDataLst>
                </p:nvPr>
              </p:nvCxnSpPr>
              <p:spPr>
                <a:xfrm rot="5400000">
                  <a:off x="-143" y="424"/>
                  <a:ext cx="864" cy="1"/>
                </a:xfrm>
                <a:prstGeom prst="line">
                  <a:avLst/>
                </a:prstGeom>
                <a:ln w="19050" cap="flat" cmpd="sng">
                  <a:solidFill>
                    <a:srgbClr val="00206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08" name="直接连接符 386112"/>
                <p:cNvCxnSpPr/>
                <p:nvPr>
                  <p:custDataLst>
                    <p:tags r:id="rId105"/>
                  </p:custDataLst>
                </p:nvPr>
              </p:nvCxnSpPr>
              <p:spPr>
                <a:xfrm flipH="1">
                  <a:off x="0" y="864"/>
                  <a:ext cx="288" cy="288"/>
                </a:xfrm>
                <a:prstGeom prst="line">
                  <a:avLst/>
                </a:prstGeom>
                <a:ln w="19050" cap="flat" cmpd="sng">
                  <a:solidFill>
                    <a:srgbClr val="00206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9" name="矩形 386113"/>
              <p:cNvSpPr/>
              <p:nvPr>
                <p:custDataLst>
                  <p:tags r:id="rId106"/>
                </p:custDataLst>
              </p:nvPr>
            </p:nvSpPr>
            <p:spPr>
              <a:xfrm>
                <a:off x="821" y="319"/>
                <a:ext cx="304" cy="4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zh-CN" altLang="zh-CN" sz="2800" b="1">
                    <a:solidFill>
                      <a:srgbClr val="1703DB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zh-CN" sz="2800" b="1">
                  <a:solidFill>
                    <a:srgbClr val="1703DB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0" name="组合 109"/>
          <p:cNvGrpSpPr/>
          <p:nvPr>
            <p:custDataLst>
              <p:tags r:id="rId107"/>
            </p:custDataLst>
          </p:nvPr>
        </p:nvGrpSpPr>
        <p:grpSpPr>
          <a:xfrm>
            <a:off x="7348103" y="1970251"/>
            <a:ext cx="1286263" cy="1286263"/>
            <a:chOff x="0" y="0"/>
            <a:chExt cx="1083" cy="1083"/>
          </a:xfrm>
        </p:grpSpPr>
        <p:grpSp>
          <p:nvGrpSpPr>
            <p:cNvPr id="111" name="组合 386116"/>
            <p:cNvGrpSpPr/>
            <p:nvPr>
              <p:custDataLst>
                <p:tags r:id="rId108"/>
              </p:custDataLst>
            </p:nvPr>
          </p:nvGrpSpPr>
          <p:grpSpPr>
            <a:xfrm>
              <a:off x="0" y="0"/>
              <a:ext cx="1083" cy="1083"/>
              <a:chOff x="0" y="0"/>
              <a:chExt cx="1152" cy="1152"/>
            </a:xfrm>
          </p:grpSpPr>
          <p:sp>
            <p:nvSpPr>
              <p:cNvPr id="112" name="立方体 386117"/>
              <p:cNvSpPr/>
              <p:nvPr>
                <p:custDataLst>
                  <p:tags r:id="rId109"/>
                </p:custDataLst>
              </p:nvPr>
            </p:nvSpPr>
            <p:spPr>
              <a:xfrm>
                <a:off x="0" y="0"/>
                <a:ext cx="1152" cy="1152"/>
              </a:xfrm>
              <a:prstGeom prst="cube">
                <a:avLst>
                  <a:gd name="adj" fmla="val 25000"/>
                </a:avLst>
              </a:prstGeom>
              <a:noFill/>
              <a:ln w="19050" cap="flat" cmpd="sng">
                <a:solidFill>
                  <a:srgbClr val="00B05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3" name="直接连接符 386118"/>
              <p:cNvCxnSpPr/>
              <p:nvPr>
                <p:custDataLst>
                  <p:tags r:id="rId110"/>
                </p:custDataLst>
              </p:nvPr>
            </p:nvCxnSpPr>
            <p:spPr>
              <a:xfrm>
                <a:off x="288" y="864"/>
                <a:ext cx="864" cy="0"/>
              </a:xfrm>
              <a:prstGeom prst="line">
                <a:avLst/>
              </a:prstGeom>
              <a:ln w="19050" cap="flat" cmpd="sng">
                <a:solidFill>
                  <a:srgbClr val="00B05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14" name="直接连接符 386119"/>
              <p:cNvCxnSpPr/>
              <p:nvPr>
                <p:custDataLst>
                  <p:tags r:id="rId111"/>
                </p:custDataLst>
              </p:nvPr>
            </p:nvCxnSpPr>
            <p:spPr>
              <a:xfrm rot="5400000">
                <a:off x="-143" y="424"/>
                <a:ext cx="864" cy="1"/>
              </a:xfrm>
              <a:prstGeom prst="line">
                <a:avLst/>
              </a:prstGeom>
              <a:ln w="19050" cap="flat" cmpd="sng">
                <a:solidFill>
                  <a:srgbClr val="00B05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115" name="直接连接符 386120"/>
              <p:cNvCxnSpPr/>
              <p:nvPr>
                <p:custDataLst>
                  <p:tags r:id="rId112"/>
                </p:custDataLst>
              </p:nvPr>
            </p:nvCxnSpPr>
            <p:spPr>
              <a:xfrm flipH="1">
                <a:off x="0" y="864"/>
                <a:ext cx="288" cy="288"/>
              </a:xfrm>
              <a:prstGeom prst="line">
                <a:avLst/>
              </a:prstGeom>
              <a:ln w="19050" cap="flat" cmpd="sng">
                <a:solidFill>
                  <a:srgbClr val="00B05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117" name="矩形 386121"/>
            <p:cNvSpPr/>
            <p:nvPr>
              <p:custDataLst>
                <p:tags r:id="rId113"/>
              </p:custDataLst>
            </p:nvPr>
          </p:nvSpPr>
          <p:spPr>
            <a:xfrm>
              <a:off x="0" y="462"/>
              <a:ext cx="304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zh-CN" altLang="zh-CN" sz="2800" b="1">
                  <a:solidFill>
                    <a:srgbClr val="1703DB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zh-CN" sz="2800" b="1">
                <a:solidFill>
                  <a:srgbClr val="1703D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9" name="矩形 118"/>
          <p:cNvSpPr/>
          <p:nvPr>
            <p:custDataLst>
              <p:tags r:id="rId114"/>
            </p:custDataLst>
          </p:nvPr>
        </p:nvSpPr>
        <p:spPr>
          <a:xfrm>
            <a:off x="7091680" y="4855210"/>
            <a:ext cx="1311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面心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28" name="组合 127"/>
          <p:cNvGrpSpPr/>
          <p:nvPr>
            <p:custDataLst>
              <p:tags r:id="rId115"/>
            </p:custDataLst>
          </p:nvPr>
        </p:nvGrpSpPr>
        <p:grpSpPr>
          <a:xfrm>
            <a:off x="9640570" y="2939415"/>
            <a:ext cx="1336040" cy="1286510"/>
            <a:chOff x="7921" y="5033"/>
            <a:chExt cx="2104" cy="2026"/>
          </a:xfrm>
        </p:grpSpPr>
        <p:sp>
          <p:nvSpPr>
            <p:cNvPr id="120" name="椭圆 119"/>
            <p:cNvSpPr/>
            <p:nvPr>
              <p:custDataLst>
                <p:tags r:id="rId116"/>
              </p:custDataLst>
            </p:nvPr>
          </p:nvSpPr>
          <p:spPr>
            <a:xfrm>
              <a:off x="8549" y="5662"/>
              <a:ext cx="718" cy="718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1" name="组合 120"/>
            <p:cNvGrpSpPr/>
            <p:nvPr>
              <p:custDataLst>
                <p:tags r:id="rId117"/>
              </p:custDataLst>
            </p:nvPr>
          </p:nvGrpSpPr>
          <p:grpSpPr>
            <a:xfrm>
              <a:off x="7921" y="5033"/>
              <a:ext cx="2104" cy="2026"/>
              <a:chOff x="0" y="0"/>
              <a:chExt cx="1125" cy="1083"/>
            </a:xfrm>
          </p:grpSpPr>
          <p:grpSp>
            <p:nvGrpSpPr>
              <p:cNvPr id="122" name="组合 386153"/>
              <p:cNvGrpSpPr/>
              <p:nvPr>
                <p:custDataLst>
                  <p:tags r:id="rId118"/>
                </p:custDataLst>
              </p:nvPr>
            </p:nvGrpSpPr>
            <p:grpSpPr>
              <a:xfrm>
                <a:off x="0" y="0"/>
                <a:ext cx="1083" cy="1083"/>
                <a:chOff x="0" y="0"/>
                <a:chExt cx="1152" cy="1152"/>
              </a:xfrm>
            </p:grpSpPr>
            <p:sp>
              <p:nvSpPr>
                <p:cNvPr id="123" name="立方体 386154"/>
                <p:cNvSpPr/>
                <p:nvPr>
                  <p:custDataLst>
                    <p:tags r:id="rId119"/>
                  </p:custDataLst>
                </p:nvPr>
              </p:nvSpPr>
              <p:spPr>
                <a:xfrm>
                  <a:off x="0" y="0"/>
                  <a:ext cx="1152" cy="1152"/>
                </a:xfrm>
                <a:prstGeom prst="cube">
                  <a:avLst>
                    <a:gd name="adj" fmla="val 25000"/>
                  </a:avLst>
                </a:prstGeom>
                <a:noFill/>
                <a:ln w="19050" cap="flat" cmpd="sng">
                  <a:solidFill>
                    <a:srgbClr val="00206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algn="ctr"/>
                  <a:endParaRPr lang="zh-CN" altLang="en-US" sz="28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直接连接符 386155"/>
                <p:cNvCxnSpPr/>
                <p:nvPr>
                  <p:custDataLst>
                    <p:tags r:id="rId120"/>
                  </p:custDataLst>
                </p:nvPr>
              </p:nvCxnSpPr>
              <p:spPr>
                <a:xfrm>
                  <a:off x="288" y="864"/>
                  <a:ext cx="864" cy="0"/>
                </a:xfrm>
                <a:prstGeom prst="line">
                  <a:avLst/>
                </a:prstGeom>
                <a:ln w="19050" cap="flat" cmpd="sng">
                  <a:solidFill>
                    <a:srgbClr val="00206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直接连接符 386156"/>
                <p:cNvCxnSpPr/>
                <p:nvPr>
                  <p:custDataLst>
                    <p:tags r:id="rId121"/>
                  </p:custDataLst>
                </p:nvPr>
              </p:nvCxnSpPr>
              <p:spPr>
                <a:xfrm rot="5400000">
                  <a:off x="-143" y="424"/>
                  <a:ext cx="864" cy="1"/>
                </a:xfrm>
                <a:prstGeom prst="line">
                  <a:avLst/>
                </a:prstGeom>
                <a:ln w="19050" cap="flat" cmpd="sng">
                  <a:solidFill>
                    <a:srgbClr val="00206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直接连接符 386157"/>
                <p:cNvCxnSpPr/>
                <p:nvPr>
                  <p:custDataLst>
                    <p:tags r:id="rId122"/>
                  </p:custDataLst>
                </p:nvPr>
              </p:nvCxnSpPr>
              <p:spPr>
                <a:xfrm flipH="1">
                  <a:off x="0" y="864"/>
                  <a:ext cx="288" cy="288"/>
                </a:xfrm>
                <a:prstGeom prst="line">
                  <a:avLst/>
                </a:prstGeom>
                <a:ln w="19050" cap="flat" cmpd="sng">
                  <a:solidFill>
                    <a:srgbClr val="00206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27" name="矩形 386158"/>
              <p:cNvSpPr/>
              <p:nvPr>
                <p:custDataLst>
                  <p:tags r:id="rId123"/>
                </p:custDataLst>
              </p:nvPr>
            </p:nvSpPr>
            <p:spPr>
              <a:xfrm>
                <a:off x="821" y="319"/>
                <a:ext cx="304" cy="4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zh-CN" altLang="zh-CN" sz="2800" b="1">
                    <a:solidFill>
                      <a:srgbClr val="1703DB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zh-CN" sz="2800" b="1">
                  <a:solidFill>
                    <a:srgbClr val="1703DB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9" name="矩形 128"/>
          <p:cNvSpPr/>
          <p:nvPr>
            <p:custDataLst>
              <p:tags r:id="rId124"/>
            </p:custDataLst>
          </p:nvPr>
        </p:nvSpPr>
        <p:spPr>
          <a:xfrm>
            <a:off x="9307830" y="4845685"/>
            <a:ext cx="1311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体心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30" name="组合 129"/>
          <p:cNvGrpSpPr/>
          <p:nvPr>
            <p:custDataLst>
              <p:tags r:id="rId125"/>
            </p:custDataLst>
          </p:nvPr>
        </p:nvGrpSpPr>
        <p:grpSpPr>
          <a:xfrm>
            <a:off x="5064760" y="4707890"/>
            <a:ext cx="386080" cy="878840"/>
            <a:chOff x="8257" y="6462"/>
            <a:chExt cx="608" cy="1384"/>
          </a:xfrm>
        </p:grpSpPr>
        <p:cxnSp>
          <p:nvCxnSpPr>
            <p:cNvPr id="131" name="直接连接符 130"/>
            <p:cNvCxnSpPr/>
            <p:nvPr>
              <p:custDataLst>
                <p:tags r:id="rId126"/>
              </p:custDataLst>
            </p:nvPr>
          </p:nvCxnSpPr>
          <p:spPr>
            <a:xfrm>
              <a:off x="8257" y="7124"/>
              <a:ext cx="59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文本框 131"/>
            <p:cNvSpPr txBox="1"/>
            <p:nvPr>
              <p:custDataLst>
                <p:tags r:id="rId127"/>
              </p:custDataLst>
            </p:nvPr>
          </p:nvSpPr>
          <p:spPr>
            <a:xfrm>
              <a:off x="8257" y="6462"/>
              <a:ext cx="608" cy="1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endPara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33" name="组合 132"/>
          <p:cNvGrpSpPr/>
          <p:nvPr>
            <p:custDataLst>
              <p:tags r:id="rId128"/>
            </p:custDataLst>
          </p:nvPr>
        </p:nvGrpSpPr>
        <p:grpSpPr>
          <a:xfrm>
            <a:off x="8202930" y="4688840"/>
            <a:ext cx="386080" cy="878840"/>
            <a:chOff x="8257" y="6462"/>
            <a:chExt cx="608" cy="1384"/>
          </a:xfrm>
        </p:grpSpPr>
        <p:cxnSp>
          <p:nvCxnSpPr>
            <p:cNvPr id="134" name="直接连接符 133"/>
            <p:cNvCxnSpPr/>
            <p:nvPr>
              <p:custDataLst>
                <p:tags r:id="rId129"/>
              </p:custDataLst>
            </p:nvPr>
          </p:nvCxnSpPr>
          <p:spPr>
            <a:xfrm>
              <a:off x="8257" y="7124"/>
              <a:ext cx="59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文本框 134"/>
            <p:cNvSpPr txBox="1"/>
            <p:nvPr>
              <p:custDataLst>
                <p:tags r:id="rId130"/>
              </p:custDataLst>
            </p:nvPr>
          </p:nvSpPr>
          <p:spPr>
            <a:xfrm>
              <a:off x="8257" y="6462"/>
              <a:ext cx="608" cy="1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80000"/>
                </a:lnSpc>
              </a:pPr>
              <a:r>
                <a:rPr lang="en-US" altLang="x-none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endPara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38" name="文本框 137"/>
          <p:cNvSpPr txBox="1"/>
          <p:nvPr>
            <p:custDataLst>
              <p:tags r:id="rId131"/>
            </p:custDataLst>
          </p:nvPr>
        </p:nvSpPr>
        <p:spPr>
          <a:xfrm>
            <a:off x="10374630" y="4944110"/>
            <a:ext cx="386080" cy="4851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x-none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x-none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3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628"/>
</p:tagLst>
</file>

<file path=ppt/tags/tag101.xml><?xml version="1.0" encoding="utf-8"?>
<p:tagLst xmlns:p="http://schemas.openxmlformats.org/presentationml/2006/main">
  <p:tag name="AS_UNIQUEID" val="629"/>
</p:tagLst>
</file>

<file path=ppt/tags/tag102.xml><?xml version="1.0" encoding="utf-8"?>
<p:tagLst xmlns:p="http://schemas.openxmlformats.org/presentationml/2006/main">
  <p:tag name="AS_UNIQUEID" val="630"/>
</p:tagLst>
</file>

<file path=ppt/tags/tag103.xml><?xml version="1.0" encoding="utf-8"?>
<p:tagLst xmlns:p="http://schemas.openxmlformats.org/presentationml/2006/main">
  <p:tag name="AS_UNIQUEID" val="631"/>
</p:tagLst>
</file>

<file path=ppt/tags/tag104.xml><?xml version="1.0" encoding="utf-8"?>
<p:tagLst xmlns:p="http://schemas.openxmlformats.org/presentationml/2006/main">
  <p:tag name="AS_UNIQUEID" val="632"/>
</p:tagLst>
</file>

<file path=ppt/tags/tag105.xml><?xml version="1.0" encoding="utf-8"?>
<p:tagLst xmlns:p="http://schemas.openxmlformats.org/presentationml/2006/main">
  <p:tag name="AS_UNIQUEID" val="3663"/>
</p:tagLst>
</file>

<file path=ppt/tags/tag106.xml><?xml version="1.0" encoding="utf-8"?>
<p:tagLst xmlns:p="http://schemas.openxmlformats.org/presentationml/2006/main">
  <p:tag name="AS_UNIQUEID" val="2272"/>
</p:tagLst>
</file>

<file path=ppt/tags/tag107.xml><?xml version="1.0" encoding="utf-8"?>
<p:tagLst xmlns:p="http://schemas.openxmlformats.org/presentationml/2006/main">
  <p:tag name="AS_UNIQUEID" val="3669"/>
</p:tagLst>
</file>

<file path=ppt/tags/tag108.xml><?xml version="1.0" encoding="utf-8"?>
<p:tagLst xmlns:p="http://schemas.openxmlformats.org/presentationml/2006/main">
  <p:tag name="AS_UNIQUEID" val="3663"/>
</p:tagLst>
</file>

<file path=ppt/tags/tag109.xml><?xml version="1.0" encoding="utf-8"?>
<p:tagLst xmlns:p="http://schemas.openxmlformats.org/presentationml/2006/main">
  <p:tag name="AS_UNIQUEID" val="227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AS_UNIQUEID" val="2438"/>
</p:tagLst>
</file>

<file path=ppt/tags/tag112.xml><?xml version="1.0" encoding="utf-8"?>
<p:tagLst xmlns:p="http://schemas.openxmlformats.org/presentationml/2006/main">
  <p:tag name="AS_UNIQUEID" val="2439"/>
</p:tagLst>
</file>

<file path=ppt/tags/tag113.xml><?xml version="1.0" encoding="utf-8"?>
<p:tagLst xmlns:p="http://schemas.openxmlformats.org/presentationml/2006/main">
  <p:tag name="AS_UNIQUEID" val="2440"/>
</p:tagLst>
</file>

<file path=ppt/tags/tag114.xml><?xml version="1.0" encoding="utf-8"?>
<p:tagLst xmlns:p="http://schemas.openxmlformats.org/presentationml/2006/main">
  <p:tag name="AS_UNIQUEID" val="2441"/>
</p:tagLst>
</file>

<file path=ppt/tags/tag115.xml><?xml version="1.0" encoding="utf-8"?>
<p:tagLst xmlns:p="http://schemas.openxmlformats.org/presentationml/2006/main">
  <p:tag name="AS_UNIQUEID" val="1245"/>
  <p:tag name="KSO_WM_BEAUTIFY_FLAG" val=""/>
</p:tagLst>
</file>

<file path=ppt/tags/tag116.xml><?xml version="1.0" encoding="utf-8"?>
<p:tagLst xmlns:p="http://schemas.openxmlformats.org/presentationml/2006/main">
  <p:tag name="AS_UNIQUEID" val="1584"/>
</p:tagLst>
</file>

<file path=ppt/tags/tag117.xml><?xml version="1.0" encoding="utf-8"?>
<p:tagLst xmlns:p="http://schemas.openxmlformats.org/presentationml/2006/main">
  <p:tag name="AS_UNIQUEID" val="3666"/>
</p:tagLst>
</file>

<file path=ppt/tags/tag118.xml><?xml version="1.0" encoding="utf-8"?>
<p:tagLst xmlns:p="http://schemas.openxmlformats.org/presentationml/2006/main">
  <p:tag name="AS_UNIQUEID" val="3667"/>
</p:tagLst>
</file>

<file path=ppt/tags/tag119.xml><?xml version="1.0" encoding="utf-8"?>
<p:tagLst xmlns:p="http://schemas.openxmlformats.org/presentationml/2006/main">
  <p:tag name="AS_UNIQUEID" val="88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884"/>
</p:tagLst>
</file>

<file path=ppt/tags/tag121.xml><?xml version="1.0" encoding="utf-8"?>
<p:tagLst xmlns:p="http://schemas.openxmlformats.org/presentationml/2006/main">
  <p:tag name="AS_UNIQUEID" val="885"/>
</p:tagLst>
</file>

<file path=ppt/tags/tag122.xml><?xml version="1.0" encoding="utf-8"?>
<p:tagLst xmlns:p="http://schemas.openxmlformats.org/presentationml/2006/main">
  <p:tag name="AS_UNIQUEID" val="886"/>
</p:tagLst>
</file>

<file path=ppt/tags/tag123.xml><?xml version="1.0" encoding="utf-8"?>
<p:tagLst xmlns:p="http://schemas.openxmlformats.org/presentationml/2006/main">
  <p:tag name="AS_UNIQUEID" val="887"/>
</p:tagLst>
</file>

<file path=ppt/tags/tag124.xml><?xml version="1.0" encoding="utf-8"?>
<p:tagLst xmlns:p="http://schemas.openxmlformats.org/presentationml/2006/main">
  <p:tag name="AS_UNIQUEID" val="33"/>
</p:tagLst>
</file>

<file path=ppt/tags/tag125.xml><?xml version="1.0" encoding="utf-8"?>
<p:tagLst xmlns:p="http://schemas.openxmlformats.org/presentationml/2006/main">
  <p:tag name="AS_UNIQUEID" val="33"/>
</p:tagLst>
</file>

<file path=ppt/tags/tag126.xml><?xml version="1.0" encoding="utf-8"?>
<p:tagLst xmlns:p="http://schemas.openxmlformats.org/presentationml/2006/main">
  <p:tag name="AS_UNIQUEID" val="33"/>
</p:tagLst>
</file>

<file path=ppt/tags/tag127.xml><?xml version="1.0" encoding="utf-8"?>
<p:tagLst xmlns:p="http://schemas.openxmlformats.org/presentationml/2006/main">
  <p:tag name="AS_UNIQUEID" val="33"/>
</p:tagLst>
</file>

<file path=ppt/tags/tag128.xml><?xml version="1.0" encoding="utf-8"?>
<p:tagLst xmlns:p="http://schemas.openxmlformats.org/presentationml/2006/main">
  <p:tag name="AS_UNIQUEID" val="888"/>
</p:tagLst>
</file>

<file path=ppt/tags/tag129.xml><?xml version="1.0" encoding="utf-8"?>
<p:tagLst xmlns:p="http://schemas.openxmlformats.org/presentationml/2006/main">
  <p:tag name="AS_UNIQUEID" val="889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34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AS_UNIQUEID" val="3801"/>
</p:tagLst>
</file>

<file path=ppt/tags/tag133.xml><?xml version="1.0" encoding="utf-8"?>
<p:tagLst xmlns:p="http://schemas.openxmlformats.org/presentationml/2006/main">
  <p:tag name="AS_UNIQUEID" val="3802"/>
</p:tagLst>
</file>

<file path=ppt/tags/tag134.xml><?xml version="1.0" encoding="utf-8"?>
<p:tagLst xmlns:p="http://schemas.openxmlformats.org/presentationml/2006/main">
  <p:tag name="AS_UNIQUEID" val="3805"/>
</p:tagLst>
</file>

<file path=ppt/tags/tag135.xml><?xml version="1.0" encoding="utf-8"?>
<p:tagLst xmlns:p="http://schemas.openxmlformats.org/presentationml/2006/main">
  <p:tag name="AS_UNIQUEID" val="41"/>
</p:tagLst>
</file>

<file path=ppt/tags/tag136.xml><?xml version="1.0" encoding="utf-8"?>
<p:tagLst xmlns:p="http://schemas.openxmlformats.org/presentationml/2006/main">
  <p:tag name="AS_UNIQUEID" val="3806"/>
</p:tagLst>
</file>

<file path=ppt/tags/tag137.xml><?xml version="1.0" encoding="utf-8"?>
<p:tagLst xmlns:p="http://schemas.openxmlformats.org/presentationml/2006/main">
  <p:tag name="AS_UNIQUEID" val="42"/>
</p:tagLst>
</file>

<file path=ppt/tags/tag138.xml><?xml version="1.0" encoding="utf-8"?>
<p:tagLst xmlns:p="http://schemas.openxmlformats.org/presentationml/2006/main">
  <p:tag name="AS_UNIQUEID" val="3807"/>
</p:tagLst>
</file>

<file path=ppt/tags/tag139.xml><?xml version="1.0" encoding="utf-8"?>
<p:tagLst xmlns:p="http://schemas.openxmlformats.org/presentationml/2006/main">
  <p:tag name="AS_UNIQUEID" val="10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07"/>
</p:tagLst>
</file>

<file path=ppt/tags/tag141.xml><?xml version="1.0" encoding="utf-8"?>
<p:tagLst xmlns:p="http://schemas.openxmlformats.org/presentationml/2006/main">
  <p:tag name="AS_UNIQUEID" val="108"/>
</p:tagLst>
</file>

<file path=ppt/tags/tag142.xml><?xml version="1.0" encoding="utf-8"?>
<p:tagLst xmlns:p="http://schemas.openxmlformats.org/presentationml/2006/main">
  <p:tag name="AS_UNIQUEID" val="109"/>
</p:tagLst>
</file>

<file path=ppt/tags/tag143.xml><?xml version="1.0" encoding="utf-8"?>
<p:tagLst xmlns:p="http://schemas.openxmlformats.org/presentationml/2006/main">
  <p:tag name="AS_UNIQUEID" val="110"/>
</p:tagLst>
</file>

<file path=ppt/tags/tag144.xml><?xml version="1.0" encoding="utf-8"?>
<p:tagLst xmlns:p="http://schemas.openxmlformats.org/presentationml/2006/main">
  <p:tag name="AS_UNIQUEID" val="111"/>
</p:tagLst>
</file>

<file path=ppt/tags/tag145.xml><?xml version="1.0" encoding="utf-8"?>
<p:tagLst xmlns:p="http://schemas.openxmlformats.org/presentationml/2006/main">
  <p:tag name="AS_UNIQUEID" val="112"/>
</p:tagLst>
</file>

<file path=ppt/tags/tag146.xml><?xml version="1.0" encoding="utf-8"?>
<p:tagLst xmlns:p="http://schemas.openxmlformats.org/presentationml/2006/main">
  <p:tag name="AS_UNIQUEID" val="113"/>
</p:tagLst>
</file>

<file path=ppt/tags/tag147.xml><?xml version="1.0" encoding="utf-8"?>
<p:tagLst xmlns:p="http://schemas.openxmlformats.org/presentationml/2006/main">
  <p:tag name="AS_UNIQUEID" val="114"/>
</p:tagLst>
</file>

<file path=ppt/tags/tag148.xml><?xml version="1.0" encoding="utf-8"?>
<p:tagLst xmlns:p="http://schemas.openxmlformats.org/presentationml/2006/main">
  <p:tag name="AS_UNIQUEID" val="115"/>
</p:tagLst>
</file>

<file path=ppt/tags/tag149.xml><?xml version="1.0" encoding="utf-8"?>
<p:tagLst xmlns:p="http://schemas.openxmlformats.org/presentationml/2006/main">
  <p:tag name="AS_UNIQUEID" val="11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117"/>
</p:tagLst>
</file>

<file path=ppt/tags/tag151.xml><?xml version="1.0" encoding="utf-8"?>
<p:tagLst xmlns:p="http://schemas.openxmlformats.org/presentationml/2006/main">
  <p:tag name="AS_UNIQUEID" val="118"/>
</p:tagLst>
</file>

<file path=ppt/tags/tag152.xml><?xml version="1.0" encoding="utf-8"?>
<p:tagLst xmlns:p="http://schemas.openxmlformats.org/presentationml/2006/main">
  <p:tag name="AS_UNIQUEID" val="119"/>
</p:tagLst>
</file>

<file path=ppt/tags/tag153.xml><?xml version="1.0" encoding="utf-8"?>
<p:tagLst xmlns:p="http://schemas.openxmlformats.org/presentationml/2006/main">
  <p:tag name="AS_UNIQUEID" val="120"/>
</p:tagLst>
</file>

<file path=ppt/tags/tag154.xml><?xml version="1.0" encoding="utf-8"?>
<p:tagLst xmlns:p="http://schemas.openxmlformats.org/presentationml/2006/main">
  <p:tag name="AS_UNIQUEID" val="121"/>
</p:tagLst>
</file>

<file path=ppt/tags/tag155.xml><?xml version="1.0" encoding="utf-8"?>
<p:tagLst xmlns:p="http://schemas.openxmlformats.org/presentationml/2006/main">
  <p:tag name="AS_UNIQUEID" val="122"/>
</p:tagLst>
</file>

<file path=ppt/tags/tag156.xml><?xml version="1.0" encoding="utf-8"?>
<p:tagLst xmlns:p="http://schemas.openxmlformats.org/presentationml/2006/main">
  <p:tag name="AS_UNIQUEID" val="123"/>
</p:tagLst>
</file>

<file path=ppt/tags/tag157.xml><?xml version="1.0" encoding="utf-8"?>
<p:tagLst xmlns:p="http://schemas.openxmlformats.org/presentationml/2006/main">
  <p:tag name="AS_UNIQUEID" val="124"/>
</p:tagLst>
</file>

<file path=ppt/tags/tag158.xml><?xml version="1.0" encoding="utf-8"?>
<p:tagLst xmlns:p="http://schemas.openxmlformats.org/presentationml/2006/main">
  <p:tag name="AS_UNIQUEID" val="125"/>
</p:tagLst>
</file>

<file path=ppt/tags/tag159.xml><?xml version="1.0" encoding="utf-8"?>
<p:tagLst xmlns:p="http://schemas.openxmlformats.org/presentationml/2006/main">
  <p:tag name="AS_UNIQUEID" val="12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127"/>
</p:tagLst>
</file>

<file path=ppt/tags/tag161.xml><?xml version="1.0" encoding="utf-8"?>
<p:tagLst xmlns:p="http://schemas.openxmlformats.org/presentationml/2006/main">
  <p:tag name="AS_UNIQUEID" val="128"/>
</p:tagLst>
</file>

<file path=ppt/tags/tag162.xml><?xml version="1.0" encoding="utf-8"?>
<p:tagLst xmlns:p="http://schemas.openxmlformats.org/presentationml/2006/main">
  <p:tag name="AS_UNIQUEID" val="129"/>
</p:tagLst>
</file>

<file path=ppt/tags/tag163.xml><?xml version="1.0" encoding="utf-8"?>
<p:tagLst xmlns:p="http://schemas.openxmlformats.org/presentationml/2006/main">
  <p:tag name="AS_UNIQUEID" val="130"/>
</p:tagLst>
</file>

<file path=ppt/tags/tag164.xml><?xml version="1.0" encoding="utf-8"?>
<p:tagLst xmlns:p="http://schemas.openxmlformats.org/presentationml/2006/main">
  <p:tag name="AS_UNIQUEID" val="131"/>
</p:tagLst>
</file>

<file path=ppt/tags/tag165.xml><?xml version="1.0" encoding="utf-8"?>
<p:tagLst xmlns:p="http://schemas.openxmlformats.org/presentationml/2006/main">
  <p:tag name="AS_UNIQUEID" val="132"/>
</p:tagLst>
</file>

<file path=ppt/tags/tag166.xml><?xml version="1.0" encoding="utf-8"?>
<p:tagLst xmlns:p="http://schemas.openxmlformats.org/presentationml/2006/main">
  <p:tag name="AS_UNIQUEID" val="133"/>
</p:tagLst>
</file>

<file path=ppt/tags/tag167.xml><?xml version="1.0" encoding="utf-8"?>
<p:tagLst xmlns:p="http://schemas.openxmlformats.org/presentationml/2006/main">
  <p:tag name="AS_UNIQUEID" val="134"/>
</p:tagLst>
</file>

<file path=ppt/tags/tag168.xml><?xml version="1.0" encoding="utf-8"?>
<p:tagLst xmlns:p="http://schemas.openxmlformats.org/presentationml/2006/main">
  <p:tag name="AS_UNIQUEID" val="135"/>
</p:tagLst>
</file>

<file path=ppt/tags/tag169.xml><?xml version="1.0" encoding="utf-8"?>
<p:tagLst xmlns:p="http://schemas.openxmlformats.org/presentationml/2006/main">
  <p:tag name="AS_UNIQUEID" val="13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37"/>
</p:tagLst>
</file>

<file path=ppt/tags/tag171.xml><?xml version="1.0" encoding="utf-8"?>
<p:tagLst xmlns:p="http://schemas.openxmlformats.org/presentationml/2006/main">
  <p:tag name="AS_UNIQUEID" val="138"/>
</p:tagLst>
</file>

<file path=ppt/tags/tag172.xml><?xml version="1.0" encoding="utf-8"?>
<p:tagLst xmlns:p="http://schemas.openxmlformats.org/presentationml/2006/main">
  <p:tag name="AS_UNIQUEID" val="139"/>
</p:tagLst>
</file>

<file path=ppt/tags/tag173.xml><?xml version="1.0" encoding="utf-8"?>
<p:tagLst xmlns:p="http://schemas.openxmlformats.org/presentationml/2006/main">
  <p:tag name="AS_UNIQUEID" val="140"/>
</p:tagLst>
</file>

<file path=ppt/tags/tag174.xml><?xml version="1.0" encoding="utf-8"?>
<p:tagLst xmlns:p="http://schemas.openxmlformats.org/presentationml/2006/main">
  <p:tag name="AS_UNIQUEID" val="141"/>
</p:tagLst>
</file>

<file path=ppt/tags/tag175.xml><?xml version="1.0" encoding="utf-8"?>
<p:tagLst xmlns:p="http://schemas.openxmlformats.org/presentationml/2006/main">
  <p:tag name="AS_UNIQUEID" val="142"/>
</p:tagLst>
</file>

<file path=ppt/tags/tag176.xml><?xml version="1.0" encoding="utf-8"?>
<p:tagLst xmlns:p="http://schemas.openxmlformats.org/presentationml/2006/main">
  <p:tag name="AS_UNIQUEID" val="143"/>
</p:tagLst>
</file>

<file path=ppt/tags/tag177.xml><?xml version="1.0" encoding="utf-8"?>
<p:tagLst xmlns:p="http://schemas.openxmlformats.org/presentationml/2006/main">
  <p:tag name="AS_UNIQUEID" val="144"/>
</p:tagLst>
</file>

<file path=ppt/tags/tag178.xml><?xml version="1.0" encoding="utf-8"?>
<p:tagLst xmlns:p="http://schemas.openxmlformats.org/presentationml/2006/main">
  <p:tag name="AS_UNIQUEID" val="145"/>
</p:tagLst>
</file>

<file path=ppt/tags/tag179.xml><?xml version="1.0" encoding="utf-8"?>
<p:tagLst xmlns:p="http://schemas.openxmlformats.org/presentationml/2006/main">
  <p:tag name="AS_UNIQUEID" val="367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1.xml><?xml version="1.0" encoding="utf-8"?>
<p:tagLst xmlns:p="http://schemas.openxmlformats.org/presentationml/2006/main">
  <p:tag name="AS_UNIQUEID" val="1649"/>
</p:tagLst>
</file>

<file path=ppt/tags/tag182.xml><?xml version="1.0" encoding="utf-8"?>
<p:tagLst xmlns:p="http://schemas.openxmlformats.org/presentationml/2006/main">
  <p:tag name="AS_UNIQUEID" val="1650"/>
</p:tagLst>
</file>

<file path=ppt/tags/tag183.xml><?xml version="1.0" encoding="utf-8"?>
<p:tagLst xmlns:p="http://schemas.openxmlformats.org/presentationml/2006/main">
  <p:tag name="AS_UNIQUEID" val="1857"/>
</p:tagLst>
</file>

<file path=ppt/tags/tag184.xml><?xml version="1.0" encoding="utf-8"?>
<p:tagLst xmlns:p="http://schemas.openxmlformats.org/presentationml/2006/main">
  <p:tag name="AS_UNIQUEID" val="3809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AS_UNIQUEID" val="3503"/>
</p:tagLst>
</file>

<file path=ppt/tags/tag187.xml><?xml version="1.0" encoding="utf-8"?>
<p:tagLst xmlns:p="http://schemas.openxmlformats.org/presentationml/2006/main">
  <p:tag name="AS_UNIQUEID" val="3814"/>
</p:tagLst>
</file>

<file path=ppt/tags/tag188.xml><?xml version="1.0" encoding="utf-8"?>
<p:tagLst xmlns:p="http://schemas.openxmlformats.org/presentationml/2006/main">
  <p:tag name="AS_UNIQUEID" val="3815"/>
</p:tagLst>
</file>

<file path=ppt/tags/tag189.xml><?xml version="1.0" encoding="utf-8"?>
<p:tagLst xmlns:p="http://schemas.openxmlformats.org/presentationml/2006/main">
  <p:tag name="AS_UNIQUEID" val="381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3817"/>
</p:tagLst>
</file>

<file path=ppt/tags/tag191.xml><?xml version="1.0" encoding="utf-8"?>
<p:tagLst xmlns:p="http://schemas.openxmlformats.org/presentationml/2006/main">
  <p:tag name="AS_UNIQUEID" val="3818"/>
</p:tagLst>
</file>

<file path=ppt/tags/tag192.xml><?xml version="1.0" encoding="utf-8"?>
<p:tagLst xmlns:p="http://schemas.openxmlformats.org/presentationml/2006/main">
  <p:tag name="AS_UNIQUEID" val="3819"/>
</p:tagLst>
</file>

<file path=ppt/tags/tag193.xml><?xml version="1.0" encoding="utf-8"?>
<p:tagLst xmlns:p="http://schemas.openxmlformats.org/presentationml/2006/main">
  <p:tag name="AS_UNIQUEID" val="3820"/>
</p:tagLst>
</file>

<file path=ppt/tags/tag194.xml><?xml version="1.0" encoding="utf-8"?>
<p:tagLst xmlns:p="http://schemas.openxmlformats.org/presentationml/2006/main">
  <p:tag name="AS_UNIQUEID" val="1587"/>
</p:tagLst>
</file>

<file path=ppt/tags/tag195.xml><?xml version="1.0" encoding="utf-8"?>
<p:tagLst xmlns:p="http://schemas.openxmlformats.org/presentationml/2006/main">
  <p:tag name="AS_UNIQUEID" val="2264"/>
</p:tagLst>
</file>

<file path=ppt/tags/tag196.xml><?xml version="1.0" encoding="utf-8"?>
<p:tagLst xmlns:p="http://schemas.openxmlformats.org/presentationml/2006/main">
  <p:tag name="AS_UNIQUEID" val="623"/>
</p:tagLst>
</file>

<file path=ppt/tags/tag197.xml><?xml version="1.0" encoding="utf-8"?>
<p:tagLst xmlns:p="http://schemas.openxmlformats.org/presentationml/2006/main">
  <p:tag name="AS_UNIQUEID" val="624"/>
</p:tagLst>
</file>

<file path=ppt/tags/tag198.xml><?xml version="1.0" encoding="utf-8"?>
<p:tagLst xmlns:p="http://schemas.openxmlformats.org/presentationml/2006/main">
  <p:tag name="AS_UNIQUEID" val="625"/>
</p:tagLst>
</file>

<file path=ppt/tags/tag199.xml><?xml version="1.0" encoding="utf-8"?>
<p:tagLst xmlns:p="http://schemas.openxmlformats.org/presentationml/2006/main">
  <p:tag name="AS_UNIQUEID" val="62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627"/>
</p:tagLst>
</file>

<file path=ppt/tags/tag201.xml><?xml version="1.0" encoding="utf-8"?>
<p:tagLst xmlns:p="http://schemas.openxmlformats.org/presentationml/2006/main">
  <p:tag name="AS_UNIQUEID" val="628"/>
</p:tagLst>
</file>

<file path=ppt/tags/tag202.xml><?xml version="1.0" encoding="utf-8"?>
<p:tagLst xmlns:p="http://schemas.openxmlformats.org/presentationml/2006/main">
  <p:tag name="AS_UNIQUEID" val="629"/>
</p:tagLst>
</file>

<file path=ppt/tags/tag203.xml><?xml version="1.0" encoding="utf-8"?>
<p:tagLst xmlns:p="http://schemas.openxmlformats.org/presentationml/2006/main">
  <p:tag name="AS_UNIQUEID" val="630"/>
</p:tagLst>
</file>

<file path=ppt/tags/tag204.xml><?xml version="1.0" encoding="utf-8"?>
<p:tagLst xmlns:p="http://schemas.openxmlformats.org/presentationml/2006/main">
  <p:tag name="AS_UNIQUEID" val="631"/>
</p:tagLst>
</file>

<file path=ppt/tags/tag205.xml><?xml version="1.0" encoding="utf-8"?>
<p:tagLst xmlns:p="http://schemas.openxmlformats.org/presentationml/2006/main">
  <p:tag name="AS_UNIQUEID" val="632"/>
</p:tagLst>
</file>

<file path=ppt/tags/tag206.xml><?xml version="1.0" encoding="utf-8"?>
<p:tagLst xmlns:p="http://schemas.openxmlformats.org/presentationml/2006/main">
  <p:tag name="AS_UNIQUEID" val="3663"/>
</p:tagLst>
</file>

<file path=ppt/tags/tag207.xml><?xml version="1.0" encoding="utf-8"?>
<p:tagLst xmlns:p="http://schemas.openxmlformats.org/presentationml/2006/main">
  <p:tag name="AS_UNIQUEID" val="3821"/>
</p:tagLst>
</file>

<file path=ppt/tags/tag208.xml><?xml version="1.0" encoding="utf-8"?>
<p:tagLst xmlns:p="http://schemas.openxmlformats.org/presentationml/2006/main">
  <p:tag name="AS_UNIQUEID" val="2272"/>
</p:tagLst>
</file>

<file path=ppt/tags/tag209.xml><?xml version="1.0" encoding="utf-8"?>
<p:tagLst xmlns:p="http://schemas.openxmlformats.org/presentationml/2006/main">
  <p:tag name="AS_UNIQUEID" val="2275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1.xml><?xml version="1.0" encoding="utf-8"?>
<p:tagLst xmlns:p="http://schemas.openxmlformats.org/presentationml/2006/main">
  <p:tag name="AS_UNIQUEID" val="3811"/>
</p:tagLst>
</file>

<file path=ppt/tags/tag212.xml><?xml version="1.0" encoding="utf-8"?>
<p:tagLst xmlns:p="http://schemas.openxmlformats.org/presentationml/2006/main">
  <p:tag name="AS_UNIQUEID" val="3812"/>
</p:tagLst>
</file>

<file path=ppt/tags/tag213.xml><?xml version="1.0" encoding="utf-8"?>
<p:tagLst xmlns:p="http://schemas.openxmlformats.org/presentationml/2006/main">
  <p:tag name="AS_UNIQUEID" val="1757"/>
</p:tagLst>
</file>

<file path=ppt/tags/tag214.xml><?xml version="1.0" encoding="utf-8"?>
<p:tagLst xmlns:p="http://schemas.openxmlformats.org/presentationml/2006/main">
  <p:tag name="AS_UNIQUEID" val="1758"/>
</p:tagLst>
</file>

<file path=ppt/tags/tag215.xml><?xml version="1.0" encoding="utf-8"?>
<p:tagLst xmlns:p="http://schemas.openxmlformats.org/presentationml/2006/main">
  <p:tag name="AS_UNIQUEID" val="1759"/>
</p:tagLst>
</file>

<file path=ppt/tags/tag216.xml><?xml version="1.0" encoding="utf-8"?>
<p:tagLst xmlns:p="http://schemas.openxmlformats.org/presentationml/2006/main">
  <p:tag name="AS_UNIQUEID" val="1760"/>
</p:tagLst>
</file>

<file path=ppt/tags/tag217.xml><?xml version="1.0" encoding="utf-8"?>
<p:tagLst xmlns:p="http://schemas.openxmlformats.org/presentationml/2006/main">
  <p:tag name="AS_UNIQUEID" val="1761"/>
</p:tagLst>
</file>

<file path=ppt/tags/tag218.xml><?xml version="1.0" encoding="utf-8"?>
<p:tagLst xmlns:p="http://schemas.openxmlformats.org/presentationml/2006/main">
  <p:tag name="AS_UNIQUEID" val="1762"/>
</p:tagLst>
</file>

<file path=ppt/tags/tag219.xml><?xml version="1.0" encoding="utf-8"?>
<p:tagLst xmlns:p="http://schemas.openxmlformats.org/presentationml/2006/main">
  <p:tag name="AS_UNIQUEID" val="176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1707"/>
</p:tagLst>
</file>

<file path=ppt/tags/tag221.xml><?xml version="1.0" encoding="utf-8"?>
<p:tagLst xmlns:p="http://schemas.openxmlformats.org/presentationml/2006/main">
  <p:tag name="AS_UNIQUEID" val="1708"/>
</p:tagLst>
</file>

<file path=ppt/tags/tag222.xml><?xml version="1.0" encoding="utf-8"?>
<p:tagLst xmlns:p="http://schemas.openxmlformats.org/presentationml/2006/main">
  <p:tag name="AS_UNIQUEID" val="1709"/>
</p:tagLst>
</file>

<file path=ppt/tags/tag223.xml><?xml version="1.0" encoding="utf-8"?>
<p:tagLst xmlns:p="http://schemas.openxmlformats.org/presentationml/2006/main">
  <p:tag name="AS_UNIQUEID" val="1710"/>
</p:tagLst>
</file>

<file path=ppt/tags/tag224.xml><?xml version="1.0" encoding="utf-8"?>
<p:tagLst xmlns:p="http://schemas.openxmlformats.org/presentationml/2006/main">
  <p:tag name="AS_UNIQUEID" val="1711"/>
</p:tagLst>
</file>

<file path=ppt/tags/tag225.xml><?xml version="1.0" encoding="utf-8"?>
<p:tagLst xmlns:p="http://schemas.openxmlformats.org/presentationml/2006/main">
  <p:tag name="AS_UNIQUEID" val="1712"/>
</p:tagLst>
</file>

<file path=ppt/tags/tag226.xml><?xml version="1.0" encoding="utf-8"?>
<p:tagLst xmlns:p="http://schemas.openxmlformats.org/presentationml/2006/main">
  <p:tag name="AS_UNIQUEID" val="1713"/>
</p:tagLst>
</file>

<file path=ppt/tags/tag227.xml><?xml version="1.0" encoding="utf-8"?>
<p:tagLst xmlns:p="http://schemas.openxmlformats.org/presentationml/2006/main">
  <p:tag name="AS_UNIQUEID" val="1721"/>
</p:tagLst>
</file>

<file path=ppt/tags/tag228.xml><?xml version="1.0" encoding="utf-8"?>
<p:tagLst xmlns:p="http://schemas.openxmlformats.org/presentationml/2006/main">
  <p:tag name="AS_UNIQUEID" val="1722"/>
</p:tagLst>
</file>

<file path=ppt/tags/tag229.xml><?xml version="1.0" encoding="utf-8"?>
<p:tagLst xmlns:p="http://schemas.openxmlformats.org/presentationml/2006/main">
  <p:tag name="AS_UNIQUEID" val="172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1724"/>
</p:tagLst>
</file>

<file path=ppt/tags/tag231.xml><?xml version="1.0" encoding="utf-8"?>
<p:tagLst xmlns:p="http://schemas.openxmlformats.org/presentationml/2006/main">
  <p:tag name="AS_UNIQUEID" val="1725"/>
</p:tagLst>
</file>

<file path=ppt/tags/tag232.xml><?xml version="1.0" encoding="utf-8"?>
<p:tagLst xmlns:p="http://schemas.openxmlformats.org/presentationml/2006/main">
  <p:tag name="AS_UNIQUEID" val="1726"/>
</p:tagLst>
</file>

<file path=ppt/tags/tag233.xml><?xml version="1.0" encoding="utf-8"?>
<p:tagLst xmlns:p="http://schemas.openxmlformats.org/presentationml/2006/main">
  <p:tag name="AS_UNIQUEID" val="1727"/>
</p:tagLst>
</file>

<file path=ppt/tags/tag234.xml><?xml version="1.0" encoding="utf-8"?>
<p:tagLst xmlns:p="http://schemas.openxmlformats.org/presentationml/2006/main">
  <p:tag name="AS_UNIQUEID" val="1692"/>
</p:tagLst>
</file>

<file path=ppt/tags/tag235.xml><?xml version="1.0" encoding="utf-8"?>
<p:tagLst xmlns:p="http://schemas.openxmlformats.org/presentationml/2006/main">
  <p:tag name="AS_UNIQUEID" val="1693"/>
</p:tagLst>
</file>

<file path=ppt/tags/tag236.xml><?xml version="1.0" encoding="utf-8"?>
<p:tagLst xmlns:p="http://schemas.openxmlformats.org/presentationml/2006/main">
  <p:tag name="AS_UNIQUEID" val="1694"/>
</p:tagLst>
</file>

<file path=ppt/tags/tag237.xml><?xml version="1.0" encoding="utf-8"?>
<p:tagLst xmlns:p="http://schemas.openxmlformats.org/presentationml/2006/main">
  <p:tag name="AS_UNIQUEID" val="1695"/>
</p:tagLst>
</file>

<file path=ppt/tags/tag238.xml><?xml version="1.0" encoding="utf-8"?>
<p:tagLst xmlns:p="http://schemas.openxmlformats.org/presentationml/2006/main">
  <p:tag name="AS_UNIQUEID" val="1696"/>
</p:tagLst>
</file>

<file path=ppt/tags/tag239.xml><?xml version="1.0" encoding="utf-8"?>
<p:tagLst xmlns:p="http://schemas.openxmlformats.org/presentationml/2006/main">
  <p:tag name="AS_UNIQUEID" val="169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1698"/>
</p:tagLst>
</file>

<file path=ppt/tags/tag241.xml><?xml version="1.0" encoding="utf-8"?>
<p:tagLst xmlns:p="http://schemas.openxmlformats.org/presentationml/2006/main">
  <p:tag name="AS_UNIQUEID" val="1699"/>
</p:tagLst>
</file>

<file path=ppt/tags/tag242.xml><?xml version="1.0" encoding="utf-8"?>
<p:tagLst xmlns:p="http://schemas.openxmlformats.org/presentationml/2006/main">
  <p:tag name="AS_UNIQUEID" val="1700"/>
</p:tagLst>
</file>

<file path=ppt/tags/tag243.xml><?xml version="1.0" encoding="utf-8"?>
<p:tagLst xmlns:p="http://schemas.openxmlformats.org/presentationml/2006/main">
  <p:tag name="AS_UNIQUEID" val="1701"/>
</p:tagLst>
</file>

<file path=ppt/tags/tag244.xml><?xml version="1.0" encoding="utf-8"?>
<p:tagLst xmlns:p="http://schemas.openxmlformats.org/presentationml/2006/main">
  <p:tag name="AS_UNIQUEID" val="1702"/>
</p:tagLst>
</file>

<file path=ppt/tags/tag245.xml><?xml version="1.0" encoding="utf-8"?>
<p:tagLst xmlns:p="http://schemas.openxmlformats.org/presentationml/2006/main">
  <p:tag name="AS_UNIQUEID" val="1703"/>
</p:tagLst>
</file>

<file path=ppt/tags/tag246.xml><?xml version="1.0" encoding="utf-8"?>
<p:tagLst xmlns:p="http://schemas.openxmlformats.org/presentationml/2006/main">
  <p:tag name="AS_UNIQUEID" val="1704"/>
</p:tagLst>
</file>

<file path=ppt/tags/tag247.xml><?xml version="1.0" encoding="utf-8"?>
<p:tagLst xmlns:p="http://schemas.openxmlformats.org/presentationml/2006/main">
  <p:tag name="AS_UNIQUEID" val="1705"/>
</p:tagLst>
</file>

<file path=ppt/tags/tag248.xml><?xml version="1.0" encoding="utf-8"?>
<p:tagLst xmlns:p="http://schemas.openxmlformats.org/presentationml/2006/main">
  <p:tag name="AS_UNIQUEID" val="1685"/>
</p:tagLst>
</file>

<file path=ppt/tags/tag249.xml><?xml version="1.0" encoding="utf-8"?>
<p:tagLst xmlns:p="http://schemas.openxmlformats.org/presentationml/2006/main">
  <p:tag name="AS_UNIQUEID" val="168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1687"/>
</p:tagLst>
</file>

<file path=ppt/tags/tag251.xml><?xml version="1.0" encoding="utf-8"?>
<p:tagLst xmlns:p="http://schemas.openxmlformats.org/presentationml/2006/main">
  <p:tag name="AS_UNIQUEID" val="1688"/>
</p:tagLst>
</file>

<file path=ppt/tags/tag252.xml><?xml version="1.0" encoding="utf-8"?>
<p:tagLst xmlns:p="http://schemas.openxmlformats.org/presentationml/2006/main">
  <p:tag name="AS_UNIQUEID" val="1689"/>
</p:tagLst>
</file>

<file path=ppt/tags/tag253.xml><?xml version="1.0" encoding="utf-8"?>
<p:tagLst xmlns:p="http://schemas.openxmlformats.org/presentationml/2006/main">
  <p:tag name="AS_UNIQUEID" val="1690"/>
</p:tagLst>
</file>

<file path=ppt/tags/tag254.xml><?xml version="1.0" encoding="utf-8"?>
<p:tagLst xmlns:p="http://schemas.openxmlformats.org/presentationml/2006/main">
  <p:tag name="AS_UNIQUEID" val="1691"/>
</p:tagLst>
</file>

<file path=ppt/tags/tag255.xml><?xml version="1.0" encoding="utf-8"?>
<p:tagLst xmlns:p="http://schemas.openxmlformats.org/presentationml/2006/main">
  <p:tag name="AS_UNIQUEID" val="1678"/>
</p:tagLst>
</file>

<file path=ppt/tags/tag256.xml><?xml version="1.0" encoding="utf-8"?>
<p:tagLst xmlns:p="http://schemas.openxmlformats.org/presentationml/2006/main">
  <p:tag name="AS_UNIQUEID" val="1679"/>
</p:tagLst>
</file>

<file path=ppt/tags/tag257.xml><?xml version="1.0" encoding="utf-8"?>
<p:tagLst xmlns:p="http://schemas.openxmlformats.org/presentationml/2006/main">
  <p:tag name="AS_UNIQUEID" val="1680"/>
</p:tagLst>
</file>

<file path=ppt/tags/tag258.xml><?xml version="1.0" encoding="utf-8"?>
<p:tagLst xmlns:p="http://schemas.openxmlformats.org/presentationml/2006/main">
  <p:tag name="AS_UNIQUEID" val="1681"/>
</p:tagLst>
</file>

<file path=ppt/tags/tag259.xml><?xml version="1.0" encoding="utf-8"?>
<p:tagLst xmlns:p="http://schemas.openxmlformats.org/presentationml/2006/main">
  <p:tag name="AS_UNIQUEID" val="168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1683"/>
</p:tagLst>
</file>

<file path=ppt/tags/tag261.xml><?xml version="1.0" encoding="utf-8"?>
<p:tagLst xmlns:p="http://schemas.openxmlformats.org/presentationml/2006/main">
  <p:tag name="AS_UNIQUEID" val="1684"/>
</p:tagLst>
</file>

<file path=ppt/tags/tag262.xml><?xml version="1.0" encoding="utf-8"?>
<p:tagLst xmlns:p="http://schemas.openxmlformats.org/presentationml/2006/main">
  <p:tag name="AS_UNIQUEID" val="1706"/>
</p:tagLst>
</file>

<file path=ppt/tags/tag263.xml><?xml version="1.0" encoding="utf-8"?>
<p:tagLst xmlns:p="http://schemas.openxmlformats.org/presentationml/2006/main">
  <p:tag name="AS_UNIQUEID" val="1788"/>
</p:tagLst>
</file>

<file path=ppt/tags/tag264.xml><?xml version="1.0" encoding="utf-8"?>
<p:tagLst xmlns:p="http://schemas.openxmlformats.org/presentationml/2006/main">
  <p:tag name="AS_UNIQUEID" val="1714"/>
</p:tagLst>
</file>

<file path=ppt/tags/tag265.xml><?xml version="1.0" encoding="utf-8"?>
<p:tagLst xmlns:p="http://schemas.openxmlformats.org/presentationml/2006/main">
  <p:tag name="AS_UNIQUEID" val="1715"/>
</p:tagLst>
</file>

<file path=ppt/tags/tag266.xml><?xml version="1.0" encoding="utf-8"?>
<p:tagLst xmlns:p="http://schemas.openxmlformats.org/presentationml/2006/main">
  <p:tag name="AS_UNIQUEID" val="1716"/>
</p:tagLst>
</file>

<file path=ppt/tags/tag267.xml><?xml version="1.0" encoding="utf-8"?>
<p:tagLst xmlns:p="http://schemas.openxmlformats.org/presentationml/2006/main">
  <p:tag name="AS_UNIQUEID" val="1717"/>
</p:tagLst>
</file>

<file path=ppt/tags/tag268.xml><?xml version="1.0" encoding="utf-8"?>
<p:tagLst xmlns:p="http://schemas.openxmlformats.org/presentationml/2006/main">
  <p:tag name="AS_UNIQUEID" val="1718"/>
</p:tagLst>
</file>

<file path=ppt/tags/tag269.xml><?xml version="1.0" encoding="utf-8"?>
<p:tagLst xmlns:p="http://schemas.openxmlformats.org/presentationml/2006/main">
  <p:tag name="AS_UNIQUEID" val="171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1720"/>
</p:tagLst>
</file>

<file path=ppt/tags/tag271.xml><?xml version="1.0" encoding="utf-8"?>
<p:tagLst xmlns:p="http://schemas.openxmlformats.org/presentationml/2006/main">
  <p:tag name="AS_UNIQUEID" val="1728"/>
</p:tagLst>
</file>

<file path=ppt/tags/tag272.xml><?xml version="1.0" encoding="utf-8"?>
<p:tagLst xmlns:p="http://schemas.openxmlformats.org/presentationml/2006/main">
  <p:tag name="AS_UNIQUEID" val="1729"/>
</p:tagLst>
</file>

<file path=ppt/tags/tag273.xml><?xml version="1.0" encoding="utf-8"?>
<p:tagLst xmlns:p="http://schemas.openxmlformats.org/presentationml/2006/main">
  <p:tag name="AS_UNIQUEID" val="1730"/>
</p:tagLst>
</file>

<file path=ppt/tags/tag274.xml><?xml version="1.0" encoding="utf-8"?>
<p:tagLst xmlns:p="http://schemas.openxmlformats.org/presentationml/2006/main">
  <p:tag name="AS_UNIQUEID" val="1731"/>
</p:tagLst>
</file>

<file path=ppt/tags/tag275.xml><?xml version="1.0" encoding="utf-8"?>
<p:tagLst xmlns:p="http://schemas.openxmlformats.org/presentationml/2006/main">
  <p:tag name="AS_UNIQUEID" val="1732"/>
</p:tagLst>
</file>

<file path=ppt/tags/tag276.xml><?xml version="1.0" encoding="utf-8"?>
<p:tagLst xmlns:p="http://schemas.openxmlformats.org/presentationml/2006/main">
  <p:tag name="AS_UNIQUEID" val="1733"/>
</p:tagLst>
</file>

<file path=ppt/tags/tag277.xml><?xml version="1.0" encoding="utf-8"?>
<p:tagLst xmlns:p="http://schemas.openxmlformats.org/presentationml/2006/main">
  <p:tag name="AS_UNIQUEID" val="1734"/>
</p:tagLst>
</file>

<file path=ppt/tags/tag278.xml><?xml version="1.0" encoding="utf-8"?>
<p:tagLst xmlns:p="http://schemas.openxmlformats.org/presentationml/2006/main">
  <p:tag name="AS_UNIQUEID" val="3823"/>
</p:tagLst>
</file>

<file path=ppt/tags/tag279.xml><?xml version="1.0" encoding="utf-8"?>
<p:tagLst xmlns:p="http://schemas.openxmlformats.org/presentationml/2006/main">
  <p:tag name="AS_UNIQUEID" val="927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3824"/>
</p:tagLst>
</file>

<file path=ppt/tags/tag281.xml><?xml version="1.0" encoding="utf-8"?>
<p:tagLst xmlns:p="http://schemas.openxmlformats.org/presentationml/2006/main">
  <p:tag name="AS_UNIQUEID" val="3825"/>
</p:tagLst>
</file>

<file path=ppt/tags/tag282.xml><?xml version="1.0" encoding="utf-8"?>
<p:tagLst xmlns:p="http://schemas.openxmlformats.org/presentationml/2006/main">
  <p:tag name="AS_UNIQUEID" val="3826"/>
</p:tagLst>
</file>

<file path=ppt/tags/tag283.xml><?xml version="1.0" encoding="utf-8"?>
<p:tagLst xmlns:p="http://schemas.openxmlformats.org/presentationml/2006/main">
  <p:tag name="AS_UNIQUEID" val="3827"/>
</p:tagLst>
</file>

<file path=ppt/tags/tag284.xml><?xml version="1.0" encoding="utf-8"?>
<p:tagLst xmlns:p="http://schemas.openxmlformats.org/presentationml/2006/main">
  <p:tag name="AS_UNIQUEID" val="3828"/>
</p:tagLst>
</file>

<file path=ppt/tags/tag285.xml><?xml version="1.0" encoding="utf-8"?>
<p:tagLst xmlns:p="http://schemas.openxmlformats.org/presentationml/2006/main">
  <p:tag name="AS_UNIQUEID" val="3829"/>
</p:tagLst>
</file>

<file path=ppt/tags/tag286.xml><?xml version="1.0" encoding="utf-8"?>
<p:tagLst xmlns:p="http://schemas.openxmlformats.org/presentationml/2006/main">
  <p:tag name="AS_UNIQUEID" val="3830"/>
</p:tagLst>
</file>

<file path=ppt/tags/tag287.xml><?xml version="1.0" encoding="utf-8"?>
<p:tagLst xmlns:p="http://schemas.openxmlformats.org/presentationml/2006/main">
  <p:tag name="AS_UNIQUEID" val="1757"/>
</p:tagLst>
</file>

<file path=ppt/tags/tag288.xml><?xml version="1.0" encoding="utf-8"?>
<p:tagLst xmlns:p="http://schemas.openxmlformats.org/presentationml/2006/main">
  <p:tag name="AS_UNIQUEID" val="1758"/>
</p:tagLst>
</file>

<file path=ppt/tags/tag289.xml><?xml version="1.0" encoding="utf-8"?>
<p:tagLst xmlns:p="http://schemas.openxmlformats.org/presentationml/2006/main">
  <p:tag name="AS_UNIQUEID" val="1759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1760"/>
</p:tagLst>
</file>

<file path=ppt/tags/tag291.xml><?xml version="1.0" encoding="utf-8"?>
<p:tagLst xmlns:p="http://schemas.openxmlformats.org/presentationml/2006/main">
  <p:tag name="AS_UNIQUEID" val="1761"/>
</p:tagLst>
</file>

<file path=ppt/tags/tag292.xml><?xml version="1.0" encoding="utf-8"?>
<p:tagLst xmlns:p="http://schemas.openxmlformats.org/presentationml/2006/main">
  <p:tag name="AS_UNIQUEID" val="1762"/>
</p:tagLst>
</file>

<file path=ppt/tags/tag293.xml><?xml version="1.0" encoding="utf-8"?>
<p:tagLst xmlns:p="http://schemas.openxmlformats.org/presentationml/2006/main">
  <p:tag name="AS_UNIQUEID" val="1763"/>
</p:tagLst>
</file>

<file path=ppt/tags/tag294.xml><?xml version="1.0" encoding="utf-8"?>
<p:tagLst xmlns:p="http://schemas.openxmlformats.org/presentationml/2006/main">
  <p:tag name="AS_UNIQUEID" val="1764"/>
</p:tagLst>
</file>

<file path=ppt/tags/tag295.xml><?xml version="1.0" encoding="utf-8"?>
<p:tagLst xmlns:p="http://schemas.openxmlformats.org/presentationml/2006/main">
  <p:tag name="AS_UNIQUEID" val="1788"/>
</p:tagLst>
</file>

<file path=ppt/tags/tag296.xml><?xml version="1.0" encoding="utf-8"?>
<p:tagLst xmlns:p="http://schemas.openxmlformats.org/presentationml/2006/main">
  <p:tag name="AS_UNIQUEID" val="1765"/>
</p:tagLst>
</file>

<file path=ppt/tags/tag297.xml><?xml version="1.0" encoding="utf-8"?>
<p:tagLst xmlns:p="http://schemas.openxmlformats.org/presentationml/2006/main">
  <p:tag name="AS_UNIQUEID" val="1766"/>
</p:tagLst>
</file>

<file path=ppt/tags/tag298.xml><?xml version="1.0" encoding="utf-8"?>
<p:tagLst xmlns:p="http://schemas.openxmlformats.org/presentationml/2006/main">
  <p:tag name="AS_UNIQUEID" val="1767"/>
</p:tagLst>
</file>

<file path=ppt/tags/tag299.xml><?xml version="1.0" encoding="utf-8"?>
<p:tagLst xmlns:p="http://schemas.openxmlformats.org/presentationml/2006/main">
  <p:tag name="AS_UNIQUEID" val="176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1769"/>
</p:tagLst>
</file>

<file path=ppt/tags/tag301.xml><?xml version="1.0" encoding="utf-8"?>
<p:tagLst xmlns:p="http://schemas.openxmlformats.org/presentationml/2006/main">
  <p:tag name="AS_UNIQUEID" val="1770"/>
</p:tagLst>
</file>

<file path=ppt/tags/tag302.xml><?xml version="1.0" encoding="utf-8"?>
<p:tagLst xmlns:p="http://schemas.openxmlformats.org/presentationml/2006/main">
  <p:tag name="AS_UNIQUEID" val="1771"/>
</p:tagLst>
</file>

<file path=ppt/tags/tag303.xml><?xml version="1.0" encoding="utf-8"?>
<p:tagLst xmlns:p="http://schemas.openxmlformats.org/presentationml/2006/main">
  <p:tag name="AS_UNIQUEID" val="1772"/>
</p:tagLst>
</file>

<file path=ppt/tags/tag304.xml><?xml version="1.0" encoding="utf-8"?>
<p:tagLst xmlns:p="http://schemas.openxmlformats.org/presentationml/2006/main">
  <p:tag name="AS_UNIQUEID" val="1773"/>
</p:tagLst>
</file>

<file path=ppt/tags/tag305.xml><?xml version="1.0" encoding="utf-8"?>
<p:tagLst xmlns:p="http://schemas.openxmlformats.org/presentationml/2006/main">
  <p:tag name="AS_UNIQUEID" val="1774"/>
</p:tagLst>
</file>

<file path=ppt/tags/tag306.xml><?xml version="1.0" encoding="utf-8"?>
<p:tagLst xmlns:p="http://schemas.openxmlformats.org/presentationml/2006/main">
  <p:tag name="AS_UNIQUEID" val="1775"/>
</p:tagLst>
</file>

<file path=ppt/tags/tag307.xml><?xml version="1.0" encoding="utf-8"?>
<p:tagLst xmlns:p="http://schemas.openxmlformats.org/presentationml/2006/main">
  <p:tag name="AS_UNIQUEID" val="1776"/>
</p:tagLst>
</file>

<file path=ppt/tags/tag308.xml><?xml version="1.0" encoding="utf-8"?>
<p:tagLst xmlns:p="http://schemas.openxmlformats.org/presentationml/2006/main">
  <p:tag name="AS_UNIQUEID" val="1777"/>
</p:tagLst>
</file>

<file path=ppt/tags/tag309.xml><?xml version="1.0" encoding="utf-8"?>
<p:tagLst xmlns:p="http://schemas.openxmlformats.org/presentationml/2006/main">
  <p:tag name="AS_UNIQUEID" val="1778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3831"/>
</p:tagLst>
</file>

<file path=ppt/tags/tag311.xml><?xml version="1.0" encoding="utf-8"?>
<p:tagLst xmlns:p="http://schemas.openxmlformats.org/presentationml/2006/main">
  <p:tag name="AS_UNIQUEID" val="1677"/>
</p:tagLst>
</file>

<file path=ppt/tags/tag312.xml><?xml version="1.0" encoding="utf-8"?>
<p:tagLst xmlns:p="http://schemas.openxmlformats.org/presentationml/2006/main">
  <p:tag name="AS_UNIQUEID" val="1735"/>
</p:tagLst>
</file>

<file path=ppt/tags/tag313.xml><?xml version="1.0" encoding="utf-8"?>
<p:tagLst xmlns:p="http://schemas.openxmlformats.org/presentationml/2006/main">
  <p:tag name="AS_UNIQUEID" val="1736"/>
</p:tagLst>
</file>

<file path=ppt/tags/tag314.xml><?xml version="1.0" encoding="utf-8"?>
<p:tagLst xmlns:p="http://schemas.openxmlformats.org/presentationml/2006/main">
  <p:tag name="AS_UNIQUEID" val="1737"/>
</p:tagLst>
</file>

<file path=ppt/tags/tag315.xml><?xml version="1.0" encoding="utf-8"?>
<p:tagLst xmlns:p="http://schemas.openxmlformats.org/presentationml/2006/main">
  <p:tag name="AS_UNIQUEID" val="1738"/>
</p:tagLst>
</file>

<file path=ppt/tags/tag316.xml><?xml version="1.0" encoding="utf-8"?>
<p:tagLst xmlns:p="http://schemas.openxmlformats.org/presentationml/2006/main">
  <p:tag name="AS_UNIQUEID" val="1739"/>
</p:tagLst>
</file>

<file path=ppt/tags/tag317.xml><?xml version="1.0" encoding="utf-8"?>
<p:tagLst xmlns:p="http://schemas.openxmlformats.org/presentationml/2006/main">
  <p:tag name="AS_UNIQUEID" val="1740"/>
</p:tagLst>
</file>

<file path=ppt/tags/tag318.xml><?xml version="1.0" encoding="utf-8"?>
<p:tagLst xmlns:p="http://schemas.openxmlformats.org/presentationml/2006/main">
  <p:tag name="AS_UNIQUEID" val="1741"/>
</p:tagLst>
</file>

<file path=ppt/tags/tag319.xml><?xml version="1.0" encoding="utf-8"?>
<p:tagLst xmlns:p="http://schemas.openxmlformats.org/presentationml/2006/main">
  <p:tag name="AS_UNIQUEID" val="174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1744"/>
</p:tagLst>
</file>

<file path=ppt/tags/tag321.xml><?xml version="1.0" encoding="utf-8"?>
<p:tagLst xmlns:p="http://schemas.openxmlformats.org/presentationml/2006/main">
  <p:tag name="AS_UNIQUEID" val="1745"/>
</p:tagLst>
</file>

<file path=ppt/tags/tag322.xml><?xml version="1.0" encoding="utf-8"?>
<p:tagLst xmlns:p="http://schemas.openxmlformats.org/presentationml/2006/main">
  <p:tag name="AS_UNIQUEID" val="1746"/>
</p:tagLst>
</file>

<file path=ppt/tags/tag323.xml><?xml version="1.0" encoding="utf-8"?>
<p:tagLst xmlns:p="http://schemas.openxmlformats.org/presentationml/2006/main">
  <p:tag name="AS_UNIQUEID" val="1747"/>
</p:tagLst>
</file>

<file path=ppt/tags/tag324.xml><?xml version="1.0" encoding="utf-8"?>
<p:tagLst xmlns:p="http://schemas.openxmlformats.org/presentationml/2006/main">
  <p:tag name="AS_UNIQUEID" val="1748"/>
</p:tagLst>
</file>

<file path=ppt/tags/tag325.xml><?xml version="1.0" encoding="utf-8"?>
<p:tagLst xmlns:p="http://schemas.openxmlformats.org/presentationml/2006/main">
  <p:tag name="AS_UNIQUEID" val="1749"/>
</p:tagLst>
</file>

<file path=ppt/tags/tag326.xml><?xml version="1.0" encoding="utf-8"?>
<p:tagLst xmlns:p="http://schemas.openxmlformats.org/presentationml/2006/main">
  <p:tag name="AS_UNIQUEID" val="1788"/>
</p:tagLst>
</file>

<file path=ppt/tags/tag327.xml><?xml version="1.0" encoding="utf-8"?>
<p:tagLst xmlns:p="http://schemas.openxmlformats.org/presentationml/2006/main">
  <p:tag name="AS_UNIQUEID" val="3832"/>
</p:tagLst>
</file>

<file path=ppt/tags/tag328.xml><?xml version="1.0" encoding="utf-8"?>
<p:tagLst xmlns:p="http://schemas.openxmlformats.org/presentationml/2006/main">
  <p:tag name="AS_UNIQUEID" val="1742"/>
</p:tagLst>
</file>

<file path=ppt/tags/tag329.xml><?xml version="1.0" encoding="utf-8"?>
<p:tagLst xmlns:p="http://schemas.openxmlformats.org/presentationml/2006/main">
  <p:tag name="AS_UNIQUEID" val="1779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1780"/>
</p:tagLst>
</file>

<file path=ppt/tags/tag331.xml><?xml version="1.0" encoding="utf-8"?>
<p:tagLst xmlns:p="http://schemas.openxmlformats.org/presentationml/2006/main">
  <p:tag name="AS_UNIQUEID" val="1781"/>
</p:tagLst>
</file>

<file path=ppt/tags/tag332.xml><?xml version="1.0" encoding="utf-8"?>
<p:tagLst xmlns:p="http://schemas.openxmlformats.org/presentationml/2006/main">
  <p:tag name="AS_UNIQUEID" val="1782"/>
</p:tagLst>
</file>

<file path=ppt/tags/tag333.xml><?xml version="1.0" encoding="utf-8"?>
<p:tagLst xmlns:p="http://schemas.openxmlformats.org/presentationml/2006/main">
  <p:tag name="AS_UNIQUEID" val="1783"/>
</p:tagLst>
</file>

<file path=ppt/tags/tag334.xml><?xml version="1.0" encoding="utf-8"?>
<p:tagLst xmlns:p="http://schemas.openxmlformats.org/presentationml/2006/main">
  <p:tag name="AS_UNIQUEID" val="1784"/>
</p:tagLst>
</file>

<file path=ppt/tags/tag335.xml><?xml version="1.0" encoding="utf-8"?>
<p:tagLst xmlns:p="http://schemas.openxmlformats.org/presentationml/2006/main">
  <p:tag name="AS_UNIQUEID" val="1785"/>
</p:tagLst>
</file>

<file path=ppt/tags/tag336.xml><?xml version="1.0" encoding="utf-8"?>
<p:tagLst xmlns:p="http://schemas.openxmlformats.org/presentationml/2006/main">
  <p:tag name="AS_UNIQUEID" val="1788"/>
</p:tagLst>
</file>

<file path=ppt/tags/tag337.xml><?xml version="1.0" encoding="utf-8"?>
<p:tagLst xmlns:p="http://schemas.openxmlformats.org/presentationml/2006/main">
  <p:tag name="AS_UNIQUEID" val="3833"/>
</p:tagLst>
</file>

<file path=ppt/tags/tag338.xml><?xml version="1.0" encoding="utf-8"?>
<p:tagLst xmlns:p="http://schemas.openxmlformats.org/presentationml/2006/main">
  <p:tag name="AS_UNIQUEID" val="3834"/>
</p:tagLst>
</file>

<file path=ppt/tags/tag339.xml><?xml version="1.0" encoding="utf-8"?>
<p:tagLst xmlns:p="http://schemas.openxmlformats.org/presentationml/2006/main">
  <p:tag name="AS_UNIQUEID" val="3835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3836"/>
</p:tagLst>
</file>

<file path=ppt/tags/tag341.xml><?xml version="1.0" encoding="utf-8"?>
<p:tagLst xmlns:p="http://schemas.openxmlformats.org/presentationml/2006/main">
  <p:tag name="AS_UNIQUEID" val="3837"/>
</p:tagLst>
</file>

<file path=ppt/tags/tag342.xml><?xml version="1.0" encoding="utf-8"?>
<p:tagLst xmlns:p="http://schemas.openxmlformats.org/presentationml/2006/main">
  <p:tag name="AS_UNIQUEID" val="3838"/>
</p:tagLst>
</file>

<file path=ppt/tags/tag343.xml><?xml version="1.0" encoding="utf-8"?>
<p:tagLst xmlns:p="http://schemas.openxmlformats.org/presentationml/2006/main">
  <p:tag name="AS_UNIQUEID" val="3839"/>
</p:tagLst>
</file>

<file path=ppt/tags/tag3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5.xml><?xml version="1.0" encoding="utf-8"?>
<p:tagLst xmlns:p="http://schemas.openxmlformats.org/presentationml/2006/main">
  <p:tag name="AS_UNIQUEID" val="3499"/>
</p:tagLst>
</file>

<file path=ppt/tags/tag346.xml><?xml version="1.0" encoding="utf-8"?>
<p:tagLst xmlns:p="http://schemas.openxmlformats.org/presentationml/2006/main">
  <p:tag name="AS_UNIQUEID" val="3500"/>
</p:tagLst>
</file>

<file path=ppt/tags/tag347.xml><?xml version="1.0" encoding="utf-8"?>
<p:tagLst xmlns:p="http://schemas.openxmlformats.org/presentationml/2006/main">
  <p:tag name="AS_UNIQUEID" val="3502"/>
</p:tagLst>
</file>

<file path=ppt/tags/tag348.xml><?xml version="1.0" encoding="utf-8"?>
<p:tagLst xmlns:p="http://schemas.openxmlformats.org/presentationml/2006/main">
  <p:tag name="AS_UNIQUEID" val="3503"/>
</p:tagLst>
</file>

<file path=ppt/tags/tag349.xml><?xml version="1.0" encoding="utf-8"?>
<p:tagLst xmlns:p="http://schemas.openxmlformats.org/presentationml/2006/main">
  <p:tag name="AS_UNIQUEID" val="3844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3845"/>
</p:tagLst>
</file>

<file path=ppt/tags/tag351.xml><?xml version="1.0" encoding="utf-8"?>
<p:tagLst xmlns:p="http://schemas.openxmlformats.org/presentationml/2006/main">
  <p:tag name="AS_UNIQUEID" val="3846"/>
</p:tagLst>
</file>

<file path=ppt/tags/tag352.xml><?xml version="1.0" encoding="utf-8"?>
<p:tagLst xmlns:p="http://schemas.openxmlformats.org/presentationml/2006/main">
  <p:tag name="AS_UNIQUEID" val="3847"/>
</p:tagLst>
</file>

<file path=ppt/tags/tag353.xml><?xml version="1.0" encoding="utf-8"?>
<p:tagLst xmlns:p="http://schemas.openxmlformats.org/presentationml/2006/main">
  <p:tag name="AS_UNIQUEID" val="3848"/>
</p:tagLst>
</file>

<file path=ppt/tags/tag354.xml><?xml version="1.0" encoding="utf-8"?>
<p:tagLst xmlns:p="http://schemas.openxmlformats.org/presentationml/2006/main">
  <p:tag name="AS_UNIQUEID" val="3849"/>
</p:tagLst>
</file>

<file path=ppt/tags/tag355.xml><?xml version="1.0" encoding="utf-8"?>
<p:tagLst xmlns:p="http://schemas.openxmlformats.org/presentationml/2006/main">
  <p:tag name="AS_UNIQUEID" val="1815"/>
</p:tagLst>
</file>

<file path=ppt/tags/tag356.xml><?xml version="1.0" encoding="utf-8"?>
<p:tagLst xmlns:p="http://schemas.openxmlformats.org/presentationml/2006/main">
  <p:tag name="AS_UNIQUEID" val="3850"/>
</p:tagLst>
</file>

<file path=ppt/tags/tag357.xml><?xml version="1.0" encoding="utf-8"?>
<p:tagLst xmlns:p="http://schemas.openxmlformats.org/presentationml/2006/main">
  <p:tag name="AS_UNIQUEID" val="3851"/>
</p:tagLst>
</file>

<file path=ppt/tags/tag358.xml><?xml version="1.0" encoding="utf-8"?>
<p:tagLst xmlns:p="http://schemas.openxmlformats.org/presentationml/2006/main">
  <p:tag name="AS_UNIQUEID" val="3852"/>
</p:tagLst>
</file>

<file path=ppt/tags/tag359.xml><?xml version="1.0" encoding="utf-8"?>
<p:tagLst xmlns:p="http://schemas.openxmlformats.org/presentationml/2006/main">
  <p:tag name="AS_UNIQUEID" val="385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3854"/>
</p:tagLst>
</file>

<file path=ppt/tags/tag361.xml><?xml version="1.0" encoding="utf-8"?>
<p:tagLst xmlns:p="http://schemas.openxmlformats.org/presentationml/2006/main">
  <p:tag name="AS_UNIQUEID" val="3855"/>
</p:tagLst>
</file>

<file path=ppt/tags/tag362.xml><?xml version="1.0" encoding="utf-8"?>
<p:tagLst xmlns:p="http://schemas.openxmlformats.org/presentationml/2006/main">
  <p:tag name="AS_UNIQUEID" val="3856"/>
</p:tagLst>
</file>

<file path=ppt/tags/tag363.xml><?xml version="1.0" encoding="utf-8"?>
<p:tagLst xmlns:p="http://schemas.openxmlformats.org/presentationml/2006/main">
  <p:tag name="AS_UNIQUEID" val="3857"/>
</p:tagLst>
</file>

<file path=ppt/tags/tag364.xml><?xml version="1.0" encoding="utf-8"?>
<p:tagLst xmlns:p="http://schemas.openxmlformats.org/presentationml/2006/main">
  <p:tag name="AS_UNIQUEID" val="3858"/>
</p:tagLst>
</file>

<file path=ppt/tags/tag365.xml><?xml version="1.0" encoding="utf-8"?>
<p:tagLst xmlns:p="http://schemas.openxmlformats.org/presentationml/2006/main">
  <p:tag name="AS_UNIQUEID" val="3859"/>
</p:tagLst>
</file>

<file path=ppt/tags/tag366.xml><?xml version="1.0" encoding="utf-8"?>
<p:tagLst xmlns:p="http://schemas.openxmlformats.org/presentationml/2006/main">
  <p:tag name="AS_UNIQUEID" val="3860"/>
</p:tagLst>
</file>

<file path=ppt/tags/tag367.xml><?xml version="1.0" encoding="utf-8"?>
<p:tagLst xmlns:p="http://schemas.openxmlformats.org/presentationml/2006/main">
  <p:tag name="AS_UNIQUEID" val="3861"/>
</p:tagLst>
</file>

<file path=ppt/tags/tag3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9.xml><?xml version="1.0" encoding="utf-8"?>
<p:tagLst xmlns:p="http://schemas.openxmlformats.org/presentationml/2006/main">
  <p:tag name="AS_UNIQUEID" val="384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3842"/>
</p:tagLst>
</file>

<file path=ppt/tags/tag371.xml><?xml version="1.0" encoding="utf-8"?>
<p:tagLst xmlns:p="http://schemas.openxmlformats.org/presentationml/2006/main">
  <p:tag name="AS_UNIQUEID" val="3863"/>
</p:tagLst>
</file>

<file path=ppt/tags/tag372.xml><?xml version="1.0" encoding="utf-8"?>
<p:tagLst xmlns:p="http://schemas.openxmlformats.org/presentationml/2006/main">
  <p:tag name="AS_UNIQUEID" val="3864"/>
</p:tagLst>
</file>

<file path=ppt/tags/tag373.xml><?xml version="1.0" encoding="utf-8"?>
<p:tagLst xmlns:p="http://schemas.openxmlformats.org/presentationml/2006/main">
  <p:tag name="AS_UNIQUEID" val="3865"/>
</p:tagLst>
</file>

<file path=ppt/tags/tag374.xml><?xml version="1.0" encoding="utf-8"?>
<p:tagLst xmlns:p="http://schemas.openxmlformats.org/presentationml/2006/main">
  <p:tag name="AS_UNIQUEID" val="3866"/>
</p:tagLst>
</file>

<file path=ppt/tags/tag375.xml><?xml version="1.0" encoding="utf-8"?>
<p:tagLst xmlns:p="http://schemas.openxmlformats.org/presentationml/2006/main">
  <p:tag name="AS_UNIQUEID" val="3867"/>
</p:tagLst>
</file>

<file path=ppt/tags/tag376.xml><?xml version="1.0" encoding="utf-8"?>
<p:tagLst xmlns:p="http://schemas.openxmlformats.org/presentationml/2006/main">
  <p:tag name="AS_UNIQUEID" val="3868"/>
</p:tagLst>
</file>

<file path=ppt/tags/tag377.xml><?xml version="1.0" encoding="utf-8"?>
<p:tagLst xmlns:p="http://schemas.openxmlformats.org/presentationml/2006/main">
  <p:tag name="AS_UNIQUEID" val="3383"/>
</p:tagLst>
</file>

<file path=ppt/tags/tag378.xml><?xml version="1.0" encoding="utf-8"?>
<p:tagLst xmlns:p="http://schemas.openxmlformats.org/presentationml/2006/main">
  <p:tag name="AS_UNIQUEID" val="3384"/>
</p:tagLst>
</file>

<file path=ppt/tags/tag379.xml><?xml version="1.0" encoding="utf-8"?>
<p:tagLst xmlns:p="http://schemas.openxmlformats.org/presentationml/2006/main">
  <p:tag name="AS_UNIQUEID" val="3385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3382"/>
</p:tagLst>
</file>

<file path=ppt/tags/tag381.xml><?xml version="1.0" encoding="utf-8"?>
<p:tagLst xmlns:p="http://schemas.openxmlformats.org/presentationml/2006/main">
  <p:tag name="AS_UNIQUEID" val="3869"/>
</p:tagLst>
</file>

<file path=ppt/tags/tag382.xml><?xml version="1.0" encoding="utf-8"?>
<p:tagLst xmlns:p="http://schemas.openxmlformats.org/presentationml/2006/main">
  <p:tag name="AS_UNIQUEID" val="3387"/>
</p:tagLst>
</file>

<file path=ppt/tags/tag383.xml><?xml version="1.0" encoding="utf-8"?>
<p:tagLst xmlns:p="http://schemas.openxmlformats.org/presentationml/2006/main">
  <p:tag name="AS_UNIQUEID" val="3870"/>
</p:tagLst>
</file>

<file path=ppt/tags/tag384.xml><?xml version="1.0" encoding="utf-8"?>
<p:tagLst xmlns:p="http://schemas.openxmlformats.org/presentationml/2006/main">
  <p:tag name="AS_UNIQUEID" val="3871"/>
</p:tagLst>
</file>

<file path=ppt/tags/tag385.xml><?xml version="1.0" encoding="utf-8"?>
<p:tagLst xmlns:p="http://schemas.openxmlformats.org/presentationml/2006/main">
  <p:tag name="AS_UNIQUEID" val="3872"/>
</p:tagLst>
</file>

<file path=ppt/tags/tag386.xml><?xml version="1.0" encoding="utf-8"?>
<p:tagLst xmlns:p="http://schemas.openxmlformats.org/presentationml/2006/main">
  <p:tag name="AS_UNIQUEID" val="3873"/>
</p:tagLst>
</file>

<file path=ppt/tags/tag387.xml><?xml version="1.0" encoding="utf-8"?>
<p:tagLst xmlns:p="http://schemas.openxmlformats.org/presentationml/2006/main">
  <p:tag name="AS_UNIQUEID" val="3874"/>
</p:tagLst>
</file>

<file path=ppt/tags/tag388.xml><?xml version="1.0" encoding="utf-8"?>
<p:tagLst xmlns:p="http://schemas.openxmlformats.org/presentationml/2006/main">
  <p:tag name="AS_UNIQUEID" val="3387"/>
</p:tagLst>
</file>

<file path=ppt/tags/tag389.xml><?xml version="1.0" encoding="utf-8"?>
<p:tagLst xmlns:p="http://schemas.openxmlformats.org/presentationml/2006/main">
  <p:tag name="AS_UNIQUEID" val="3875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3876"/>
</p:tagLst>
</file>

<file path=ppt/tags/tag391.xml><?xml version="1.0" encoding="utf-8"?>
<p:tagLst xmlns:p="http://schemas.openxmlformats.org/presentationml/2006/main">
  <p:tag name="AS_UNIQUEID" val="3877"/>
</p:tagLst>
</file>

<file path=ppt/tags/tag392.xml><?xml version="1.0" encoding="utf-8"?>
<p:tagLst xmlns:p="http://schemas.openxmlformats.org/presentationml/2006/main">
  <p:tag name="AS_UNIQUEID" val="3878"/>
</p:tagLst>
</file>

<file path=ppt/tags/tag393.xml><?xml version="1.0" encoding="utf-8"?>
<p:tagLst xmlns:p="http://schemas.openxmlformats.org/presentationml/2006/main">
  <p:tag name="AS_UNIQUEID" val="3879"/>
</p:tagLst>
</file>

<file path=ppt/tags/tag394.xml><?xml version="1.0" encoding="utf-8"?>
<p:tagLst xmlns:p="http://schemas.openxmlformats.org/presentationml/2006/main">
  <p:tag name="AS_UNIQUEID" val="3880"/>
</p:tagLst>
</file>

<file path=ppt/tags/tag395.xml><?xml version="1.0" encoding="utf-8"?>
<p:tagLst xmlns:p="http://schemas.openxmlformats.org/presentationml/2006/main">
  <p:tag name="AS_UNIQUEID" val="3881"/>
</p:tagLst>
</file>

<file path=ppt/tags/tag396.xml><?xml version="1.0" encoding="utf-8"?>
<p:tagLst xmlns:p="http://schemas.openxmlformats.org/presentationml/2006/main">
  <p:tag name="AS_UNIQUEID" val="3882"/>
</p:tagLst>
</file>

<file path=ppt/tags/tag397.xml><?xml version="1.0" encoding="utf-8"?>
<p:tagLst xmlns:p="http://schemas.openxmlformats.org/presentationml/2006/main">
  <p:tag name="AS_UNIQUEID" val="3883"/>
</p:tagLst>
</file>

<file path=ppt/tags/tag3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9.xml><?xml version="1.0" encoding="utf-8"?>
<p:tagLst xmlns:p="http://schemas.openxmlformats.org/presentationml/2006/main">
  <p:tag name="AS_UNIQUEID" val="185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290"/>
</p:tagLst>
</file>

<file path=ppt/tags/tag401.xml><?xml version="1.0" encoding="utf-8"?>
<p:tagLst xmlns:p="http://schemas.openxmlformats.org/presentationml/2006/main">
  <p:tag name="AS_UNIQUEID" val="968"/>
</p:tagLst>
</file>

<file path=ppt/tags/tag402.xml><?xml version="1.0" encoding="utf-8"?>
<p:tagLst xmlns:p="http://schemas.openxmlformats.org/presentationml/2006/main">
  <p:tag name="AS_UNIQUEID" val="969"/>
</p:tagLst>
</file>

<file path=ppt/tags/tag403.xml><?xml version="1.0" encoding="utf-8"?>
<p:tagLst xmlns:p="http://schemas.openxmlformats.org/presentationml/2006/main">
  <p:tag name="AS_UNIQUEID" val="970"/>
</p:tagLst>
</file>

<file path=ppt/tags/tag404.xml><?xml version="1.0" encoding="utf-8"?>
<p:tagLst xmlns:p="http://schemas.openxmlformats.org/presentationml/2006/main">
  <p:tag name="AS_UNIQUEID" val="969"/>
</p:tagLst>
</file>

<file path=ppt/tags/tag4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06.xml><?xml version="1.0" encoding="utf-8"?>
<p:tagLst xmlns:p="http://schemas.openxmlformats.org/presentationml/2006/main">
  <p:tag name="AS_UNIQUEID" val="974"/>
</p:tagLst>
</file>

<file path=ppt/tags/tag407.xml><?xml version="1.0" encoding="utf-8"?>
<p:tagLst xmlns:p="http://schemas.openxmlformats.org/presentationml/2006/main">
  <p:tag name="AS_UNIQUEID" val="290"/>
</p:tagLst>
</file>

<file path=ppt/tags/tag408.xml><?xml version="1.0" encoding="utf-8"?>
<p:tagLst xmlns:p="http://schemas.openxmlformats.org/presentationml/2006/main">
  <p:tag name="AS_UNIQUEID" val="972"/>
</p:tagLst>
</file>

<file path=ppt/tags/tag409.xml><?xml version="1.0" encoding="utf-8"?>
<p:tagLst xmlns:p="http://schemas.openxmlformats.org/presentationml/2006/main">
  <p:tag name="AS_UNIQUEID" val="3887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3888"/>
</p:tagLst>
</file>

<file path=ppt/tags/tag411.xml><?xml version="1.0" encoding="utf-8"?>
<p:tagLst xmlns:p="http://schemas.openxmlformats.org/presentationml/2006/main">
  <p:tag name="AS_UNIQUEID" val="346"/>
</p:tagLst>
</file>

<file path=ppt/tags/tag412.xml><?xml version="1.0" encoding="utf-8"?>
<p:tagLst xmlns:p="http://schemas.openxmlformats.org/presentationml/2006/main">
  <p:tag name="AS_UNIQUEID" val="346"/>
</p:tagLst>
</file>

<file path=ppt/tags/tag413.xml><?xml version="1.0" encoding="utf-8"?>
<p:tagLst xmlns:p="http://schemas.openxmlformats.org/presentationml/2006/main">
  <p:tag name="AS_UNIQUEID" val="346"/>
</p:tagLst>
</file>

<file path=ppt/tags/tag414.xml><?xml version="1.0" encoding="utf-8"?>
<p:tagLst xmlns:p="http://schemas.openxmlformats.org/presentationml/2006/main">
  <p:tag name="AS_UNIQUEID" val="346"/>
</p:tagLst>
</file>

<file path=ppt/tags/tag415.xml><?xml version="1.0" encoding="utf-8"?>
<p:tagLst xmlns:p="http://schemas.openxmlformats.org/presentationml/2006/main">
  <p:tag name="AS_UNIQUEID" val="346"/>
</p:tagLst>
</file>

<file path=ppt/tags/tag416.xml><?xml version="1.0" encoding="utf-8"?>
<p:tagLst xmlns:p="http://schemas.openxmlformats.org/presentationml/2006/main">
  <p:tag name="AS_UNIQUEID" val="346"/>
</p:tagLst>
</file>

<file path=ppt/tags/tag417.xml><?xml version="1.0" encoding="utf-8"?>
<p:tagLst xmlns:p="http://schemas.openxmlformats.org/presentationml/2006/main">
  <p:tag name="AS_UNIQUEID" val="3889"/>
</p:tagLst>
</file>

<file path=ppt/tags/tag418.xml><?xml version="1.0" encoding="utf-8"?>
<p:tagLst xmlns:p="http://schemas.openxmlformats.org/presentationml/2006/main">
  <p:tag name="AS_UNIQUEID" val="346"/>
</p:tagLst>
</file>

<file path=ppt/tags/tag419.xml><?xml version="1.0" encoding="utf-8"?>
<p:tagLst xmlns:p="http://schemas.openxmlformats.org/presentationml/2006/main">
  <p:tag name="AS_UNIQUEID" val="346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346"/>
</p:tagLst>
</file>

<file path=ppt/tags/tag421.xml><?xml version="1.0" encoding="utf-8"?>
<p:tagLst xmlns:p="http://schemas.openxmlformats.org/presentationml/2006/main">
  <p:tag name="AS_UNIQUEID" val="346"/>
</p:tagLst>
</file>

<file path=ppt/tags/tag422.xml><?xml version="1.0" encoding="utf-8"?>
<p:tagLst xmlns:p="http://schemas.openxmlformats.org/presentationml/2006/main">
  <p:tag name="AS_UNIQUEID" val="346"/>
</p:tagLst>
</file>

<file path=ppt/tags/tag423.xml><?xml version="1.0" encoding="utf-8"?>
<p:tagLst xmlns:p="http://schemas.openxmlformats.org/presentationml/2006/main">
  <p:tag name="AS_UNIQUEID" val="346"/>
</p:tagLst>
</file>

<file path=ppt/tags/tag424.xml><?xml version="1.0" encoding="utf-8"?>
<p:tagLst xmlns:p="http://schemas.openxmlformats.org/presentationml/2006/main">
  <p:tag name="AS_UNIQUEID" val="346"/>
</p:tagLst>
</file>

<file path=ppt/tags/tag425.xml><?xml version="1.0" encoding="utf-8"?>
<p:tagLst xmlns:p="http://schemas.openxmlformats.org/presentationml/2006/main">
  <p:tag name="AS_UNIQUEID" val="346"/>
</p:tagLst>
</file>

<file path=ppt/tags/tag426.xml><?xml version="1.0" encoding="utf-8"?>
<p:tagLst xmlns:p="http://schemas.openxmlformats.org/presentationml/2006/main">
  <p:tag name="AS_UNIQUEID" val="3890"/>
</p:tagLst>
</file>

<file path=ppt/tags/tag427.xml><?xml version="1.0" encoding="utf-8"?>
<p:tagLst xmlns:p="http://schemas.openxmlformats.org/presentationml/2006/main">
  <p:tag name="AS_UNIQUEID" val="972"/>
</p:tagLst>
</file>

<file path=ppt/tags/tag428.xml><?xml version="1.0" encoding="utf-8"?>
<p:tagLst xmlns:p="http://schemas.openxmlformats.org/presentationml/2006/main">
  <p:tag name="AS_UNIQUEID" val="3891"/>
</p:tagLst>
</file>

<file path=ppt/tags/tag429.xml><?xml version="1.0" encoding="utf-8"?>
<p:tagLst xmlns:p="http://schemas.openxmlformats.org/presentationml/2006/main">
  <p:tag name="AS_UNIQUEID" val="389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3893"/>
</p:tagLst>
</file>

<file path=ppt/tags/tag431.xml><?xml version="1.0" encoding="utf-8"?>
<p:tagLst xmlns:p="http://schemas.openxmlformats.org/presentationml/2006/main">
  <p:tag name="AS_UNIQUEID" val="3894"/>
</p:tagLst>
</file>

<file path=ppt/tags/tag432.xml><?xml version="1.0" encoding="utf-8"?>
<p:tagLst xmlns:p="http://schemas.openxmlformats.org/presentationml/2006/main">
  <p:tag name="AS_UNIQUEID" val="3895"/>
</p:tagLst>
</file>

<file path=ppt/tags/tag433.xml><?xml version="1.0" encoding="utf-8"?>
<p:tagLst xmlns:p="http://schemas.openxmlformats.org/presentationml/2006/main">
  <p:tag name="AS_UNIQUEID" val="3896"/>
</p:tagLst>
</file>

<file path=ppt/tags/tag434.xml><?xml version="1.0" encoding="utf-8"?>
<p:tagLst xmlns:p="http://schemas.openxmlformats.org/presentationml/2006/main">
  <p:tag name="AS_UNIQUEID" val="3897"/>
</p:tagLst>
</file>

<file path=ppt/tags/tag435.xml><?xml version="1.0" encoding="utf-8"?>
<p:tagLst xmlns:p="http://schemas.openxmlformats.org/presentationml/2006/main">
  <p:tag name="AS_UNIQUEID" val="3898"/>
</p:tagLst>
</file>

<file path=ppt/tags/tag436.xml><?xml version="1.0" encoding="utf-8"?>
<p:tagLst xmlns:p="http://schemas.openxmlformats.org/presentationml/2006/main">
  <p:tag name="AS_UNIQUEID" val="3899"/>
</p:tagLst>
</file>

<file path=ppt/tags/tag437.xml><?xml version="1.0" encoding="utf-8"?>
<p:tagLst xmlns:p="http://schemas.openxmlformats.org/presentationml/2006/main">
  <p:tag name="AS_UNIQUEID" val="3900"/>
</p:tagLst>
</file>

<file path=ppt/tags/tag438.xml><?xml version="1.0" encoding="utf-8"?>
<p:tagLst xmlns:p="http://schemas.openxmlformats.org/presentationml/2006/main">
  <p:tag name="AS_UNIQUEID" val="3901"/>
</p:tagLst>
</file>

<file path=ppt/tags/tag439.xml><?xml version="1.0" encoding="utf-8"?>
<p:tagLst xmlns:p="http://schemas.openxmlformats.org/presentationml/2006/main">
  <p:tag name="AS_UNIQUEID" val="290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972"/>
</p:tagLst>
</file>

<file path=ppt/tags/tag441.xml><?xml version="1.0" encoding="utf-8"?>
<p:tagLst xmlns:p="http://schemas.openxmlformats.org/presentationml/2006/main">
  <p:tag name="AS_UNIQUEID" val="3902"/>
</p:tagLst>
</file>

<file path=ppt/tags/tag442.xml><?xml version="1.0" encoding="utf-8"?>
<p:tagLst xmlns:p="http://schemas.openxmlformats.org/presentationml/2006/main">
  <p:tag name="AS_UNIQUEID" val="346"/>
</p:tagLst>
</file>

<file path=ppt/tags/tag443.xml><?xml version="1.0" encoding="utf-8"?>
<p:tagLst xmlns:p="http://schemas.openxmlformats.org/presentationml/2006/main">
  <p:tag name="AS_UNIQUEID" val="346"/>
</p:tagLst>
</file>

<file path=ppt/tags/tag444.xml><?xml version="1.0" encoding="utf-8"?>
<p:tagLst xmlns:p="http://schemas.openxmlformats.org/presentationml/2006/main">
  <p:tag name="AS_UNIQUEID" val="346"/>
</p:tagLst>
</file>

<file path=ppt/tags/tag445.xml><?xml version="1.0" encoding="utf-8"?>
<p:tagLst xmlns:p="http://schemas.openxmlformats.org/presentationml/2006/main">
  <p:tag name="AS_UNIQUEID" val="346"/>
</p:tagLst>
</file>

<file path=ppt/tags/tag446.xml><?xml version="1.0" encoding="utf-8"?>
<p:tagLst xmlns:p="http://schemas.openxmlformats.org/presentationml/2006/main">
  <p:tag name="AS_UNIQUEID" val="346"/>
</p:tagLst>
</file>

<file path=ppt/tags/tag447.xml><?xml version="1.0" encoding="utf-8"?>
<p:tagLst xmlns:p="http://schemas.openxmlformats.org/presentationml/2006/main">
  <p:tag name="AS_UNIQUEID" val="346"/>
</p:tagLst>
</file>

<file path=ppt/tags/tag448.xml><?xml version="1.0" encoding="utf-8"?>
<p:tagLst xmlns:p="http://schemas.openxmlformats.org/presentationml/2006/main">
  <p:tag name="AS_UNIQUEID" val="346"/>
</p:tagLst>
</file>

<file path=ppt/tags/tag449.xml><?xml version="1.0" encoding="utf-8"?>
<p:tagLst xmlns:p="http://schemas.openxmlformats.org/presentationml/2006/main">
  <p:tag name="AS_UNIQUEID" val="346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3903"/>
</p:tagLst>
</file>

<file path=ppt/tags/tag451.xml><?xml version="1.0" encoding="utf-8"?>
<p:tagLst xmlns:p="http://schemas.openxmlformats.org/presentationml/2006/main">
  <p:tag name="AS_UNIQUEID" val="3904"/>
</p:tagLst>
</file>

<file path=ppt/tags/tag452.xml><?xml version="1.0" encoding="utf-8"?>
<p:tagLst xmlns:p="http://schemas.openxmlformats.org/presentationml/2006/main">
  <p:tag name="AS_UNIQUEID" val="346"/>
</p:tagLst>
</file>

<file path=ppt/tags/tag453.xml><?xml version="1.0" encoding="utf-8"?>
<p:tagLst xmlns:p="http://schemas.openxmlformats.org/presentationml/2006/main">
  <p:tag name="AS_UNIQUEID" val="346"/>
</p:tagLst>
</file>

<file path=ppt/tags/tag454.xml><?xml version="1.0" encoding="utf-8"?>
<p:tagLst xmlns:p="http://schemas.openxmlformats.org/presentationml/2006/main">
  <p:tag name="AS_UNIQUEID" val="346"/>
</p:tagLst>
</file>

<file path=ppt/tags/tag455.xml><?xml version="1.0" encoding="utf-8"?>
<p:tagLst xmlns:p="http://schemas.openxmlformats.org/presentationml/2006/main">
  <p:tag name="AS_UNIQUEID" val="346"/>
</p:tagLst>
</file>

<file path=ppt/tags/tag456.xml><?xml version="1.0" encoding="utf-8"?>
<p:tagLst xmlns:p="http://schemas.openxmlformats.org/presentationml/2006/main">
  <p:tag name="AS_UNIQUEID" val="346"/>
</p:tagLst>
</file>

<file path=ppt/tags/tag457.xml><?xml version="1.0" encoding="utf-8"?>
<p:tagLst xmlns:p="http://schemas.openxmlformats.org/presentationml/2006/main">
  <p:tag name="AS_UNIQUEID" val="346"/>
</p:tagLst>
</file>

<file path=ppt/tags/tag458.xml><?xml version="1.0" encoding="utf-8"?>
<p:tagLst xmlns:p="http://schemas.openxmlformats.org/presentationml/2006/main">
  <p:tag name="AS_UNIQUEID" val="3905"/>
</p:tagLst>
</file>

<file path=ppt/tags/tag459.xml><?xml version="1.0" encoding="utf-8"?>
<p:tagLst xmlns:p="http://schemas.openxmlformats.org/presentationml/2006/main">
  <p:tag name="AS_UNIQUEID" val="3906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3907"/>
</p:tagLst>
</file>

<file path=ppt/tags/tag461.xml><?xml version="1.0" encoding="utf-8"?>
<p:tagLst xmlns:p="http://schemas.openxmlformats.org/presentationml/2006/main">
  <p:tag name="AS_UNIQUEID" val="3908"/>
</p:tagLst>
</file>

<file path=ppt/tags/tag462.xml><?xml version="1.0" encoding="utf-8"?>
<p:tagLst xmlns:p="http://schemas.openxmlformats.org/presentationml/2006/main">
  <p:tag name="AS_UNIQUEID" val="3909"/>
</p:tagLst>
</file>

<file path=ppt/tags/tag463.xml><?xml version="1.0" encoding="utf-8"?>
<p:tagLst xmlns:p="http://schemas.openxmlformats.org/presentationml/2006/main">
  <p:tag name="AS_UNIQUEID" val="3910"/>
</p:tagLst>
</file>

<file path=ppt/tags/tag464.xml><?xml version="1.0" encoding="utf-8"?>
<p:tagLst xmlns:p="http://schemas.openxmlformats.org/presentationml/2006/main">
  <p:tag name="AS_UNIQUEID" val="3911"/>
</p:tagLst>
</file>

<file path=ppt/tags/tag465.xml><?xml version="1.0" encoding="utf-8"?>
<p:tagLst xmlns:p="http://schemas.openxmlformats.org/presentationml/2006/main">
  <p:tag name="AS_UNIQUEID" val="3912"/>
</p:tagLst>
</file>

<file path=ppt/tags/tag466.xml><?xml version="1.0" encoding="utf-8"?>
<p:tagLst xmlns:p="http://schemas.openxmlformats.org/presentationml/2006/main">
  <p:tag name="AS_UNIQUEID" val="3913"/>
</p:tagLst>
</file>

<file path=ppt/tags/tag467.xml><?xml version="1.0" encoding="utf-8"?>
<p:tagLst xmlns:p="http://schemas.openxmlformats.org/presentationml/2006/main">
  <p:tag name="AS_UNIQUEID" val="3914"/>
</p:tagLst>
</file>

<file path=ppt/tags/tag468.xml><?xml version="1.0" encoding="utf-8"?>
<p:tagLst xmlns:p="http://schemas.openxmlformats.org/presentationml/2006/main">
  <p:tag name="AS_UNIQUEID" val="3915"/>
</p:tagLst>
</file>

<file path=ppt/tags/tag469.xml><?xml version="1.0" encoding="utf-8"?>
<p:tagLst xmlns:p="http://schemas.openxmlformats.org/presentationml/2006/main">
  <p:tag name="AS_UNIQUEID" val="3916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962"/>
</p:tagLst>
</file>

<file path=ppt/tags/tag471.xml><?xml version="1.0" encoding="utf-8"?>
<p:tagLst xmlns:p="http://schemas.openxmlformats.org/presentationml/2006/main">
  <p:tag name="AS_UNIQUEID" val="963"/>
</p:tagLst>
</file>

<file path=ppt/tags/tag472.xml><?xml version="1.0" encoding="utf-8"?>
<p:tagLst xmlns:p="http://schemas.openxmlformats.org/presentationml/2006/main">
  <p:tag name="AS_UNIQUEID" val="1098"/>
</p:tagLst>
</file>

<file path=ppt/tags/tag473.xml><?xml version="1.0" encoding="utf-8"?>
<p:tagLst xmlns:p="http://schemas.openxmlformats.org/presentationml/2006/main">
  <p:tag name="AS_UNIQUEID" val="3919"/>
</p:tagLst>
</file>

<file path=ppt/tags/tag474.xml><?xml version="1.0" encoding="utf-8"?>
<p:tagLst xmlns:p="http://schemas.openxmlformats.org/presentationml/2006/main">
  <p:tag name="AS_UNIQUEID" val="1099"/>
</p:tagLst>
</file>

<file path=ppt/tags/tag475.xml><?xml version="1.0" encoding="utf-8"?>
<p:tagLst xmlns:p="http://schemas.openxmlformats.org/presentationml/2006/main">
  <p:tag name="AS_UNIQUEID" val="1102"/>
</p:tagLst>
</file>

<file path=ppt/tags/tag476.xml><?xml version="1.0" encoding="utf-8"?>
<p:tagLst xmlns:p="http://schemas.openxmlformats.org/presentationml/2006/main">
  <p:tag name="AS_UNIQUEID" val="3920"/>
</p:tagLst>
</file>

<file path=ppt/tags/tag477.xml><?xml version="1.0" encoding="utf-8"?>
<p:tagLst xmlns:p="http://schemas.openxmlformats.org/presentationml/2006/main">
  <p:tag name="AS_UNIQUEID" val="1101"/>
</p:tagLst>
</file>

<file path=ppt/tags/tag478.xml><?xml version="1.0" encoding="utf-8"?>
<p:tagLst xmlns:p="http://schemas.openxmlformats.org/presentationml/2006/main">
  <p:tag name="AS_UNIQUEID" val="1103"/>
</p:tagLst>
</file>

<file path=ppt/tags/tag479.xml><?xml version="1.0" encoding="utf-8"?>
<p:tagLst xmlns:p="http://schemas.openxmlformats.org/presentationml/2006/main">
  <p:tag name="AS_UNIQUEID" val="392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1100"/>
</p:tagLst>
</file>

<file path=ppt/tags/tag481.xml><?xml version="1.0" encoding="utf-8"?>
<p:tagLst xmlns:p="http://schemas.openxmlformats.org/presentationml/2006/main">
  <p:tag name="AS_UNIQUEID" val="1104"/>
</p:tagLst>
</file>

<file path=ppt/tags/tag482.xml><?xml version="1.0" encoding="utf-8"?>
<p:tagLst xmlns:p="http://schemas.openxmlformats.org/presentationml/2006/main">
  <p:tag name="AS_UNIQUEID" val="1105"/>
  <p:tag name="KSO_WM_UNIT_TABLE_BEAUTIFY" val="smartTable{2e94f809-365d-42c7-8c65-e4c9557f18b2}"/>
</p:tagLst>
</file>

<file path=ppt/tags/tag483.xml><?xml version="1.0" encoding="utf-8"?>
<p:tagLst xmlns:p="http://schemas.openxmlformats.org/presentationml/2006/main">
  <p:tag name="AS_UNIQUEID" val="4026"/>
</p:tagLst>
</file>

<file path=ppt/tags/tag484.xml><?xml version="1.0" encoding="utf-8"?>
<p:tagLst xmlns:p="http://schemas.openxmlformats.org/presentationml/2006/main">
  <p:tag name="AS_UNIQUEID" val="1095"/>
</p:tagLst>
</file>

<file path=ppt/tags/tag485.xml><?xml version="1.0" encoding="utf-8"?>
<p:tagLst xmlns:p="http://schemas.openxmlformats.org/presentationml/2006/main">
  <p:tag name="AS_UNIQUEID" val="1096"/>
</p:tagLst>
</file>

<file path=ppt/tags/tag486.xml><?xml version="1.0" encoding="utf-8"?>
<p:tagLst xmlns:p="http://schemas.openxmlformats.org/presentationml/2006/main">
  <p:tag name="AS_UNIQUEID" val="3693"/>
</p:tagLst>
</file>

<file path=ppt/tags/tag487.xml><?xml version="1.0" encoding="utf-8"?>
<p:tagLst xmlns:p="http://schemas.openxmlformats.org/presentationml/2006/main">
  <p:tag name="AS_UNIQUEID" val="3694"/>
</p:tagLst>
</file>

<file path=ppt/tags/tag488.xml><?xml version="1.0" encoding="utf-8"?>
<p:tagLst xmlns:p="http://schemas.openxmlformats.org/presentationml/2006/main">
  <p:tag name="AS_UNIQUEID" val="3695"/>
</p:tagLst>
</file>

<file path=ppt/tags/tag489.xml><?xml version="1.0" encoding="utf-8"?>
<p:tagLst xmlns:p="http://schemas.openxmlformats.org/presentationml/2006/main">
  <p:tag name="AS_UNIQUEID" val="3698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3937"/>
</p:tagLst>
</file>

<file path=ppt/tags/tag491.xml><?xml version="1.0" encoding="utf-8"?>
<p:tagLst xmlns:p="http://schemas.openxmlformats.org/presentationml/2006/main">
  <p:tag name="AS_UNIQUEID" val="590"/>
</p:tagLst>
</file>

<file path=ppt/tags/tag492.xml><?xml version="1.0" encoding="utf-8"?>
<p:tagLst xmlns:p="http://schemas.openxmlformats.org/presentationml/2006/main">
  <p:tag name="AS_UNIQUEID" val="591"/>
</p:tagLst>
</file>

<file path=ppt/tags/tag493.xml><?xml version="1.0" encoding="utf-8"?>
<p:tagLst xmlns:p="http://schemas.openxmlformats.org/presentationml/2006/main">
  <p:tag name="AS_UNIQUEID" val="594"/>
</p:tagLst>
</file>

<file path=ppt/tags/tag494.xml><?xml version="1.0" encoding="utf-8"?>
<p:tagLst xmlns:p="http://schemas.openxmlformats.org/presentationml/2006/main">
  <p:tag name="AS_UNIQUEID" val="595"/>
</p:tagLst>
</file>

<file path=ppt/tags/tag495.xml><?xml version="1.0" encoding="utf-8"?>
<p:tagLst xmlns:p="http://schemas.openxmlformats.org/presentationml/2006/main">
  <p:tag name="AS_UNIQUEID" val="598"/>
</p:tagLst>
</file>

<file path=ppt/tags/tag496.xml><?xml version="1.0" encoding="utf-8"?>
<p:tagLst xmlns:p="http://schemas.openxmlformats.org/presentationml/2006/main">
  <p:tag name="AS_UNIQUEID" val="599"/>
</p:tagLst>
</file>

<file path=ppt/tags/tag497.xml><?xml version="1.0" encoding="utf-8"?>
<p:tagLst xmlns:p="http://schemas.openxmlformats.org/presentationml/2006/main">
  <p:tag name="AS_UNIQUEID" val="608"/>
</p:tagLst>
</file>

<file path=ppt/tags/tag498.xml><?xml version="1.0" encoding="utf-8"?>
<p:tagLst xmlns:p="http://schemas.openxmlformats.org/presentationml/2006/main">
  <p:tag name="AS_UNIQUEID" val="609"/>
</p:tagLst>
</file>

<file path=ppt/tags/tag499.xml><?xml version="1.0" encoding="utf-8"?>
<p:tagLst xmlns:p="http://schemas.openxmlformats.org/presentationml/2006/main">
  <p:tag name="AS_UNIQUEID" val="3938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AS_UNIQUEID" val="1113"/>
</p:tagLst>
</file>

<file path=ppt/tags/tag501.xml><?xml version="1.0" encoding="utf-8"?>
<p:tagLst xmlns:p="http://schemas.openxmlformats.org/presentationml/2006/main">
  <p:tag name="AS_UNIQUEID" val="590"/>
</p:tagLst>
</file>

<file path=ppt/tags/tag502.xml><?xml version="1.0" encoding="utf-8"?>
<p:tagLst xmlns:p="http://schemas.openxmlformats.org/presentationml/2006/main">
  <p:tag name="AS_UNIQUEID" val="591"/>
</p:tagLst>
</file>

<file path=ppt/tags/tag503.xml><?xml version="1.0" encoding="utf-8"?>
<p:tagLst xmlns:p="http://schemas.openxmlformats.org/presentationml/2006/main">
  <p:tag name="AS_UNIQUEID" val="592"/>
</p:tagLst>
</file>

<file path=ppt/tags/tag504.xml><?xml version="1.0" encoding="utf-8"?>
<p:tagLst xmlns:p="http://schemas.openxmlformats.org/presentationml/2006/main">
  <p:tag name="AS_UNIQUEID" val="593"/>
</p:tagLst>
</file>

<file path=ppt/tags/tag505.xml><?xml version="1.0" encoding="utf-8"?>
<p:tagLst xmlns:p="http://schemas.openxmlformats.org/presentationml/2006/main">
  <p:tag name="AS_UNIQUEID" val="594"/>
</p:tagLst>
</file>

<file path=ppt/tags/tag506.xml><?xml version="1.0" encoding="utf-8"?>
<p:tagLst xmlns:p="http://schemas.openxmlformats.org/presentationml/2006/main">
  <p:tag name="AS_UNIQUEID" val="595"/>
</p:tagLst>
</file>

<file path=ppt/tags/tag507.xml><?xml version="1.0" encoding="utf-8"?>
<p:tagLst xmlns:p="http://schemas.openxmlformats.org/presentationml/2006/main">
  <p:tag name="AS_UNIQUEID" val="596"/>
</p:tagLst>
</file>

<file path=ppt/tags/tag508.xml><?xml version="1.0" encoding="utf-8"?>
<p:tagLst xmlns:p="http://schemas.openxmlformats.org/presentationml/2006/main">
  <p:tag name="AS_UNIQUEID" val="597"/>
</p:tagLst>
</file>

<file path=ppt/tags/tag509.xml><?xml version="1.0" encoding="utf-8"?>
<p:tagLst xmlns:p="http://schemas.openxmlformats.org/presentationml/2006/main">
  <p:tag name="AS_UNIQUEID" val="598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AS_UNIQUEID" val="599"/>
</p:tagLst>
</file>

<file path=ppt/tags/tag511.xml><?xml version="1.0" encoding="utf-8"?>
<p:tagLst xmlns:p="http://schemas.openxmlformats.org/presentationml/2006/main">
  <p:tag name="AS_UNIQUEID" val="600"/>
</p:tagLst>
</file>

<file path=ppt/tags/tag512.xml><?xml version="1.0" encoding="utf-8"?>
<p:tagLst xmlns:p="http://schemas.openxmlformats.org/presentationml/2006/main">
  <p:tag name="AS_UNIQUEID" val="601"/>
</p:tagLst>
</file>

<file path=ppt/tags/tag513.xml><?xml version="1.0" encoding="utf-8"?>
<p:tagLst xmlns:p="http://schemas.openxmlformats.org/presentationml/2006/main">
  <p:tag name="AS_UNIQUEID" val="602"/>
</p:tagLst>
</file>

<file path=ppt/tags/tag514.xml><?xml version="1.0" encoding="utf-8"?>
<p:tagLst xmlns:p="http://schemas.openxmlformats.org/presentationml/2006/main">
  <p:tag name="AS_UNIQUEID" val="603"/>
</p:tagLst>
</file>

<file path=ppt/tags/tag515.xml><?xml version="1.0" encoding="utf-8"?>
<p:tagLst xmlns:p="http://schemas.openxmlformats.org/presentationml/2006/main">
  <p:tag name="AS_UNIQUEID" val="604"/>
</p:tagLst>
</file>

<file path=ppt/tags/tag516.xml><?xml version="1.0" encoding="utf-8"?>
<p:tagLst xmlns:p="http://schemas.openxmlformats.org/presentationml/2006/main">
  <p:tag name="AS_UNIQUEID" val="605"/>
</p:tagLst>
</file>

<file path=ppt/tags/tag517.xml><?xml version="1.0" encoding="utf-8"?>
<p:tagLst xmlns:p="http://schemas.openxmlformats.org/presentationml/2006/main">
  <p:tag name="AS_UNIQUEID" val="606"/>
</p:tagLst>
</file>

<file path=ppt/tags/tag518.xml><?xml version="1.0" encoding="utf-8"?>
<p:tagLst xmlns:p="http://schemas.openxmlformats.org/presentationml/2006/main">
  <p:tag name="AS_UNIQUEID" val="607"/>
</p:tagLst>
</file>

<file path=ppt/tags/tag519.xml><?xml version="1.0" encoding="utf-8"?>
<p:tagLst xmlns:p="http://schemas.openxmlformats.org/presentationml/2006/main">
  <p:tag name="AS_UNIQUEID" val="608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AS_UNIQUEID" val="609"/>
</p:tagLst>
</file>

<file path=ppt/tags/tag521.xml><?xml version="1.0" encoding="utf-8"?>
<p:tagLst xmlns:p="http://schemas.openxmlformats.org/presentationml/2006/main">
  <p:tag name="AS_UNIQUEID" val="3939"/>
</p:tagLst>
</file>

<file path=ppt/tags/tag522.xml><?xml version="1.0" encoding="utf-8"?>
<p:tagLst xmlns:p="http://schemas.openxmlformats.org/presentationml/2006/main">
  <p:tag name="AS_UNIQUEID" val="590"/>
</p:tagLst>
</file>

<file path=ppt/tags/tag523.xml><?xml version="1.0" encoding="utf-8"?>
<p:tagLst xmlns:p="http://schemas.openxmlformats.org/presentationml/2006/main">
  <p:tag name="AS_UNIQUEID" val="591"/>
</p:tagLst>
</file>

<file path=ppt/tags/tag524.xml><?xml version="1.0" encoding="utf-8"?>
<p:tagLst xmlns:p="http://schemas.openxmlformats.org/presentationml/2006/main">
  <p:tag name="AS_UNIQUEID" val="594"/>
</p:tagLst>
</file>

<file path=ppt/tags/tag525.xml><?xml version="1.0" encoding="utf-8"?>
<p:tagLst xmlns:p="http://schemas.openxmlformats.org/presentationml/2006/main">
  <p:tag name="AS_UNIQUEID" val="595"/>
</p:tagLst>
</file>

<file path=ppt/tags/tag526.xml><?xml version="1.0" encoding="utf-8"?>
<p:tagLst xmlns:p="http://schemas.openxmlformats.org/presentationml/2006/main">
  <p:tag name="AS_UNIQUEID" val="598"/>
</p:tagLst>
</file>

<file path=ppt/tags/tag527.xml><?xml version="1.0" encoding="utf-8"?>
<p:tagLst xmlns:p="http://schemas.openxmlformats.org/presentationml/2006/main">
  <p:tag name="AS_UNIQUEID" val="599"/>
</p:tagLst>
</file>

<file path=ppt/tags/tag528.xml><?xml version="1.0" encoding="utf-8"?>
<p:tagLst xmlns:p="http://schemas.openxmlformats.org/presentationml/2006/main">
  <p:tag name="AS_UNIQUEID" val="608"/>
</p:tagLst>
</file>

<file path=ppt/tags/tag529.xml><?xml version="1.0" encoding="utf-8"?>
<p:tagLst xmlns:p="http://schemas.openxmlformats.org/presentationml/2006/main">
  <p:tag name="AS_UNIQUEID" val="609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AS_UNIQUEID" val="3940"/>
</p:tagLst>
</file>

<file path=ppt/tags/tag531.xml><?xml version="1.0" encoding="utf-8"?>
<p:tagLst xmlns:p="http://schemas.openxmlformats.org/presentationml/2006/main">
  <p:tag name="AS_UNIQUEID" val="1133"/>
</p:tagLst>
</file>

<file path=ppt/tags/tag532.xml><?xml version="1.0" encoding="utf-8"?>
<p:tagLst xmlns:p="http://schemas.openxmlformats.org/presentationml/2006/main">
  <p:tag name="AS_UNIQUEID" val="590"/>
</p:tagLst>
</file>

<file path=ppt/tags/tag533.xml><?xml version="1.0" encoding="utf-8"?>
<p:tagLst xmlns:p="http://schemas.openxmlformats.org/presentationml/2006/main">
  <p:tag name="AS_UNIQUEID" val="591"/>
</p:tagLst>
</file>

<file path=ppt/tags/tag534.xml><?xml version="1.0" encoding="utf-8"?>
<p:tagLst xmlns:p="http://schemas.openxmlformats.org/presentationml/2006/main">
  <p:tag name="AS_UNIQUEID" val="592"/>
</p:tagLst>
</file>

<file path=ppt/tags/tag535.xml><?xml version="1.0" encoding="utf-8"?>
<p:tagLst xmlns:p="http://schemas.openxmlformats.org/presentationml/2006/main">
  <p:tag name="AS_UNIQUEID" val="593"/>
</p:tagLst>
</file>

<file path=ppt/tags/tag536.xml><?xml version="1.0" encoding="utf-8"?>
<p:tagLst xmlns:p="http://schemas.openxmlformats.org/presentationml/2006/main">
  <p:tag name="AS_UNIQUEID" val="594"/>
</p:tagLst>
</file>

<file path=ppt/tags/tag537.xml><?xml version="1.0" encoding="utf-8"?>
<p:tagLst xmlns:p="http://schemas.openxmlformats.org/presentationml/2006/main">
  <p:tag name="AS_UNIQUEID" val="595"/>
</p:tagLst>
</file>

<file path=ppt/tags/tag538.xml><?xml version="1.0" encoding="utf-8"?>
<p:tagLst xmlns:p="http://schemas.openxmlformats.org/presentationml/2006/main">
  <p:tag name="AS_UNIQUEID" val="596"/>
</p:tagLst>
</file>

<file path=ppt/tags/tag539.xml><?xml version="1.0" encoding="utf-8"?>
<p:tagLst xmlns:p="http://schemas.openxmlformats.org/presentationml/2006/main">
  <p:tag name="AS_UNIQUEID" val="597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AS_UNIQUEID" val="598"/>
</p:tagLst>
</file>

<file path=ppt/tags/tag541.xml><?xml version="1.0" encoding="utf-8"?>
<p:tagLst xmlns:p="http://schemas.openxmlformats.org/presentationml/2006/main">
  <p:tag name="AS_UNIQUEID" val="599"/>
</p:tagLst>
</file>

<file path=ppt/tags/tag542.xml><?xml version="1.0" encoding="utf-8"?>
<p:tagLst xmlns:p="http://schemas.openxmlformats.org/presentationml/2006/main">
  <p:tag name="AS_UNIQUEID" val="600"/>
</p:tagLst>
</file>

<file path=ppt/tags/tag543.xml><?xml version="1.0" encoding="utf-8"?>
<p:tagLst xmlns:p="http://schemas.openxmlformats.org/presentationml/2006/main">
  <p:tag name="AS_UNIQUEID" val="601"/>
</p:tagLst>
</file>

<file path=ppt/tags/tag544.xml><?xml version="1.0" encoding="utf-8"?>
<p:tagLst xmlns:p="http://schemas.openxmlformats.org/presentationml/2006/main">
  <p:tag name="AS_UNIQUEID" val="602"/>
</p:tagLst>
</file>

<file path=ppt/tags/tag545.xml><?xml version="1.0" encoding="utf-8"?>
<p:tagLst xmlns:p="http://schemas.openxmlformats.org/presentationml/2006/main">
  <p:tag name="AS_UNIQUEID" val="603"/>
</p:tagLst>
</file>

<file path=ppt/tags/tag546.xml><?xml version="1.0" encoding="utf-8"?>
<p:tagLst xmlns:p="http://schemas.openxmlformats.org/presentationml/2006/main">
  <p:tag name="AS_UNIQUEID" val="604"/>
</p:tagLst>
</file>

<file path=ppt/tags/tag547.xml><?xml version="1.0" encoding="utf-8"?>
<p:tagLst xmlns:p="http://schemas.openxmlformats.org/presentationml/2006/main">
  <p:tag name="AS_UNIQUEID" val="605"/>
</p:tagLst>
</file>

<file path=ppt/tags/tag548.xml><?xml version="1.0" encoding="utf-8"?>
<p:tagLst xmlns:p="http://schemas.openxmlformats.org/presentationml/2006/main">
  <p:tag name="AS_UNIQUEID" val="606"/>
</p:tagLst>
</file>

<file path=ppt/tags/tag549.xml><?xml version="1.0" encoding="utf-8"?>
<p:tagLst xmlns:p="http://schemas.openxmlformats.org/presentationml/2006/main">
  <p:tag name="AS_UNIQUEID" val="607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AS_UNIQUEID" val="608"/>
</p:tagLst>
</file>

<file path=ppt/tags/tag551.xml><?xml version="1.0" encoding="utf-8"?>
<p:tagLst xmlns:p="http://schemas.openxmlformats.org/presentationml/2006/main">
  <p:tag name="AS_UNIQUEID" val="609"/>
</p:tagLst>
</file>

<file path=ppt/tags/tag552.xml><?xml version="1.0" encoding="utf-8"?>
<p:tagLst xmlns:p="http://schemas.openxmlformats.org/presentationml/2006/main">
  <p:tag name="AS_UNIQUEID" val="1788"/>
</p:tagLst>
</file>

<file path=ppt/tags/tag553.xml><?xml version="1.0" encoding="utf-8"?>
<p:tagLst xmlns:p="http://schemas.openxmlformats.org/presentationml/2006/main">
  <p:tag name="AS_UNIQUEID" val="3941"/>
</p:tagLst>
</file>

<file path=ppt/tags/tag554.xml><?xml version="1.0" encoding="utf-8"?>
<p:tagLst xmlns:p="http://schemas.openxmlformats.org/presentationml/2006/main">
  <p:tag name="AS_UNIQUEID" val="3942"/>
</p:tagLst>
</file>

<file path=ppt/tags/tag555.xml><?xml version="1.0" encoding="utf-8"?>
<p:tagLst xmlns:p="http://schemas.openxmlformats.org/presentationml/2006/main">
  <p:tag name="AS_UNIQUEID" val="3943"/>
</p:tagLst>
</file>

<file path=ppt/tags/tag556.xml><?xml version="1.0" encoding="utf-8"?>
<p:tagLst xmlns:p="http://schemas.openxmlformats.org/presentationml/2006/main">
  <p:tag name="AS_UNIQUEID" val="1788"/>
</p:tagLst>
</file>

<file path=ppt/tags/tag557.xml><?xml version="1.0" encoding="utf-8"?>
<p:tagLst xmlns:p="http://schemas.openxmlformats.org/presentationml/2006/main">
  <p:tag name="AS_UNIQUEID" val="1788"/>
</p:tagLst>
</file>

<file path=ppt/tags/tag558.xml><?xml version="1.0" encoding="utf-8"?>
<p:tagLst xmlns:p="http://schemas.openxmlformats.org/presentationml/2006/main">
  <p:tag name="AS_UNIQUEID" val="1788"/>
</p:tagLst>
</file>

<file path=ppt/tags/tag559.xml><?xml version="1.0" encoding="utf-8"?>
<p:tagLst xmlns:p="http://schemas.openxmlformats.org/presentationml/2006/main">
  <p:tag name="AS_UNIQUEID" val="3944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AS_UNIQUEID" val="3945"/>
</p:tagLst>
</file>

<file path=ppt/tags/tag561.xml><?xml version="1.0" encoding="utf-8"?>
<p:tagLst xmlns:p="http://schemas.openxmlformats.org/presentationml/2006/main">
  <p:tag name="AS_UNIQUEID" val="3946"/>
</p:tagLst>
</file>

<file path=ppt/tags/tag562.xml><?xml version="1.0" encoding="utf-8"?>
<p:tagLst xmlns:p="http://schemas.openxmlformats.org/presentationml/2006/main">
  <p:tag name="AS_UNIQUEID" val="3947"/>
</p:tagLst>
</file>

<file path=ppt/tags/tag563.xml><?xml version="1.0" encoding="utf-8"?>
<p:tagLst xmlns:p="http://schemas.openxmlformats.org/presentationml/2006/main">
  <p:tag name="AS_UNIQUEID" val="3948"/>
</p:tagLst>
</file>

<file path=ppt/tags/tag564.xml><?xml version="1.0" encoding="utf-8"?>
<p:tagLst xmlns:p="http://schemas.openxmlformats.org/presentationml/2006/main">
  <p:tag name="AS_UNIQUEID" val="3949"/>
</p:tagLst>
</file>

<file path=ppt/tags/tag565.xml><?xml version="1.0" encoding="utf-8"?>
<p:tagLst xmlns:p="http://schemas.openxmlformats.org/presentationml/2006/main">
  <p:tag name="AS_UNIQUEID" val="3950"/>
</p:tagLst>
</file>

<file path=ppt/tags/tag566.xml><?xml version="1.0" encoding="utf-8"?>
<p:tagLst xmlns:p="http://schemas.openxmlformats.org/presentationml/2006/main">
  <p:tag name="AS_UNIQUEID" val="1133"/>
</p:tagLst>
</file>

<file path=ppt/tags/tag567.xml><?xml version="1.0" encoding="utf-8"?>
<p:tagLst xmlns:p="http://schemas.openxmlformats.org/presentationml/2006/main">
  <p:tag name="AS_UNIQUEID" val="1133"/>
</p:tagLst>
</file>

<file path=ppt/tags/tag568.xml><?xml version="1.0" encoding="utf-8"?>
<p:tagLst xmlns:p="http://schemas.openxmlformats.org/presentationml/2006/main">
  <p:tag name="AS_UNIQUEID" val="1788"/>
</p:tagLst>
</file>

<file path=ppt/tags/tag569.xml><?xml version="1.0" encoding="utf-8"?>
<p:tagLst xmlns:p="http://schemas.openxmlformats.org/presentationml/2006/main">
  <p:tag name="AS_UNIQUEID" val="3951"/>
</p:tagLst>
</file>

<file path=ppt/tags/tag57.xml><?xml version="1.0" encoding="utf-8"?>
<p:tagLst xmlns:p="http://schemas.openxmlformats.org/presentationml/2006/main">
  <p:tag name="AS_UNIQUEID" val="1552"/>
</p:tagLst>
</file>

<file path=ppt/tags/tag570.xml><?xml version="1.0" encoding="utf-8"?>
<p:tagLst xmlns:p="http://schemas.openxmlformats.org/presentationml/2006/main">
  <p:tag name="AS_UNIQUEID" val="3952"/>
</p:tagLst>
</file>

<file path=ppt/tags/tag571.xml><?xml version="1.0" encoding="utf-8"?>
<p:tagLst xmlns:p="http://schemas.openxmlformats.org/presentationml/2006/main">
  <p:tag name="AS_UNIQUEID" val="3953"/>
</p:tagLst>
</file>

<file path=ppt/tags/tag572.xml><?xml version="1.0" encoding="utf-8"?>
<p:tagLst xmlns:p="http://schemas.openxmlformats.org/presentationml/2006/main">
  <p:tag name="AS_UNIQUEID" val="3954"/>
</p:tagLst>
</file>

<file path=ppt/tags/tag573.xml><?xml version="1.0" encoding="utf-8"?>
<p:tagLst xmlns:p="http://schemas.openxmlformats.org/presentationml/2006/main">
  <p:tag name="COMMONDATA" val="eyJoZGlkIjoiMTljNWRhMDAxYjE3MzdiNTA1YmZjNDYwMDViYTA0ZjAifQ=="/>
</p:tagLst>
</file>

<file path=ppt/tags/tag58.xml><?xml version="1.0" encoding="utf-8"?>
<p:tagLst xmlns:p="http://schemas.openxmlformats.org/presentationml/2006/main">
  <p:tag name="AS_UNIQUEID" val="1553"/>
</p:tagLst>
</file>

<file path=ppt/tags/tag59.xml><?xml version="1.0" encoding="utf-8"?>
<p:tagLst xmlns:p="http://schemas.openxmlformats.org/presentationml/2006/main">
  <p:tag name="AS_UNIQUEID" val="155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AS_UNIQUEID" val="1555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8.xml><?xml version="1.0" encoding="utf-8"?>
<p:tagLst xmlns:p="http://schemas.openxmlformats.org/presentationml/2006/main">
  <p:tag name="AS_UNIQUEID" val="1975"/>
</p:tagLst>
</file>

<file path=ppt/tags/tag69.xml><?xml version="1.0" encoding="utf-8"?>
<p:tagLst xmlns:p="http://schemas.openxmlformats.org/presentationml/2006/main">
  <p:tag name="AS_UNIQUEID" val="378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3789"/>
</p:tagLst>
</file>

<file path=ppt/tags/tag71.xml><?xml version="1.0" encoding="utf-8"?>
<p:tagLst xmlns:p="http://schemas.openxmlformats.org/presentationml/2006/main">
  <p:tag name="AS_UNIQUEID" val="3790"/>
</p:tagLst>
</file>

<file path=ppt/tags/tag72.xml><?xml version="1.0" encoding="utf-8"?>
<p:tagLst xmlns:p="http://schemas.openxmlformats.org/presentationml/2006/main">
  <p:tag name="AS_UNIQUEID" val="3791"/>
</p:tagLst>
</file>

<file path=ppt/tags/tag73.xml><?xml version="1.0" encoding="utf-8"?>
<p:tagLst xmlns:p="http://schemas.openxmlformats.org/presentationml/2006/main">
  <p:tag name="AS_UNIQUEID" val="3792"/>
</p:tagLst>
</file>

<file path=ppt/tags/tag74.xml><?xml version="1.0" encoding="utf-8"?>
<p:tagLst xmlns:p="http://schemas.openxmlformats.org/presentationml/2006/main">
  <p:tag name="AS_UNIQUEID" val="3793"/>
</p:tagLst>
</file>

<file path=ppt/tags/tag75.xml><?xml version="1.0" encoding="utf-8"?>
<p:tagLst xmlns:p="http://schemas.openxmlformats.org/presentationml/2006/main">
  <p:tag name="AS_UNIQUEID" val="3794"/>
</p:tagLst>
</file>

<file path=ppt/tags/tag76.xml><?xml version="1.0" encoding="utf-8"?>
<p:tagLst xmlns:p="http://schemas.openxmlformats.org/presentationml/2006/main">
  <p:tag name="AS_UNIQUEID" val="2320"/>
</p:tagLst>
</file>

<file path=ppt/tags/tag77.xml><?xml version="1.0" encoding="utf-8"?>
<p:tagLst xmlns:p="http://schemas.openxmlformats.org/presentationml/2006/main">
  <p:tag name="AS_UNIQUEID" val="3489"/>
</p:tagLst>
</file>

<file path=ppt/tags/tag78.xml><?xml version="1.0" encoding="utf-8"?>
<p:tagLst xmlns:p="http://schemas.openxmlformats.org/presentationml/2006/main">
  <p:tag name="AS_UNIQUEID" val="2948"/>
</p:tagLst>
</file>

<file path=ppt/tags/tag79.xml><?xml version="1.0" encoding="utf-8"?>
<p:tagLst xmlns:p="http://schemas.openxmlformats.org/presentationml/2006/main">
  <p:tag name="AS_UNIQUEID" val="225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264"/>
</p:tagLst>
</file>

<file path=ppt/tags/tag81.xml><?xml version="1.0" encoding="utf-8"?>
<p:tagLst xmlns:p="http://schemas.openxmlformats.org/presentationml/2006/main">
  <p:tag name="AS_UNIQUEID" val="3795"/>
</p:tagLst>
</file>

<file path=ppt/tags/tag82.xml><?xml version="1.0" encoding="utf-8"?>
<p:tagLst xmlns:p="http://schemas.openxmlformats.org/presentationml/2006/main">
  <p:tag name="AS_UNIQUEID" val="2268"/>
</p:tagLst>
</file>

<file path=ppt/tags/tag83.xml><?xml version="1.0" encoding="utf-8"?>
<p:tagLst xmlns:p="http://schemas.openxmlformats.org/presentationml/2006/main">
  <p:tag name="AS_UNIQUEID" val="3652"/>
</p:tagLst>
</file>

<file path=ppt/tags/tag84.xml><?xml version="1.0" encoding="utf-8"?>
<p:tagLst xmlns:p="http://schemas.openxmlformats.org/presentationml/2006/main">
  <p:tag name="AS_UNIQUEID" val="2951"/>
</p:tagLst>
</file>

<file path=ppt/tags/tag8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6.xml><?xml version="1.0" encoding="utf-8"?>
<p:tagLst xmlns:p="http://schemas.openxmlformats.org/presentationml/2006/main">
  <p:tag name="AS_UNIQUEID" val="1584"/>
</p:tagLst>
</file>

<file path=ppt/tags/tag87.xml><?xml version="1.0" encoding="utf-8"?>
<p:tagLst xmlns:p="http://schemas.openxmlformats.org/presentationml/2006/main">
  <p:tag name="AS_UNIQUEID" val="3491"/>
</p:tagLst>
</file>

<file path=ppt/tags/tag88.xml><?xml version="1.0" encoding="utf-8"?>
<p:tagLst xmlns:p="http://schemas.openxmlformats.org/presentationml/2006/main">
  <p:tag name="AS_UNIQUEID" val="3495"/>
</p:tagLst>
</file>

<file path=ppt/tags/tag89.xml><?xml version="1.0" encoding="utf-8"?>
<p:tagLst xmlns:p="http://schemas.openxmlformats.org/presentationml/2006/main">
  <p:tag name="AS_UNIQUEID" val="379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2272"/>
</p:tagLst>
</file>

<file path=ppt/tags/tag91.xml><?xml version="1.0" encoding="utf-8"?>
<p:tagLst xmlns:p="http://schemas.openxmlformats.org/presentationml/2006/main">
  <p:tag name="AS_UNIQUEID" val="2273"/>
</p:tagLst>
</file>

<file path=ppt/tags/tag92.xml><?xml version="1.0" encoding="utf-8"?>
<p:tagLst xmlns:p="http://schemas.openxmlformats.org/presentationml/2006/main">
  <p:tag name="AS_UNIQUEID" val="3798"/>
</p:tagLst>
</file>

<file path=ppt/tags/tag93.xml><?xml version="1.0" encoding="utf-8"?>
<p:tagLst xmlns:p="http://schemas.openxmlformats.org/presentationml/2006/main">
  <p:tag name="AS_UNIQUEID" val="1587"/>
</p:tagLst>
</file>

<file path=ppt/tags/tag94.xml><?xml version="1.0" encoding="utf-8"?>
<p:tagLst xmlns:p="http://schemas.openxmlformats.org/presentationml/2006/main">
  <p:tag name="AS_UNIQUEID" val="2264"/>
</p:tagLst>
</file>

<file path=ppt/tags/tag95.xml><?xml version="1.0" encoding="utf-8"?>
<p:tagLst xmlns:p="http://schemas.openxmlformats.org/presentationml/2006/main">
  <p:tag name="AS_UNIQUEID" val="623"/>
</p:tagLst>
</file>

<file path=ppt/tags/tag96.xml><?xml version="1.0" encoding="utf-8"?>
<p:tagLst xmlns:p="http://schemas.openxmlformats.org/presentationml/2006/main">
  <p:tag name="AS_UNIQUEID" val="624"/>
</p:tagLst>
</file>

<file path=ppt/tags/tag97.xml><?xml version="1.0" encoding="utf-8"?>
<p:tagLst xmlns:p="http://schemas.openxmlformats.org/presentationml/2006/main">
  <p:tag name="AS_UNIQUEID" val="625"/>
</p:tagLst>
</file>

<file path=ppt/tags/tag98.xml><?xml version="1.0" encoding="utf-8"?>
<p:tagLst xmlns:p="http://schemas.openxmlformats.org/presentationml/2006/main">
  <p:tag name="AS_UNIQUEID" val="626"/>
</p:tagLst>
</file>

<file path=ppt/tags/tag99.xml><?xml version="1.0" encoding="utf-8"?>
<p:tagLst xmlns:p="http://schemas.openxmlformats.org/presentationml/2006/main">
  <p:tag name="AS_UNIQUEID" val="627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WPS 演示</Application>
  <PresentationFormat>宽屏</PresentationFormat>
  <Paragraphs>340</Paragraphs>
  <Slides>16</Slides>
  <Notes>6</Notes>
  <HiddenSlides>0</HiddenSlides>
  <MMClips>1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Times New Roman</vt:lpstr>
      <vt:lpstr>Courier New</vt:lpstr>
      <vt:lpstr>黑体</vt:lpstr>
      <vt:lpstr>华文楷体</vt:lpstr>
      <vt:lpstr>Arial Unicode MS</vt:lpstr>
      <vt:lpstr>等线</vt:lpstr>
      <vt:lpstr>Monotype Sorts</vt:lpstr>
      <vt:lpstr>方正中等线简体</vt:lpstr>
      <vt:lpstr>楷体</vt:lpstr>
      <vt:lpstr>楷体_GB2312</vt:lpstr>
      <vt:lpstr>新宋体</vt:lpstr>
      <vt:lpstr>华文中宋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183----9880</cp:lastModifiedBy>
  <cp:revision>319</cp:revision>
  <dcterms:created xsi:type="dcterms:W3CDTF">2019-06-19T02:08:00Z</dcterms:created>
  <dcterms:modified xsi:type="dcterms:W3CDTF">2025-02-12T23:32:59Z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0E556855C42E4432A87928260E546C60</vt:lpwstr>
  </property>
</Properties>
</file>