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wdp" ContentType="image/vnd.ms-photo"/>
  <Default Extension="mp4" ContentType="video/mp4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7" r:id="rId3"/>
    <p:sldId id="322" r:id="rId4"/>
    <p:sldId id="323" r:id="rId6"/>
    <p:sldId id="324" r:id="rId7"/>
    <p:sldId id="325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5" r:id="rId24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6" userDrawn="1">
          <p15:clr>
            <a:srgbClr val="A4A3A4"/>
          </p15:clr>
        </p15:guide>
        <p15:guide id="2" pos="377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0" clrIdx="0"/>
  <p:cmAuthor id="2" name="作者" initials="A" lastIdx="0" clrIdx="1"/>
  <p:cmAuthor id="0" name="幸全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630" y="78"/>
      </p:cViewPr>
      <p:guideLst>
        <p:guide orient="horz" pos="2236"/>
        <p:guide pos="377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693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163.xml"/><Relationship Id="rId4" Type="http://schemas.openxmlformats.org/officeDocument/2006/relationships/tags" Target="../tags/tag162.xml"/><Relationship Id="rId3" Type="http://schemas.openxmlformats.org/officeDocument/2006/relationships/tags" Target="../tags/tag16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4" Type="http://schemas.openxmlformats.org/officeDocument/2006/relationships/tags" Target="../tags/tag207.xml"/><Relationship Id="rId3" Type="http://schemas.openxmlformats.org/officeDocument/2006/relationships/tags" Target="../tags/tag20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4" Type="http://schemas.openxmlformats.org/officeDocument/2006/relationships/tags" Target="../tags/tag220.xml"/><Relationship Id="rId3" Type="http://schemas.openxmlformats.org/officeDocument/2006/relationships/tags" Target="../tags/tag21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5" Type="http://schemas.openxmlformats.org/officeDocument/2006/relationships/tags" Target="../tags/tag326.xml"/><Relationship Id="rId4" Type="http://schemas.openxmlformats.org/officeDocument/2006/relationships/tags" Target="../tags/tag325.xml"/><Relationship Id="rId3" Type="http://schemas.openxmlformats.org/officeDocument/2006/relationships/tags" Target="../tags/tag32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5" Type="http://schemas.openxmlformats.org/officeDocument/2006/relationships/tags" Target="../tags/tag392.xml"/><Relationship Id="rId4" Type="http://schemas.openxmlformats.org/officeDocument/2006/relationships/tags" Target="../tags/tag391.xml"/><Relationship Id="rId3" Type="http://schemas.openxmlformats.org/officeDocument/2006/relationships/tags" Target="../tags/tag39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5" Type="http://schemas.openxmlformats.org/officeDocument/2006/relationships/tags" Target="../tags/tag596.xml"/><Relationship Id="rId4" Type="http://schemas.openxmlformats.org/officeDocument/2006/relationships/tags" Target="../tags/tag595.xml"/><Relationship Id="rId3" Type="http://schemas.openxmlformats.org/officeDocument/2006/relationships/tags" Target="../tags/tag59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5" Type="http://schemas.openxmlformats.org/officeDocument/2006/relationships/tags" Target="../tags/tag605.xml"/><Relationship Id="rId4" Type="http://schemas.openxmlformats.org/officeDocument/2006/relationships/tags" Target="../tags/tag604.xml"/><Relationship Id="rId3" Type="http://schemas.openxmlformats.org/officeDocument/2006/relationships/tags" Target="../tags/tag60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金属晶体在组成、结构、性质上与分子晶体、共价晶体等的区别在哪里呢？下面我们一起来学习有关金属晶体的内容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A3BE2E01-2384-4956-9DBB-D531C4C288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 sz="1200" b="1">
                <a:latin typeface="宋体" panose="02010600030101010101" pitchFamily="2" charset="-122"/>
                <a:ea typeface="+mn-ea"/>
              </a:rPr>
              <a:t>金属内部</a:t>
            </a:r>
            <a:r>
              <a:rPr lang="zh-CN" altLang="en-US" sz="1200" b="1">
                <a:latin typeface="宋体" panose="02010600030101010101" pitchFamily="2" charset="-122"/>
                <a:ea typeface="+mn-ea"/>
                <a:sym typeface="+mn-ea"/>
              </a:rPr>
              <a:t>微粒之间存在怎样的相互作用？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A3BE2E01-2384-4956-9DBB-D531C4C288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电荷数相同时，看半径，电荷数不同，主要看电荷数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升温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A3BE2E01-2384-4956-9DBB-D531C4C288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A3BE2E01-2384-4956-9DBB-D531C4C288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zh-CN" sz="1200" kern="1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金属原子在二维空间中排列的两种方式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A3BE2E01-2384-4956-9DBB-D531C4C288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面心、体心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A3BE2E01-2384-4956-9DBB-D531C4C288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image" Target="../media/image1.png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连接符 10"/>
          <p:cNvCxnSpPr/>
          <p:nvPr userDrawn="1"/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64.xml"/><Relationship Id="rId5" Type="http://schemas.openxmlformats.org/officeDocument/2006/relationships/image" Target="../media/image5.png"/><Relationship Id="rId4" Type="http://schemas.openxmlformats.org/officeDocument/2006/relationships/tags" Target="../tags/tag63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29.xml"/><Relationship Id="rId8" Type="http://schemas.openxmlformats.org/officeDocument/2006/relationships/tags" Target="../tags/tag228.xml"/><Relationship Id="rId7" Type="http://schemas.openxmlformats.org/officeDocument/2006/relationships/tags" Target="../tags/tag227.xml"/><Relationship Id="rId6" Type="http://schemas.openxmlformats.org/officeDocument/2006/relationships/tags" Target="../tags/tag226.xml"/><Relationship Id="rId5" Type="http://schemas.openxmlformats.org/officeDocument/2006/relationships/tags" Target="../tags/tag225.xml"/><Relationship Id="rId4" Type="http://schemas.openxmlformats.org/officeDocument/2006/relationships/tags" Target="../tags/tag224.xml"/><Relationship Id="rId3" Type="http://schemas.openxmlformats.org/officeDocument/2006/relationships/tags" Target="../tags/tag223.xml"/><Relationship Id="rId29" Type="http://schemas.openxmlformats.org/officeDocument/2006/relationships/slideLayout" Target="../slideLayouts/slideLayout7.xml"/><Relationship Id="rId28" Type="http://schemas.openxmlformats.org/officeDocument/2006/relationships/tags" Target="../tags/tag246.xml"/><Relationship Id="rId27" Type="http://schemas.openxmlformats.org/officeDocument/2006/relationships/tags" Target="../tags/tag245.xml"/><Relationship Id="rId26" Type="http://schemas.openxmlformats.org/officeDocument/2006/relationships/tags" Target="../tags/tag244.xml"/><Relationship Id="rId25" Type="http://schemas.openxmlformats.org/officeDocument/2006/relationships/tags" Target="../tags/tag243.xml"/><Relationship Id="rId24" Type="http://schemas.openxmlformats.org/officeDocument/2006/relationships/tags" Target="../tags/tag242.xml"/><Relationship Id="rId23" Type="http://schemas.openxmlformats.org/officeDocument/2006/relationships/tags" Target="../tags/tag241.xml"/><Relationship Id="rId22" Type="http://schemas.openxmlformats.org/officeDocument/2006/relationships/tags" Target="../tags/tag240.xml"/><Relationship Id="rId21" Type="http://schemas.openxmlformats.org/officeDocument/2006/relationships/tags" Target="../tags/tag239.xml"/><Relationship Id="rId20" Type="http://schemas.openxmlformats.org/officeDocument/2006/relationships/tags" Target="../tags/tag238.xml"/><Relationship Id="rId2" Type="http://schemas.openxmlformats.org/officeDocument/2006/relationships/tags" Target="../tags/tag222.xml"/><Relationship Id="rId19" Type="http://schemas.openxmlformats.org/officeDocument/2006/relationships/tags" Target="../tags/tag237.xml"/><Relationship Id="rId18" Type="http://schemas.openxmlformats.org/officeDocument/2006/relationships/tags" Target="../tags/tag236.xml"/><Relationship Id="rId17" Type="http://schemas.openxmlformats.org/officeDocument/2006/relationships/tags" Target="../tags/tag235.xml"/><Relationship Id="rId16" Type="http://schemas.openxmlformats.org/officeDocument/2006/relationships/image" Target="../media/image12.png"/><Relationship Id="rId15" Type="http://schemas.openxmlformats.org/officeDocument/2006/relationships/tags" Target="../tags/tag234.xml"/><Relationship Id="rId14" Type="http://schemas.openxmlformats.org/officeDocument/2006/relationships/tags" Target="../tags/tag233.xml"/><Relationship Id="rId13" Type="http://schemas.openxmlformats.org/officeDocument/2006/relationships/tags" Target="../tags/tag232.xml"/><Relationship Id="rId12" Type="http://schemas.openxmlformats.org/officeDocument/2006/relationships/image" Target="../media/image11.png"/><Relationship Id="rId11" Type="http://schemas.openxmlformats.org/officeDocument/2006/relationships/tags" Target="../tags/tag231.xml"/><Relationship Id="rId10" Type="http://schemas.openxmlformats.org/officeDocument/2006/relationships/tags" Target="../tags/tag230.xml"/><Relationship Id="rId1" Type="http://schemas.openxmlformats.org/officeDocument/2006/relationships/tags" Target="../tags/tag22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55.xml"/><Relationship Id="rId81" Type="http://schemas.openxmlformats.org/officeDocument/2006/relationships/notesSlide" Target="../notesSlides/notesSlide5.xml"/><Relationship Id="rId80" Type="http://schemas.openxmlformats.org/officeDocument/2006/relationships/slideLayout" Target="../slideLayouts/slideLayout7.xml"/><Relationship Id="rId8" Type="http://schemas.openxmlformats.org/officeDocument/2006/relationships/tags" Target="../tags/tag254.xml"/><Relationship Id="rId79" Type="http://schemas.openxmlformats.org/officeDocument/2006/relationships/tags" Target="../tags/tag323.xml"/><Relationship Id="rId78" Type="http://schemas.openxmlformats.org/officeDocument/2006/relationships/tags" Target="../tags/tag322.xml"/><Relationship Id="rId77" Type="http://schemas.openxmlformats.org/officeDocument/2006/relationships/tags" Target="../tags/tag321.xml"/><Relationship Id="rId76" Type="http://schemas.openxmlformats.org/officeDocument/2006/relationships/image" Target="../media/image12.png"/><Relationship Id="rId75" Type="http://schemas.openxmlformats.org/officeDocument/2006/relationships/tags" Target="../tags/tag320.xml"/><Relationship Id="rId74" Type="http://schemas.openxmlformats.org/officeDocument/2006/relationships/tags" Target="../tags/tag319.xml"/><Relationship Id="rId73" Type="http://schemas.openxmlformats.org/officeDocument/2006/relationships/tags" Target="../tags/tag318.xml"/><Relationship Id="rId72" Type="http://schemas.openxmlformats.org/officeDocument/2006/relationships/image" Target="../media/image11.png"/><Relationship Id="rId71" Type="http://schemas.openxmlformats.org/officeDocument/2006/relationships/tags" Target="../tags/tag317.xml"/><Relationship Id="rId70" Type="http://schemas.openxmlformats.org/officeDocument/2006/relationships/tags" Target="../tags/tag316.xml"/><Relationship Id="rId7" Type="http://schemas.openxmlformats.org/officeDocument/2006/relationships/tags" Target="../tags/tag253.xml"/><Relationship Id="rId69" Type="http://schemas.openxmlformats.org/officeDocument/2006/relationships/tags" Target="../tags/tag315.xml"/><Relationship Id="rId68" Type="http://schemas.openxmlformats.org/officeDocument/2006/relationships/tags" Target="../tags/tag314.xml"/><Relationship Id="rId67" Type="http://schemas.openxmlformats.org/officeDocument/2006/relationships/tags" Target="../tags/tag313.xml"/><Relationship Id="rId66" Type="http://schemas.openxmlformats.org/officeDocument/2006/relationships/tags" Target="../tags/tag312.xml"/><Relationship Id="rId65" Type="http://schemas.openxmlformats.org/officeDocument/2006/relationships/tags" Target="../tags/tag311.xml"/><Relationship Id="rId64" Type="http://schemas.openxmlformats.org/officeDocument/2006/relationships/tags" Target="../tags/tag310.xml"/><Relationship Id="rId63" Type="http://schemas.openxmlformats.org/officeDocument/2006/relationships/tags" Target="../tags/tag309.xml"/><Relationship Id="rId62" Type="http://schemas.openxmlformats.org/officeDocument/2006/relationships/tags" Target="../tags/tag308.xml"/><Relationship Id="rId61" Type="http://schemas.openxmlformats.org/officeDocument/2006/relationships/tags" Target="../tags/tag307.xml"/><Relationship Id="rId60" Type="http://schemas.openxmlformats.org/officeDocument/2006/relationships/tags" Target="../tags/tag306.xml"/><Relationship Id="rId6" Type="http://schemas.openxmlformats.org/officeDocument/2006/relationships/tags" Target="../tags/tag252.xml"/><Relationship Id="rId59" Type="http://schemas.openxmlformats.org/officeDocument/2006/relationships/tags" Target="../tags/tag305.xml"/><Relationship Id="rId58" Type="http://schemas.openxmlformats.org/officeDocument/2006/relationships/tags" Target="../tags/tag304.xml"/><Relationship Id="rId57" Type="http://schemas.openxmlformats.org/officeDocument/2006/relationships/tags" Target="../tags/tag303.xml"/><Relationship Id="rId56" Type="http://schemas.openxmlformats.org/officeDocument/2006/relationships/tags" Target="../tags/tag302.xml"/><Relationship Id="rId55" Type="http://schemas.openxmlformats.org/officeDocument/2006/relationships/tags" Target="../tags/tag301.xml"/><Relationship Id="rId54" Type="http://schemas.openxmlformats.org/officeDocument/2006/relationships/tags" Target="../tags/tag300.xml"/><Relationship Id="rId53" Type="http://schemas.openxmlformats.org/officeDocument/2006/relationships/tags" Target="../tags/tag299.xml"/><Relationship Id="rId52" Type="http://schemas.openxmlformats.org/officeDocument/2006/relationships/tags" Target="../tags/tag298.xml"/><Relationship Id="rId51" Type="http://schemas.openxmlformats.org/officeDocument/2006/relationships/tags" Target="../tags/tag297.xml"/><Relationship Id="rId50" Type="http://schemas.openxmlformats.org/officeDocument/2006/relationships/tags" Target="../tags/tag296.xml"/><Relationship Id="rId5" Type="http://schemas.openxmlformats.org/officeDocument/2006/relationships/tags" Target="../tags/tag251.xml"/><Relationship Id="rId49" Type="http://schemas.openxmlformats.org/officeDocument/2006/relationships/tags" Target="../tags/tag295.xml"/><Relationship Id="rId48" Type="http://schemas.openxmlformats.org/officeDocument/2006/relationships/tags" Target="../tags/tag294.xml"/><Relationship Id="rId47" Type="http://schemas.openxmlformats.org/officeDocument/2006/relationships/tags" Target="../tags/tag293.xml"/><Relationship Id="rId46" Type="http://schemas.openxmlformats.org/officeDocument/2006/relationships/tags" Target="../tags/tag292.xml"/><Relationship Id="rId45" Type="http://schemas.openxmlformats.org/officeDocument/2006/relationships/tags" Target="../tags/tag291.xml"/><Relationship Id="rId44" Type="http://schemas.openxmlformats.org/officeDocument/2006/relationships/tags" Target="../tags/tag290.xml"/><Relationship Id="rId43" Type="http://schemas.openxmlformats.org/officeDocument/2006/relationships/tags" Target="../tags/tag289.xml"/><Relationship Id="rId42" Type="http://schemas.openxmlformats.org/officeDocument/2006/relationships/tags" Target="../tags/tag288.xml"/><Relationship Id="rId41" Type="http://schemas.openxmlformats.org/officeDocument/2006/relationships/tags" Target="../tags/tag287.xml"/><Relationship Id="rId40" Type="http://schemas.openxmlformats.org/officeDocument/2006/relationships/tags" Target="../tags/tag286.xml"/><Relationship Id="rId4" Type="http://schemas.openxmlformats.org/officeDocument/2006/relationships/tags" Target="../tags/tag250.xml"/><Relationship Id="rId39" Type="http://schemas.openxmlformats.org/officeDocument/2006/relationships/tags" Target="../tags/tag285.xml"/><Relationship Id="rId38" Type="http://schemas.openxmlformats.org/officeDocument/2006/relationships/tags" Target="../tags/tag284.xml"/><Relationship Id="rId37" Type="http://schemas.openxmlformats.org/officeDocument/2006/relationships/tags" Target="../tags/tag283.xml"/><Relationship Id="rId36" Type="http://schemas.openxmlformats.org/officeDocument/2006/relationships/tags" Target="../tags/tag282.xml"/><Relationship Id="rId35" Type="http://schemas.openxmlformats.org/officeDocument/2006/relationships/tags" Target="../tags/tag281.xml"/><Relationship Id="rId34" Type="http://schemas.openxmlformats.org/officeDocument/2006/relationships/tags" Target="../tags/tag280.xml"/><Relationship Id="rId33" Type="http://schemas.openxmlformats.org/officeDocument/2006/relationships/tags" Target="../tags/tag279.xml"/><Relationship Id="rId32" Type="http://schemas.openxmlformats.org/officeDocument/2006/relationships/tags" Target="../tags/tag278.xml"/><Relationship Id="rId31" Type="http://schemas.openxmlformats.org/officeDocument/2006/relationships/tags" Target="../tags/tag277.xml"/><Relationship Id="rId30" Type="http://schemas.openxmlformats.org/officeDocument/2006/relationships/tags" Target="../tags/tag276.xml"/><Relationship Id="rId3" Type="http://schemas.openxmlformats.org/officeDocument/2006/relationships/tags" Target="../tags/tag249.xml"/><Relationship Id="rId29" Type="http://schemas.openxmlformats.org/officeDocument/2006/relationships/tags" Target="../tags/tag275.xml"/><Relationship Id="rId28" Type="http://schemas.openxmlformats.org/officeDocument/2006/relationships/tags" Target="../tags/tag274.xml"/><Relationship Id="rId27" Type="http://schemas.openxmlformats.org/officeDocument/2006/relationships/tags" Target="../tags/tag273.xml"/><Relationship Id="rId26" Type="http://schemas.openxmlformats.org/officeDocument/2006/relationships/tags" Target="../tags/tag272.xml"/><Relationship Id="rId25" Type="http://schemas.openxmlformats.org/officeDocument/2006/relationships/tags" Target="../tags/tag271.xml"/><Relationship Id="rId24" Type="http://schemas.openxmlformats.org/officeDocument/2006/relationships/tags" Target="../tags/tag270.xml"/><Relationship Id="rId23" Type="http://schemas.openxmlformats.org/officeDocument/2006/relationships/tags" Target="../tags/tag269.xml"/><Relationship Id="rId22" Type="http://schemas.openxmlformats.org/officeDocument/2006/relationships/tags" Target="../tags/tag268.xml"/><Relationship Id="rId21" Type="http://schemas.openxmlformats.org/officeDocument/2006/relationships/tags" Target="../tags/tag267.xml"/><Relationship Id="rId20" Type="http://schemas.openxmlformats.org/officeDocument/2006/relationships/tags" Target="../tags/tag266.xml"/><Relationship Id="rId2" Type="http://schemas.openxmlformats.org/officeDocument/2006/relationships/tags" Target="../tags/tag248.xml"/><Relationship Id="rId19" Type="http://schemas.openxmlformats.org/officeDocument/2006/relationships/tags" Target="../tags/tag265.xml"/><Relationship Id="rId18" Type="http://schemas.openxmlformats.org/officeDocument/2006/relationships/tags" Target="../tags/tag264.xml"/><Relationship Id="rId17" Type="http://schemas.openxmlformats.org/officeDocument/2006/relationships/tags" Target="../tags/tag263.xml"/><Relationship Id="rId16" Type="http://schemas.openxmlformats.org/officeDocument/2006/relationships/tags" Target="../tags/tag262.xml"/><Relationship Id="rId15" Type="http://schemas.openxmlformats.org/officeDocument/2006/relationships/tags" Target="../tags/tag261.xml"/><Relationship Id="rId14" Type="http://schemas.openxmlformats.org/officeDocument/2006/relationships/tags" Target="../tags/tag260.xml"/><Relationship Id="rId13" Type="http://schemas.openxmlformats.org/officeDocument/2006/relationships/tags" Target="../tags/tag259.xml"/><Relationship Id="rId12" Type="http://schemas.openxmlformats.org/officeDocument/2006/relationships/tags" Target="../tags/tag258.xml"/><Relationship Id="rId11" Type="http://schemas.openxmlformats.org/officeDocument/2006/relationships/tags" Target="../tags/tag257.xml"/><Relationship Id="rId10" Type="http://schemas.openxmlformats.org/officeDocument/2006/relationships/tags" Target="../tags/tag256.xml"/><Relationship Id="rId1" Type="http://schemas.openxmlformats.org/officeDocument/2006/relationships/tags" Target="../tags/tag247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335.xml"/><Relationship Id="rId8" Type="http://schemas.openxmlformats.org/officeDocument/2006/relationships/tags" Target="../tags/tag334.xml"/><Relationship Id="rId7" Type="http://schemas.openxmlformats.org/officeDocument/2006/relationships/tags" Target="../tags/tag333.xml"/><Relationship Id="rId67" Type="http://schemas.openxmlformats.org/officeDocument/2006/relationships/notesSlide" Target="../notesSlides/notesSlide6.xml"/><Relationship Id="rId66" Type="http://schemas.openxmlformats.org/officeDocument/2006/relationships/slideLayout" Target="../slideLayouts/slideLayout7.xml"/><Relationship Id="rId65" Type="http://schemas.openxmlformats.org/officeDocument/2006/relationships/tags" Target="../tags/tag389.xml"/><Relationship Id="rId64" Type="http://schemas.openxmlformats.org/officeDocument/2006/relationships/image" Target="../media/image11.png"/><Relationship Id="rId63" Type="http://schemas.openxmlformats.org/officeDocument/2006/relationships/tags" Target="../tags/tag388.xml"/><Relationship Id="rId62" Type="http://schemas.openxmlformats.org/officeDocument/2006/relationships/tags" Target="../tags/tag387.xml"/><Relationship Id="rId61" Type="http://schemas.openxmlformats.org/officeDocument/2006/relationships/tags" Target="../tags/tag386.xml"/><Relationship Id="rId60" Type="http://schemas.openxmlformats.org/officeDocument/2006/relationships/image" Target="../media/image12.png"/><Relationship Id="rId6" Type="http://schemas.openxmlformats.org/officeDocument/2006/relationships/tags" Target="../tags/tag332.xml"/><Relationship Id="rId59" Type="http://schemas.openxmlformats.org/officeDocument/2006/relationships/tags" Target="../tags/tag385.xml"/><Relationship Id="rId58" Type="http://schemas.openxmlformats.org/officeDocument/2006/relationships/tags" Target="../tags/tag384.xml"/><Relationship Id="rId57" Type="http://schemas.openxmlformats.org/officeDocument/2006/relationships/tags" Target="../tags/tag383.xml"/><Relationship Id="rId56" Type="http://schemas.openxmlformats.org/officeDocument/2006/relationships/tags" Target="../tags/tag382.xml"/><Relationship Id="rId55" Type="http://schemas.openxmlformats.org/officeDocument/2006/relationships/tags" Target="../tags/tag381.xml"/><Relationship Id="rId54" Type="http://schemas.openxmlformats.org/officeDocument/2006/relationships/tags" Target="../tags/tag380.xml"/><Relationship Id="rId53" Type="http://schemas.openxmlformats.org/officeDocument/2006/relationships/tags" Target="../tags/tag379.xml"/><Relationship Id="rId52" Type="http://schemas.openxmlformats.org/officeDocument/2006/relationships/tags" Target="../tags/tag378.xml"/><Relationship Id="rId51" Type="http://schemas.openxmlformats.org/officeDocument/2006/relationships/tags" Target="../tags/tag377.xml"/><Relationship Id="rId50" Type="http://schemas.openxmlformats.org/officeDocument/2006/relationships/tags" Target="../tags/tag376.xml"/><Relationship Id="rId5" Type="http://schemas.openxmlformats.org/officeDocument/2006/relationships/tags" Target="../tags/tag331.xml"/><Relationship Id="rId49" Type="http://schemas.openxmlformats.org/officeDocument/2006/relationships/tags" Target="../tags/tag375.xml"/><Relationship Id="rId48" Type="http://schemas.openxmlformats.org/officeDocument/2006/relationships/tags" Target="../tags/tag374.xml"/><Relationship Id="rId47" Type="http://schemas.openxmlformats.org/officeDocument/2006/relationships/tags" Target="../tags/tag373.xml"/><Relationship Id="rId46" Type="http://schemas.openxmlformats.org/officeDocument/2006/relationships/tags" Target="../tags/tag372.xml"/><Relationship Id="rId45" Type="http://schemas.openxmlformats.org/officeDocument/2006/relationships/tags" Target="../tags/tag371.xml"/><Relationship Id="rId44" Type="http://schemas.openxmlformats.org/officeDocument/2006/relationships/tags" Target="../tags/tag370.xml"/><Relationship Id="rId43" Type="http://schemas.openxmlformats.org/officeDocument/2006/relationships/tags" Target="../tags/tag369.xml"/><Relationship Id="rId42" Type="http://schemas.openxmlformats.org/officeDocument/2006/relationships/tags" Target="../tags/tag368.xml"/><Relationship Id="rId41" Type="http://schemas.openxmlformats.org/officeDocument/2006/relationships/tags" Target="../tags/tag367.xml"/><Relationship Id="rId40" Type="http://schemas.openxmlformats.org/officeDocument/2006/relationships/tags" Target="../tags/tag366.xml"/><Relationship Id="rId4" Type="http://schemas.openxmlformats.org/officeDocument/2006/relationships/tags" Target="../tags/tag330.xml"/><Relationship Id="rId39" Type="http://schemas.openxmlformats.org/officeDocument/2006/relationships/tags" Target="../tags/tag365.xml"/><Relationship Id="rId38" Type="http://schemas.openxmlformats.org/officeDocument/2006/relationships/tags" Target="../tags/tag364.xml"/><Relationship Id="rId37" Type="http://schemas.openxmlformats.org/officeDocument/2006/relationships/tags" Target="../tags/tag363.xml"/><Relationship Id="rId36" Type="http://schemas.openxmlformats.org/officeDocument/2006/relationships/tags" Target="../tags/tag362.xml"/><Relationship Id="rId35" Type="http://schemas.openxmlformats.org/officeDocument/2006/relationships/tags" Target="../tags/tag361.xml"/><Relationship Id="rId34" Type="http://schemas.openxmlformats.org/officeDocument/2006/relationships/tags" Target="../tags/tag360.xml"/><Relationship Id="rId33" Type="http://schemas.openxmlformats.org/officeDocument/2006/relationships/tags" Target="../tags/tag359.xml"/><Relationship Id="rId32" Type="http://schemas.openxmlformats.org/officeDocument/2006/relationships/tags" Target="../tags/tag358.xml"/><Relationship Id="rId31" Type="http://schemas.openxmlformats.org/officeDocument/2006/relationships/tags" Target="../tags/tag357.xml"/><Relationship Id="rId30" Type="http://schemas.openxmlformats.org/officeDocument/2006/relationships/tags" Target="../tags/tag356.xml"/><Relationship Id="rId3" Type="http://schemas.openxmlformats.org/officeDocument/2006/relationships/tags" Target="../tags/tag329.xml"/><Relationship Id="rId29" Type="http://schemas.openxmlformats.org/officeDocument/2006/relationships/tags" Target="../tags/tag355.xml"/><Relationship Id="rId28" Type="http://schemas.openxmlformats.org/officeDocument/2006/relationships/tags" Target="../tags/tag354.xml"/><Relationship Id="rId27" Type="http://schemas.openxmlformats.org/officeDocument/2006/relationships/tags" Target="../tags/tag353.xml"/><Relationship Id="rId26" Type="http://schemas.openxmlformats.org/officeDocument/2006/relationships/tags" Target="../tags/tag352.xml"/><Relationship Id="rId25" Type="http://schemas.openxmlformats.org/officeDocument/2006/relationships/tags" Target="../tags/tag351.xml"/><Relationship Id="rId24" Type="http://schemas.openxmlformats.org/officeDocument/2006/relationships/tags" Target="../tags/tag350.xml"/><Relationship Id="rId23" Type="http://schemas.openxmlformats.org/officeDocument/2006/relationships/tags" Target="../tags/tag349.xml"/><Relationship Id="rId22" Type="http://schemas.openxmlformats.org/officeDocument/2006/relationships/tags" Target="../tags/tag348.xml"/><Relationship Id="rId21" Type="http://schemas.openxmlformats.org/officeDocument/2006/relationships/tags" Target="../tags/tag347.xml"/><Relationship Id="rId20" Type="http://schemas.openxmlformats.org/officeDocument/2006/relationships/tags" Target="../tags/tag346.xml"/><Relationship Id="rId2" Type="http://schemas.openxmlformats.org/officeDocument/2006/relationships/tags" Target="../tags/tag328.xml"/><Relationship Id="rId19" Type="http://schemas.openxmlformats.org/officeDocument/2006/relationships/tags" Target="../tags/tag345.xml"/><Relationship Id="rId18" Type="http://schemas.openxmlformats.org/officeDocument/2006/relationships/tags" Target="../tags/tag344.xml"/><Relationship Id="rId17" Type="http://schemas.openxmlformats.org/officeDocument/2006/relationships/tags" Target="../tags/tag343.xml"/><Relationship Id="rId16" Type="http://schemas.openxmlformats.org/officeDocument/2006/relationships/tags" Target="../tags/tag342.xml"/><Relationship Id="rId15" Type="http://schemas.openxmlformats.org/officeDocument/2006/relationships/tags" Target="../tags/tag341.xml"/><Relationship Id="rId14" Type="http://schemas.openxmlformats.org/officeDocument/2006/relationships/tags" Target="../tags/tag340.xml"/><Relationship Id="rId13" Type="http://schemas.openxmlformats.org/officeDocument/2006/relationships/tags" Target="../tags/tag339.xml"/><Relationship Id="rId12" Type="http://schemas.openxmlformats.org/officeDocument/2006/relationships/tags" Target="../tags/tag338.xml"/><Relationship Id="rId11" Type="http://schemas.openxmlformats.org/officeDocument/2006/relationships/tags" Target="../tags/tag337.xml"/><Relationship Id="rId10" Type="http://schemas.openxmlformats.org/officeDocument/2006/relationships/tags" Target="../tags/tag336.xml"/><Relationship Id="rId1" Type="http://schemas.openxmlformats.org/officeDocument/2006/relationships/tags" Target="../tags/tag327.xml"/></Relationships>
</file>

<file path=ppt/slides/_rels/slide13.xml.rels><?xml version="1.0" encoding="UTF-8" standalone="yes"?>
<Relationships xmlns="http://schemas.openxmlformats.org/package/2006/relationships"><Relationship Id="rId99" Type="http://schemas.openxmlformats.org/officeDocument/2006/relationships/tags" Target="../tags/tag490.xml"/><Relationship Id="rId98" Type="http://schemas.openxmlformats.org/officeDocument/2006/relationships/tags" Target="../tags/tag489.xml"/><Relationship Id="rId97" Type="http://schemas.openxmlformats.org/officeDocument/2006/relationships/tags" Target="../tags/tag488.xml"/><Relationship Id="rId96" Type="http://schemas.openxmlformats.org/officeDocument/2006/relationships/tags" Target="../tags/tag487.xml"/><Relationship Id="rId95" Type="http://schemas.openxmlformats.org/officeDocument/2006/relationships/tags" Target="../tags/tag486.xml"/><Relationship Id="rId94" Type="http://schemas.openxmlformats.org/officeDocument/2006/relationships/tags" Target="../tags/tag485.xml"/><Relationship Id="rId93" Type="http://schemas.openxmlformats.org/officeDocument/2006/relationships/tags" Target="../tags/tag484.xml"/><Relationship Id="rId92" Type="http://schemas.openxmlformats.org/officeDocument/2006/relationships/tags" Target="../tags/tag483.xml"/><Relationship Id="rId91" Type="http://schemas.openxmlformats.org/officeDocument/2006/relationships/tags" Target="../tags/tag482.xml"/><Relationship Id="rId90" Type="http://schemas.openxmlformats.org/officeDocument/2006/relationships/tags" Target="../tags/tag481.xml"/><Relationship Id="rId9" Type="http://schemas.openxmlformats.org/officeDocument/2006/relationships/tags" Target="../tags/tag400.xml"/><Relationship Id="rId89" Type="http://schemas.openxmlformats.org/officeDocument/2006/relationships/tags" Target="../tags/tag480.xml"/><Relationship Id="rId88" Type="http://schemas.openxmlformats.org/officeDocument/2006/relationships/tags" Target="../tags/tag479.xml"/><Relationship Id="rId87" Type="http://schemas.openxmlformats.org/officeDocument/2006/relationships/tags" Target="../tags/tag478.xml"/><Relationship Id="rId86" Type="http://schemas.openxmlformats.org/officeDocument/2006/relationships/tags" Target="../tags/tag477.xml"/><Relationship Id="rId85" Type="http://schemas.openxmlformats.org/officeDocument/2006/relationships/tags" Target="../tags/tag476.xml"/><Relationship Id="rId84" Type="http://schemas.openxmlformats.org/officeDocument/2006/relationships/tags" Target="../tags/tag475.xml"/><Relationship Id="rId83" Type="http://schemas.openxmlformats.org/officeDocument/2006/relationships/tags" Target="../tags/tag474.xml"/><Relationship Id="rId82" Type="http://schemas.openxmlformats.org/officeDocument/2006/relationships/tags" Target="../tags/tag473.xml"/><Relationship Id="rId81" Type="http://schemas.openxmlformats.org/officeDocument/2006/relationships/tags" Target="../tags/tag472.xml"/><Relationship Id="rId80" Type="http://schemas.openxmlformats.org/officeDocument/2006/relationships/tags" Target="../tags/tag471.xml"/><Relationship Id="rId8" Type="http://schemas.openxmlformats.org/officeDocument/2006/relationships/tags" Target="../tags/tag399.xml"/><Relationship Id="rId79" Type="http://schemas.openxmlformats.org/officeDocument/2006/relationships/tags" Target="../tags/tag470.xml"/><Relationship Id="rId78" Type="http://schemas.openxmlformats.org/officeDocument/2006/relationships/tags" Target="../tags/tag469.xml"/><Relationship Id="rId77" Type="http://schemas.openxmlformats.org/officeDocument/2006/relationships/tags" Target="../tags/tag468.xml"/><Relationship Id="rId76" Type="http://schemas.openxmlformats.org/officeDocument/2006/relationships/tags" Target="../tags/tag467.xml"/><Relationship Id="rId75" Type="http://schemas.openxmlformats.org/officeDocument/2006/relationships/tags" Target="../tags/tag466.xml"/><Relationship Id="rId74" Type="http://schemas.openxmlformats.org/officeDocument/2006/relationships/tags" Target="../tags/tag465.xml"/><Relationship Id="rId73" Type="http://schemas.openxmlformats.org/officeDocument/2006/relationships/tags" Target="../tags/tag464.xml"/><Relationship Id="rId72" Type="http://schemas.openxmlformats.org/officeDocument/2006/relationships/tags" Target="../tags/tag463.xml"/><Relationship Id="rId71" Type="http://schemas.openxmlformats.org/officeDocument/2006/relationships/tags" Target="../tags/tag462.xml"/><Relationship Id="rId70" Type="http://schemas.openxmlformats.org/officeDocument/2006/relationships/tags" Target="../tags/tag461.xml"/><Relationship Id="rId7" Type="http://schemas.openxmlformats.org/officeDocument/2006/relationships/tags" Target="../tags/tag398.xml"/><Relationship Id="rId69" Type="http://schemas.openxmlformats.org/officeDocument/2006/relationships/tags" Target="../tags/tag460.xml"/><Relationship Id="rId68" Type="http://schemas.openxmlformats.org/officeDocument/2006/relationships/tags" Target="../tags/tag459.xml"/><Relationship Id="rId67" Type="http://schemas.openxmlformats.org/officeDocument/2006/relationships/tags" Target="../tags/tag458.xml"/><Relationship Id="rId66" Type="http://schemas.openxmlformats.org/officeDocument/2006/relationships/tags" Target="../tags/tag457.xml"/><Relationship Id="rId65" Type="http://schemas.openxmlformats.org/officeDocument/2006/relationships/tags" Target="../tags/tag456.xml"/><Relationship Id="rId64" Type="http://schemas.openxmlformats.org/officeDocument/2006/relationships/tags" Target="../tags/tag455.xml"/><Relationship Id="rId63" Type="http://schemas.openxmlformats.org/officeDocument/2006/relationships/tags" Target="../tags/tag454.xml"/><Relationship Id="rId62" Type="http://schemas.openxmlformats.org/officeDocument/2006/relationships/tags" Target="../tags/tag453.xml"/><Relationship Id="rId61" Type="http://schemas.openxmlformats.org/officeDocument/2006/relationships/tags" Target="../tags/tag452.xml"/><Relationship Id="rId60" Type="http://schemas.openxmlformats.org/officeDocument/2006/relationships/tags" Target="../tags/tag451.xml"/><Relationship Id="rId6" Type="http://schemas.openxmlformats.org/officeDocument/2006/relationships/hyperlink" Target="&#37329;&#23646;&#30340;&#24310;&#23637;&#24615;.mp4" TargetMode="External"/><Relationship Id="rId59" Type="http://schemas.openxmlformats.org/officeDocument/2006/relationships/tags" Target="../tags/tag450.xml"/><Relationship Id="rId58" Type="http://schemas.openxmlformats.org/officeDocument/2006/relationships/tags" Target="../tags/tag449.xml"/><Relationship Id="rId57" Type="http://schemas.openxmlformats.org/officeDocument/2006/relationships/tags" Target="../tags/tag448.xml"/><Relationship Id="rId56" Type="http://schemas.openxmlformats.org/officeDocument/2006/relationships/tags" Target="../tags/tag447.xml"/><Relationship Id="rId55" Type="http://schemas.openxmlformats.org/officeDocument/2006/relationships/tags" Target="../tags/tag446.xml"/><Relationship Id="rId54" Type="http://schemas.openxmlformats.org/officeDocument/2006/relationships/tags" Target="../tags/tag445.xml"/><Relationship Id="rId53" Type="http://schemas.openxmlformats.org/officeDocument/2006/relationships/tags" Target="../tags/tag444.xml"/><Relationship Id="rId52" Type="http://schemas.openxmlformats.org/officeDocument/2006/relationships/tags" Target="../tags/tag443.xml"/><Relationship Id="rId51" Type="http://schemas.openxmlformats.org/officeDocument/2006/relationships/tags" Target="../tags/tag442.xml"/><Relationship Id="rId50" Type="http://schemas.openxmlformats.org/officeDocument/2006/relationships/tags" Target="../tags/tag441.xml"/><Relationship Id="rId5" Type="http://schemas.openxmlformats.org/officeDocument/2006/relationships/tags" Target="../tags/tag397.xml"/><Relationship Id="rId49" Type="http://schemas.openxmlformats.org/officeDocument/2006/relationships/tags" Target="../tags/tag440.xml"/><Relationship Id="rId48" Type="http://schemas.openxmlformats.org/officeDocument/2006/relationships/tags" Target="../tags/tag439.xml"/><Relationship Id="rId47" Type="http://schemas.openxmlformats.org/officeDocument/2006/relationships/tags" Target="../tags/tag438.xml"/><Relationship Id="rId46" Type="http://schemas.openxmlformats.org/officeDocument/2006/relationships/tags" Target="../tags/tag437.xml"/><Relationship Id="rId45" Type="http://schemas.openxmlformats.org/officeDocument/2006/relationships/tags" Target="../tags/tag436.xml"/><Relationship Id="rId44" Type="http://schemas.openxmlformats.org/officeDocument/2006/relationships/tags" Target="../tags/tag435.xml"/><Relationship Id="rId43" Type="http://schemas.openxmlformats.org/officeDocument/2006/relationships/tags" Target="../tags/tag434.xml"/><Relationship Id="rId42" Type="http://schemas.openxmlformats.org/officeDocument/2006/relationships/tags" Target="../tags/tag433.xml"/><Relationship Id="rId41" Type="http://schemas.openxmlformats.org/officeDocument/2006/relationships/tags" Target="../tags/tag432.xml"/><Relationship Id="rId40" Type="http://schemas.openxmlformats.org/officeDocument/2006/relationships/tags" Target="../tags/tag431.xml"/><Relationship Id="rId4" Type="http://schemas.openxmlformats.org/officeDocument/2006/relationships/tags" Target="../tags/tag396.xml"/><Relationship Id="rId39" Type="http://schemas.openxmlformats.org/officeDocument/2006/relationships/tags" Target="../tags/tag430.xml"/><Relationship Id="rId38" Type="http://schemas.openxmlformats.org/officeDocument/2006/relationships/tags" Target="../tags/tag429.xml"/><Relationship Id="rId37" Type="http://schemas.openxmlformats.org/officeDocument/2006/relationships/tags" Target="../tags/tag428.xml"/><Relationship Id="rId36" Type="http://schemas.openxmlformats.org/officeDocument/2006/relationships/tags" Target="../tags/tag427.xml"/><Relationship Id="rId35" Type="http://schemas.openxmlformats.org/officeDocument/2006/relationships/tags" Target="../tags/tag426.xml"/><Relationship Id="rId34" Type="http://schemas.openxmlformats.org/officeDocument/2006/relationships/tags" Target="../tags/tag425.xml"/><Relationship Id="rId33" Type="http://schemas.openxmlformats.org/officeDocument/2006/relationships/tags" Target="../tags/tag424.xml"/><Relationship Id="rId32" Type="http://schemas.openxmlformats.org/officeDocument/2006/relationships/tags" Target="../tags/tag423.xml"/><Relationship Id="rId31" Type="http://schemas.openxmlformats.org/officeDocument/2006/relationships/tags" Target="../tags/tag422.xml"/><Relationship Id="rId30" Type="http://schemas.openxmlformats.org/officeDocument/2006/relationships/tags" Target="../tags/tag421.xml"/><Relationship Id="rId3" Type="http://schemas.openxmlformats.org/officeDocument/2006/relationships/tags" Target="../tags/tag395.xml"/><Relationship Id="rId29" Type="http://schemas.openxmlformats.org/officeDocument/2006/relationships/tags" Target="../tags/tag420.xml"/><Relationship Id="rId28" Type="http://schemas.openxmlformats.org/officeDocument/2006/relationships/tags" Target="../tags/tag419.xml"/><Relationship Id="rId27" Type="http://schemas.openxmlformats.org/officeDocument/2006/relationships/tags" Target="../tags/tag418.xml"/><Relationship Id="rId26" Type="http://schemas.openxmlformats.org/officeDocument/2006/relationships/tags" Target="../tags/tag417.xml"/><Relationship Id="rId25" Type="http://schemas.openxmlformats.org/officeDocument/2006/relationships/tags" Target="../tags/tag416.xml"/><Relationship Id="rId24" Type="http://schemas.openxmlformats.org/officeDocument/2006/relationships/tags" Target="../tags/tag415.xml"/><Relationship Id="rId23" Type="http://schemas.openxmlformats.org/officeDocument/2006/relationships/tags" Target="../tags/tag414.xml"/><Relationship Id="rId22" Type="http://schemas.openxmlformats.org/officeDocument/2006/relationships/tags" Target="../tags/tag413.xml"/><Relationship Id="rId21" Type="http://schemas.openxmlformats.org/officeDocument/2006/relationships/tags" Target="../tags/tag412.xml"/><Relationship Id="rId20" Type="http://schemas.openxmlformats.org/officeDocument/2006/relationships/tags" Target="../tags/tag411.xml"/><Relationship Id="rId2" Type="http://schemas.openxmlformats.org/officeDocument/2006/relationships/tags" Target="../tags/tag394.xml"/><Relationship Id="rId19" Type="http://schemas.openxmlformats.org/officeDocument/2006/relationships/tags" Target="../tags/tag410.xml"/><Relationship Id="rId180" Type="http://schemas.openxmlformats.org/officeDocument/2006/relationships/slideLayout" Target="../slideLayouts/slideLayout7.xml"/><Relationship Id="rId18" Type="http://schemas.openxmlformats.org/officeDocument/2006/relationships/tags" Target="../tags/tag409.xml"/><Relationship Id="rId179" Type="http://schemas.openxmlformats.org/officeDocument/2006/relationships/tags" Target="../tags/tag568.xml"/><Relationship Id="rId178" Type="http://schemas.openxmlformats.org/officeDocument/2006/relationships/tags" Target="../tags/tag567.xml"/><Relationship Id="rId177" Type="http://schemas.openxmlformats.org/officeDocument/2006/relationships/tags" Target="../tags/tag566.xml"/><Relationship Id="rId176" Type="http://schemas.openxmlformats.org/officeDocument/2006/relationships/tags" Target="../tags/tag565.xml"/><Relationship Id="rId175" Type="http://schemas.openxmlformats.org/officeDocument/2006/relationships/tags" Target="../tags/tag564.xml"/><Relationship Id="rId174" Type="http://schemas.openxmlformats.org/officeDocument/2006/relationships/tags" Target="../tags/tag563.xml"/><Relationship Id="rId173" Type="http://schemas.openxmlformats.org/officeDocument/2006/relationships/tags" Target="../tags/tag562.xml"/><Relationship Id="rId172" Type="http://schemas.openxmlformats.org/officeDocument/2006/relationships/tags" Target="../tags/tag561.xml"/><Relationship Id="rId171" Type="http://schemas.openxmlformats.org/officeDocument/2006/relationships/tags" Target="../tags/tag560.xml"/><Relationship Id="rId170" Type="http://schemas.openxmlformats.org/officeDocument/2006/relationships/tags" Target="../tags/tag559.xml"/><Relationship Id="rId17" Type="http://schemas.openxmlformats.org/officeDocument/2006/relationships/tags" Target="../tags/tag408.xml"/><Relationship Id="rId169" Type="http://schemas.openxmlformats.org/officeDocument/2006/relationships/tags" Target="../tags/tag558.xml"/><Relationship Id="rId168" Type="http://schemas.openxmlformats.org/officeDocument/2006/relationships/tags" Target="../tags/tag557.xml"/><Relationship Id="rId167" Type="http://schemas.openxmlformats.org/officeDocument/2006/relationships/tags" Target="../tags/tag556.xml"/><Relationship Id="rId166" Type="http://schemas.openxmlformats.org/officeDocument/2006/relationships/tags" Target="../tags/tag555.xml"/><Relationship Id="rId165" Type="http://schemas.openxmlformats.org/officeDocument/2006/relationships/tags" Target="../tags/tag554.xml"/><Relationship Id="rId164" Type="http://schemas.openxmlformats.org/officeDocument/2006/relationships/tags" Target="../tags/tag553.xml"/><Relationship Id="rId163" Type="http://schemas.openxmlformats.org/officeDocument/2006/relationships/tags" Target="../tags/tag552.xml"/><Relationship Id="rId162" Type="http://schemas.openxmlformats.org/officeDocument/2006/relationships/tags" Target="../tags/tag551.xml"/><Relationship Id="rId161" Type="http://schemas.openxmlformats.org/officeDocument/2006/relationships/tags" Target="../tags/tag550.xml"/><Relationship Id="rId160" Type="http://schemas.openxmlformats.org/officeDocument/2006/relationships/tags" Target="../tags/tag549.xml"/><Relationship Id="rId16" Type="http://schemas.openxmlformats.org/officeDocument/2006/relationships/tags" Target="../tags/tag407.xml"/><Relationship Id="rId159" Type="http://schemas.openxmlformats.org/officeDocument/2006/relationships/tags" Target="../tags/tag548.xml"/><Relationship Id="rId158" Type="http://schemas.openxmlformats.org/officeDocument/2006/relationships/tags" Target="../tags/tag547.xml"/><Relationship Id="rId157" Type="http://schemas.openxmlformats.org/officeDocument/2006/relationships/tags" Target="../tags/tag546.xml"/><Relationship Id="rId156" Type="http://schemas.openxmlformats.org/officeDocument/2006/relationships/image" Target="../media/image11.png"/><Relationship Id="rId155" Type="http://schemas.openxmlformats.org/officeDocument/2006/relationships/tags" Target="../tags/tag545.xml"/><Relationship Id="rId154" Type="http://schemas.openxmlformats.org/officeDocument/2006/relationships/tags" Target="../tags/tag544.xml"/><Relationship Id="rId153" Type="http://schemas.openxmlformats.org/officeDocument/2006/relationships/tags" Target="../tags/tag543.xml"/><Relationship Id="rId152" Type="http://schemas.openxmlformats.org/officeDocument/2006/relationships/image" Target="../media/image12.png"/><Relationship Id="rId151" Type="http://schemas.openxmlformats.org/officeDocument/2006/relationships/tags" Target="../tags/tag542.xml"/><Relationship Id="rId150" Type="http://schemas.openxmlformats.org/officeDocument/2006/relationships/tags" Target="../tags/tag541.xml"/><Relationship Id="rId15" Type="http://schemas.openxmlformats.org/officeDocument/2006/relationships/tags" Target="../tags/tag406.xml"/><Relationship Id="rId149" Type="http://schemas.openxmlformats.org/officeDocument/2006/relationships/tags" Target="../tags/tag540.xml"/><Relationship Id="rId148" Type="http://schemas.openxmlformats.org/officeDocument/2006/relationships/tags" Target="../tags/tag539.xml"/><Relationship Id="rId147" Type="http://schemas.openxmlformats.org/officeDocument/2006/relationships/tags" Target="../tags/tag538.xml"/><Relationship Id="rId146" Type="http://schemas.openxmlformats.org/officeDocument/2006/relationships/tags" Target="../tags/tag537.xml"/><Relationship Id="rId145" Type="http://schemas.openxmlformats.org/officeDocument/2006/relationships/tags" Target="../tags/tag536.xml"/><Relationship Id="rId144" Type="http://schemas.openxmlformats.org/officeDocument/2006/relationships/tags" Target="../tags/tag535.xml"/><Relationship Id="rId143" Type="http://schemas.openxmlformats.org/officeDocument/2006/relationships/tags" Target="../tags/tag534.xml"/><Relationship Id="rId142" Type="http://schemas.openxmlformats.org/officeDocument/2006/relationships/tags" Target="../tags/tag533.xml"/><Relationship Id="rId141" Type="http://schemas.openxmlformats.org/officeDocument/2006/relationships/tags" Target="../tags/tag532.xml"/><Relationship Id="rId140" Type="http://schemas.openxmlformats.org/officeDocument/2006/relationships/tags" Target="../tags/tag531.xml"/><Relationship Id="rId14" Type="http://schemas.openxmlformats.org/officeDocument/2006/relationships/tags" Target="../tags/tag405.xml"/><Relationship Id="rId139" Type="http://schemas.openxmlformats.org/officeDocument/2006/relationships/tags" Target="../tags/tag530.xml"/><Relationship Id="rId138" Type="http://schemas.openxmlformats.org/officeDocument/2006/relationships/tags" Target="../tags/tag529.xml"/><Relationship Id="rId137" Type="http://schemas.openxmlformats.org/officeDocument/2006/relationships/tags" Target="../tags/tag528.xml"/><Relationship Id="rId136" Type="http://schemas.openxmlformats.org/officeDocument/2006/relationships/tags" Target="../tags/tag527.xml"/><Relationship Id="rId135" Type="http://schemas.openxmlformats.org/officeDocument/2006/relationships/tags" Target="../tags/tag526.xml"/><Relationship Id="rId134" Type="http://schemas.openxmlformats.org/officeDocument/2006/relationships/tags" Target="../tags/tag525.xml"/><Relationship Id="rId133" Type="http://schemas.openxmlformats.org/officeDocument/2006/relationships/tags" Target="../tags/tag524.xml"/><Relationship Id="rId132" Type="http://schemas.openxmlformats.org/officeDocument/2006/relationships/tags" Target="../tags/tag523.xml"/><Relationship Id="rId131" Type="http://schemas.openxmlformats.org/officeDocument/2006/relationships/tags" Target="../tags/tag522.xml"/><Relationship Id="rId130" Type="http://schemas.openxmlformats.org/officeDocument/2006/relationships/tags" Target="../tags/tag521.xml"/><Relationship Id="rId13" Type="http://schemas.openxmlformats.org/officeDocument/2006/relationships/tags" Target="../tags/tag404.xml"/><Relationship Id="rId129" Type="http://schemas.openxmlformats.org/officeDocument/2006/relationships/tags" Target="../tags/tag520.xml"/><Relationship Id="rId128" Type="http://schemas.openxmlformats.org/officeDocument/2006/relationships/tags" Target="../tags/tag519.xml"/><Relationship Id="rId127" Type="http://schemas.openxmlformats.org/officeDocument/2006/relationships/tags" Target="../tags/tag518.xml"/><Relationship Id="rId126" Type="http://schemas.openxmlformats.org/officeDocument/2006/relationships/tags" Target="../tags/tag517.xml"/><Relationship Id="rId125" Type="http://schemas.openxmlformats.org/officeDocument/2006/relationships/tags" Target="../tags/tag516.xml"/><Relationship Id="rId124" Type="http://schemas.openxmlformats.org/officeDocument/2006/relationships/tags" Target="../tags/tag515.xml"/><Relationship Id="rId123" Type="http://schemas.openxmlformats.org/officeDocument/2006/relationships/tags" Target="../tags/tag514.xml"/><Relationship Id="rId122" Type="http://schemas.openxmlformats.org/officeDocument/2006/relationships/tags" Target="../tags/tag513.xml"/><Relationship Id="rId121" Type="http://schemas.openxmlformats.org/officeDocument/2006/relationships/tags" Target="../tags/tag512.xml"/><Relationship Id="rId120" Type="http://schemas.openxmlformats.org/officeDocument/2006/relationships/tags" Target="../tags/tag511.xml"/><Relationship Id="rId12" Type="http://schemas.openxmlformats.org/officeDocument/2006/relationships/tags" Target="../tags/tag403.xml"/><Relationship Id="rId119" Type="http://schemas.openxmlformats.org/officeDocument/2006/relationships/tags" Target="../tags/tag510.xml"/><Relationship Id="rId118" Type="http://schemas.openxmlformats.org/officeDocument/2006/relationships/tags" Target="../tags/tag509.xml"/><Relationship Id="rId117" Type="http://schemas.openxmlformats.org/officeDocument/2006/relationships/tags" Target="../tags/tag508.xml"/><Relationship Id="rId116" Type="http://schemas.openxmlformats.org/officeDocument/2006/relationships/tags" Target="../tags/tag507.xml"/><Relationship Id="rId115" Type="http://schemas.openxmlformats.org/officeDocument/2006/relationships/tags" Target="../tags/tag506.xml"/><Relationship Id="rId114" Type="http://schemas.openxmlformats.org/officeDocument/2006/relationships/tags" Target="../tags/tag505.xml"/><Relationship Id="rId113" Type="http://schemas.openxmlformats.org/officeDocument/2006/relationships/tags" Target="../tags/tag504.xml"/><Relationship Id="rId112" Type="http://schemas.openxmlformats.org/officeDocument/2006/relationships/tags" Target="../tags/tag503.xml"/><Relationship Id="rId111" Type="http://schemas.openxmlformats.org/officeDocument/2006/relationships/tags" Target="../tags/tag502.xml"/><Relationship Id="rId110" Type="http://schemas.openxmlformats.org/officeDocument/2006/relationships/tags" Target="../tags/tag501.xml"/><Relationship Id="rId11" Type="http://schemas.openxmlformats.org/officeDocument/2006/relationships/tags" Target="../tags/tag402.xml"/><Relationship Id="rId109" Type="http://schemas.openxmlformats.org/officeDocument/2006/relationships/tags" Target="../tags/tag500.xml"/><Relationship Id="rId108" Type="http://schemas.openxmlformats.org/officeDocument/2006/relationships/tags" Target="../tags/tag499.xml"/><Relationship Id="rId107" Type="http://schemas.openxmlformats.org/officeDocument/2006/relationships/tags" Target="../tags/tag498.xml"/><Relationship Id="rId106" Type="http://schemas.openxmlformats.org/officeDocument/2006/relationships/tags" Target="../tags/tag497.xml"/><Relationship Id="rId105" Type="http://schemas.openxmlformats.org/officeDocument/2006/relationships/tags" Target="../tags/tag496.xml"/><Relationship Id="rId104" Type="http://schemas.openxmlformats.org/officeDocument/2006/relationships/tags" Target="../tags/tag495.xml"/><Relationship Id="rId103" Type="http://schemas.openxmlformats.org/officeDocument/2006/relationships/tags" Target="../tags/tag494.xml"/><Relationship Id="rId102" Type="http://schemas.openxmlformats.org/officeDocument/2006/relationships/tags" Target="../tags/tag493.xml"/><Relationship Id="rId101" Type="http://schemas.openxmlformats.org/officeDocument/2006/relationships/tags" Target="../tags/tag492.xml"/><Relationship Id="rId100" Type="http://schemas.openxmlformats.org/officeDocument/2006/relationships/tags" Target="../tags/tag491.xml"/><Relationship Id="rId10" Type="http://schemas.openxmlformats.org/officeDocument/2006/relationships/tags" Target="../tags/tag401.xml"/><Relationship Id="rId1" Type="http://schemas.openxmlformats.org/officeDocument/2006/relationships/tags" Target="../tags/tag393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tags" Target="../tags/tag574.xml"/><Relationship Id="rId7" Type="http://schemas.openxmlformats.org/officeDocument/2006/relationships/tags" Target="../tags/tag573.xml"/><Relationship Id="rId6" Type="http://schemas.openxmlformats.org/officeDocument/2006/relationships/tags" Target="../tags/tag572.xml"/><Relationship Id="rId5" Type="http://schemas.openxmlformats.org/officeDocument/2006/relationships/tags" Target="../tags/tag571.xml"/><Relationship Id="rId4" Type="http://schemas.openxmlformats.org/officeDocument/2006/relationships/tags" Target="../tags/tag570.xml"/><Relationship Id="rId3" Type="http://schemas.microsoft.com/office/2007/relationships/hdphoto" Target="../media/image16.wdp"/><Relationship Id="rId2" Type="http://schemas.openxmlformats.org/officeDocument/2006/relationships/image" Target="../media/image15.jpeg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578.xml"/><Relationship Id="rId13" Type="http://schemas.openxmlformats.org/officeDocument/2006/relationships/image" Target="../media/image11.png"/><Relationship Id="rId12" Type="http://schemas.openxmlformats.org/officeDocument/2006/relationships/tags" Target="../tags/tag577.xml"/><Relationship Id="rId11" Type="http://schemas.openxmlformats.org/officeDocument/2006/relationships/tags" Target="../tags/tag576.xml"/><Relationship Id="rId10" Type="http://schemas.openxmlformats.org/officeDocument/2006/relationships/tags" Target="../tags/tag575.xml"/><Relationship Id="rId1" Type="http://schemas.openxmlformats.org/officeDocument/2006/relationships/tags" Target="../tags/tag569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tags" Target="../tags/tag585.xml"/><Relationship Id="rId7" Type="http://schemas.openxmlformats.org/officeDocument/2006/relationships/tags" Target="../tags/tag584.xml"/><Relationship Id="rId6" Type="http://schemas.openxmlformats.org/officeDocument/2006/relationships/tags" Target="../tags/tag583.xml"/><Relationship Id="rId5" Type="http://schemas.openxmlformats.org/officeDocument/2006/relationships/image" Target="../media/image12.png"/><Relationship Id="rId4" Type="http://schemas.openxmlformats.org/officeDocument/2006/relationships/tags" Target="../tags/tag582.xml"/><Relationship Id="rId3" Type="http://schemas.openxmlformats.org/officeDocument/2006/relationships/tags" Target="../tags/tag581.xml"/><Relationship Id="rId2" Type="http://schemas.openxmlformats.org/officeDocument/2006/relationships/tags" Target="../tags/tag580.xml"/><Relationship Id="rId19" Type="http://schemas.openxmlformats.org/officeDocument/2006/relationships/slideLayout" Target="../slideLayouts/slideLayout7.xml"/><Relationship Id="rId18" Type="http://schemas.openxmlformats.org/officeDocument/2006/relationships/tags" Target="../tags/tag588.xml"/><Relationship Id="rId17" Type="http://schemas.openxmlformats.org/officeDocument/2006/relationships/image" Target="../media/image18.png"/><Relationship Id="rId16" Type="http://schemas.openxmlformats.org/officeDocument/2006/relationships/tags" Target="../tags/tag587.xml"/><Relationship Id="rId15" Type="http://schemas.microsoft.com/office/2007/relationships/media" Target="../media/media5.m4a"/><Relationship Id="rId14" Type="http://schemas.openxmlformats.org/officeDocument/2006/relationships/audio" Target="../media/media5.m4a"/><Relationship Id="rId13" Type="http://schemas.openxmlformats.org/officeDocument/2006/relationships/image" Target="../media/image17.png"/><Relationship Id="rId12" Type="http://schemas.openxmlformats.org/officeDocument/2006/relationships/tags" Target="../tags/tag586.xml"/><Relationship Id="rId11" Type="http://schemas.microsoft.com/office/2007/relationships/media" Target="../media/media4.mp4"/><Relationship Id="rId10" Type="http://schemas.openxmlformats.org/officeDocument/2006/relationships/video" Target="../media/media4.mp4"/><Relationship Id="rId1" Type="http://schemas.openxmlformats.org/officeDocument/2006/relationships/tags" Target="../tags/tag57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593.xml"/><Relationship Id="rId5" Type="http://schemas.openxmlformats.org/officeDocument/2006/relationships/tags" Target="../tags/tag592.xml"/><Relationship Id="rId4" Type="http://schemas.openxmlformats.org/officeDocument/2006/relationships/image" Target="../media/image19.png"/><Relationship Id="rId3" Type="http://schemas.openxmlformats.org/officeDocument/2006/relationships/tags" Target="../tags/tag591.xml"/><Relationship Id="rId2" Type="http://schemas.openxmlformats.org/officeDocument/2006/relationships/tags" Target="../tags/tag590.xml"/><Relationship Id="rId1" Type="http://schemas.openxmlformats.org/officeDocument/2006/relationships/tags" Target="../tags/tag589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602.xml"/><Relationship Id="rId8" Type="http://schemas.openxmlformats.org/officeDocument/2006/relationships/image" Target="../media/image22.png"/><Relationship Id="rId7" Type="http://schemas.openxmlformats.org/officeDocument/2006/relationships/tags" Target="../tags/tag601.xml"/><Relationship Id="rId6" Type="http://schemas.openxmlformats.org/officeDocument/2006/relationships/image" Target="../media/image21.png"/><Relationship Id="rId5" Type="http://schemas.openxmlformats.org/officeDocument/2006/relationships/tags" Target="../tags/tag600.xml"/><Relationship Id="rId4" Type="http://schemas.openxmlformats.org/officeDocument/2006/relationships/image" Target="../media/image20.png"/><Relationship Id="rId3" Type="http://schemas.openxmlformats.org/officeDocument/2006/relationships/tags" Target="../tags/tag599.xml"/><Relationship Id="rId2" Type="http://schemas.openxmlformats.org/officeDocument/2006/relationships/tags" Target="../tags/tag598.xml"/><Relationship Id="rId11" Type="http://schemas.openxmlformats.org/officeDocument/2006/relationships/notesSlide" Target="../notesSlides/notesSlide8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597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tags" Target="../tags/tag612.xml"/><Relationship Id="rId7" Type="http://schemas.openxmlformats.org/officeDocument/2006/relationships/tags" Target="../tags/tag611.xml"/><Relationship Id="rId6" Type="http://schemas.openxmlformats.org/officeDocument/2006/relationships/tags" Target="../tags/tag610.xml"/><Relationship Id="rId5" Type="http://schemas.openxmlformats.org/officeDocument/2006/relationships/image" Target="../media/image11.png"/><Relationship Id="rId4" Type="http://schemas.openxmlformats.org/officeDocument/2006/relationships/tags" Target="../tags/tag609.xml"/><Relationship Id="rId3" Type="http://schemas.openxmlformats.org/officeDocument/2006/relationships/tags" Target="../tags/tag608.xml"/><Relationship Id="rId20" Type="http://schemas.openxmlformats.org/officeDocument/2006/relationships/slideLayout" Target="../slideLayouts/slideLayout7.xml"/><Relationship Id="rId2" Type="http://schemas.openxmlformats.org/officeDocument/2006/relationships/tags" Target="../tags/tag607.xml"/><Relationship Id="rId19" Type="http://schemas.openxmlformats.org/officeDocument/2006/relationships/tags" Target="../tags/tag620.xml"/><Relationship Id="rId18" Type="http://schemas.openxmlformats.org/officeDocument/2006/relationships/image" Target="../media/image23.png"/><Relationship Id="rId17" Type="http://schemas.openxmlformats.org/officeDocument/2006/relationships/tags" Target="../tags/tag619.xml"/><Relationship Id="rId16" Type="http://schemas.openxmlformats.org/officeDocument/2006/relationships/tags" Target="../tags/tag618.xml"/><Relationship Id="rId15" Type="http://schemas.openxmlformats.org/officeDocument/2006/relationships/image" Target="../media/image20.png"/><Relationship Id="rId14" Type="http://schemas.openxmlformats.org/officeDocument/2006/relationships/tags" Target="../tags/tag617.xml"/><Relationship Id="rId13" Type="http://schemas.openxmlformats.org/officeDocument/2006/relationships/tags" Target="../tags/tag616.xml"/><Relationship Id="rId12" Type="http://schemas.openxmlformats.org/officeDocument/2006/relationships/tags" Target="../tags/tag615.xml"/><Relationship Id="rId11" Type="http://schemas.openxmlformats.org/officeDocument/2006/relationships/tags" Target="../tags/tag614.xml"/><Relationship Id="rId10" Type="http://schemas.openxmlformats.org/officeDocument/2006/relationships/tags" Target="../tags/tag613.xml"/><Relationship Id="rId1" Type="http://schemas.openxmlformats.org/officeDocument/2006/relationships/tags" Target="../tags/tag606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626.xml"/><Relationship Id="rId8" Type="http://schemas.openxmlformats.org/officeDocument/2006/relationships/image" Target="../media/image11.png"/><Relationship Id="rId7" Type="http://schemas.openxmlformats.org/officeDocument/2006/relationships/tags" Target="../tags/tag625.xml"/><Relationship Id="rId6" Type="http://schemas.openxmlformats.org/officeDocument/2006/relationships/image" Target="../media/image25.png"/><Relationship Id="rId5" Type="http://schemas.openxmlformats.org/officeDocument/2006/relationships/tags" Target="../tags/tag624.xml"/><Relationship Id="rId4" Type="http://schemas.openxmlformats.org/officeDocument/2006/relationships/image" Target="../media/image24.png"/><Relationship Id="rId3" Type="http://schemas.openxmlformats.org/officeDocument/2006/relationships/tags" Target="../tags/tag623.xml"/><Relationship Id="rId24" Type="http://schemas.openxmlformats.org/officeDocument/2006/relationships/slideLayout" Target="../slideLayouts/slideLayout7.xml"/><Relationship Id="rId23" Type="http://schemas.openxmlformats.org/officeDocument/2006/relationships/tags" Target="../tags/tag638.xml"/><Relationship Id="rId22" Type="http://schemas.openxmlformats.org/officeDocument/2006/relationships/tags" Target="../tags/tag637.xml"/><Relationship Id="rId21" Type="http://schemas.openxmlformats.org/officeDocument/2006/relationships/image" Target="../media/image26.png"/><Relationship Id="rId20" Type="http://schemas.openxmlformats.org/officeDocument/2006/relationships/tags" Target="../tags/tag636.xml"/><Relationship Id="rId2" Type="http://schemas.openxmlformats.org/officeDocument/2006/relationships/tags" Target="../tags/tag622.xml"/><Relationship Id="rId19" Type="http://schemas.openxmlformats.org/officeDocument/2006/relationships/tags" Target="../tags/tag635.xml"/><Relationship Id="rId18" Type="http://schemas.openxmlformats.org/officeDocument/2006/relationships/tags" Target="../tags/tag634.xml"/><Relationship Id="rId17" Type="http://schemas.openxmlformats.org/officeDocument/2006/relationships/tags" Target="../tags/tag633.xml"/><Relationship Id="rId16" Type="http://schemas.openxmlformats.org/officeDocument/2006/relationships/tags" Target="../tags/tag632.xml"/><Relationship Id="rId15" Type="http://schemas.openxmlformats.org/officeDocument/2006/relationships/tags" Target="../tags/tag631.xml"/><Relationship Id="rId14" Type="http://schemas.openxmlformats.org/officeDocument/2006/relationships/tags" Target="../tags/tag630.xml"/><Relationship Id="rId13" Type="http://schemas.openxmlformats.org/officeDocument/2006/relationships/tags" Target="../tags/tag629.xml"/><Relationship Id="rId12" Type="http://schemas.openxmlformats.org/officeDocument/2006/relationships/image" Target="../media/image12.png"/><Relationship Id="rId11" Type="http://schemas.openxmlformats.org/officeDocument/2006/relationships/tags" Target="../tags/tag628.xml"/><Relationship Id="rId10" Type="http://schemas.openxmlformats.org/officeDocument/2006/relationships/tags" Target="../tags/tag627.xml"/><Relationship Id="rId1" Type="http://schemas.openxmlformats.org/officeDocument/2006/relationships/tags" Target="../tags/tag6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image" Target="../media/image6.png"/><Relationship Id="rId3" Type="http://schemas.openxmlformats.org/officeDocument/2006/relationships/tags" Target="../tags/tag65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tags" Target="../tags/tag644.xml"/><Relationship Id="rId7" Type="http://schemas.openxmlformats.org/officeDocument/2006/relationships/tags" Target="../tags/tag643.xml"/><Relationship Id="rId6" Type="http://schemas.openxmlformats.org/officeDocument/2006/relationships/tags" Target="../tags/tag642.xml"/><Relationship Id="rId5" Type="http://schemas.openxmlformats.org/officeDocument/2006/relationships/tags" Target="../tags/tag641.xml"/><Relationship Id="rId4" Type="http://schemas.openxmlformats.org/officeDocument/2006/relationships/image" Target="../media/image28.png"/><Relationship Id="rId3" Type="http://schemas.openxmlformats.org/officeDocument/2006/relationships/tags" Target="../tags/tag640.xml"/><Relationship Id="rId26" Type="http://schemas.openxmlformats.org/officeDocument/2006/relationships/slideLayout" Target="../slideLayouts/slideLayout7.xml"/><Relationship Id="rId25" Type="http://schemas.openxmlformats.org/officeDocument/2006/relationships/tags" Target="../tags/tag657.xml"/><Relationship Id="rId24" Type="http://schemas.openxmlformats.org/officeDocument/2006/relationships/tags" Target="../tags/tag656.xml"/><Relationship Id="rId23" Type="http://schemas.openxmlformats.org/officeDocument/2006/relationships/image" Target="../media/image26.png"/><Relationship Id="rId22" Type="http://schemas.openxmlformats.org/officeDocument/2006/relationships/tags" Target="../tags/tag655.xml"/><Relationship Id="rId21" Type="http://schemas.openxmlformats.org/officeDocument/2006/relationships/image" Target="../media/image29.png"/><Relationship Id="rId20" Type="http://schemas.openxmlformats.org/officeDocument/2006/relationships/tags" Target="../tags/tag654.xml"/><Relationship Id="rId2" Type="http://schemas.openxmlformats.org/officeDocument/2006/relationships/image" Target="../media/image27.png"/><Relationship Id="rId19" Type="http://schemas.openxmlformats.org/officeDocument/2006/relationships/tags" Target="../tags/tag653.xml"/><Relationship Id="rId18" Type="http://schemas.openxmlformats.org/officeDocument/2006/relationships/tags" Target="../tags/tag652.xml"/><Relationship Id="rId17" Type="http://schemas.openxmlformats.org/officeDocument/2006/relationships/tags" Target="../tags/tag651.xml"/><Relationship Id="rId16" Type="http://schemas.openxmlformats.org/officeDocument/2006/relationships/tags" Target="../tags/tag650.xml"/><Relationship Id="rId15" Type="http://schemas.openxmlformats.org/officeDocument/2006/relationships/tags" Target="../tags/tag649.xml"/><Relationship Id="rId14" Type="http://schemas.openxmlformats.org/officeDocument/2006/relationships/tags" Target="../tags/tag648.xml"/><Relationship Id="rId13" Type="http://schemas.openxmlformats.org/officeDocument/2006/relationships/image" Target="../media/image12.png"/><Relationship Id="rId12" Type="http://schemas.openxmlformats.org/officeDocument/2006/relationships/tags" Target="../tags/tag647.xml"/><Relationship Id="rId11" Type="http://schemas.openxmlformats.org/officeDocument/2006/relationships/tags" Target="../tags/tag646.xml"/><Relationship Id="rId10" Type="http://schemas.openxmlformats.org/officeDocument/2006/relationships/tags" Target="../tags/tag645.xml"/><Relationship Id="rId1" Type="http://schemas.openxmlformats.org/officeDocument/2006/relationships/tags" Target="../tags/tag639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666.xml"/><Relationship Id="rId8" Type="http://schemas.openxmlformats.org/officeDocument/2006/relationships/tags" Target="../tags/tag665.xml"/><Relationship Id="rId7" Type="http://schemas.openxmlformats.org/officeDocument/2006/relationships/tags" Target="../tags/tag664.xml"/><Relationship Id="rId6" Type="http://schemas.openxmlformats.org/officeDocument/2006/relationships/tags" Target="../tags/tag663.xml"/><Relationship Id="rId5" Type="http://schemas.openxmlformats.org/officeDocument/2006/relationships/tags" Target="../tags/tag662.xml"/><Relationship Id="rId4" Type="http://schemas.openxmlformats.org/officeDocument/2006/relationships/tags" Target="../tags/tag661.xml"/><Relationship Id="rId36" Type="http://schemas.openxmlformats.org/officeDocument/2006/relationships/slideLayout" Target="../slideLayouts/slideLayout7.xml"/><Relationship Id="rId35" Type="http://schemas.openxmlformats.org/officeDocument/2006/relationships/tags" Target="../tags/tag692.xml"/><Relationship Id="rId34" Type="http://schemas.openxmlformats.org/officeDocument/2006/relationships/tags" Target="../tags/tag691.xml"/><Relationship Id="rId33" Type="http://schemas.openxmlformats.org/officeDocument/2006/relationships/tags" Target="../tags/tag690.xml"/><Relationship Id="rId32" Type="http://schemas.openxmlformats.org/officeDocument/2006/relationships/tags" Target="../tags/tag689.xml"/><Relationship Id="rId31" Type="http://schemas.openxmlformats.org/officeDocument/2006/relationships/tags" Target="../tags/tag688.xml"/><Relationship Id="rId30" Type="http://schemas.openxmlformats.org/officeDocument/2006/relationships/tags" Target="../tags/tag687.xml"/><Relationship Id="rId3" Type="http://schemas.openxmlformats.org/officeDocument/2006/relationships/tags" Target="../tags/tag660.xml"/><Relationship Id="rId29" Type="http://schemas.openxmlformats.org/officeDocument/2006/relationships/tags" Target="../tags/tag686.xml"/><Relationship Id="rId28" Type="http://schemas.openxmlformats.org/officeDocument/2006/relationships/tags" Target="../tags/tag685.xml"/><Relationship Id="rId27" Type="http://schemas.openxmlformats.org/officeDocument/2006/relationships/tags" Target="../tags/tag684.xml"/><Relationship Id="rId26" Type="http://schemas.openxmlformats.org/officeDocument/2006/relationships/tags" Target="../tags/tag683.xml"/><Relationship Id="rId25" Type="http://schemas.openxmlformats.org/officeDocument/2006/relationships/tags" Target="../tags/tag682.xml"/><Relationship Id="rId24" Type="http://schemas.openxmlformats.org/officeDocument/2006/relationships/tags" Target="../tags/tag681.xml"/><Relationship Id="rId23" Type="http://schemas.openxmlformats.org/officeDocument/2006/relationships/tags" Target="../tags/tag680.xml"/><Relationship Id="rId22" Type="http://schemas.openxmlformats.org/officeDocument/2006/relationships/tags" Target="../tags/tag679.xml"/><Relationship Id="rId21" Type="http://schemas.openxmlformats.org/officeDocument/2006/relationships/tags" Target="../tags/tag678.xml"/><Relationship Id="rId20" Type="http://schemas.openxmlformats.org/officeDocument/2006/relationships/tags" Target="../tags/tag677.xml"/><Relationship Id="rId2" Type="http://schemas.openxmlformats.org/officeDocument/2006/relationships/tags" Target="../tags/tag659.xml"/><Relationship Id="rId19" Type="http://schemas.openxmlformats.org/officeDocument/2006/relationships/tags" Target="../tags/tag676.xml"/><Relationship Id="rId18" Type="http://schemas.openxmlformats.org/officeDocument/2006/relationships/tags" Target="../tags/tag675.xml"/><Relationship Id="rId17" Type="http://schemas.openxmlformats.org/officeDocument/2006/relationships/tags" Target="../tags/tag674.xml"/><Relationship Id="rId16" Type="http://schemas.openxmlformats.org/officeDocument/2006/relationships/tags" Target="../tags/tag673.xml"/><Relationship Id="rId15" Type="http://schemas.openxmlformats.org/officeDocument/2006/relationships/tags" Target="../tags/tag672.xml"/><Relationship Id="rId14" Type="http://schemas.openxmlformats.org/officeDocument/2006/relationships/tags" Target="../tags/tag671.xml"/><Relationship Id="rId13" Type="http://schemas.openxmlformats.org/officeDocument/2006/relationships/tags" Target="../tags/tag670.xml"/><Relationship Id="rId12" Type="http://schemas.openxmlformats.org/officeDocument/2006/relationships/tags" Target="../tags/tag669.xml"/><Relationship Id="rId11" Type="http://schemas.openxmlformats.org/officeDocument/2006/relationships/tags" Target="../tags/tag668.xml"/><Relationship Id="rId10" Type="http://schemas.openxmlformats.org/officeDocument/2006/relationships/tags" Target="../tags/tag667.xml"/><Relationship Id="rId1" Type="http://schemas.openxmlformats.org/officeDocument/2006/relationships/tags" Target="../tags/tag658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78.xml"/><Relationship Id="rId8" Type="http://schemas.openxmlformats.org/officeDocument/2006/relationships/image" Target="../media/image7.png"/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7" Type="http://schemas.openxmlformats.org/officeDocument/2006/relationships/slideLayout" Target="../slideLayouts/slideLayout7.xml"/><Relationship Id="rId16" Type="http://schemas.openxmlformats.org/officeDocument/2006/relationships/tags" Target="../tags/tag82.xml"/><Relationship Id="rId15" Type="http://schemas.openxmlformats.org/officeDocument/2006/relationships/tags" Target="../tags/tag81.xml"/><Relationship Id="rId14" Type="http://schemas.openxmlformats.org/officeDocument/2006/relationships/image" Target="../media/image10.png"/><Relationship Id="rId13" Type="http://schemas.openxmlformats.org/officeDocument/2006/relationships/tags" Target="../tags/tag80.xml"/><Relationship Id="rId12" Type="http://schemas.openxmlformats.org/officeDocument/2006/relationships/image" Target="../media/image9.png"/><Relationship Id="rId11" Type="http://schemas.openxmlformats.org/officeDocument/2006/relationships/tags" Target="../tags/tag79.xml"/><Relationship Id="rId10" Type="http://schemas.openxmlformats.org/officeDocument/2006/relationships/image" Target="../media/image8.png"/><Relationship Id="rId1" Type="http://schemas.openxmlformats.org/officeDocument/2006/relationships/tags" Target="../tags/tag7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4" Type="http://schemas.openxmlformats.org/officeDocument/2006/relationships/slideLayout" Target="../slideLayouts/slideLayout7.xml"/><Relationship Id="rId23" Type="http://schemas.openxmlformats.org/officeDocument/2006/relationships/tags" Target="../tags/tag100.xml"/><Relationship Id="rId22" Type="http://schemas.openxmlformats.org/officeDocument/2006/relationships/image" Target="../media/image13.png"/><Relationship Id="rId21" Type="http://schemas.openxmlformats.org/officeDocument/2006/relationships/tags" Target="../tags/tag99.xml"/><Relationship Id="rId20" Type="http://schemas.microsoft.com/office/2007/relationships/media" Target="../media/media2.mp4"/><Relationship Id="rId2" Type="http://schemas.openxmlformats.org/officeDocument/2006/relationships/tags" Target="../tags/tag84.xml"/><Relationship Id="rId19" Type="http://schemas.openxmlformats.org/officeDocument/2006/relationships/video" Target="../media/media2.mp4"/><Relationship Id="rId18" Type="http://schemas.openxmlformats.org/officeDocument/2006/relationships/tags" Target="../tags/tag98.xml"/><Relationship Id="rId17" Type="http://schemas.openxmlformats.org/officeDocument/2006/relationships/tags" Target="../tags/tag97.xml"/><Relationship Id="rId16" Type="http://schemas.openxmlformats.org/officeDocument/2006/relationships/tags" Target="../tags/tag96.xml"/><Relationship Id="rId15" Type="http://schemas.openxmlformats.org/officeDocument/2006/relationships/image" Target="../media/image12.png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image" Target="../media/image11.png"/><Relationship Id="rId10" Type="http://schemas.openxmlformats.org/officeDocument/2006/relationships/tags" Target="../tags/tag92.xml"/><Relationship Id="rId1" Type="http://schemas.openxmlformats.org/officeDocument/2006/relationships/tags" Target="../tags/tag8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09.xml"/><Relationship Id="rId8" Type="http://schemas.openxmlformats.org/officeDocument/2006/relationships/tags" Target="../tags/tag108.xml"/><Relationship Id="rId7" Type="http://schemas.openxmlformats.org/officeDocument/2006/relationships/tags" Target="../tags/tag107.xml"/><Relationship Id="rId65" Type="http://schemas.openxmlformats.org/officeDocument/2006/relationships/notesSlide" Target="../notesSlides/notesSlide2.xml"/><Relationship Id="rId64" Type="http://schemas.openxmlformats.org/officeDocument/2006/relationships/slideLayout" Target="../slideLayouts/slideLayout7.xml"/><Relationship Id="rId63" Type="http://schemas.openxmlformats.org/officeDocument/2006/relationships/tags" Target="../tags/tag160.xml"/><Relationship Id="rId62" Type="http://schemas.openxmlformats.org/officeDocument/2006/relationships/tags" Target="../tags/tag159.xml"/><Relationship Id="rId61" Type="http://schemas.openxmlformats.org/officeDocument/2006/relationships/image" Target="../media/image14.png"/><Relationship Id="rId60" Type="http://schemas.openxmlformats.org/officeDocument/2006/relationships/tags" Target="../tags/tag158.xml"/><Relationship Id="rId6" Type="http://schemas.openxmlformats.org/officeDocument/2006/relationships/tags" Target="../tags/tag106.xml"/><Relationship Id="rId59" Type="http://schemas.microsoft.com/office/2007/relationships/media" Target="../media/media3.mp4"/><Relationship Id="rId58" Type="http://schemas.openxmlformats.org/officeDocument/2006/relationships/video" Target="../media/media3.mp4"/><Relationship Id="rId57" Type="http://schemas.openxmlformats.org/officeDocument/2006/relationships/tags" Target="../tags/tag157.xml"/><Relationship Id="rId56" Type="http://schemas.openxmlformats.org/officeDocument/2006/relationships/tags" Target="../tags/tag156.xml"/><Relationship Id="rId55" Type="http://schemas.openxmlformats.org/officeDocument/2006/relationships/tags" Target="../tags/tag155.xml"/><Relationship Id="rId54" Type="http://schemas.openxmlformats.org/officeDocument/2006/relationships/tags" Target="../tags/tag154.xml"/><Relationship Id="rId53" Type="http://schemas.openxmlformats.org/officeDocument/2006/relationships/tags" Target="../tags/tag153.xml"/><Relationship Id="rId52" Type="http://schemas.openxmlformats.org/officeDocument/2006/relationships/tags" Target="../tags/tag152.xml"/><Relationship Id="rId51" Type="http://schemas.openxmlformats.org/officeDocument/2006/relationships/tags" Target="../tags/tag151.xml"/><Relationship Id="rId50" Type="http://schemas.openxmlformats.org/officeDocument/2006/relationships/tags" Target="../tags/tag150.xml"/><Relationship Id="rId5" Type="http://schemas.openxmlformats.org/officeDocument/2006/relationships/tags" Target="../tags/tag105.xml"/><Relationship Id="rId49" Type="http://schemas.openxmlformats.org/officeDocument/2006/relationships/tags" Target="../tags/tag149.xml"/><Relationship Id="rId48" Type="http://schemas.openxmlformats.org/officeDocument/2006/relationships/tags" Target="../tags/tag148.xml"/><Relationship Id="rId47" Type="http://schemas.openxmlformats.org/officeDocument/2006/relationships/tags" Target="../tags/tag147.xml"/><Relationship Id="rId46" Type="http://schemas.openxmlformats.org/officeDocument/2006/relationships/tags" Target="../tags/tag146.xml"/><Relationship Id="rId45" Type="http://schemas.openxmlformats.org/officeDocument/2006/relationships/tags" Target="../tags/tag145.xml"/><Relationship Id="rId44" Type="http://schemas.openxmlformats.org/officeDocument/2006/relationships/tags" Target="../tags/tag144.xml"/><Relationship Id="rId43" Type="http://schemas.openxmlformats.org/officeDocument/2006/relationships/tags" Target="../tags/tag143.xml"/><Relationship Id="rId42" Type="http://schemas.openxmlformats.org/officeDocument/2006/relationships/tags" Target="../tags/tag142.xml"/><Relationship Id="rId41" Type="http://schemas.openxmlformats.org/officeDocument/2006/relationships/tags" Target="../tags/tag141.xml"/><Relationship Id="rId40" Type="http://schemas.openxmlformats.org/officeDocument/2006/relationships/tags" Target="../tags/tag140.xml"/><Relationship Id="rId4" Type="http://schemas.openxmlformats.org/officeDocument/2006/relationships/tags" Target="../tags/tag104.xml"/><Relationship Id="rId39" Type="http://schemas.openxmlformats.org/officeDocument/2006/relationships/tags" Target="../tags/tag139.xml"/><Relationship Id="rId38" Type="http://schemas.openxmlformats.org/officeDocument/2006/relationships/tags" Target="../tags/tag138.xml"/><Relationship Id="rId37" Type="http://schemas.openxmlformats.org/officeDocument/2006/relationships/tags" Target="../tags/tag137.xml"/><Relationship Id="rId36" Type="http://schemas.openxmlformats.org/officeDocument/2006/relationships/tags" Target="../tags/tag136.xml"/><Relationship Id="rId35" Type="http://schemas.openxmlformats.org/officeDocument/2006/relationships/tags" Target="../tags/tag135.xml"/><Relationship Id="rId34" Type="http://schemas.openxmlformats.org/officeDocument/2006/relationships/tags" Target="../tags/tag134.xml"/><Relationship Id="rId33" Type="http://schemas.openxmlformats.org/officeDocument/2006/relationships/tags" Target="../tags/tag133.xml"/><Relationship Id="rId32" Type="http://schemas.openxmlformats.org/officeDocument/2006/relationships/tags" Target="../tags/tag132.xml"/><Relationship Id="rId31" Type="http://schemas.openxmlformats.org/officeDocument/2006/relationships/tags" Target="../tags/tag131.xml"/><Relationship Id="rId30" Type="http://schemas.openxmlformats.org/officeDocument/2006/relationships/tags" Target="../tags/tag130.xml"/><Relationship Id="rId3" Type="http://schemas.openxmlformats.org/officeDocument/2006/relationships/tags" Target="../tags/tag103.xml"/><Relationship Id="rId29" Type="http://schemas.openxmlformats.org/officeDocument/2006/relationships/tags" Target="../tags/tag129.xml"/><Relationship Id="rId28" Type="http://schemas.openxmlformats.org/officeDocument/2006/relationships/tags" Target="../tags/tag128.xml"/><Relationship Id="rId27" Type="http://schemas.openxmlformats.org/officeDocument/2006/relationships/tags" Target="../tags/tag127.xml"/><Relationship Id="rId26" Type="http://schemas.openxmlformats.org/officeDocument/2006/relationships/tags" Target="../tags/tag126.xml"/><Relationship Id="rId25" Type="http://schemas.openxmlformats.org/officeDocument/2006/relationships/tags" Target="../tags/tag125.xml"/><Relationship Id="rId24" Type="http://schemas.openxmlformats.org/officeDocument/2006/relationships/tags" Target="../tags/tag124.xml"/><Relationship Id="rId23" Type="http://schemas.openxmlformats.org/officeDocument/2006/relationships/tags" Target="../tags/tag123.xml"/><Relationship Id="rId22" Type="http://schemas.openxmlformats.org/officeDocument/2006/relationships/tags" Target="../tags/tag122.xml"/><Relationship Id="rId21" Type="http://schemas.openxmlformats.org/officeDocument/2006/relationships/tags" Target="../tags/tag121.xml"/><Relationship Id="rId20" Type="http://schemas.openxmlformats.org/officeDocument/2006/relationships/tags" Target="../tags/tag120.xml"/><Relationship Id="rId2" Type="http://schemas.openxmlformats.org/officeDocument/2006/relationships/tags" Target="../tags/tag102.xml"/><Relationship Id="rId19" Type="http://schemas.openxmlformats.org/officeDocument/2006/relationships/tags" Target="../tags/tag119.xml"/><Relationship Id="rId18" Type="http://schemas.openxmlformats.org/officeDocument/2006/relationships/tags" Target="../tags/tag118.xml"/><Relationship Id="rId17" Type="http://schemas.openxmlformats.org/officeDocument/2006/relationships/tags" Target="../tags/tag117.xml"/><Relationship Id="rId16" Type="http://schemas.openxmlformats.org/officeDocument/2006/relationships/tags" Target="../tags/tag116.xml"/><Relationship Id="rId15" Type="http://schemas.openxmlformats.org/officeDocument/2006/relationships/tags" Target="../tags/tag115.xml"/><Relationship Id="rId14" Type="http://schemas.openxmlformats.org/officeDocument/2006/relationships/tags" Target="../tags/tag114.xml"/><Relationship Id="rId13" Type="http://schemas.openxmlformats.org/officeDocument/2006/relationships/tags" Target="../tags/tag113.xml"/><Relationship Id="rId12" Type="http://schemas.openxmlformats.org/officeDocument/2006/relationships/tags" Target="../tags/tag112.xml"/><Relationship Id="rId11" Type="http://schemas.openxmlformats.org/officeDocument/2006/relationships/tags" Target="../tags/tag111.xml"/><Relationship Id="rId10" Type="http://schemas.openxmlformats.org/officeDocument/2006/relationships/tags" Target="../tags/tag110.xml"/><Relationship Id="rId1" Type="http://schemas.openxmlformats.org/officeDocument/2006/relationships/tags" Target="../tags/tag10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72.xml"/><Relationship Id="rId8" Type="http://schemas.openxmlformats.org/officeDocument/2006/relationships/tags" Target="../tags/tag171.xml"/><Relationship Id="rId7" Type="http://schemas.openxmlformats.org/officeDocument/2006/relationships/tags" Target="../tags/tag170.xml"/><Relationship Id="rId6" Type="http://schemas.openxmlformats.org/officeDocument/2006/relationships/tags" Target="../tags/tag169.xml"/><Relationship Id="rId5" Type="http://schemas.openxmlformats.org/officeDocument/2006/relationships/tags" Target="../tags/tag168.xml"/><Relationship Id="rId4" Type="http://schemas.openxmlformats.org/officeDocument/2006/relationships/tags" Target="../tags/tag167.xml"/><Relationship Id="rId3" Type="http://schemas.openxmlformats.org/officeDocument/2006/relationships/tags" Target="../tags/tag166.xml"/><Relationship Id="rId24" Type="http://schemas.openxmlformats.org/officeDocument/2006/relationships/slideLayout" Target="../slideLayouts/slideLayout7.xml"/><Relationship Id="rId23" Type="http://schemas.openxmlformats.org/officeDocument/2006/relationships/tags" Target="../tags/tag181.xml"/><Relationship Id="rId22" Type="http://schemas.openxmlformats.org/officeDocument/2006/relationships/image" Target="../media/image14.png"/><Relationship Id="rId21" Type="http://schemas.openxmlformats.org/officeDocument/2006/relationships/tags" Target="../tags/tag180.xml"/><Relationship Id="rId20" Type="http://schemas.microsoft.com/office/2007/relationships/media" Target="../media/media3.mp4"/><Relationship Id="rId2" Type="http://schemas.openxmlformats.org/officeDocument/2006/relationships/tags" Target="../tags/tag165.xml"/><Relationship Id="rId19" Type="http://schemas.openxmlformats.org/officeDocument/2006/relationships/video" Target="../media/media3.mp4"/><Relationship Id="rId18" Type="http://schemas.openxmlformats.org/officeDocument/2006/relationships/tags" Target="../tags/tag179.xml"/><Relationship Id="rId17" Type="http://schemas.openxmlformats.org/officeDocument/2006/relationships/tags" Target="../tags/tag178.xml"/><Relationship Id="rId16" Type="http://schemas.openxmlformats.org/officeDocument/2006/relationships/tags" Target="../tags/tag177.xml"/><Relationship Id="rId15" Type="http://schemas.openxmlformats.org/officeDocument/2006/relationships/image" Target="../media/image12.png"/><Relationship Id="rId14" Type="http://schemas.openxmlformats.org/officeDocument/2006/relationships/tags" Target="../tags/tag176.xml"/><Relationship Id="rId13" Type="http://schemas.openxmlformats.org/officeDocument/2006/relationships/tags" Target="../tags/tag175.xml"/><Relationship Id="rId12" Type="http://schemas.openxmlformats.org/officeDocument/2006/relationships/tags" Target="../tags/tag174.xml"/><Relationship Id="rId11" Type="http://schemas.openxmlformats.org/officeDocument/2006/relationships/image" Target="../media/image11.png"/><Relationship Id="rId10" Type="http://schemas.openxmlformats.org/officeDocument/2006/relationships/tags" Target="../tags/tag173.xml"/><Relationship Id="rId1" Type="http://schemas.openxmlformats.org/officeDocument/2006/relationships/tags" Target="../tags/tag164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88.xml"/><Relationship Id="rId8" Type="http://schemas.openxmlformats.org/officeDocument/2006/relationships/tags" Target="../tags/tag187.xml"/><Relationship Id="rId7" Type="http://schemas.openxmlformats.org/officeDocument/2006/relationships/tags" Target="../tags/tag186.xml"/><Relationship Id="rId6" Type="http://schemas.openxmlformats.org/officeDocument/2006/relationships/image" Target="../media/image12.png"/><Relationship Id="rId5" Type="http://schemas.openxmlformats.org/officeDocument/2006/relationships/tags" Target="../tags/tag185.xml"/><Relationship Id="rId4" Type="http://schemas.openxmlformats.org/officeDocument/2006/relationships/tags" Target="../tags/tag184.xml"/><Relationship Id="rId3" Type="http://schemas.openxmlformats.org/officeDocument/2006/relationships/tags" Target="../tags/tag183.xml"/><Relationship Id="rId2" Type="http://schemas.openxmlformats.org/officeDocument/2006/relationships/image" Target="../media/image11.png"/><Relationship Id="rId19" Type="http://schemas.openxmlformats.org/officeDocument/2006/relationships/slideLayout" Target="../slideLayouts/slideLayout7.xml"/><Relationship Id="rId18" Type="http://schemas.openxmlformats.org/officeDocument/2006/relationships/tags" Target="../tags/tag195.xml"/><Relationship Id="rId17" Type="http://schemas.openxmlformats.org/officeDocument/2006/relationships/tags" Target="../tags/tag194.xml"/><Relationship Id="rId16" Type="http://schemas.openxmlformats.org/officeDocument/2006/relationships/tags" Target="../tags/tag193.xml"/><Relationship Id="rId15" Type="http://schemas.openxmlformats.org/officeDocument/2006/relationships/tags" Target="../tags/tag192.xml"/><Relationship Id="rId14" Type="http://schemas.openxmlformats.org/officeDocument/2006/relationships/tags" Target="../tags/tag191.xml"/><Relationship Id="rId13" Type="http://schemas.microsoft.com/office/2007/relationships/hdphoto" Target="../media/image16.wdp"/><Relationship Id="rId12" Type="http://schemas.openxmlformats.org/officeDocument/2006/relationships/image" Target="../media/image15.jpeg"/><Relationship Id="rId11" Type="http://schemas.openxmlformats.org/officeDocument/2006/relationships/tags" Target="../tags/tag190.xml"/><Relationship Id="rId10" Type="http://schemas.openxmlformats.org/officeDocument/2006/relationships/tags" Target="../tags/tag189.xml"/><Relationship Id="rId1" Type="http://schemas.openxmlformats.org/officeDocument/2006/relationships/tags" Target="../tags/tag18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02.xml"/><Relationship Id="rId8" Type="http://schemas.openxmlformats.org/officeDocument/2006/relationships/image" Target="../media/image11.png"/><Relationship Id="rId7" Type="http://schemas.openxmlformats.org/officeDocument/2006/relationships/tags" Target="../tags/tag201.xml"/><Relationship Id="rId6" Type="http://schemas.openxmlformats.org/officeDocument/2006/relationships/tags" Target="../tags/tag200.xml"/><Relationship Id="rId5" Type="http://schemas.openxmlformats.org/officeDocument/2006/relationships/tags" Target="../tags/tag199.xml"/><Relationship Id="rId4" Type="http://schemas.openxmlformats.org/officeDocument/2006/relationships/image" Target="../media/image12.png"/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205.xml"/><Relationship Id="rId11" Type="http://schemas.openxmlformats.org/officeDocument/2006/relationships/tags" Target="../tags/tag204.xml"/><Relationship Id="rId10" Type="http://schemas.openxmlformats.org/officeDocument/2006/relationships/tags" Target="../tags/tag203.xml"/><Relationship Id="rId1" Type="http://schemas.openxmlformats.org/officeDocument/2006/relationships/tags" Target="../tags/tag196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14.xml"/><Relationship Id="rId8" Type="http://schemas.openxmlformats.org/officeDocument/2006/relationships/image" Target="../media/image11.png"/><Relationship Id="rId7" Type="http://schemas.openxmlformats.org/officeDocument/2006/relationships/tags" Target="../tags/tag213.xml"/><Relationship Id="rId6" Type="http://schemas.openxmlformats.org/officeDocument/2006/relationships/tags" Target="../tags/tag212.xml"/><Relationship Id="rId5" Type="http://schemas.openxmlformats.org/officeDocument/2006/relationships/tags" Target="../tags/tag211.xml"/><Relationship Id="rId4" Type="http://schemas.openxmlformats.org/officeDocument/2006/relationships/image" Target="../media/image12.png"/><Relationship Id="rId3" Type="http://schemas.openxmlformats.org/officeDocument/2006/relationships/tags" Target="../tags/tag210.xml"/><Relationship Id="rId2" Type="http://schemas.openxmlformats.org/officeDocument/2006/relationships/tags" Target="../tags/tag209.xml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218.xml"/><Relationship Id="rId12" Type="http://schemas.openxmlformats.org/officeDocument/2006/relationships/tags" Target="../tags/tag217.xml"/><Relationship Id="rId11" Type="http://schemas.openxmlformats.org/officeDocument/2006/relationships/tags" Target="../tags/tag216.xml"/><Relationship Id="rId10" Type="http://schemas.openxmlformats.org/officeDocument/2006/relationships/tags" Target="../tags/tag215.xml"/><Relationship Id="rId1" Type="http://schemas.openxmlformats.org/officeDocument/2006/relationships/tags" Target="../tags/tag20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3421884" y="5507051"/>
            <a:ext cx="616395" cy="616395"/>
            <a:chOff x="3059832" y="3339719"/>
            <a:chExt cx="3607562" cy="3607562"/>
          </a:xfrm>
        </p:grpSpPr>
        <p:sp>
          <p:nvSpPr>
            <p:cNvPr id="24" name="椭圆 2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6" name="同心圆 3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6223791" y="1857139"/>
            <a:ext cx="292233" cy="292233"/>
            <a:chOff x="3059832" y="3339719"/>
            <a:chExt cx="3607562" cy="3607562"/>
          </a:xfrm>
          <a:solidFill>
            <a:schemeClr val="accent1">
              <a:lumMod val="75000"/>
            </a:schemeClr>
          </a:solidFill>
        </p:grpSpPr>
        <p:sp>
          <p:nvSpPr>
            <p:cNvPr id="34" name="椭圆 3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3780D7"/>
                </a:solidFill>
                <a:cs typeface="+mn-ea"/>
                <a:sym typeface="+mn-lt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6" name="同心圆 5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3780D7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3780D7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417233" y="5641679"/>
            <a:ext cx="179386" cy="179386"/>
            <a:chOff x="3059832" y="3339719"/>
            <a:chExt cx="3607562" cy="3607562"/>
          </a:xfrm>
          <a:solidFill>
            <a:schemeClr val="accent1">
              <a:lumMod val="75000"/>
            </a:schemeClr>
          </a:solidFill>
        </p:grpSpPr>
        <p:sp>
          <p:nvSpPr>
            <p:cNvPr id="39" name="椭圆 38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1" name="同心圆 5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3" name="组合 42"/>
          <p:cNvGrpSpPr/>
          <p:nvPr/>
        </p:nvGrpSpPr>
        <p:grpSpPr>
          <a:xfrm>
            <a:off x="4372991" y="721039"/>
            <a:ext cx="292233" cy="292233"/>
            <a:chOff x="3059832" y="3339719"/>
            <a:chExt cx="3607562" cy="3607562"/>
          </a:xfrm>
          <a:solidFill>
            <a:schemeClr val="accent1">
              <a:lumMod val="75000"/>
            </a:schemeClr>
          </a:solidFill>
        </p:grpSpPr>
        <p:sp>
          <p:nvSpPr>
            <p:cNvPr id="44" name="椭圆 4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6" name="同心圆 5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2" name="矩形 1"/>
          <p:cNvSpPr/>
          <p:nvPr/>
        </p:nvSpPr>
        <p:spPr>
          <a:xfrm>
            <a:off x="0" y="2201658"/>
            <a:ext cx="12192000" cy="3014630"/>
          </a:xfrm>
          <a:prstGeom prst="rect">
            <a:avLst/>
          </a:prstGeom>
          <a:solidFill>
            <a:srgbClr val="3780D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3" name="组合 52"/>
          <p:cNvGrpSpPr/>
          <p:nvPr/>
        </p:nvGrpSpPr>
        <p:grpSpPr>
          <a:xfrm>
            <a:off x="9732709" y="1484573"/>
            <a:ext cx="616395" cy="616395"/>
            <a:chOff x="3059832" y="3339719"/>
            <a:chExt cx="3607562" cy="3607562"/>
          </a:xfrm>
        </p:grpSpPr>
        <p:sp>
          <p:nvSpPr>
            <p:cNvPr id="54" name="椭圆 5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6" name="同心圆 3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矩形 2"/>
          <p:cNvSpPr/>
          <p:nvPr/>
        </p:nvSpPr>
        <p:spPr>
          <a:xfrm>
            <a:off x="0" y="2685860"/>
            <a:ext cx="1219200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8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第三章</a:t>
            </a:r>
            <a:r>
              <a:rPr lang="zh-CN" altLang="en-US" sz="4800" b="1" kern="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：晶体结构与性质</a:t>
            </a:r>
            <a:endParaRPr lang="zh-CN" altLang="en-US" sz="4800" kern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93378" y="3777615"/>
            <a:ext cx="6405245" cy="64516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zh-CN" altLang="en-US" sz="3600" b="1" kern="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第三节：</a:t>
            </a:r>
            <a:r>
              <a:rPr lang="zh-CN" altLang="en-US" sz="3600" b="1" kern="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金属晶体与离子晶体</a:t>
            </a:r>
            <a:endParaRPr lang="zh-CN" altLang="en-US" sz="3600" b="1" kern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0"/>
            <a:ext cx="12192000" cy="13111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380998" y="146276"/>
            <a:ext cx="1805497" cy="1833354"/>
            <a:chOff x="702328" y="1302545"/>
            <a:chExt cx="1805497" cy="1833354"/>
          </a:xfrm>
        </p:grpSpPr>
        <p:sp>
          <p:nvSpPr>
            <p:cNvPr id="87" name="椭圆 86"/>
            <p:cNvSpPr/>
            <p:nvPr/>
          </p:nvSpPr>
          <p:spPr>
            <a:xfrm>
              <a:off x="1702773" y="1302545"/>
              <a:ext cx="668877" cy="66887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1905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8" name="椭圆 87"/>
            <p:cNvSpPr/>
            <p:nvPr/>
          </p:nvSpPr>
          <p:spPr>
            <a:xfrm>
              <a:off x="1849319" y="2264885"/>
              <a:ext cx="658506" cy="65850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2540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9" name="椭圆 88"/>
            <p:cNvSpPr/>
            <p:nvPr/>
          </p:nvSpPr>
          <p:spPr>
            <a:xfrm>
              <a:off x="857708" y="2337395"/>
              <a:ext cx="798504" cy="79850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22225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90" name="椭圆 89"/>
            <p:cNvSpPr/>
            <p:nvPr/>
          </p:nvSpPr>
          <p:spPr>
            <a:xfrm>
              <a:off x="702328" y="1359500"/>
              <a:ext cx="1482936" cy="148293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2540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9" y="4034233"/>
            <a:ext cx="2901523" cy="18616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349" y="2863966"/>
            <a:ext cx="2901523" cy="24726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733" y="509331"/>
            <a:ext cx="715648" cy="71564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-1483" t="494"/>
          <a:stretch>
            <a:fillRect/>
          </a:stretch>
        </p:blipFill>
        <p:spPr>
          <a:xfrm>
            <a:off x="534670" y="387350"/>
            <a:ext cx="1173480" cy="1150620"/>
          </a:xfrm>
          <a:prstGeom prst="ellipse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472180" y="894080"/>
            <a:ext cx="55581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3780D7"/>
                </a:solidFill>
              </a:rPr>
              <a:t>人教版高中</a:t>
            </a:r>
            <a:r>
              <a:rPr lang="zh-CN" altLang="en-US" sz="3200" dirty="0" smtClean="0">
                <a:solidFill>
                  <a:srgbClr val="3780D7"/>
                </a:solidFill>
              </a:rPr>
              <a:t>化学选择性必修</a:t>
            </a:r>
            <a:r>
              <a:rPr lang="en-US" altLang="zh-CN" sz="3200" dirty="0" smtClean="0">
                <a:solidFill>
                  <a:srgbClr val="3780D7"/>
                </a:solidFill>
              </a:rPr>
              <a:t>2</a:t>
            </a:r>
            <a:endParaRPr lang="en-US" altLang="zh-CN" sz="3200" dirty="0" smtClean="0">
              <a:solidFill>
                <a:srgbClr val="3780D7"/>
              </a:solidFill>
            </a:endParaRPr>
          </a:p>
        </p:txBody>
      </p:sp>
      <p:sp>
        <p:nvSpPr>
          <p:cNvPr id="5" name="矩形 4"/>
          <p:cNvSpPr/>
          <p:nvPr>
            <p:custDataLst>
              <p:tags r:id="rId6"/>
            </p:custDataLst>
          </p:nvPr>
        </p:nvSpPr>
        <p:spPr>
          <a:xfrm>
            <a:off x="3965575" y="4516120"/>
            <a:ext cx="4260850" cy="4603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p>
            <a:r>
              <a:rPr lang="zh-CN" altLang="en-US" sz="24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4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课时：金属键与金属晶体</a:t>
            </a:r>
            <a:endParaRPr lang="zh-CN" altLang="en-US" sz="2400" b="1" kern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58857" y="2638960"/>
            <a:ext cx="1502411" cy="58610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kumimoji="1" lang="zh-CN" sz="2800" b="1">
                <a:solidFill>
                  <a:srgbClr val="C00000"/>
                </a:solidFill>
                <a:latin typeface="+mj-ea"/>
                <a:ea typeface="+mj-ea"/>
              </a:rPr>
              <a:t>结构</a:t>
            </a:r>
            <a:endParaRPr kumimoji="1" lang="zh-CN" sz="2800" b="1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40" name="Text Box 2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97728" y="2657853"/>
            <a:ext cx="1651226" cy="58610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kumimoji="1" lang="zh-CN" sz="2800" b="1">
                <a:solidFill>
                  <a:srgbClr val="C00000"/>
                </a:solidFill>
                <a:latin typeface="+mj-ea"/>
                <a:ea typeface="+mj-ea"/>
              </a:rPr>
              <a:t>性质</a:t>
            </a:r>
            <a:endParaRPr kumimoji="1" lang="zh-CN" sz="2800" b="1">
              <a:solidFill>
                <a:srgbClr val="C00000"/>
              </a:solidFill>
              <a:latin typeface="+mj-ea"/>
              <a:ea typeface="+mj-ea"/>
            </a:endParaRPr>
          </a:p>
        </p:txBody>
      </p:sp>
      <p:grpSp>
        <p:nvGrpSpPr>
          <p:cNvPr id="45" name="组合 44"/>
          <p:cNvGrpSpPr/>
          <p:nvPr>
            <p:custDataLst>
              <p:tags r:id="rId3"/>
            </p:custDataLst>
          </p:nvPr>
        </p:nvGrpSpPr>
        <p:grpSpPr>
          <a:xfrm>
            <a:off x="4434030" y="2363370"/>
            <a:ext cx="6011209" cy="871273"/>
            <a:chOff x="2341105" y="1670585"/>
            <a:chExt cx="6011209" cy="871273"/>
          </a:xfrm>
          <a:solidFill>
            <a:schemeClr val="bg1"/>
          </a:solidFill>
        </p:grpSpPr>
        <p:sp>
          <p:nvSpPr>
            <p:cNvPr id="68" name="Line 26"/>
            <p:cNvSpPr>
              <a:spLocks noChangeShapeType="1"/>
            </p:cNvSpPr>
            <p:nvPr>
              <p:custDataLst>
                <p:tags r:id="rId4"/>
              </p:custDataLst>
            </p:nvPr>
          </p:nvSpPr>
          <p:spPr bwMode="auto">
            <a:xfrm>
              <a:off x="5277980" y="2223670"/>
              <a:ext cx="1210945" cy="15240"/>
            </a:xfrm>
            <a:prstGeom prst="line">
              <a:avLst/>
            </a:prstGeom>
            <a:grpFill/>
            <a:ln w="38100">
              <a:solidFill>
                <a:srgbClr val="0033CC"/>
              </a:solidFill>
              <a:round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80" name="矩形 79"/>
            <p:cNvSpPr/>
            <p:nvPr>
              <p:custDataLst>
                <p:tags r:id="rId5"/>
              </p:custDataLst>
            </p:nvPr>
          </p:nvSpPr>
          <p:spPr>
            <a:xfrm>
              <a:off x="2341105" y="1670585"/>
              <a:ext cx="690880" cy="55308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b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决定</a:t>
              </a:r>
              <a:endParaRPr lang="zh-CN" altLang="en-US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81" name="Text Box 25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701088" y="1955753"/>
              <a:ext cx="1651226" cy="586105"/>
            </a:xfrm>
            <a:prstGeom prst="rect">
              <a:avLst/>
            </a:prstGeom>
            <a:grpFill/>
            <a:ln w="9525">
              <a:solidFill>
                <a:srgbClr val="0000FF"/>
              </a:solidFill>
              <a:miter lim="800000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15000"/>
                </a:lnSpc>
              </a:pPr>
              <a:r>
                <a:rPr kumimoji="1" lang="zh-CN" sz="2800" b="1">
                  <a:solidFill>
                    <a:srgbClr val="C00000"/>
                  </a:solidFill>
                  <a:latin typeface="+mj-ea"/>
                  <a:ea typeface="+mj-ea"/>
                </a:rPr>
                <a:t>用途</a:t>
              </a:r>
              <a:endParaRPr kumimoji="1" lang="zh-CN" sz="2800" b="1">
                <a:solidFill>
                  <a:srgbClr val="C00000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82" name="矩形 81"/>
          <p:cNvSpPr/>
          <p:nvPr>
            <p:custDataLst>
              <p:tags r:id="rId7"/>
            </p:custDataLst>
          </p:nvPr>
        </p:nvSpPr>
        <p:spPr>
          <a:xfrm>
            <a:off x="7556325" y="2406550"/>
            <a:ext cx="690880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决定</a:t>
            </a:r>
            <a:endParaRPr lang="zh-CN" altLang="en-US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437480" y="3989705"/>
            <a:ext cx="14287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5" name="Text Box 25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431134" y="3450763"/>
            <a:ext cx="3892302" cy="559897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kumimoji="1" lang="zh-CN" sz="2800" b="1">
                <a:solidFill>
                  <a:srgbClr val="C00000"/>
                </a:solidFill>
                <a:latin typeface="+mj-ea"/>
                <a:ea typeface="+mj-ea"/>
              </a:rPr>
              <a:t>金属阳离子</a:t>
            </a:r>
            <a:r>
              <a:rPr kumimoji="1" lang="zh-CN" altLang="en-US" sz="2800" b="1">
                <a:solidFill>
                  <a:srgbClr val="C00000"/>
                </a:solidFill>
                <a:latin typeface="+mj-ea"/>
                <a:ea typeface="+mj-ea"/>
              </a:rPr>
              <a:t>和</a:t>
            </a:r>
            <a:r>
              <a:rPr kumimoji="1" lang="zh-CN" sz="2800" b="1">
                <a:solidFill>
                  <a:srgbClr val="C00000"/>
                </a:solidFill>
                <a:latin typeface="+mj-ea"/>
                <a:ea typeface="+mj-ea"/>
              </a:rPr>
              <a:t>自由电子</a:t>
            </a:r>
            <a:endParaRPr kumimoji="1" lang="zh-CN" sz="2800" b="1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18" name="Line 26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4243436" y="2916723"/>
            <a:ext cx="1080000" cy="0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solidFill>
                <a:srgbClr val="C00000"/>
              </a:solidFill>
              <a:latin typeface="+mj-ea"/>
              <a:ea typeface="+mj-ea"/>
            </a:endParaRPr>
          </a:p>
        </p:txBody>
      </p:sp>
      <p:pic>
        <p:nvPicPr>
          <p:cNvPr id="30" name="Picture 7" descr="d:\系统文件\zhaojh\我的文档\My Pictures\小人\观察小人.pn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 bwMode="auto">
          <a:xfrm>
            <a:off x="126330" y="1004338"/>
            <a:ext cx="953659" cy="102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" name="Group 3"/>
          <p:cNvGrpSpPr/>
          <p:nvPr>
            <p:custDataLst>
              <p:tags r:id="rId13"/>
            </p:custDataLst>
          </p:nvPr>
        </p:nvGrpSpPr>
        <p:grpSpPr>
          <a:xfrm>
            <a:off x="1091739" y="1274633"/>
            <a:ext cx="2188723" cy="883382"/>
            <a:chOff x="8" y="6"/>
            <a:chExt cx="1125" cy="450"/>
          </a:xfrm>
        </p:grpSpPr>
        <p:grpSp>
          <p:nvGrpSpPr>
            <p:cNvPr id="32" name="矩形 59"/>
            <p:cNvGrpSpPr/>
            <p:nvPr>
              <p:custDataLst>
                <p:tags r:id="rId14"/>
              </p:custDataLst>
            </p:nvPr>
          </p:nvGrpSpPr>
          <p:grpSpPr>
            <a:xfrm>
              <a:off x="8" y="6"/>
              <a:ext cx="1125" cy="450"/>
              <a:chOff x="0" y="0"/>
              <a:chExt cx="2188464" cy="883920"/>
            </a:xfrm>
          </p:grpSpPr>
          <p:pic>
            <p:nvPicPr>
              <p:cNvPr id="33" name="矩形 59"/>
              <p:cNvPicPr>
                <a:picLocks noChangeArrowheads="1"/>
              </p:cNvPicPr>
              <p:nvPr>
                <p:custDataLst>
                  <p:tags r:id="rId15"/>
                </p:custDataLst>
              </p:nvPr>
            </p:nvPicPr>
            <p:blipFill>
              <a:blip r:embed="rId16"/>
              <a:stretch>
                <a:fillRect/>
              </a:stretch>
            </p:blipFill>
            <p:spPr bwMode="auto">
              <a:xfrm>
                <a:off x="0" y="0"/>
                <a:ext cx="2188464" cy="8839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" name="Text Box 72"/>
              <p:cNvSpPr txBox="1"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46255" y="49235"/>
                <a:ext cx="1774325" cy="47113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Century Schoolbook" panose="02040604050505020304" pitchFamily="18" charset="0"/>
                </a:endParaRPr>
              </a:p>
            </p:txBody>
          </p:sp>
        </p:grpSp>
        <p:sp>
          <p:nvSpPr>
            <p:cNvPr id="41" name="TextBox 20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107" y="13"/>
              <a:ext cx="768" cy="23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思考讨论</a:t>
              </a:r>
              <a:endParaRPr lang="zh-CN" altLang="en-US" sz="2400" b="1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8" name="Text Box 25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5610650" y="3307887"/>
            <a:ext cx="1851184" cy="559897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kumimoji="1" lang="zh-CN" sz="2800" b="1">
                <a:solidFill>
                  <a:srgbClr val="C00000"/>
                </a:solidFill>
                <a:latin typeface="+mj-ea"/>
                <a:ea typeface="+mj-ea"/>
              </a:rPr>
              <a:t>导电性</a:t>
            </a:r>
            <a:endParaRPr kumimoji="1" lang="zh-CN" sz="2800" b="1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9" name="Text Box 25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5619315" y="3867784"/>
            <a:ext cx="1851896" cy="559897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kumimoji="1" lang="zh-CN" sz="2800" b="1">
                <a:solidFill>
                  <a:srgbClr val="C00000"/>
                </a:solidFill>
                <a:latin typeface="+mj-ea"/>
                <a:ea typeface="+mj-ea"/>
              </a:rPr>
              <a:t>导热性</a:t>
            </a:r>
            <a:endParaRPr kumimoji="1" lang="zh-CN" sz="2800" b="1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10" name="Text Box 25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5619315" y="4434625"/>
            <a:ext cx="1850472" cy="559897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kumimoji="1" lang="zh-CN" sz="2800" b="1">
                <a:solidFill>
                  <a:srgbClr val="C00000"/>
                </a:solidFill>
                <a:latin typeface="+mj-ea"/>
                <a:ea typeface="+mj-ea"/>
              </a:rPr>
              <a:t>延展性</a:t>
            </a:r>
            <a:endParaRPr kumimoji="1" lang="zh-CN" sz="2800" b="1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11" name="Text Box 25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491425" y="4452896"/>
            <a:ext cx="1684579" cy="559897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kumimoji="1" lang="zh-CN" sz="2800" b="1">
                <a:solidFill>
                  <a:srgbClr val="C00000"/>
                </a:solidFill>
                <a:latin typeface="+mj-ea"/>
                <a:ea typeface="+mj-ea"/>
              </a:rPr>
              <a:t>金属键</a:t>
            </a:r>
            <a:endParaRPr kumimoji="1" lang="zh-CN" sz="2800" b="1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12" name="Text Box 25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484440" y="5451681"/>
            <a:ext cx="1684579" cy="559897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kumimoji="1" lang="zh-CN" sz="2800" b="1">
                <a:solidFill>
                  <a:srgbClr val="C00000"/>
                </a:solidFill>
                <a:latin typeface="+mj-ea"/>
                <a:ea typeface="+mj-ea"/>
              </a:rPr>
              <a:t>金属晶体</a:t>
            </a:r>
            <a:endParaRPr kumimoji="1" lang="zh-CN" sz="2800" b="1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13" name="Text Box 25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5619315" y="5001466"/>
            <a:ext cx="1850472" cy="559897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kumimoji="1" lang="zh-CN" sz="2800" b="1">
                <a:solidFill>
                  <a:srgbClr val="C00000"/>
                </a:solidFill>
                <a:latin typeface="+mj-ea"/>
                <a:ea typeface="+mj-ea"/>
              </a:rPr>
              <a:t>金属光泽</a:t>
            </a:r>
            <a:endParaRPr kumimoji="1" lang="zh-CN" sz="2800" b="1">
              <a:solidFill>
                <a:srgbClr val="C00000"/>
              </a:solidFill>
              <a:latin typeface="+mj-ea"/>
              <a:ea typeface="+mj-ea"/>
            </a:endParaRPr>
          </a:p>
        </p:txBody>
      </p:sp>
      <p:cxnSp>
        <p:nvCxnSpPr>
          <p:cNvPr id="17" name="直接箭头连接符 16"/>
          <p:cNvCxnSpPr/>
          <p:nvPr>
            <p:custDataLst>
              <p:tags r:id="rId25"/>
            </p:custDataLst>
          </p:nvPr>
        </p:nvCxnSpPr>
        <p:spPr>
          <a:xfrm>
            <a:off x="3319745" y="4069080"/>
            <a:ext cx="13970" cy="363855"/>
          </a:xfrm>
          <a:prstGeom prst="straightConnector1">
            <a:avLst/>
          </a:prstGeom>
          <a:ln>
            <a:solidFill>
              <a:srgbClr val="0000FF"/>
            </a:solidFill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>
            <p:custDataLst>
              <p:tags r:id="rId26"/>
            </p:custDataLst>
          </p:nvPr>
        </p:nvCxnSpPr>
        <p:spPr>
          <a:xfrm>
            <a:off x="3329990" y="5091174"/>
            <a:ext cx="13970" cy="363855"/>
          </a:xfrm>
          <a:prstGeom prst="straightConnector1">
            <a:avLst/>
          </a:prstGeom>
          <a:ln>
            <a:solidFill>
              <a:srgbClr val="0000FF"/>
            </a:solidFill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>
            <p:custDataLst>
              <p:tags r:id="rId27"/>
            </p:custDataLst>
          </p:nvPr>
        </p:nvSpPr>
        <p:spPr>
          <a:xfrm>
            <a:off x="2983195" y="1259840"/>
            <a:ext cx="89731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结构决定性质，如何应用电子气理论，解释金属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的性质</a:t>
            </a:r>
            <a:r>
              <a:rPr 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？</a:t>
            </a:r>
            <a:endParaRPr lang="zh-CN" sz="28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 userDrawn="1">
            <p:custDataLst>
              <p:tags r:id="rId28"/>
            </p:custDataLst>
          </p:nvPr>
        </p:nvSpPr>
        <p:spPr>
          <a:xfrm>
            <a:off x="1057910" y="111760"/>
            <a:ext cx="2842895" cy="4603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p>
            <a:r>
              <a:rPr lang="zh-CN" altLang="en-US" sz="2400" b="1" kern="10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解释金属的性质</a:t>
            </a:r>
            <a:endParaRPr lang="zh-CN" altLang="en-US" sz="2400" b="1" kern="10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53935" y="5203422"/>
            <a:ext cx="11674991" cy="67710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在外加电场的作用下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自由电子定向移动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便形成了电流，所以金属易导电。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sp>
        <p:nvSpPr>
          <p:cNvPr id="66712" name="Oval 15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449065" y="2448581"/>
            <a:ext cx="480695" cy="429895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209" name="Oval 170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592575" y="3263286"/>
            <a:ext cx="19431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210" name="Text Box 17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098670" y="2337456"/>
            <a:ext cx="236474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2800" b="1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金属离子</a:t>
            </a:r>
            <a:endParaRPr kumimoji="1" lang="zh-CN" altLang="en-US" sz="2800" b="1">
              <a:solidFill>
                <a:prstClr val="black"/>
              </a:solidFill>
              <a:latin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211" name="Text Box 17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101369" y="2991101"/>
            <a:ext cx="250126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kumimoji="1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zh-CN" altLang="en-US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自由电子</a:t>
            </a:r>
            <a:endParaRPr lang="zh-CN" altLang="en-US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66733" name="Group 173"/>
          <p:cNvGrpSpPr/>
          <p:nvPr>
            <p:custDataLst>
              <p:tags r:id="rId6"/>
            </p:custDataLst>
          </p:nvPr>
        </p:nvGrpSpPr>
        <p:grpSpPr>
          <a:xfrm>
            <a:off x="3981205" y="2365396"/>
            <a:ext cx="2564765" cy="2438400"/>
            <a:chOff x="3360" y="1392"/>
            <a:chExt cx="2112" cy="2112"/>
          </a:xfrm>
        </p:grpSpPr>
        <p:sp>
          <p:nvSpPr>
            <p:cNvPr id="66734" name="Oval 174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360" y="1392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735" name="Oval 175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936" y="1392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736" name="Oval 176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4485" y="1392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737" name="Oval 177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5088" y="1392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738" name="Oval 178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360" y="1968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739" name="Oval 179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936" y="1968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740" name="Oval 18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485" y="1968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741" name="Oval 181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5088" y="1968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742" name="Oval 182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360" y="2544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743" name="Oval 183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936" y="2544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744" name="Oval 184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4485" y="2544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745" name="Oval 185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5088" y="2544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746" name="Oval 186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3360" y="3120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747" name="Oval 187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936" y="3120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748" name="Oval 188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485" y="3120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749" name="Oval 189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5088" y="3120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" name="文本框 5"/>
          <p:cNvSpPr txBox="1"/>
          <p:nvPr>
            <p:custDataLst>
              <p:tags r:id="rId23"/>
            </p:custDataLst>
          </p:nvPr>
        </p:nvSpPr>
        <p:spPr>
          <a:xfrm>
            <a:off x="4031370" y="2381906"/>
            <a:ext cx="31305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24"/>
            </p:custDataLst>
          </p:nvPr>
        </p:nvSpPr>
        <p:spPr>
          <a:xfrm>
            <a:off x="4757175" y="2337456"/>
            <a:ext cx="3130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25"/>
            </p:custDataLst>
          </p:nvPr>
        </p:nvSpPr>
        <p:spPr>
          <a:xfrm>
            <a:off x="5394080" y="2381271"/>
            <a:ext cx="3130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26"/>
            </p:custDataLst>
          </p:nvPr>
        </p:nvSpPr>
        <p:spPr>
          <a:xfrm>
            <a:off x="6156080" y="2343806"/>
            <a:ext cx="3130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7"/>
            </p:custDataLst>
          </p:nvPr>
        </p:nvSpPr>
        <p:spPr>
          <a:xfrm>
            <a:off x="6156080" y="3059451"/>
            <a:ext cx="3130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15" name="文本框 14"/>
          <p:cNvSpPr txBox="1"/>
          <p:nvPr>
            <p:custDataLst>
              <p:tags r:id="rId28"/>
            </p:custDataLst>
          </p:nvPr>
        </p:nvSpPr>
        <p:spPr>
          <a:xfrm>
            <a:off x="6137665" y="3711596"/>
            <a:ext cx="3130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16" name="文本框 15"/>
          <p:cNvSpPr txBox="1"/>
          <p:nvPr>
            <p:custDataLst>
              <p:tags r:id="rId29"/>
            </p:custDataLst>
          </p:nvPr>
        </p:nvSpPr>
        <p:spPr>
          <a:xfrm>
            <a:off x="6156080" y="4358026"/>
            <a:ext cx="3130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17" name="文本框 16"/>
          <p:cNvSpPr txBox="1"/>
          <p:nvPr>
            <p:custDataLst>
              <p:tags r:id="rId30"/>
            </p:custDataLst>
          </p:nvPr>
        </p:nvSpPr>
        <p:spPr>
          <a:xfrm>
            <a:off x="5423925" y="4378346"/>
            <a:ext cx="3130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18" name="文本框 17"/>
          <p:cNvSpPr txBox="1"/>
          <p:nvPr>
            <p:custDataLst>
              <p:tags r:id="rId31"/>
            </p:custDataLst>
          </p:nvPr>
        </p:nvSpPr>
        <p:spPr>
          <a:xfrm>
            <a:off x="5394080" y="3711596"/>
            <a:ext cx="3130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19" name="文本框 18"/>
          <p:cNvSpPr txBox="1"/>
          <p:nvPr>
            <p:custDataLst>
              <p:tags r:id="rId32"/>
            </p:custDataLst>
          </p:nvPr>
        </p:nvSpPr>
        <p:spPr>
          <a:xfrm>
            <a:off x="5423925" y="3107711"/>
            <a:ext cx="3130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20" name="文本框 19"/>
          <p:cNvSpPr txBox="1"/>
          <p:nvPr>
            <p:custDataLst>
              <p:tags r:id="rId33"/>
            </p:custDataLst>
          </p:nvPr>
        </p:nvSpPr>
        <p:spPr>
          <a:xfrm flipV="1">
            <a:off x="4757810" y="3008651"/>
            <a:ext cx="3130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21" name="文本框 20"/>
          <p:cNvSpPr txBox="1"/>
          <p:nvPr>
            <p:custDataLst>
              <p:tags r:id="rId34"/>
            </p:custDataLst>
          </p:nvPr>
        </p:nvSpPr>
        <p:spPr>
          <a:xfrm>
            <a:off x="4031370" y="3046116"/>
            <a:ext cx="31305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22" name="文本框 21"/>
          <p:cNvSpPr txBox="1"/>
          <p:nvPr>
            <p:custDataLst>
              <p:tags r:id="rId35"/>
            </p:custDataLst>
          </p:nvPr>
        </p:nvSpPr>
        <p:spPr>
          <a:xfrm>
            <a:off x="4031370" y="3711596"/>
            <a:ext cx="31305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23" name="文本框 22"/>
          <p:cNvSpPr txBox="1"/>
          <p:nvPr>
            <p:custDataLst>
              <p:tags r:id="rId36"/>
            </p:custDataLst>
          </p:nvPr>
        </p:nvSpPr>
        <p:spPr>
          <a:xfrm>
            <a:off x="4058040" y="4376441"/>
            <a:ext cx="31305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24" name="文本框 23"/>
          <p:cNvSpPr txBox="1"/>
          <p:nvPr>
            <p:custDataLst>
              <p:tags r:id="rId37"/>
            </p:custDataLst>
          </p:nvPr>
        </p:nvSpPr>
        <p:spPr>
          <a:xfrm flipV="1">
            <a:off x="4757810" y="3712866"/>
            <a:ext cx="3130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25" name="文本框 24"/>
          <p:cNvSpPr txBox="1"/>
          <p:nvPr>
            <p:custDataLst>
              <p:tags r:id="rId38"/>
            </p:custDataLst>
          </p:nvPr>
        </p:nvSpPr>
        <p:spPr>
          <a:xfrm flipV="1">
            <a:off x="4757810" y="4378346"/>
            <a:ext cx="3130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39"/>
            </p:custDataLst>
          </p:nvPr>
        </p:nvSpPr>
        <p:spPr>
          <a:xfrm>
            <a:off x="8533520" y="2448581"/>
            <a:ext cx="3130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5" name="Oval 158"/>
          <p:cNvSpPr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6632731" y="2591329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7" name="Oval 158"/>
          <p:cNvSpPr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6001541" y="2938674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8" name="Oval 158"/>
          <p:cNvSpPr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6468901" y="3524144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9" name="Oval 158"/>
          <p:cNvSpPr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6391431" y="4237249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1" name="Oval 158"/>
          <p:cNvSpPr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5552596" y="3574944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2" name="Oval 158"/>
          <p:cNvSpPr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5269386" y="2909464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3" name="Oval 158"/>
          <p:cNvSpPr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5736746" y="2705629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4" name="Oval 158"/>
          <p:cNvSpPr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4602636" y="2327804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5" name="Oval 158"/>
          <p:cNvSpPr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4526436" y="2925339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6" name="Oval 158"/>
          <p:cNvSpPr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4602636" y="3644159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7" name="Oval 158"/>
          <p:cNvSpPr>
            <a:spLocks noChangeArrowheads="1"/>
          </p:cNvSpPr>
          <p:nvPr>
            <p:custDataLst>
              <p:tags r:id="rId50"/>
            </p:custDataLst>
          </p:nvPr>
        </p:nvSpPr>
        <p:spPr bwMode="auto">
          <a:xfrm>
            <a:off x="4680741" y="4683019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8" name="Oval 158"/>
          <p:cNvSpPr>
            <a:spLocks noChangeArrowheads="1"/>
          </p:cNvSpPr>
          <p:nvPr>
            <p:custDataLst>
              <p:tags r:id="rId51"/>
            </p:custDataLst>
          </p:nvPr>
        </p:nvSpPr>
        <p:spPr bwMode="auto">
          <a:xfrm>
            <a:off x="3826666" y="4746519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9" name="Oval 158"/>
          <p:cNvSpPr>
            <a:spLocks noChangeArrowheads="1"/>
          </p:cNvSpPr>
          <p:nvPr>
            <p:custDataLst>
              <p:tags r:id="rId52"/>
            </p:custDataLst>
          </p:nvPr>
        </p:nvSpPr>
        <p:spPr bwMode="auto">
          <a:xfrm>
            <a:off x="4110511" y="3574309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0" name="Oval 158"/>
          <p:cNvSpPr>
            <a:spLocks noChangeArrowheads="1"/>
          </p:cNvSpPr>
          <p:nvPr>
            <p:custDataLst>
              <p:tags r:id="rId53"/>
            </p:custDataLst>
          </p:nvPr>
        </p:nvSpPr>
        <p:spPr bwMode="auto">
          <a:xfrm>
            <a:off x="3903501" y="2938039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2" name="Oval 158"/>
          <p:cNvSpPr>
            <a:spLocks noChangeArrowheads="1"/>
          </p:cNvSpPr>
          <p:nvPr>
            <p:custDataLst>
              <p:tags r:id="rId54"/>
            </p:custDataLst>
          </p:nvPr>
        </p:nvSpPr>
        <p:spPr bwMode="auto">
          <a:xfrm>
            <a:off x="3826666" y="2343679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3" name="Oval 158"/>
          <p:cNvSpPr>
            <a:spLocks noChangeArrowheads="1"/>
          </p:cNvSpPr>
          <p:nvPr>
            <p:custDataLst>
              <p:tags r:id="rId55"/>
            </p:custDataLst>
          </p:nvPr>
        </p:nvSpPr>
        <p:spPr bwMode="auto">
          <a:xfrm>
            <a:off x="5706901" y="4803669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84" name="组合 83"/>
          <p:cNvGrpSpPr/>
          <p:nvPr>
            <p:custDataLst>
              <p:tags r:id="rId56"/>
            </p:custDataLst>
          </p:nvPr>
        </p:nvGrpSpPr>
        <p:grpSpPr>
          <a:xfrm>
            <a:off x="2764545" y="2136796"/>
            <a:ext cx="314325" cy="2895600"/>
            <a:chOff x="4721" y="3544"/>
            <a:chExt cx="495" cy="4560"/>
          </a:xfrm>
        </p:grpSpPr>
        <p:sp>
          <p:nvSpPr>
            <p:cNvPr id="45" name="矩形 44"/>
            <p:cNvSpPr/>
            <p:nvPr>
              <p:custDataLst>
                <p:tags r:id="rId57"/>
              </p:custDataLst>
            </p:nvPr>
          </p:nvSpPr>
          <p:spPr>
            <a:xfrm>
              <a:off x="4825" y="3544"/>
              <a:ext cx="286" cy="45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文本框 45"/>
            <p:cNvSpPr txBox="1"/>
            <p:nvPr>
              <p:custDataLst>
                <p:tags r:id="rId58"/>
              </p:custDataLst>
            </p:nvPr>
          </p:nvSpPr>
          <p:spPr>
            <a:xfrm>
              <a:off x="4723" y="3573"/>
              <a:ext cx="493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kumimoji="1" lang="en-US" altLang="zh-CN" b="1">
                  <a:solidFill>
                    <a:prstClr val="black"/>
                  </a:solidFill>
                  <a:latin typeface="Times New Roman" panose="02020603050405020304" pitchFamily="18" charset="0"/>
                  <a:sym typeface="+mn-ea"/>
                </a:rPr>
                <a:t>+</a:t>
              </a:r>
              <a:endParaRPr lang="zh-CN" altLang="en-US"/>
            </a:p>
          </p:txBody>
        </p:sp>
        <p:sp>
          <p:nvSpPr>
            <p:cNvPr id="47" name="文本框 46"/>
            <p:cNvSpPr txBox="1"/>
            <p:nvPr>
              <p:custDataLst>
                <p:tags r:id="rId59"/>
              </p:custDataLst>
            </p:nvPr>
          </p:nvSpPr>
          <p:spPr>
            <a:xfrm flipV="1">
              <a:off x="4721" y="4226"/>
              <a:ext cx="493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kumimoji="1" lang="en-US" altLang="zh-CN" b="1">
                  <a:solidFill>
                    <a:prstClr val="black"/>
                  </a:solidFill>
                  <a:latin typeface="Times New Roman" panose="02020603050405020304" pitchFamily="18" charset="0"/>
                  <a:sym typeface="+mn-ea"/>
                </a:rPr>
                <a:t>+</a:t>
              </a:r>
              <a:endParaRPr lang="zh-CN" altLang="en-US"/>
            </a:p>
          </p:txBody>
        </p:sp>
        <p:sp>
          <p:nvSpPr>
            <p:cNvPr id="48" name="文本框 47"/>
            <p:cNvSpPr txBox="1"/>
            <p:nvPr>
              <p:custDataLst>
                <p:tags r:id="rId60"/>
              </p:custDataLst>
            </p:nvPr>
          </p:nvSpPr>
          <p:spPr>
            <a:xfrm flipV="1">
              <a:off x="4721" y="5073"/>
              <a:ext cx="493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kumimoji="1" lang="en-US" altLang="zh-CN" b="1">
                  <a:solidFill>
                    <a:prstClr val="black"/>
                  </a:solidFill>
                  <a:latin typeface="Times New Roman" panose="02020603050405020304" pitchFamily="18" charset="0"/>
                  <a:sym typeface="+mn-ea"/>
                </a:rPr>
                <a:t>+</a:t>
              </a:r>
              <a:endParaRPr lang="zh-CN" altLang="en-US"/>
            </a:p>
          </p:txBody>
        </p:sp>
        <p:sp>
          <p:nvSpPr>
            <p:cNvPr id="49" name="文本框 48"/>
            <p:cNvSpPr txBox="1"/>
            <p:nvPr>
              <p:custDataLst>
                <p:tags r:id="rId61"/>
              </p:custDataLst>
            </p:nvPr>
          </p:nvSpPr>
          <p:spPr>
            <a:xfrm flipV="1">
              <a:off x="4721" y="5918"/>
              <a:ext cx="493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kumimoji="1" lang="en-US" altLang="zh-CN" b="1">
                  <a:solidFill>
                    <a:prstClr val="black"/>
                  </a:solidFill>
                  <a:latin typeface="Times New Roman" panose="02020603050405020304" pitchFamily="18" charset="0"/>
                  <a:sym typeface="+mn-ea"/>
                </a:rPr>
                <a:t>+</a:t>
              </a:r>
              <a:endParaRPr lang="zh-CN" altLang="en-US"/>
            </a:p>
          </p:txBody>
        </p:sp>
        <p:sp>
          <p:nvSpPr>
            <p:cNvPr id="56" name="文本框 55"/>
            <p:cNvSpPr txBox="1"/>
            <p:nvPr>
              <p:custDataLst>
                <p:tags r:id="rId62"/>
              </p:custDataLst>
            </p:nvPr>
          </p:nvSpPr>
          <p:spPr>
            <a:xfrm flipV="1">
              <a:off x="4721" y="6697"/>
              <a:ext cx="493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kumimoji="1" lang="en-US" altLang="zh-CN" b="1">
                  <a:solidFill>
                    <a:prstClr val="black"/>
                  </a:solidFill>
                  <a:latin typeface="Times New Roman" panose="02020603050405020304" pitchFamily="18" charset="0"/>
                  <a:sym typeface="+mn-ea"/>
                </a:rPr>
                <a:t>+</a:t>
              </a:r>
              <a:endParaRPr lang="zh-CN" altLang="en-US"/>
            </a:p>
          </p:txBody>
        </p:sp>
      </p:grpSp>
      <p:grpSp>
        <p:nvGrpSpPr>
          <p:cNvPr id="83" name="组合 82"/>
          <p:cNvGrpSpPr/>
          <p:nvPr>
            <p:custDataLst>
              <p:tags r:id="rId63"/>
            </p:custDataLst>
          </p:nvPr>
        </p:nvGrpSpPr>
        <p:grpSpPr>
          <a:xfrm>
            <a:off x="7385440" y="2047896"/>
            <a:ext cx="314960" cy="2895600"/>
            <a:chOff x="11839" y="3458"/>
            <a:chExt cx="496" cy="4560"/>
          </a:xfrm>
        </p:grpSpPr>
        <p:sp>
          <p:nvSpPr>
            <p:cNvPr id="44" name="矩形 43"/>
            <p:cNvSpPr/>
            <p:nvPr>
              <p:custDataLst>
                <p:tags r:id="rId64"/>
              </p:custDataLst>
            </p:nvPr>
          </p:nvSpPr>
          <p:spPr>
            <a:xfrm>
              <a:off x="11957" y="3458"/>
              <a:ext cx="286" cy="45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文本框 56"/>
            <p:cNvSpPr txBox="1"/>
            <p:nvPr>
              <p:custDataLst>
                <p:tags r:id="rId65"/>
              </p:custDataLst>
            </p:nvPr>
          </p:nvSpPr>
          <p:spPr>
            <a:xfrm>
              <a:off x="11867" y="3670"/>
              <a:ext cx="468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US" altLang="zh-CN"/>
                <a:t>-</a:t>
              </a:r>
              <a:endParaRPr lang="en-US" altLang="zh-CN"/>
            </a:p>
          </p:txBody>
        </p:sp>
        <p:sp>
          <p:nvSpPr>
            <p:cNvPr id="58" name="文本框 57"/>
            <p:cNvSpPr txBox="1"/>
            <p:nvPr>
              <p:custDataLst>
                <p:tags r:id="rId66"/>
              </p:custDataLst>
            </p:nvPr>
          </p:nvSpPr>
          <p:spPr>
            <a:xfrm>
              <a:off x="11866" y="4337"/>
              <a:ext cx="468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US" altLang="zh-CN"/>
                <a:t>-</a:t>
              </a:r>
              <a:endParaRPr lang="en-US" altLang="zh-CN"/>
            </a:p>
          </p:txBody>
        </p:sp>
        <p:sp>
          <p:nvSpPr>
            <p:cNvPr id="59" name="文本框 58"/>
            <p:cNvSpPr txBox="1"/>
            <p:nvPr>
              <p:custDataLst>
                <p:tags r:id="rId67"/>
              </p:custDataLst>
            </p:nvPr>
          </p:nvSpPr>
          <p:spPr>
            <a:xfrm>
              <a:off x="11867" y="5010"/>
              <a:ext cx="468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US" altLang="zh-CN"/>
                <a:t>-</a:t>
              </a:r>
              <a:endParaRPr lang="en-US" altLang="zh-CN"/>
            </a:p>
          </p:txBody>
        </p:sp>
        <p:sp>
          <p:nvSpPr>
            <p:cNvPr id="60" name="文本框 59"/>
            <p:cNvSpPr txBox="1"/>
            <p:nvPr>
              <p:custDataLst>
                <p:tags r:id="rId68"/>
              </p:custDataLst>
            </p:nvPr>
          </p:nvSpPr>
          <p:spPr>
            <a:xfrm>
              <a:off x="11867" y="5722"/>
              <a:ext cx="468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US" altLang="zh-CN"/>
                <a:t>-</a:t>
              </a:r>
              <a:endParaRPr lang="en-US" altLang="zh-CN"/>
            </a:p>
          </p:txBody>
        </p:sp>
        <p:sp>
          <p:nvSpPr>
            <p:cNvPr id="61" name="文本框 60"/>
            <p:cNvSpPr txBox="1"/>
            <p:nvPr>
              <p:custDataLst>
                <p:tags r:id="rId69"/>
              </p:custDataLst>
            </p:nvPr>
          </p:nvSpPr>
          <p:spPr>
            <a:xfrm>
              <a:off x="11839" y="6604"/>
              <a:ext cx="468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US" altLang="zh-CN"/>
                <a:t>-</a:t>
              </a:r>
              <a:endParaRPr lang="en-US" altLang="zh-CN"/>
            </a:p>
          </p:txBody>
        </p:sp>
      </p:grpSp>
      <p:sp>
        <p:nvSpPr>
          <p:cNvPr id="4" name="文本框 1"/>
          <p:cNvSpPr txBox="1"/>
          <p:nvPr>
            <p:custDataLst>
              <p:tags r:id="rId70"/>
            </p:custDataLst>
          </p:nvPr>
        </p:nvSpPr>
        <p:spPr>
          <a:xfrm>
            <a:off x="3134325" y="1071558"/>
            <a:ext cx="709453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如何应用电子气理论，解释金属的导电性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？</a:t>
            </a:r>
            <a:endParaRPr lang="en-US" altLang="zh-CN" sz="28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7" descr="d:\系统文件\zhaojh\我的文档\My Pictures\小人\观察小人.png"/>
          <p:cNvPicPr>
            <a:picLocks noChangeAspect="1" noChangeArrowheads="1"/>
          </p:cNvPicPr>
          <p:nvPr>
            <p:custDataLst>
              <p:tags r:id="rId71"/>
            </p:custDataLst>
          </p:nvPr>
        </p:nvPicPr>
        <p:blipFill>
          <a:blip r:embed="rId72"/>
          <a:stretch>
            <a:fillRect/>
          </a:stretch>
        </p:blipFill>
        <p:spPr bwMode="auto">
          <a:xfrm>
            <a:off x="-65391" y="722104"/>
            <a:ext cx="953659" cy="102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3"/>
          <p:cNvGrpSpPr/>
          <p:nvPr>
            <p:custDataLst>
              <p:tags r:id="rId73"/>
            </p:custDataLst>
          </p:nvPr>
        </p:nvGrpSpPr>
        <p:grpSpPr>
          <a:xfrm>
            <a:off x="1077769" y="952053"/>
            <a:ext cx="2188723" cy="883382"/>
            <a:chOff x="8" y="6"/>
            <a:chExt cx="1125" cy="450"/>
          </a:xfrm>
        </p:grpSpPr>
        <p:grpSp>
          <p:nvGrpSpPr>
            <p:cNvPr id="9" name="矩形 59"/>
            <p:cNvGrpSpPr/>
            <p:nvPr>
              <p:custDataLst>
                <p:tags r:id="rId74"/>
              </p:custDataLst>
            </p:nvPr>
          </p:nvGrpSpPr>
          <p:grpSpPr>
            <a:xfrm>
              <a:off x="8" y="6"/>
              <a:ext cx="1125" cy="450"/>
              <a:chOff x="0" y="0"/>
              <a:chExt cx="2188464" cy="883920"/>
            </a:xfrm>
          </p:grpSpPr>
          <p:pic>
            <p:nvPicPr>
              <p:cNvPr id="10" name="矩形 59"/>
              <p:cNvPicPr>
                <a:picLocks noChangeArrowheads="1"/>
              </p:cNvPicPr>
              <p:nvPr>
                <p:custDataLst>
                  <p:tags r:id="rId75"/>
                </p:custDataLst>
              </p:nvPr>
            </p:nvPicPr>
            <p:blipFill>
              <a:blip r:embed="rId76"/>
              <a:stretch>
                <a:fillRect/>
              </a:stretch>
            </p:blipFill>
            <p:spPr bwMode="auto">
              <a:xfrm>
                <a:off x="0" y="0"/>
                <a:ext cx="2188464" cy="8839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" name="Text Box 72"/>
              <p:cNvSpPr txBox="1">
                <a:spLocks noChangeArrowheads="1"/>
              </p:cNvSpPr>
              <p:nvPr>
                <p:custDataLst>
                  <p:tags r:id="rId77"/>
                </p:custDataLst>
              </p:nvPr>
            </p:nvSpPr>
            <p:spPr bwMode="auto">
              <a:xfrm>
                <a:off x="46255" y="49235"/>
                <a:ext cx="1774325" cy="47113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Century Schoolbook" panose="02040604050505020304" pitchFamily="18" charset="0"/>
                </a:endParaRPr>
              </a:p>
            </p:txBody>
          </p:sp>
        </p:grpSp>
        <p:sp>
          <p:nvSpPr>
            <p:cNvPr id="41" name="TextBox 20"/>
            <p:cNvSpPr txBox="1">
              <a:spLocks noChangeArrowheads="1"/>
            </p:cNvSpPr>
            <p:nvPr>
              <p:custDataLst>
                <p:tags r:id="rId78"/>
              </p:custDataLst>
            </p:nvPr>
          </p:nvSpPr>
          <p:spPr bwMode="auto">
            <a:xfrm>
              <a:off x="107" y="13"/>
              <a:ext cx="768" cy="23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思考讨论</a:t>
              </a:r>
              <a:endParaRPr lang="zh-CN" altLang="en-US" sz="2400" b="1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50" name="矩形 49"/>
          <p:cNvSpPr/>
          <p:nvPr userDrawn="1">
            <p:custDataLst>
              <p:tags r:id="rId79"/>
            </p:custDataLst>
          </p:nvPr>
        </p:nvSpPr>
        <p:spPr>
          <a:xfrm>
            <a:off x="1057910" y="111760"/>
            <a:ext cx="2842895" cy="4603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p>
            <a:r>
              <a:rPr lang="zh-CN" altLang="en-US" sz="2400" b="1" kern="10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解释金属的性质</a:t>
            </a:r>
            <a:endParaRPr lang="zh-CN" altLang="en-US" sz="2400" b="1" kern="10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06 1.85185E-06 L -0.05468 -0.00648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4" y="-3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06 -2.96296E-06 L -0.05469 -0.00648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4" y="-32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06 -1.85185E-06 L -0.05469 -0.00648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4" y="-32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06 -7.40741E-07 L -0.05468 -0.00648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4" y="-32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07 -4.07407E-06 L -0.05469 -0.00648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4" y="-32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06 1.48148E-06 L -0.05469 -0.00648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4" y="-32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06 4.81481E-06 L -0.05469 -0.00649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4" y="-32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06 3.33333E-06 L -0.05468 -0.00648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4" y="-32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06 1.48148E-06 L -0.05469 -0.00648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4" y="-32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06 3.7037E-06 L -0.05468 -0.00649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4" y="-32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07 -1.11111E-06 L -0.05781 -0.00532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1" y="-27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06 -2.59259E-06 L -0.05469 -0.00648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4" y="-32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06 -3.7037E-07 L -0.05469 -0.00648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4" y="-32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06 7.40741E-07 L -0.05469 -0.00648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4" y="-32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06 3.33333E-06 L -0.05468 -0.00625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4" y="-32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06 4.07407E-06 L -0.05469 -0.00649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4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ldLvl="0" animBg="1"/>
      <p:bldP spid="27" grpId="0" bldLvl="0" animBg="1"/>
      <p:bldP spid="28" grpId="0" bldLvl="0" animBg="1"/>
      <p:bldP spid="29" grpId="0" bldLvl="0" animBg="1"/>
      <p:bldP spid="31" grpId="0" bldLvl="0" animBg="1"/>
      <p:bldP spid="32" grpId="0" bldLvl="0" animBg="1"/>
      <p:bldP spid="33" grpId="0" bldLvl="0" animBg="1"/>
      <p:bldP spid="34" grpId="0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2" grpId="0" bldLvl="0" animBg="1"/>
      <p:bldP spid="43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099785" y="5115560"/>
            <a:ext cx="10009505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800" b="1">
                <a:solidFill>
                  <a:srgbClr val="006BBC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  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自由电子在受热后，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加快了运动速度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，自由电子通过与金属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离子发生碰撞，传递了能量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，使得金属具有导热性。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sp>
        <p:nvSpPr>
          <p:cNvPr id="27" name="Oval 15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409270" y="2820035"/>
            <a:ext cx="480695" cy="429895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8" name="Oval 170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552780" y="3634740"/>
            <a:ext cx="19431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9" name="Text Box 17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058875" y="2708910"/>
            <a:ext cx="236474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2800" b="1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金属离子</a:t>
            </a:r>
            <a:endParaRPr kumimoji="1" lang="zh-CN" altLang="en-US" sz="2800" b="1">
              <a:solidFill>
                <a:prstClr val="black"/>
              </a:solidFill>
              <a:latin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Text Box 17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080465" y="3430905"/>
            <a:ext cx="250126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kumimoji="1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zh-CN" altLang="en-US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自由电子</a:t>
            </a:r>
            <a:endParaRPr lang="zh-CN" altLang="en-US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31" name="Group 173"/>
          <p:cNvGrpSpPr/>
          <p:nvPr>
            <p:custDataLst>
              <p:tags r:id="rId6"/>
            </p:custDataLst>
          </p:nvPr>
        </p:nvGrpSpPr>
        <p:grpSpPr>
          <a:xfrm>
            <a:off x="3698276" y="2415540"/>
            <a:ext cx="2564765" cy="2438400"/>
            <a:chOff x="3360" y="1392"/>
            <a:chExt cx="2112" cy="2112"/>
          </a:xfrm>
        </p:grpSpPr>
        <p:sp>
          <p:nvSpPr>
            <p:cNvPr id="32" name="Oval 174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360" y="1392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Oval 175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936" y="1392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Oval 176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4485" y="1392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Oval 177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5088" y="1392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Oval 178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360" y="1968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Oval 179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936" y="1968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Oval 18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485" y="1968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Oval 181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5088" y="1968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Oval 182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360" y="2544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Oval 183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936" y="2544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Oval 184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4485" y="2544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Oval 185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5088" y="2544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Oval 186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3360" y="3120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Oval 187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936" y="3120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Oval 188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485" y="3120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Oval 189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5088" y="3120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8" name="文本框 47"/>
          <p:cNvSpPr txBox="1"/>
          <p:nvPr>
            <p:custDataLst>
              <p:tags r:id="rId23"/>
            </p:custDataLst>
          </p:nvPr>
        </p:nvSpPr>
        <p:spPr>
          <a:xfrm>
            <a:off x="3748441" y="2432050"/>
            <a:ext cx="31305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49" name="文本框 48"/>
          <p:cNvSpPr txBox="1"/>
          <p:nvPr>
            <p:custDataLst>
              <p:tags r:id="rId24"/>
            </p:custDataLst>
          </p:nvPr>
        </p:nvSpPr>
        <p:spPr>
          <a:xfrm>
            <a:off x="4474246" y="2387600"/>
            <a:ext cx="3130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56" name="文本框 55"/>
          <p:cNvSpPr txBox="1"/>
          <p:nvPr>
            <p:custDataLst>
              <p:tags r:id="rId25"/>
            </p:custDataLst>
          </p:nvPr>
        </p:nvSpPr>
        <p:spPr>
          <a:xfrm>
            <a:off x="5111151" y="2431415"/>
            <a:ext cx="3130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57" name="文本框 56"/>
          <p:cNvSpPr txBox="1"/>
          <p:nvPr>
            <p:custDataLst>
              <p:tags r:id="rId26"/>
            </p:custDataLst>
          </p:nvPr>
        </p:nvSpPr>
        <p:spPr>
          <a:xfrm>
            <a:off x="5873151" y="2393950"/>
            <a:ext cx="3130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58" name="文本框 57"/>
          <p:cNvSpPr txBox="1"/>
          <p:nvPr>
            <p:custDataLst>
              <p:tags r:id="rId27"/>
            </p:custDataLst>
          </p:nvPr>
        </p:nvSpPr>
        <p:spPr>
          <a:xfrm>
            <a:off x="5873151" y="3109595"/>
            <a:ext cx="3130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59" name="文本框 58"/>
          <p:cNvSpPr txBox="1"/>
          <p:nvPr>
            <p:custDataLst>
              <p:tags r:id="rId28"/>
            </p:custDataLst>
          </p:nvPr>
        </p:nvSpPr>
        <p:spPr>
          <a:xfrm>
            <a:off x="5854736" y="3761740"/>
            <a:ext cx="3130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60" name="文本框 59"/>
          <p:cNvSpPr txBox="1"/>
          <p:nvPr>
            <p:custDataLst>
              <p:tags r:id="rId29"/>
            </p:custDataLst>
          </p:nvPr>
        </p:nvSpPr>
        <p:spPr>
          <a:xfrm>
            <a:off x="5873151" y="4408170"/>
            <a:ext cx="3130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61" name="文本框 60"/>
          <p:cNvSpPr txBox="1"/>
          <p:nvPr>
            <p:custDataLst>
              <p:tags r:id="rId30"/>
            </p:custDataLst>
          </p:nvPr>
        </p:nvSpPr>
        <p:spPr>
          <a:xfrm>
            <a:off x="5140996" y="4428490"/>
            <a:ext cx="3130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62" name="文本框 61"/>
          <p:cNvSpPr txBox="1"/>
          <p:nvPr>
            <p:custDataLst>
              <p:tags r:id="rId31"/>
            </p:custDataLst>
          </p:nvPr>
        </p:nvSpPr>
        <p:spPr>
          <a:xfrm>
            <a:off x="5111151" y="3761740"/>
            <a:ext cx="3130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63" name="文本框 62"/>
          <p:cNvSpPr txBox="1"/>
          <p:nvPr>
            <p:custDataLst>
              <p:tags r:id="rId32"/>
            </p:custDataLst>
          </p:nvPr>
        </p:nvSpPr>
        <p:spPr>
          <a:xfrm>
            <a:off x="5140996" y="3157855"/>
            <a:ext cx="3130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64" name="文本框 63"/>
          <p:cNvSpPr txBox="1"/>
          <p:nvPr>
            <p:custDataLst>
              <p:tags r:id="rId33"/>
            </p:custDataLst>
          </p:nvPr>
        </p:nvSpPr>
        <p:spPr>
          <a:xfrm flipV="1">
            <a:off x="4474881" y="3058795"/>
            <a:ext cx="3130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65" name="文本框 64"/>
          <p:cNvSpPr txBox="1"/>
          <p:nvPr>
            <p:custDataLst>
              <p:tags r:id="rId34"/>
            </p:custDataLst>
          </p:nvPr>
        </p:nvSpPr>
        <p:spPr>
          <a:xfrm>
            <a:off x="3748441" y="3096260"/>
            <a:ext cx="31305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66" name="文本框 65"/>
          <p:cNvSpPr txBox="1"/>
          <p:nvPr>
            <p:custDataLst>
              <p:tags r:id="rId35"/>
            </p:custDataLst>
          </p:nvPr>
        </p:nvSpPr>
        <p:spPr>
          <a:xfrm>
            <a:off x="3748441" y="3761740"/>
            <a:ext cx="31305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67" name="文本框 66"/>
          <p:cNvSpPr txBox="1"/>
          <p:nvPr>
            <p:custDataLst>
              <p:tags r:id="rId36"/>
            </p:custDataLst>
          </p:nvPr>
        </p:nvSpPr>
        <p:spPr>
          <a:xfrm>
            <a:off x="3775111" y="4426585"/>
            <a:ext cx="31305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68" name="文本框 67"/>
          <p:cNvSpPr txBox="1"/>
          <p:nvPr>
            <p:custDataLst>
              <p:tags r:id="rId37"/>
            </p:custDataLst>
          </p:nvPr>
        </p:nvSpPr>
        <p:spPr>
          <a:xfrm flipV="1">
            <a:off x="4474881" y="3763010"/>
            <a:ext cx="3130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69" name="文本框 68"/>
          <p:cNvSpPr txBox="1"/>
          <p:nvPr>
            <p:custDataLst>
              <p:tags r:id="rId38"/>
            </p:custDataLst>
          </p:nvPr>
        </p:nvSpPr>
        <p:spPr>
          <a:xfrm flipV="1">
            <a:off x="4474881" y="4428490"/>
            <a:ext cx="3130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70" name="文本框 69"/>
          <p:cNvSpPr txBox="1"/>
          <p:nvPr>
            <p:custDataLst>
              <p:tags r:id="rId39"/>
            </p:custDataLst>
          </p:nvPr>
        </p:nvSpPr>
        <p:spPr>
          <a:xfrm>
            <a:off x="8493725" y="2820035"/>
            <a:ext cx="3130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74" name="Oval 158"/>
          <p:cNvSpPr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6031667" y="2266823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5" name="Oval 158"/>
          <p:cNvSpPr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5718612" y="2988818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6" name="Oval 158"/>
          <p:cNvSpPr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5877362" y="3574923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7" name="Oval 158"/>
          <p:cNvSpPr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6108502" y="4287393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8" name="Oval 158"/>
          <p:cNvSpPr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5269667" y="3625088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9" name="Oval 158"/>
          <p:cNvSpPr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4986457" y="2959608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0" name="Oval 158"/>
          <p:cNvSpPr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5474772" y="2311273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1" name="Oval 158"/>
          <p:cNvSpPr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4319707" y="2377948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2" name="Oval 158"/>
          <p:cNvSpPr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4243507" y="2975483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3" name="Oval 158"/>
          <p:cNvSpPr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4319707" y="3694303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4" name="Oval 158"/>
          <p:cNvSpPr>
            <a:spLocks noChangeArrowheads="1"/>
          </p:cNvSpPr>
          <p:nvPr>
            <p:custDataLst>
              <p:tags r:id="rId50"/>
            </p:custDataLst>
          </p:nvPr>
        </p:nvSpPr>
        <p:spPr bwMode="auto">
          <a:xfrm>
            <a:off x="4554022" y="4289933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5" name="Oval 158"/>
          <p:cNvSpPr>
            <a:spLocks noChangeArrowheads="1"/>
          </p:cNvSpPr>
          <p:nvPr>
            <p:custDataLst>
              <p:tags r:id="rId51"/>
            </p:custDataLst>
          </p:nvPr>
        </p:nvSpPr>
        <p:spPr bwMode="auto">
          <a:xfrm>
            <a:off x="3543737" y="4796663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6" name="Oval 158"/>
          <p:cNvSpPr>
            <a:spLocks noChangeArrowheads="1"/>
          </p:cNvSpPr>
          <p:nvPr>
            <p:custDataLst>
              <p:tags r:id="rId52"/>
            </p:custDataLst>
          </p:nvPr>
        </p:nvSpPr>
        <p:spPr bwMode="auto">
          <a:xfrm>
            <a:off x="3543737" y="4068318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7" name="Oval 158"/>
          <p:cNvSpPr>
            <a:spLocks noChangeArrowheads="1"/>
          </p:cNvSpPr>
          <p:nvPr>
            <p:custDataLst>
              <p:tags r:id="rId53"/>
            </p:custDataLst>
          </p:nvPr>
        </p:nvSpPr>
        <p:spPr bwMode="auto">
          <a:xfrm>
            <a:off x="3620572" y="2988183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8" name="Oval 158"/>
          <p:cNvSpPr>
            <a:spLocks noChangeArrowheads="1"/>
          </p:cNvSpPr>
          <p:nvPr>
            <p:custDataLst>
              <p:tags r:id="rId54"/>
            </p:custDataLst>
          </p:nvPr>
        </p:nvSpPr>
        <p:spPr bwMode="auto">
          <a:xfrm>
            <a:off x="3698042" y="2273173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9" name="Oval 158"/>
          <p:cNvSpPr>
            <a:spLocks noChangeArrowheads="1"/>
          </p:cNvSpPr>
          <p:nvPr>
            <p:custDataLst>
              <p:tags r:id="rId55"/>
            </p:custDataLst>
          </p:nvPr>
        </p:nvSpPr>
        <p:spPr bwMode="auto">
          <a:xfrm>
            <a:off x="5423972" y="4407408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" name="文本框 1"/>
          <p:cNvSpPr txBox="1"/>
          <p:nvPr>
            <p:custDataLst>
              <p:tags r:id="rId56"/>
            </p:custDataLst>
          </p:nvPr>
        </p:nvSpPr>
        <p:spPr>
          <a:xfrm>
            <a:off x="2011296" y="1477843"/>
            <a:ext cx="112172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如何应用电子气理论，解释金属的导热性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？</a:t>
            </a:r>
            <a:endParaRPr lang="en-US" altLang="zh-CN" sz="28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5" name="Group 3"/>
          <p:cNvGrpSpPr/>
          <p:nvPr>
            <p:custDataLst>
              <p:tags r:id="rId57"/>
            </p:custDataLst>
          </p:nvPr>
        </p:nvGrpSpPr>
        <p:grpSpPr>
          <a:xfrm>
            <a:off x="1077769" y="952053"/>
            <a:ext cx="2188723" cy="883382"/>
            <a:chOff x="8" y="6"/>
            <a:chExt cx="1125" cy="450"/>
          </a:xfrm>
        </p:grpSpPr>
        <p:grpSp>
          <p:nvGrpSpPr>
            <p:cNvPr id="16" name="矩形 59"/>
            <p:cNvGrpSpPr/>
            <p:nvPr>
              <p:custDataLst>
                <p:tags r:id="rId58"/>
              </p:custDataLst>
            </p:nvPr>
          </p:nvGrpSpPr>
          <p:grpSpPr>
            <a:xfrm>
              <a:off x="8" y="6"/>
              <a:ext cx="1125" cy="450"/>
              <a:chOff x="0" y="0"/>
              <a:chExt cx="2188464" cy="883920"/>
            </a:xfrm>
          </p:grpSpPr>
          <p:pic>
            <p:nvPicPr>
              <p:cNvPr id="17" name="矩形 59"/>
              <p:cNvPicPr>
                <a:picLocks noChangeArrowheads="1"/>
              </p:cNvPicPr>
              <p:nvPr>
                <p:custDataLst>
                  <p:tags r:id="rId59"/>
                </p:custDataLst>
              </p:nvPr>
            </p:nvPicPr>
            <p:blipFill>
              <a:blip r:embed="rId60"/>
              <a:stretch>
                <a:fillRect/>
              </a:stretch>
            </p:blipFill>
            <p:spPr bwMode="auto">
              <a:xfrm>
                <a:off x="0" y="0"/>
                <a:ext cx="2188464" cy="8839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Text Box 72"/>
              <p:cNvSpPr txBox="1">
                <a:spLocks noChangeArrowheads="1"/>
              </p:cNvSpPr>
              <p:nvPr>
                <p:custDataLst>
                  <p:tags r:id="rId61"/>
                </p:custDataLst>
              </p:nvPr>
            </p:nvSpPr>
            <p:spPr bwMode="auto">
              <a:xfrm>
                <a:off x="46255" y="49235"/>
                <a:ext cx="1774325" cy="47113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Century Schoolbook" panose="02040604050505020304" pitchFamily="18" charset="0"/>
                </a:endParaRPr>
              </a:p>
            </p:txBody>
          </p:sp>
        </p:grpSp>
        <p:sp>
          <p:nvSpPr>
            <p:cNvPr id="19" name="TextBox 20"/>
            <p:cNvSpPr txBox="1">
              <a:spLocks noChangeArrowheads="1"/>
            </p:cNvSpPr>
            <p:nvPr>
              <p:custDataLst>
                <p:tags r:id="rId62"/>
              </p:custDataLst>
            </p:nvPr>
          </p:nvSpPr>
          <p:spPr bwMode="auto">
            <a:xfrm>
              <a:off x="107" y="13"/>
              <a:ext cx="768" cy="23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思考讨论</a:t>
              </a:r>
              <a:endParaRPr lang="zh-CN" altLang="en-US" sz="2400" b="1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pic>
        <p:nvPicPr>
          <p:cNvPr id="20" name="Picture 7" descr="d:\系统文件\zhaojh\我的文档\My Pictures\小人\观察小人.png"/>
          <p:cNvPicPr>
            <a:picLocks noChangeAspect="1" noChangeArrowheads="1"/>
          </p:cNvPicPr>
          <p:nvPr>
            <p:custDataLst>
              <p:tags r:id="rId63"/>
            </p:custDataLst>
          </p:nvPr>
        </p:nvPicPr>
        <p:blipFill>
          <a:blip r:embed="rId64"/>
          <a:stretch>
            <a:fillRect/>
          </a:stretch>
        </p:blipFill>
        <p:spPr bwMode="auto">
          <a:xfrm>
            <a:off x="600" y="728748"/>
            <a:ext cx="953659" cy="102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 userDrawn="1">
            <p:custDataLst>
              <p:tags r:id="rId65"/>
            </p:custDataLst>
          </p:nvPr>
        </p:nvSpPr>
        <p:spPr>
          <a:xfrm>
            <a:off x="1057910" y="111760"/>
            <a:ext cx="2842895" cy="4603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p>
            <a:r>
              <a:rPr lang="zh-CN" altLang="en-US" sz="2400" b="1" kern="10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解释金属的性质</a:t>
            </a:r>
            <a:endParaRPr lang="zh-CN" altLang="en-US" sz="2400" b="1" kern="10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39" name="Group 4"/>
          <p:cNvGrpSpPr/>
          <p:nvPr>
            <p:custDataLst>
              <p:tags r:id="rId1"/>
            </p:custDataLst>
          </p:nvPr>
        </p:nvGrpSpPr>
        <p:grpSpPr>
          <a:xfrm>
            <a:off x="2584896" y="3845999"/>
            <a:ext cx="1613480" cy="521916"/>
            <a:chOff x="695" y="2626"/>
            <a:chExt cx="1275" cy="453"/>
          </a:xfrm>
        </p:grpSpPr>
        <p:sp>
          <p:nvSpPr>
            <p:cNvPr id="9385" name="Oval 5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720" y="2784"/>
              <a:ext cx="4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zh-CN" altLang="zh-CN" sz="24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9386" name="Text Box 6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695" y="2626"/>
              <a:ext cx="1275" cy="4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kumimoji="1" lang="zh-CN" altLang="en-US" sz="2800" b="1">
                  <a:solidFill>
                    <a:prstClr val="black"/>
                  </a:solidFill>
                  <a:latin typeface="宋体" panose="02010600030101010101" pitchFamily="2" charset="-122"/>
                </a:rPr>
                <a:t>自由电子</a:t>
              </a:r>
              <a:endParaRPr kumimoji="1" lang="zh-CN" altLang="en-US" sz="2800" b="1">
                <a:solidFill>
                  <a:prstClr val="black"/>
                </a:solidFill>
                <a:latin typeface="宋体" panose="02010600030101010101" pitchFamily="2" charset="-122"/>
              </a:endParaRPr>
            </a:p>
          </p:txBody>
        </p:sp>
      </p:grpSp>
      <p:grpSp>
        <p:nvGrpSpPr>
          <p:cNvPr id="9240" name="Group 7"/>
          <p:cNvGrpSpPr/>
          <p:nvPr>
            <p:custDataLst>
              <p:tags r:id="rId4"/>
            </p:custDataLst>
          </p:nvPr>
        </p:nvGrpSpPr>
        <p:grpSpPr>
          <a:xfrm>
            <a:off x="4602788" y="3834730"/>
            <a:ext cx="2212050" cy="521916"/>
            <a:chOff x="766" y="2883"/>
            <a:chExt cx="1748" cy="453"/>
          </a:xfrm>
        </p:grpSpPr>
        <p:sp>
          <p:nvSpPr>
            <p:cNvPr id="9383" name="Oval 8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766" y="3024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altLang="zh-CN" sz="2400" b="1">
                  <a:solidFill>
                    <a:prstClr val="black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+</a:t>
              </a:r>
              <a:endParaRPr kumimoji="1" lang="en-US" altLang="zh-CN" sz="24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9384" name="Text Box 9">
              <a:hlinkClick r:id="rId6" action="ppaction://hlinkfile"/>
            </p:cNvPr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018" y="2883"/>
              <a:ext cx="1496" cy="4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kumimoji="1" lang="zh-CN" altLang="en-US" sz="2800" b="1">
                  <a:solidFill>
                    <a:prstClr val="black"/>
                  </a:solidFill>
                  <a:latin typeface="宋体" panose="02010600030101010101" pitchFamily="2" charset="-122"/>
                </a:rPr>
                <a:t>金属离子</a:t>
              </a:r>
              <a:endParaRPr kumimoji="1" lang="zh-CN" altLang="en-US" sz="2800" b="1">
                <a:solidFill>
                  <a:prstClr val="black"/>
                </a:solidFill>
                <a:latin typeface="宋体" panose="02010600030101010101" pitchFamily="2" charset="-122"/>
              </a:endParaRPr>
            </a:p>
          </p:txBody>
        </p:sp>
      </p:grpSp>
      <p:sp>
        <p:nvSpPr>
          <p:cNvPr id="9242" name="Text 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883725" y="2693178"/>
            <a:ext cx="8997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kumimoji="1" lang="zh-CN" altLang="en-US" sz="2800" b="1">
                <a:solidFill>
                  <a:prstClr val="black"/>
                </a:solidFill>
                <a:latin typeface="宋体" panose="02010600030101010101" pitchFamily="2" charset="-122"/>
              </a:rPr>
              <a:t>错位</a:t>
            </a:r>
            <a:endParaRPr kumimoji="1" lang="zh-CN" altLang="en-US" sz="2800" b="1">
              <a:solidFill>
                <a:prstClr val="black"/>
              </a:solidFill>
              <a:latin typeface="宋体" panose="02010600030101010101" pitchFamily="2" charset="-122"/>
            </a:endParaRPr>
          </a:p>
        </p:txBody>
      </p:sp>
      <p:grpSp>
        <p:nvGrpSpPr>
          <p:cNvPr id="9243" name="Group 14"/>
          <p:cNvGrpSpPr/>
          <p:nvPr>
            <p:custDataLst>
              <p:tags r:id="rId9"/>
            </p:custDataLst>
          </p:nvPr>
        </p:nvGrpSpPr>
        <p:grpSpPr>
          <a:xfrm>
            <a:off x="2302156" y="2477840"/>
            <a:ext cx="2429712" cy="1106047"/>
            <a:chOff x="336" y="2016"/>
            <a:chExt cx="1920" cy="960"/>
          </a:xfrm>
        </p:grpSpPr>
        <p:sp>
          <p:nvSpPr>
            <p:cNvPr id="9313" name="Oval 15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576" y="2496"/>
              <a:ext cx="4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zh-CN" altLang="zh-CN" sz="2400" b="1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314" name="Oval 16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528" y="2736"/>
              <a:ext cx="4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zh-CN" altLang="zh-CN" sz="2400" b="1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9315" name="Group 17"/>
            <p:cNvGrpSpPr/>
            <p:nvPr>
              <p:custDataLst>
                <p:tags r:id="rId12"/>
              </p:custDataLst>
            </p:nvPr>
          </p:nvGrpSpPr>
          <p:grpSpPr>
            <a:xfrm>
              <a:off x="336" y="2016"/>
              <a:ext cx="1920" cy="960"/>
              <a:chOff x="336" y="2016"/>
              <a:chExt cx="1920" cy="960"/>
            </a:xfrm>
          </p:grpSpPr>
          <p:grpSp>
            <p:nvGrpSpPr>
              <p:cNvPr id="9316" name="Group 18"/>
              <p:cNvGrpSpPr/>
              <p:nvPr>
                <p:custDataLst>
                  <p:tags r:id="rId13"/>
                </p:custDataLst>
              </p:nvPr>
            </p:nvGrpSpPr>
            <p:grpSpPr>
              <a:xfrm>
                <a:off x="336" y="2016"/>
                <a:ext cx="1920" cy="960"/>
                <a:chOff x="336" y="2016"/>
                <a:chExt cx="1920" cy="960"/>
              </a:xfrm>
            </p:grpSpPr>
            <p:grpSp>
              <p:nvGrpSpPr>
                <p:cNvPr id="9337" name="Group 19"/>
                <p:cNvGrpSpPr/>
                <p:nvPr>
                  <p:custDataLst>
                    <p:tags r:id="rId14"/>
                  </p:custDataLst>
                </p:nvPr>
              </p:nvGrpSpPr>
              <p:grpSpPr>
                <a:xfrm>
                  <a:off x="336" y="2496"/>
                  <a:ext cx="1920" cy="240"/>
                  <a:chOff x="960" y="1584"/>
                  <a:chExt cx="1920" cy="288"/>
                </a:xfrm>
              </p:grpSpPr>
              <p:grpSp>
                <p:nvGrpSpPr>
                  <p:cNvPr id="9371" name="Group 20"/>
                  <p:cNvGrpSpPr/>
                  <p:nvPr>
                    <p:custDataLst>
                      <p:tags r:id="rId15"/>
                    </p:custDataLst>
                  </p:nvPr>
                </p:nvGrpSpPr>
                <p:grpSpPr>
                  <a:xfrm>
                    <a:off x="960" y="1584"/>
                    <a:ext cx="960" cy="288"/>
                    <a:chOff x="960" y="1584"/>
                    <a:chExt cx="960" cy="288"/>
                  </a:xfrm>
                </p:grpSpPr>
                <p:sp>
                  <p:nvSpPr>
                    <p:cNvPr id="9377" name="Oval 21"/>
                    <p:cNvSpPr>
                      <a:spLocks noChangeArrowheads="1"/>
                    </p:cNvSpPr>
                    <p:nvPr>
                      <p:custDataLst>
                        <p:tags r:id="rId16"/>
                      </p:custDataLst>
                    </p:nvPr>
                  </p:nvSpPr>
                  <p:spPr bwMode="auto">
                    <a:xfrm>
                      <a:off x="960" y="1584"/>
                      <a:ext cx="240" cy="288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algn="ctr"/>
                      <a:endParaRPr kumimoji="1" lang="zh-CN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9378" name="Oval 22"/>
                    <p:cNvSpPr>
                      <a:spLocks noChangeArrowheads="1"/>
                    </p:cNvSpPr>
                    <p:nvPr>
                      <p:custDataLst>
                        <p:tags r:id="rId17"/>
                      </p:custDataLst>
                    </p:nvPr>
                  </p:nvSpPr>
                  <p:spPr bwMode="auto">
                    <a:xfrm>
                      <a:off x="1440" y="1584"/>
                      <a:ext cx="240" cy="288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algn="ctr"/>
                      <a:r>
                        <a:rPr kumimoji="1" lang="en-US" altLang="zh-CN" sz="2400" b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</a:rPr>
                        <a:t>+</a:t>
                      </a:r>
                      <a:endParaRPr kumimoji="1" lang="en-US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9379" name="Oval 23"/>
                    <p:cNvSpPr>
                      <a:spLocks noChangeArrowheads="1"/>
                    </p:cNvSpPr>
                    <p:nvPr>
                      <p:custDataLst>
                        <p:tags r:id="rId18"/>
                      </p:custDataLst>
                    </p:nvPr>
                  </p:nvSpPr>
                  <p:spPr bwMode="auto">
                    <a:xfrm>
                      <a:off x="1200" y="1584"/>
                      <a:ext cx="240" cy="288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algn="ctr"/>
                      <a:r>
                        <a:rPr kumimoji="1" lang="en-US" altLang="zh-CN" sz="2400" b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</a:rPr>
                        <a:t>+</a:t>
                      </a:r>
                      <a:endParaRPr kumimoji="1" lang="en-US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9380" name="Oval 24"/>
                    <p:cNvSpPr>
                      <a:spLocks noChangeArrowheads="1"/>
                    </p:cNvSpPr>
                    <p:nvPr>
                      <p:custDataLst>
                        <p:tags r:id="rId19"/>
                      </p:custDataLst>
                    </p:nvPr>
                  </p:nvSpPr>
                  <p:spPr bwMode="auto">
                    <a:xfrm>
                      <a:off x="1680" y="1584"/>
                      <a:ext cx="240" cy="288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algn="ctr"/>
                      <a:r>
                        <a:rPr kumimoji="1" lang="en-US" altLang="zh-CN" sz="2400" b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</a:rPr>
                        <a:t>+</a:t>
                      </a:r>
                      <a:endParaRPr kumimoji="1" lang="en-US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9372" name="Group 25"/>
                  <p:cNvGrpSpPr/>
                  <p:nvPr>
                    <p:custDataLst>
                      <p:tags r:id="rId20"/>
                    </p:custDataLst>
                  </p:nvPr>
                </p:nvGrpSpPr>
                <p:grpSpPr>
                  <a:xfrm>
                    <a:off x="1920" y="1584"/>
                    <a:ext cx="960" cy="288"/>
                    <a:chOff x="960" y="1584"/>
                    <a:chExt cx="960" cy="288"/>
                  </a:xfrm>
                </p:grpSpPr>
                <p:sp>
                  <p:nvSpPr>
                    <p:cNvPr id="9373" name="Oval 26"/>
                    <p:cNvSpPr>
                      <a:spLocks noChangeArrowheads="1"/>
                    </p:cNvSpPr>
                    <p:nvPr>
                      <p:custDataLst>
                        <p:tags r:id="rId21"/>
                      </p:custDataLst>
                    </p:nvPr>
                  </p:nvSpPr>
                  <p:spPr bwMode="auto">
                    <a:xfrm>
                      <a:off x="960" y="1584"/>
                      <a:ext cx="240" cy="288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algn="ctr"/>
                      <a:endParaRPr kumimoji="1" lang="zh-CN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9374" name="Oval 27"/>
                    <p:cNvSpPr>
                      <a:spLocks noChangeArrowheads="1"/>
                    </p:cNvSpPr>
                    <p:nvPr>
                      <p:custDataLst>
                        <p:tags r:id="rId22"/>
                      </p:custDataLst>
                    </p:nvPr>
                  </p:nvSpPr>
                  <p:spPr bwMode="auto">
                    <a:xfrm>
                      <a:off x="1440" y="1584"/>
                      <a:ext cx="240" cy="288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algn="ctr"/>
                      <a:r>
                        <a:rPr kumimoji="1" lang="en-US" altLang="zh-CN" sz="2400" b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</a:rPr>
                        <a:t>+</a:t>
                      </a:r>
                      <a:endParaRPr kumimoji="1" lang="en-US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9375" name="Oval 28"/>
                    <p:cNvSpPr>
                      <a:spLocks noChangeArrowheads="1"/>
                    </p:cNvSpPr>
                    <p:nvPr>
                      <p:custDataLst>
                        <p:tags r:id="rId23"/>
                      </p:custDataLst>
                    </p:nvPr>
                  </p:nvSpPr>
                  <p:spPr bwMode="auto">
                    <a:xfrm>
                      <a:off x="1200" y="1584"/>
                      <a:ext cx="240" cy="288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algn="ctr"/>
                      <a:r>
                        <a:rPr kumimoji="1" lang="en-US" altLang="zh-CN" sz="2400" b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</a:rPr>
                        <a:t>+</a:t>
                      </a:r>
                      <a:endParaRPr kumimoji="1" lang="en-US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9376" name="Oval 29"/>
                    <p:cNvSpPr>
                      <a:spLocks noChangeArrowheads="1"/>
                    </p:cNvSpPr>
                    <p:nvPr>
                      <p:custDataLst>
                        <p:tags r:id="rId24"/>
                      </p:custDataLst>
                    </p:nvPr>
                  </p:nvSpPr>
                  <p:spPr bwMode="auto">
                    <a:xfrm>
                      <a:off x="1680" y="1584"/>
                      <a:ext cx="240" cy="288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algn="ctr"/>
                      <a:endParaRPr kumimoji="1" lang="zh-CN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endParaRPr>
                    </a:p>
                  </p:txBody>
                </p:sp>
              </p:grpSp>
            </p:grpSp>
            <p:grpSp>
              <p:nvGrpSpPr>
                <p:cNvPr id="9338" name="Group 30"/>
                <p:cNvGrpSpPr/>
                <p:nvPr>
                  <p:custDataLst>
                    <p:tags r:id="rId25"/>
                  </p:custDataLst>
                </p:nvPr>
              </p:nvGrpSpPr>
              <p:grpSpPr>
                <a:xfrm>
                  <a:off x="336" y="2736"/>
                  <a:ext cx="1920" cy="240"/>
                  <a:chOff x="960" y="1584"/>
                  <a:chExt cx="1920" cy="288"/>
                </a:xfrm>
              </p:grpSpPr>
              <p:grpSp>
                <p:nvGrpSpPr>
                  <p:cNvPr id="9361" name="Group 31"/>
                  <p:cNvGrpSpPr/>
                  <p:nvPr>
                    <p:custDataLst>
                      <p:tags r:id="rId26"/>
                    </p:custDataLst>
                  </p:nvPr>
                </p:nvGrpSpPr>
                <p:grpSpPr>
                  <a:xfrm>
                    <a:off x="960" y="1584"/>
                    <a:ext cx="960" cy="288"/>
                    <a:chOff x="960" y="1584"/>
                    <a:chExt cx="960" cy="288"/>
                  </a:xfrm>
                </p:grpSpPr>
                <p:sp>
                  <p:nvSpPr>
                    <p:cNvPr id="9367" name="Oval 32"/>
                    <p:cNvSpPr>
                      <a:spLocks noChangeArrowheads="1"/>
                    </p:cNvSpPr>
                    <p:nvPr>
                      <p:custDataLst>
                        <p:tags r:id="rId27"/>
                      </p:custDataLst>
                    </p:nvPr>
                  </p:nvSpPr>
                  <p:spPr bwMode="auto">
                    <a:xfrm>
                      <a:off x="960" y="1584"/>
                      <a:ext cx="240" cy="288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algn="ctr"/>
                      <a:r>
                        <a:rPr kumimoji="1" lang="en-US" altLang="zh-CN" sz="2400" b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</a:rPr>
                        <a:t>+</a:t>
                      </a:r>
                      <a:endParaRPr kumimoji="1" lang="en-US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9368" name="Oval 33"/>
                    <p:cNvSpPr>
                      <a:spLocks noChangeArrowheads="1"/>
                    </p:cNvSpPr>
                    <p:nvPr>
                      <p:custDataLst>
                        <p:tags r:id="rId28"/>
                      </p:custDataLst>
                    </p:nvPr>
                  </p:nvSpPr>
                  <p:spPr bwMode="auto">
                    <a:xfrm>
                      <a:off x="1440" y="1584"/>
                      <a:ext cx="240" cy="288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algn="ctr"/>
                      <a:r>
                        <a:rPr kumimoji="1" lang="en-US" altLang="zh-CN" sz="2400" b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</a:rPr>
                        <a:t>+</a:t>
                      </a:r>
                      <a:endParaRPr kumimoji="1" lang="en-US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9369" name="Oval 34"/>
                    <p:cNvSpPr>
                      <a:spLocks noChangeArrowheads="1"/>
                    </p:cNvSpPr>
                    <p:nvPr>
                      <p:custDataLst>
                        <p:tags r:id="rId29"/>
                      </p:custDataLst>
                    </p:nvPr>
                  </p:nvSpPr>
                  <p:spPr bwMode="auto">
                    <a:xfrm>
                      <a:off x="1200" y="1584"/>
                      <a:ext cx="240" cy="288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algn="ctr"/>
                      <a:endParaRPr kumimoji="1" lang="zh-CN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9370" name="Oval 35"/>
                    <p:cNvSpPr>
                      <a:spLocks noChangeArrowheads="1"/>
                    </p:cNvSpPr>
                    <p:nvPr>
                      <p:custDataLst>
                        <p:tags r:id="rId30"/>
                      </p:custDataLst>
                    </p:nvPr>
                  </p:nvSpPr>
                  <p:spPr bwMode="auto">
                    <a:xfrm>
                      <a:off x="1680" y="1584"/>
                      <a:ext cx="240" cy="288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algn="ctr"/>
                      <a:endParaRPr kumimoji="1" lang="zh-CN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9362" name="Group 36"/>
                  <p:cNvGrpSpPr/>
                  <p:nvPr>
                    <p:custDataLst>
                      <p:tags r:id="rId31"/>
                    </p:custDataLst>
                  </p:nvPr>
                </p:nvGrpSpPr>
                <p:grpSpPr>
                  <a:xfrm>
                    <a:off x="1920" y="1584"/>
                    <a:ext cx="960" cy="288"/>
                    <a:chOff x="960" y="1584"/>
                    <a:chExt cx="960" cy="288"/>
                  </a:xfrm>
                </p:grpSpPr>
                <p:sp>
                  <p:nvSpPr>
                    <p:cNvPr id="9363" name="Oval 37"/>
                    <p:cNvSpPr>
                      <a:spLocks noChangeArrowheads="1"/>
                    </p:cNvSpPr>
                    <p:nvPr>
                      <p:custDataLst>
                        <p:tags r:id="rId32"/>
                      </p:custDataLst>
                    </p:nvPr>
                  </p:nvSpPr>
                  <p:spPr bwMode="auto">
                    <a:xfrm>
                      <a:off x="960" y="1584"/>
                      <a:ext cx="240" cy="288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algn="ctr"/>
                      <a:r>
                        <a:rPr kumimoji="1" lang="en-US" altLang="zh-CN" sz="2400" b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</a:rPr>
                        <a:t>+</a:t>
                      </a:r>
                      <a:endParaRPr kumimoji="1" lang="en-US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9364" name="Oval 38"/>
                    <p:cNvSpPr>
                      <a:spLocks noChangeArrowheads="1"/>
                    </p:cNvSpPr>
                    <p:nvPr>
                      <p:custDataLst>
                        <p:tags r:id="rId33"/>
                      </p:custDataLst>
                    </p:nvPr>
                  </p:nvSpPr>
                  <p:spPr bwMode="auto">
                    <a:xfrm>
                      <a:off x="1440" y="1584"/>
                      <a:ext cx="240" cy="288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algn="ctr"/>
                      <a:r>
                        <a:rPr kumimoji="1" lang="en-US" altLang="zh-CN" sz="2400" b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</a:rPr>
                        <a:t>+</a:t>
                      </a:r>
                      <a:endParaRPr kumimoji="1" lang="en-US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9365" name="Oval 39"/>
                    <p:cNvSpPr>
                      <a:spLocks noChangeArrowheads="1"/>
                    </p:cNvSpPr>
                    <p:nvPr>
                      <p:custDataLst>
                        <p:tags r:id="rId34"/>
                      </p:custDataLst>
                    </p:nvPr>
                  </p:nvSpPr>
                  <p:spPr bwMode="auto">
                    <a:xfrm>
                      <a:off x="1200" y="1584"/>
                      <a:ext cx="240" cy="288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algn="ctr"/>
                      <a:endParaRPr kumimoji="1" lang="zh-CN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9366" name="Oval 40"/>
                    <p:cNvSpPr>
                      <a:spLocks noChangeArrowheads="1"/>
                    </p:cNvSpPr>
                    <p:nvPr>
                      <p:custDataLst>
                        <p:tags r:id="rId35"/>
                      </p:custDataLst>
                    </p:nvPr>
                  </p:nvSpPr>
                  <p:spPr bwMode="auto">
                    <a:xfrm>
                      <a:off x="1680" y="1584"/>
                      <a:ext cx="240" cy="288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algn="ctr"/>
                      <a:r>
                        <a:rPr kumimoji="1" lang="en-US" altLang="zh-CN" sz="2400" b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</a:rPr>
                        <a:t>+</a:t>
                      </a:r>
                      <a:endParaRPr kumimoji="1" lang="en-US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endParaRPr>
                    </a:p>
                  </p:txBody>
                </p:sp>
              </p:grpSp>
            </p:grpSp>
            <p:grpSp>
              <p:nvGrpSpPr>
                <p:cNvPr id="9339" name="Group 41"/>
                <p:cNvGrpSpPr/>
                <p:nvPr>
                  <p:custDataLst>
                    <p:tags r:id="rId36"/>
                  </p:custDataLst>
                </p:nvPr>
              </p:nvGrpSpPr>
              <p:grpSpPr>
                <a:xfrm>
                  <a:off x="336" y="2256"/>
                  <a:ext cx="1920" cy="240"/>
                  <a:chOff x="960" y="1584"/>
                  <a:chExt cx="1920" cy="288"/>
                </a:xfrm>
              </p:grpSpPr>
              <p:grpSp>
                <p:nvGrpSpPr>
                  <p:cNvPr id="9351" name="Group 42"/>
                  <p:cNvGrpSpPr/>
                  <p:nvPr>
                    <p:custDataLst>
                      <p:tags r:id="rId37"/>
                    </p:custDataLst>
                  </p:nvPr>
                </p:nvGrpSpPr>
                <p:grpSpPr>
                  <a:xfrm>
                    <a:off x="960" y="1584"/>
                    <a:ext cx="960" cy="288"/>
                    <a:chOff x="960" y="1584"/>
                    <a:chExt cx="960" cy="288"/>
                  </a:xfrm>
                </p:grpSpPr>
                <p:sp>
                  <p:nvSpPr>
                    <p:cNvPr id="9357" name="Oval 43"/>
                    <p:cNvSpPr>
                      <a:spLocks noChangeArrowheads="1"/>
                    </p:cNvSpPr>
                    <p:nvPr>
                      <p:custDataLst>
                        <p:tags r:id="rId38"/>
                      </p:custDataLst>
                    </p:nvPr>
                  </p:nvSpPr>
                  <p:spPr bwMode="auto">
                    <a:xfrm>
                      <a:off x="960" y="1584"/>
                      <a:ext cx="240" cy="288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algn="ctr"/>
                      <a:r>
                        <a:rPr kumimoji="1" lang="en-US" altLang="zh-CN" sz="2400" b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</a:rPr>
                        <a:t>+</a:t>
                      </a:r>
                      <a:endParaRPr kumimoji="1" lang="en-US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9358" name="Oval 44"/>
                    <p:cNvSpPr>
                      <a:spLocks noChangeArrowheads="1"/>
                    </p:cNvSpPr>
                    <p:nvPr>
                      <p:custDataLst>
                        <p:tags r:id="rId39"/>
                      </p:custDataLst>
                    </p:nvPr>
                  </p:nvSpPr>
                  <p:spPr bwMode="auto">
                    <a:xfrm>
                      <a:off x="1440" y="1584"/>
                      <a:ext cx="240" cy="288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algn="ctr"/>
                      <a:r>
                        <a:rPr kumimoji="1" lang="en-US" altLang="zh-CN" sz="2400" b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</a:rPr>
                        <a:t>+</a:t>
                      </a:r>
                      <a:endParaRPr kumimoji="1" lang="en-US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9359" name="Oval 45"/>
                    <p:cNvSpPr>
                      <a:spLocks noChangeArrowheads="1"/>
                    </p:cNvSpPr>
                    <p:nvPr>
                      <p:custDataLst>
                        <p:tags r:id="rId40"/>
                      </p:custDataLst>
                    </p:nvPr>
                  </p:nvSpPr>
                  <p:spPr bwMode="auto">
                    <a:xfrm>
                      <a:off x="1200" y="1584"/>
                      <a:ext cx="240" cy="288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algn="ctr"/>
                      <a:endParaRPr kumimoji="1" lang="zh-CN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9360" name="Oval 46"/>
                    <p:cNvSpPr>
                      <a:spLocks noChangeArrowheads="1"/>
                    </p:cNvSpPr>
                    <p:nvPr>
                      <p:custDataLst>
                        <p:tags r:id="rId41"/>
                      </p:custDataLst>
                    </p:nvPr>
                  </p:nvSpPr>
                  <p:spPr bwMode="auto">
                    <a:xfrm>
                      <a:off x="1680" y="1584"/>
                      <a:ext cx="240" cy="288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algn="ctr"/>
                      <a:endParaRPr kumimoji="1" lang="zh-CN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9352" name="Group 47"/>
                  <p:cNvGrpSpPr/>
                  <p:nvPr>
                    <p:custDataLst>
                      <p:tags r:id="rId42"/>
                    </p:custDataLst>
                  </p:nvPr>
                </p:nvGrpSpPr>
                <p:grpSpPr>
                  <a:xfrm>
                    <a:off x="1920" y="1584"/>
                    <a:ext cx="960" cy="288"/>
                    <a:chOff x="960" y="1584"/>
                    <a:chExt cx="960" cy="288"/>
                  </a:xfrm>
                </p:grpSpPr>
                <p:sp>
                  <p:nvSpPr>
                    <p:cNvPr id="9353" name="Oval 48"/>
                    <p:cNvSpPr>
                      <a:spLocks noChangeArrowheads="1"/>
                    </p:cNvSpPr>
                    <p:nvPr>
                      <p:custDataLst>
                        <p:tags r:id="rId43"/>
                      </p:custDataLst>
                    </p:nvPr>
                  </p:nvSpPr>
                  <p:spPr bwMode="auto">
                    <a:xfrm>
                      <a:off x="960" y="1584"/>
                      <a:ext cx="240" cy="288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algn="ctr"/>
                      <a:r>
                        <a:rPr kumimoji="1" lang="en-US" altLang="zh-CN" sz="2400" b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</a:rPr>
                        <a:t>+</a:t>
                      </a:r>
                      <a:endParaRPr kumimoji="1" lang="en-US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9354" name="Oval 49"/>
                    <p:cNvSpPr>
                      <a:spLocks noChangeArrowheads="1"/>
                    </p:cNvSpPr>
                    <p:nvPr>
                      <p:custDataLst>
                        <p:tags r:id="rId44"/>
                      </p:custDataLst>
                    </p:nvPr>
                  </p:nvSpPr>
                  <p:spPr bwMode="auto">
                    <a:xfrm>
                      <a:off x="1440" y="1584"/>
                      <a:ext cx="240" cy="288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algn="ctr"/>
                      <a:endParaRPr kumimoji="1" lang="zh-CN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9355" name="Oval 50"/>
                    <p:cNvSpPr>
                      <a:spLocks noChangeArrowheads="1"/>
                    </p:cNvSpPr>
                    <p:nvPr>
                      <p:custDataLst>
                        <p:tags r:id="rId45"/>
                      </p:custDataLst>
                    </p:nvPr>
                  </p:nvSpPr>
                  <p:spPr bwMode="auto">
                    <a:xfrm>
                      <a:off x="1200" y="1584"/>
                      <a:ext cx="240" cy="288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algn="ctr"/>
                      <a:r>
                        <a:rPr kumimoji="1" lang="en-US" altLang="zh-CN" sz="2400" b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</a:rPr>
                        <a:t>+</a:t>
                      </a:r>
                      <a:endParaRPr kumimoji="1" lang="en-US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9356" name="Oval 51"/>
                    <p:cNvSpPr>
                      <a:spLocks noChangeArrowheads="1"/>
                    </p:cNvSpPr>
                    <p:nvPr>
                      <p:custDataLst>
                        <p:tags r:id="rId46"/>
                      </p:custDataLst>
                    </p:nvPr>
                  </p:nvSpPr>
                  <p:spPr bwMode="auto">
                    <a:xfrm>
                      <a:off x="1680" y="1584"/>
                      <a:ext cx="240" cy="288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algn="ctr"/>
                      <a:r>
                        <a:rPr kumimoji="1" lang="en-US" altLang="zh-CN" sz="2400" b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</a:rPr>
                        <a:t>+</a:t>
                      </a:r>
                      <a:endParaRPr kumimoji="1" lang="en-US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endParaRPr>
                    </a:p>
                  </p:txBody>
                </p:sp>
              </p:grpSp>
            </p:grpSp>
            <p:grpSp>
              <p:nvGrpSpPr>
                <p:cNvPr id="9340" name="Group 52"/>
                <p:cNvGrpSpPr/>
                <p:nvPr>
                  <p:custDataLst>
                    <p:tags r:id="rId47"/>
                  </p:custDataLst>
                </p:nvPr>
              </p:nvGrpSpPr>
              <p:grpSpPr>
                <a:xfrm>
                  <a:off x="336" y="2016"/>
                  <a:ext cx="1920" cy="240"/>
                  <a:chOff x="960" y="1584"/>
                  <a:chExt cx="1920" cy="288"/>
                </a:xfrm>
              </p:grpSpPr>
              <p:grpSp>
                <p:nvGrpSpPr>
                  <p:cNvPr id="9341" name="Group 53"/>
                  <p:cNvGrpSpPr/>
                  <p:nvPr>
                    <p:custDataLst>
                      <p:tags r:id="rId48"/>
                    </p:custDataLst>
                  </p:nvPr>
                </p:nvGrpSpPr>
                <p:grpSpPr>
                  <a:xfrm>
                    <a:off x="960" y="1584"/>
                    <a:ext cx="960" cy="288"/>
                    <a:chOff x="960" y="1584"/>
                    <a:chExt cx="960" cy="288"/>
                  </a:xfrm>
                </p:grpSpPr>
                <p:sp>
                  <p:nvSpPr>
                    <p:cNvPr id="9347" name="Oval 54"/>
                    <p:cNvSpPr>
                      <a:spLocks noChangeArrowheads="1"/>
                    </p:cNvSpPr>
                    <p:nvPr>
                      <p:custDataLst>
                        <p:tags r:id="rId49"/>
                      </p:custDataLst>
                    </p:nvPr>
                  </p:nvSpPr>
                  <p:spPr bwMode="auto">
                    <a:xfrm>
                      <a:off x="960" y="1584"/>
                      <a:ext cx="240" cy="288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algn="ctr"/>
                      <a:r>
                        <a:rPr kumimoji="1" lang="en-US" altLang="zh-CN" sz="2400" b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</a:rPr>
                        <a:t>+</a:t>
                      </a:r>
                      <a:endParaRPr kumimoji="1" lang="en-US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9348" name="Oval 55"/>
                    <p:cNvSpPr>
                      <a:spLocks noChangeArrowheads="1"/>
                    </p:cNvSpPr>
                    <p:nvPr>
                      <p:custDataLst>
                        <p:tags r:id="rId50"/>
                      </p:custDataLst>
                    </p:nvPr>
                  </p:nvSpPr>
                  <p:spPr bwMode="auto">
                    <a:xfrm>
                      <a:off x="1440" y="1584"/>
                      <a:ext cx="240" cy="288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algn="ctr"/>
                      <a:endParaRPr kumimoji="1" lang="zh-CN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9349" name="Oval 56"/>
                    <p:cNvSpPr>
                      <a:spLocks noChangeArrowheads="1"/>
                    </p:cNvSpPr>
                    <p:nvPr>
                      <p:custDataLst>
                        <p:tags r:id="rId51"/>
                      </p:custDataLst>
                    </p:nvPr>
                  </p:nvSpPr>
                  <p:spPr bwMode="auto">
                    <a:xfrm>
                      <a:off x="1200" y="1584"/>
                      <a:ext cx="240" cy="288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algn="ctr"/>
                      <a:r>
                        <a:rPr kumimoji="1" lang="en-US" altLang="zh-CN" sz="2400" b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</a:rPr>
                        <a:t>+</a:t>
                      </a:r>
                      <a:endParaRPr kumimoji="1" lang="en-US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9350" name="Oval 57"/>
                    <p:cNvSpPr>
                      <a:spLocks noChangeArrowheads="1"/>
                    </p:cNvSpPr>
                    <p:nvPr>
                      <p:custDataLst>
                        <p:tags r:id="rId52"/>
                      </p:custDataLst>
                    </p:nvPr>
                  </p:nvSpPr>
                  <p:spPr bwMode="auto">
                    <a:xfrm>
                      <a:off x="1680" y="1584"/>
                      <a:ext cx="240" cy="288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algn="ctr"/>
                      <a:r>
                        <a:rPr kumimoji="1" lang="en-US" altLang="zh-CN" sz="2400" b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</a:rPr>
                        <a:t>+</a:t>
                      </a:r>
                      <a:endParaRPr kumimoji="1" lang="en-US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9342" name="Group 58"/>
                  <p:cNvGrpSpPr/>
                  <p:nvPr>
                    <p:custDataLst>
                      <p:tags r:id="rId53"/>
                    </p:custDataLst>
                  </p:nvPr>
                </p:nvGrpSpPr>
                <p:grpSpPr>
                  <a:xfrm>
                    <a:off x="1920" y="1584"/>
                    <a:ext cx="960" cy="288"/>
                    <a:chOff x="960" y="1584"/>
                    <a:chExt cx="960" cy="288"/>
                  </a:xfrm>
                </p:grpSpPr>
                <p:sp>
                  <p:nvSpPr>
                    <p:cNvPr id="9343" name="Oval 59"/>
                    <p:cNvSpPr>
                      <a:spLocks noChangeArrowheads="1"/>
                    </p:cNvSpPr>
                    <p:nvPr>
                      <p:custDataLst>
                        <p:tags r:id="rId54"/>
                      </p:custDataLst>
                    </p:nvPr>
                  </p:nvSpPr>
                  <p:spPr bwMode="auto">
                    <a:xfrm>
                      <a:off x="960" y="1584"/>
                      <a:ext cx="240" cy="288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algn="ctr"/>
                      <a:endParaRPr kumimoji="1" lang="zh-CN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9344" name="Oval 60"/>
                    <p:cNvSpPr>
                      <a:spLocks noChangeArrowheads="1"/>
                    </p:cNvSpPr>
                    <p:nvPr>
                      <p:custDataLst>
                        <p:tags r:id="rId55"/>
                      </p:custDataLst>
                    </p:nvPr>
                  </p:nvSpPr>
                  <p:spPr bwMode="auto">
                    <a:xfrm>
                      <a:off x="1440" y="1584"/>
                      <a:ext cx="240" cy="288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algn="ctr"/>
                      <a:r>
                        <a:rPr kumimoji="1" lang="en-US" altLang="zh-CN" sz="2400" b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</a:rPr>
                        <a:t>+</a:t>
                      </a:r>
                      <a:endParaRPr kumimoji="1" lang="en-US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9345" name="Oval 61"/>
                    <p:cNvSpPr>
                      <a:spLocks noChangeArrowheads="1"/>
                    </p:cNvSpPr>
                    <p:nvPr>
                      <p:custDataLst>
                        <p:tags r:id="rId56"/>
                      </p:custDataLst>
                    </p:nvPr>
                  </p:nvSpPr>
                  <p:spPr bwMode="auto">
                    <a:xfrm>
                      <a:off x="1200" y="1584"/>
                      <a:ext cx="240" cy="288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algn="ctr"/>
                      <a:r>
                        <a:rPr kumimoji="1" lang="en-US" altLang="zh-CN" sz="2400" b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</a:rPr>
                        <a:t>+</a:t>
                      </a:r>
                      <a:endParaRPr kumimoji="1" lang="en-US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9346" name="Oval 62"/>
                    <p:cNvSpPr>
                      <a:spLocks noChangeArrowheads="1"/>
                    </p:cNvSpPr>
                    <p:nvPr>
                      <p:custDataLst>
                        <p:tags r:id="rId57"/>
                      </p:custDataLst>
                    </p:nvPr>
                  </p:nvSpPr>
                  <p:spPr bwMode="auto">
                    <a:xfrm>
                      <a:off x="1680" y="1584"/>
                      <a:ext cx="240" cy="288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algn="ctr"/>
                      <a:r>
                        <a:rPr kumimoji="1" lang="en-US" altLang="zh-CN" sz="2400" b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</a:rPr>
                        <a:t>+</a:t>
                      </a:r>
                      <a:endParaRPr kumimoji="1" lang="en-US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endParaRPr>
                    </a:p>
                  </p:txBody>
                </p:sp>
              </p:grpSp>
            </p:grpSp>
          </p:grpSp>
          <p:grpSp>
            <p:nvGrpSpPr>
              <p:cNvPr id="9317" name="Group 63"/>
              <p:cNvGrpSpPr/>
              <p:nvPr>
                <p:custDataLst>
                  <p:tags r:id="rId58"/>
                </p:custDataLst>
              </p:nvPr>
            </p:nvGrpSpPr>
            <p:grpSpPr>
              <a:xfrm>
                <a:off x="576" y="2208"/>
                <a:ext cx="1488" cy="576"/>
                <a:chOff x="576" y="2208"/>
                <a:chExt cx="1488" cy="576"/>
              </a:xfrm>
            </p:grpSpPr>
            <p:sp>
              <p:nvSpPr>
                <p:cNvPr id="9318" name="Oval 64"/>
                <p:cNvSpPr>
                  <a:spLocks noChangeArrowheads="1"/>
                </p:cNvSpPr>
                <p:nvPr>
                  <p:custDataLst>
                    <p:tags r:id="rId59"/>
                  </p:custDataLst>
                </p:nvPr>
              </p:nvSpPr>
              <p:spPr bwMode="auto">
                <a:xfrm>
                  <a:off x="2016" y="268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kumimoji="1" lang="zh-CN" altLang="zh-CN" sz="2400" b="1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9319" name="Oval 65"/>
                <p:cNvSpPr>
                  <a:spLocks noChangeArrowheads="1"/>
                </p:cNvSpPr>
                <p:nvPr>
                  <p:custDataLst>
                    <p:tags r:id="rId60"/>
                  </p:custDataLst>
                </p:nvPr>
              </p:nvSpPr>
              <p:spPr bwMode="auto">
                <a:xfrm>
                  <a:off x="1968" y="2496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kumimoji="1" lang="zh-CN" altLang="zh-CN" sz="2400" b="1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9320" name="Oval 66"/>
                <p:cNvSpPr>
                  <a:spLocks noChangeArrowheads="1"/>
                </p:cNvSpPr>
                <p:nvPr>
                  <p:custDataLst>
                    <p:tags r:id="rId61"/>
                  </p:custDataLst>
                </p:nvPr>
              </p:nvSpPr>
              <p:spPr bwMode="auto">
                <a:xfrm>
                  <a:off x="1536" y="220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kumimoji="1" lang="zh-CN" altLang="zh-CN" sz="2400" b="1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9321" name="Oval 67"/>
                <p:cNvSpPr>
                  <a:spLocks noChangeArrowheads="1"/>
                </p:cNvSpPr>
                <p:nvPr>
                  <p:custDataLst>
                    <p:tags r:id="rId62"/>
                  </p:custDataLst>
                </p:nvPr>
              </p:nvSpPr>
              <p:spPr bwMode="auto">
                <a:xfrm>
                  <a:off x="1296" y="220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kumimoji="1" lang="zh-CN" altLang="zh-CN" sz="2400" b="1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9322" name="Oval 68"/>
                <p:cNvSpPr>
                  <a:spLocks noChangeArrowheads="1"/>
                </p:cNvSpPr>
                <p:nvPr>
                  <p:custDataLst>
                    <p:tags r:id="rId63"/>
                  </p:custDataLst>
                </p:nvPr>
              </p:nvSpPr>
              <p:spPr bwMode="auto">
                <a:xfrm>
                  <a:off x="1248" y="2496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kumimoji="1" lang="zh-CN" altLang="zh-CN" sz="2400" b="1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9323" name="Oval 69"/>
                <p:cNvSpPr>
                  <a:spLocks noChangeArrowheads="1"/>
                </p:cNvSpPr>
                <p:nvPr>
                  <p:custDataLst>
                    <p:tags r:id="rId64"/>
                  </p:custDataLst>
                </p:nvPr>
              </p:nvSpPr>
              <p:spPr bwMode="auto">
                <a:xfrm>
                  <a:off x="768" y="220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kumimoji="1" lang="zh-CN" altLang="zh-CN" sz="2400" b="1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9324" name="Oval 70"/>
                <p:cNvSpPr>
                  <a:spLocks noChangeArrowheads="1"/>
                </p:cNvSpPr>
                <p:nvPr>
                  <p:custDataLst>
                    <p:tags r:id="rId65"/>
                  </p:custDataLst>
                </p:nvPr>
              </p:nvSpPr>
              <p:spPr bwMode="auto">
                <a:xfrm>
                  <a:off x="768" y="244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kumimoji="1" lang="zh-CN" altLang="zh-CN" sz="2400" b="1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9325" name="Oval 71"/>
                <p:cNvSpPr>
                  <a:spLocks noChangeArrowheads="1"/>
                </p:cNvSpPr>
                <p:nvPr>
                  <p:custDataLst>
                    <p:tags r:id="rId66"/>
                  </p:custDataLst>
                </p:nvPr>
              </p:nvSpPr>
              <p:spPr bwMode="auto">
                <a:xfrm>
                  <a:off x="816" y="268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kumimoji="1" lang="zh-CN" altLang="zh-CN" sz="2400" b="1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9326" name="Oval 72"/>
                <p:cNvSpPr>
                  <a:spLocks noChangeArrowheads="1"/>
                </p:cNvSpPr>
                <p:nvPr>
                  <p:custDataLst>
                    <p:tags r:id="rId67"/>
                  </p:custDataLst>
                </p:nvPr>
              </p:nvSpPr>
              <p:spPr bwMode="auto">
                <a:xfrm>
                  <a:off x="1008" y="2736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kumimoji="1" lang="zh-CN" altLang="zh-CN" sz="2400" b="1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9327" name="Oval 73"/>
                <p:cNvSpPr>
                  <a:spLocks noChangeArrowheads="1"/>
                </p:cNvSpPr>
                <p:nvPr>
                  <p:custDataLst>
                    <p:tags r:id="rId68"/>
                  </p:custDataLst>
                </p:nvPr>
              </p:nvSpPr>
              <p:spPr bwMode="auto">
                <a:xfrm>
                  <a:off x="1056" y="2496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kumimoji="1" lang="zh-CN" altLang="zh-CN" sz="2400" b="1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9328" name="Oval 74"/>
                <p:cNvSpPr>
                  <a:spLocks noChangeArrowheads="1"/>
                </p:cNvSpPr>
                <p:nvPr>
                  <p:custDataLst>
                    <p:tags r:id="rId69"/>
                  </p:custDataLst>
                </p:nvPr>
              </p:nvSpPr>
              <p:spPr bwMode="auto">
                <a:xfrm>
                  <a:off x="1056" y="2256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kumimoji="1" lang="zh-CN" altLang="zh-CN" sz="2400" b="1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9329" name="Oval 75"/>
                <p:cNvSpPr>
                  <a:spLocks noChangeArrowheads="1"/>
                </p:cNvSpPr>
                <p:nvPr>
                  <p:custDataLst>
                    <p:tags r:id="rId70"/>
                  </p:custDataLst>
                </p:nvPr>
              </p:nvSpPr>
              <p:spPr bwMode="auto">
                <a:xfrm>
                  <a:off x="1728" y="2256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kumimoji="1" lang="zh-CN" altLang="zh-CN" sz="2400" b="1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9330" name="Oval 76"/>
                <p:cNvSpPr>
                  <a:spLocks noChangeArrowheads="1"/>
                </p:cNvSpPr>
                <p:nvPr>
                  <p:custDataLst>
                    <p:tags r:id="rId71"/>
                  </p:custDataLst>
                </p:nvPr>
              </p:nvSpPr>
              <p:spPr bwMode="auto">
                <a:xfrm>
                  <a:off x="1776" y="2496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kumimoji="1" lang="zh-CN" altLang="zh-CN" sz="2400" b="1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9331" name="Oval 77"/>
                <p:cNvSpPr>
                  <a:spLocks noChangeArrowheads="1"/>
                </p:cNvSpPr>
                <p:nvPr>
                  <p:custDataLst>
                    <p:tags r:id="rId72"/>
                  </p:custDataLst>
                </p:nvPr>
              </p:nvSpPr>
              <p:spPr bwMode="auto">
                <a:xfrm>
                  <a:off x="1968" y="220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kumimoji="1" lang="zh-CN" altLang="zh-CN" sz="2400" b="1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9332" name="Oval 78"/>
                <p:cNvSpPr>
                  <a:spLocks noChangeArrowheads="1"/>
                </p:cNvSpPr>
                <p:nvPr>
                  <p:custDataLst>
                    <p:tags r:id="rId73"/>
                  </p:custDataLst>
                </p:nvPr>
              </p:nvSpPr>
              <p:spPr bwMode="auto">
                <a:xfrm>
                  <a:off x="1536" y="2736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kumimoji="1" lang="zh-CN" altLang="zh-CN" sz="2400" b="1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9333" name="Oval 79"/>
                <p:cNvSpPr>
                  <a:spLocks noChangeArrowheads="1"/>
                </p:cNvSpPr>
                <p:nvPr>
                  <p:custDataLst>
                    <p:tags r:id="rId74"/>
                  </p:custDataLst>
                </p:nvPr>
              </p:nvSpPr>
              <p:spPr bwMode="auto">
                <a:xfrm>
                  <a:off x="1728" y="268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kumimoji="1" lang="zh-CN" altLang="zh-CN" sz="2400" b="1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9334" name="Oval 80"/>
                <p:cNvSpPr>
                  <a:spLocks noChangeArrowheads="1"/>
                </p:cNvSpPr>
                <p:nvPr>
                  <p:custDataLst>
                    <p:tags r:id="rId75"/>
                  </p:custDataLst>
                </p:nvPr>
              </p:nvSpPr>
              <p:spPr bwMode="auto">
                <a:xfrm>
                  <a:off x="1488" y="244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kumimoji="1" lang="zh-CN" altLang="zh-CN" sz="2400" b="1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9335" name="Oval 81"/>
                <p:cNvSpPr>
                  <a:spLocks noChangeArrowheads="1"/>
                </p:cNvSpPr>
                <p:nvPr>
                  <p:custDataLst>
                    <p:tags r:id="rId76"/>
                  </p:custDataLst>
                </p:nvPr>
              </p:nvSpPr>
              <p:spPr bwMode="auto">
                <a:xfrm>
                  <a:off x="576" y="220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kumimoji="1" lang="zh-CN" altLang="zh-CN" sz="2400" b="1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9336" name="Oval 82"/>
                <p:cNvSpPr>
                  <a:spLocks noChangeArrowheads="1"/>
                </p:cNvSpPr>
                <p:nvPr>
                  <p:custDataLst>
                    <p:tags r:id="rId77"/>
                  </p:custDataLst>
                </p:nvPr>
              </p:nvSpPr>
              <p:spPr bwMode="auto">
                <a:xfrm>
                  <a:off x="1248" y="2736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kumimoji="1" lang="zh-CN" altLang="zh-CN" sz="2400" b="1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</p:grpSp>
      </p:grpSp>
      <p:grpSp>
        <p:nvGrpSpPr>
          <p:cNvPr id="9244" name="Group 83"/>
          <p:cNvGrpSpPr/>
          <p:nvPr>
            <p:custDataLst>
              <p:tags r:id="rId78"/>
            </p:custDataLst>
          </p:nvPr>
        </p:nvGrpSpPr>
        <p:grpSpPr>
          <a:xfrm>
            <a:off x="5843588" y="2487200"/>
            <a:ext cx="2733426" cy="1106047"/>
            <a:chOff x="3456" y="2016"/>
            <a:chExt cx="2160" cy="960"/>
          </a:xfrm>
        </p:grpSpPr>
        <p:grpSp>
          <p:nvGrpSpPr>
            <p:cNvPr id="9246" name="Group 84"/>
            <p:cNvGrpSpPr/>
            <p:nvPr>
              <p:custDataLst>
                <p:tags r:id="rId79"/>
              </p:custDataLst>
            </p:nvPr>
          </p:nvGrpSpPr>
          <p:grpSpPr>
            <a:xfrm>
              <a:off x="3456" y="2016"/>
              <a:ext cx="1920" cy="480"/>
              <a:chOff x="3456" y="2016"/>
              <a:chExt cx="1920" cy="480"/>
            </a:xfrm>
          </p:grpSpPr>
          <p:grpSp>
            <p:nvGrpSpPr>
              <p:cNvPr id="9291" name="Group 85"/>
              <p:cNvGrpSpPr/>
              <p:nvPr>
                <p:custDataLst>
                  <p:tags r:id="rId80"/>
                </p:custDataLst>
              </p:nvPr>
            </p:nvGrpSpPr>
            <p:grpSpPr>
              <a:xfrm>
                <a:off x="3456" y="2256"/>
                <a:ext cx="1920" cy="240"/>
                <a:chOff x="960" y="1584"/>
                <a:chExt cx="1920" cy="288"/>
              </a:xfrm>
            </p:grpSpPr>
            <p:grpSp>
              <p:nvGrpSpPr>
                <p:cNvPr id="9303" name="Group 86"/>
                <p:cNvGrpSpPr/>
                <p:nvPr>
                  <p:custDataLst>
                    <p:tags r:id="rId81"/>
                  </p:custDataLst>
                </p:nvPr>
              </p:nvGrpSpPr>
              <p:grpSpPr>
                <a:xfrm>
                  <a:off x="960" y="1584"/>
                  <a:ext cx="960" cy="288"/>
                  <a:chOff x="960" y="1584"/>
                  <a:chExt cx="960" cy="288"/>
                </a:xfrm>
              </p:grpSpPr>
              <p:sp>
                <p:nvSpPr>
                  <p:cNvPr id="9309" name="Oval 87"/>
                  <p:cNvSpPr>
                    <a:spLocks noChangeArrowheads="1"/>
                  </p:cNvSpPr>
                  <p:nvPr>
                    <p:custDataLst>
                      <p:tags r:id="rId82"/>
                    </p:custDataLst>
                  </p:nvPr>
                </p:nvSpPr>
                <p:spPr bwMode="auto">
                  <a:xfrm>
                    <a:off x="960" y="1584"/>
                    <a:ext cx="240" cy="28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kumimoji="1" lang="zh-CN" altLang="zh-CN" sz="2400" b="1">
                      <a:solidFill>
                        <a:prstClr val="black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310" name="Oval 88"/>
                  <p:cNvSpPr>
                    <a:spLocks noChangeArrowheads="1"/>
                  </p:cNvSpPr>
                  <p:nvPr>
                    <p:custDataLst>
                      <p:tags r:id="rId83"/>
                    </p:custDataLst>
                  </p:nvPr>
                </p:nvSpPr>
                <p:spPr bwMode="auto">
                  <a:xfrm>
                    <a:off x="1440" y="1584"/>
                    <a:ext cx="240" cy="28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kumimoji="1" lang="zh-CN" altLang="zh-CN" sz="2400" b="1">
                      <a:solidFill>
                        <a:prstClr val="black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311" name="Oval 89"/>
                  <p:cNvSpPr>
                    <a:spLocks noChangeArrowheads="1"/>
                  </p:cNvSpPr>
                  <p:nvPr>
                    <p:custDataLst>
                      <p:tags r:id="rId84"/>
                    </p:custDataLst>
                  </p:nvPr>
                </p:nvSpPr>
                <p:spPr bwMode="auto">
                  <a:xfrm>
                    <a:off x="1200" y="1584"/>
                    <a:ext cx="240" cy="28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r>
                      <a:rPr kumimoji="1" lang="en-US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rPr>
                      <a:t>+</a:t>
                    </a:r>
                    <a:endParaRPr kumimoji="1" lang="en-US" altLang="zh-CN" sz="2400" b="1">
                      <a:solidFill>
                        <a:prstClr val="black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312" name="Oval 90"/>
                  <p:cNvSpPr>
                    <a:spLocks noChangeArrowheads="1"/>
                  </p:cNvSpPr>
                  <p:nvPr>
                    <p:custDataLst>
                      <p:tags r:id="rId85"/>
                    </p:custDataLst>
                  </p:nvPr>
                </p:nvSpPr>
                <p:spPr bwMode="auto">
                  <a:xfrm>
                    <a:off x="1680" y="1584"/>
                    <a:ext cx="240" cy="28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r>
                      <a:rPr kumimoji="1" lang="en-US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rPr>
                      <a:t>+</a:t>
                    </a:r>
                    <a:endParaRPr kumimoji="1" lang="en-US" altLang="zh-CN" sz="2400" b="1">
                      <a:solidFill>
                        <a:prstClr val="black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9304" name="Group 91"/>
                <p:cNvGrpSpPr/>
                <p:nvPr>
                  <p:custDataLst>
                    <p:tags r:id="rId86"/>
                  </p:custDataLst>
                </p:nvPr>
              </p:nvGrpSpPr>
              <p:grpSpPr>
                <a:xfrm>
                  <a:off x="1920" y="1584"/>
                  <a:ext cx="960" cy="288"/>
                  <a:chOff x="960" y="1584"/>
                  <a:chExt cx="960" cy="288"/>
                </a:xfrm>
              </p:grpSpPr>
              <p:sp>
                <p:nvSpPr>
                  <p:cNvPr id="9305" name="Oval 92"/>
                  <p:cNvSpPr>
                    <a:spLocks noChangeArrowheads="1"/>
                  </p:cNvSpPr>
                  <p:nvPr>
                    <p:custDataLst>
                      <p:tags r:id="rId87"/>
                    </p:custDataLst>
                  </p:nvPr>
                </p:nvSpPr>
                <p:spPr bwMode="auto">
                  <a:xfrm>
                    <a:off x="960" y="1584"/>
                    <a:ext cx="240" cy="28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kumimoji="1" lang="zh-CN" altLang="zh-CN" sz="2400" b="1">
                      <a:solidFill>
                        <a:prstClr val="black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306" name="Oval 93"/>
                  <p:cNvSpPr>
                    <a:spLocks noChangeArrowheads="1"/>
                  </p:cNvSpPr>
                  <p:nvPr>
                    <p:custDataLst>
                      <p:tags r:id="rId88"/>
                    </p:custDataLst>
                  </p:nvPr>
                </p:nvSpPr>
                <p:spPr bwMode="auto">
                  <a:xfrm>
                    <a:off x="1440" y="1584"/>
                    <a:ext cx="240" cy="28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r>
                      <a:rPr kumimoji="1" lang="en-US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rPr>
                      <a:t>+</a:t>
                    </a:r>
                    <a:endParaRPr kumimoji="1" lang="en-US" altLang="zh-CN" sz="2400" b="1">
                      <a:solidFill>
                        <a:prstClr val="black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307" name="Oval 94"/>
                  <p:cNvSpPr>
                    <a:spLocks noChangeArrowheads="1"/>
                  </p:cNvSpPr>
                  <p:nvPr>
                    <p:custDataLst>
                      <p:tags r:id="rId89"/>
                    </p:custDataLst>
                  </p:nvPr>
                </p:nvSpPr>
                <p:spPr bwMode="auto">
                  <a:xfrm>
                    <a:off x="1200" y="1584"/>
                    <a:ext cx="240" cy="28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r>
                      <a:rPr kumimoji="1" lang="en-US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rPr>
                      <a:t>+</a:t>
                    </a:r>
                    <a:endParaRPr kumimoji="1" lang="en-US" altLang="zh-CN" sz="2400" b="1">
                      <a:solidFill>
                        <a:prstClr val="black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308" name="Oval 95"/>
                  <p:cNvSpPr>
                    <a:spLocks noChangeArrowheads="1"/>
                  </p:cNvSpPr>
                  <p:nvPr>
                    <p:custDataLst>
                      <p:tags r:id="rId90"/>
                    </p:custDataLst>
                  </p:nvPr>
                </p:nvSpPr>
                <p:spPr bwMode="auto">
                  <a:xfrm>
                    <a:off x="1680" y="1584"/>
                    <a:ext cx="240" cy="28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kumimoji="1" lang="zh-CN" altLang="zh-CN" sz="2400" b="1">
                      <a:solidFill>
                        <a:prstClr val="black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</p:grpSp>
          </p:grpSp>
          <p:grpSp>
            <p:nvGrpSpPr>
              <p:cNvPr id="9292" name="Group 96"/>
              <p:cNvGrpSpPr/>
              <p:nvPr>
                <p:custDataLst>
                  <p:tags r:id="rId91"/>
                </p:custDataLst>
              </p:nvPr>
            </p:nvGrpSpPr>
            <p:grpSpPr>
              <a:xfrm>
                <a:off x="3456" y="2016"/>
                <a:ext cx="1920" cy="240"/>
                <a:chOff x="960" y="1584"/>
                <a:chExt cx="1920" cy="288"/>
              </a:xfrm>
            </p:grpSpPr>
            <p:grpSp>
              <p:nvGrpSpPr>
                <p:cNvPr id="9293" name="Group 97"/>
                <p:cNvGrpSpPr/>
                <p:nvPr>
                  <p:custDataLst>
                    <p:tags r:id="rId92"/>
                  </p:custDataLst>
                </p:nvPr>
              </p:nvGrpSpPr>
              <p:grpSpPr>
                <a:xfrm>
                  <a:off x="960" y="1584"/>
                  <a:ext cx="960" cy="288"/>
                  <a:chOff x="960" y="1584"/>
                  <a:chExt cx="960" cy="288"/>
                </a:xfrm>
              </p:grpSpPr>
              <p:sp>
                <p:nvSpPr>
                  <p:cNvPr id="9299" name="Oval 98"/>
                  <p:cNvSpPr>
                    <a:spLocks noChangeArrowheads="1"/>
                  </p:cNvSpPr>
                  <p:nvPr>
                    <p:custDataLst>
                      <p:tags r:id="rId93"/>
                    </p:custDataLst>
                  </p:nvPr>
                </p:nvSpPr>
                <p:spPr bwMode="auto">
                  <a:xfrm>
                    <a:off x="960" y="1584"/>
                    <a:ext cx="240" cy="28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r>
                      <a:rPr kumimoji="1" lang="en-US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rPr>
                      <a:t>+</a:t>
                    </a:r>
                    <a:endParaRPr kumimoji="1" lang="en-US" altLang="zh-CN" sz="2400" b="1">
                      <a:solidFill>
                        <a:prstClr val="black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300" name="Oval 99"/>
                  <p:cNvSpPr>
                    <a:spLocks noChangeArrowheads="1"/>
                  </p:cNvSpPr>
                  <p:nvPr>
                    <p:custDataLst>
                      <p:tags r:id="rId94"/>
                    </p:custDataLst>
                  </p:nvPr>
                </p:nvSpPr>
                <p:spPr bwMode="auto">
                  <a:xfrm>
                    <a:off x="1440" y="1584"/>
                    <a:ext cx="240" cy="28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r>
                      <a:rPr kumimoji="1" lang="en-US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rPr>
                      <a:t>+</a:t>
                    </a:r>
                    <a:endParaRPr kumimoji="1" lang="en-US" altLang="zh-CN" sz="2400" b="1">
                      <a:solidFill>
                        <a:prstClr val="black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301" name="Oval 100"/>
                  <p:cNvSpPr>
                    <a:spLocks noChangeArrowheads="1"/>
                  </p:cNvSpPr>
                  <p:nvPr>
                    <p:custDataLst>
                      <p:tags r:id="rId95"/>
                    </p:custDataLst>
                  </p:nvPr>
                </p:nvSpPr>
                <p:spPr bwMode="auto">
                  <a:xfrm>
                    <a:off x="1200" y="1584"/>
                    <a:ext cx="240" cy="28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r>
                      <a:rPr kumimoji="1" lang="en-US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rPr>
                      <a:t>+</a:t>
                    </a:r>
                    <a:endParaRPr kumimoji="1" lang="en-US" altLang="zh-CN" sz="2400" b="1">
                      <a:solidFill>
                        <a:prstClr val="black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302" name="Oval 101"/>
                  <p:cNvSpPr>
                    <a:spLocks noChangeArrowheads="1"/>
                  </p:cNvSpPr>
                  <p:nvPr>
                    <p:custDataLst>
                      <p:tags r:id="rId96"/>
                    </p:custDataLst>
                  </p:nvPr>
                </p:nvSpPr>
                <p:spPr bwMode="auto">
                  <a:xfrm>
                    <a:off x="1680" y="1584"/>
                    <a:ext cx="240" cy="28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kumimoji="1" lang="zh-CN" altLang="zh-CN" sz="2400" b="1">
                      <a:solidFill>
                        <a:prstClr val="black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9294" name="Group 102"/>
                <p:cNvGrpSpPr/>
                <p:nvPr>
                  <p:custDataLst>
                    <p:tags r:id="rId97"/>
                  </p:custDataLst>
                </p:nvPr>
              </p:nvGrpSpPr>
              <p:grpSpPr>
                <a:xfrm>
                  <a:off x="1920" y="1584"/>
                  <a:ext cx="960" cy="288"/>
                  <a:chOff x="960" y="1584"/>
                  <a:chExt cx="960" cy="288"/>
                </a:xfrm>
              </p:grpSpPr>
              <p:sp>
                <p:nvSpPr>
                  <p:cNvPr id="9295" name="Oval 103"/>
                  <p:cNvSpPr>
                    <a:spLocks noChangeArrowheads="1"/>
                  </p:cNvSpPr>
                  <p:nvPr>
                    <p:custDataLst>
                      <p:tags r:id="rId98"/>
                    </p:custDataLst>
                  </p:nvPr>
                </p:nvSpPr>
                <p:spPr bwMode="auto">
                  <a:xfrm>
                    <a:off x="960" y="1584"/>
                    <a:ext cx="240" cy="28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r>
                      <a:rPr kumimoji="1" lang="en-US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rPr>
                      <a:t>+</a:t>
                    </a:r>
                    <a:endParaRPr kumimoji="1" lang="en-US" altLang="zh-CN" sz="2400" b="1">
                      <a:solidFill>
                        <a:prstClr val="black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296" name="Oval 104"/>
                  <p:cNvSpPr>
                    <a:spLocks noChangeArrowheads="1"/>
                  </p:cNvSpPr>
                  <p:nvPr>
                    <p:custDataLst>
                      <p:tags r:id="rId99"/>
                    </p:custDataLst>
                  </p:nvPr>
                </p:nvSpPr>
                <p:spPr bwMode="auto">
                  <a:xfrm>
                    <a:off x="1440" y="1584"/>
                    <a:ext cx="240" cy="28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r>
                      <a:rPr kumimoji="1" lang="en-US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rPr>
                      <a:t>+</a:t>
                    </a:r>
                    <a:endParaRPr kumimoji="1" lang="en-US" altLang="zh-CN" sz="2400" b="1">
                      <a:solidFill>
                        <a:prstClr val="black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297" name="Oval 105"/>
                  <p:cNvSpPr>
                    <a:spLocks noChangeArrowheads="1"/>
                  </p:cNvSpPr>
                  <p:nvPr>
                    <p:custDataLst>
                      <p:tags r:id="rId100"/>
                    </p:custDataLst>
                  </p:nvPr>
                </p:nvSpPr>
                <p:spPr bwMode="auto">
                  <a:xfrm>
                    <a:off x="1200" y="1584"/>
                    <a:ext cx="240" cy="28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kumimoji="1" lang="zh-CN" altLang="zh-CN" sz="2400" b="1">
                      <a:solidFill>
                        <a:prstClr val="black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298" name="Oval 106"/>
                  <p:cNvSpPr>
                    <a:spLocks noChangeArrowheads="1"/>
                  </p:cNvSpPr>
                  <p:nvPr>
                    <p:custDataLst>
                      <p:tags r:id="rId101"/>
                    </p:custDataLst>
                  </p:nvPr>
                </p:nvSpPr>
                <p:spPr bwMode="auto">
                  <a:xfrm>
                    <a:off x="1680" y="1584"/>
                    <a:ext cx="240" cy="28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r>
                      <a:rPr kumimoji="1" lang="en-US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rPr>
                      <a:t>+</a:t>
                    </a:r>
                    <a:endParaRPr kumimoji="1" lang="en-US" altLang="zh-CN" sz="2400" b="1">
                      <a:solidFill>
                        <a:prstClr val="black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</p:grpSp>
          </p:grpSp>
        </p:grpSp>
        <p:grpSp>
          <p:nvGrpSpPr>
            <p:cNvPr id="9247" name="Group 107"/>
            <p:cNvGrpSpPr/>
            <p:nvPr>
              <p:custDataLst>
                <p:tags r:id="rId102"/>
              </p:custDataLst>
            </p:nvPr>
          </p:nvGrpSpPr>
          <p:grpSpPr>
            <a:xfrm>
              <a:off x="3696" y="2496"/>
              <a:ext cx="1920" cy="480"/>
              <a:chOff x="3696" y="2496"/>
              <a:chExt cx="1920" cy="480"/>
            </a:xfrm>
          </p:grpSpPr>
          <p:grpSp>
            <p:nvGrpSpPr>
              <p:cNvPr id="9269" name="Group 108"/>
              <p:cNvGrpSpPr/>
              <p:nvPr>
                <p:custDataLst>
                  <p:tags r:id="rId103"/>
                </p:custDataLst>
              </p:nvPr>
            </p:nvGrpSpPr>
            <p:grpSpPr>
              <a:xfrm>
                <a:off x="3696" y="2736"/>
                <a:ext cx="1920" cy="240"/>
                <a:chOff x="960" y="1584"/>
                <a:chExt cx="1920" cy="288"/>
              </a:xfrm>
            </p:grpSpPr>
            <p:grpSp>
              <p:nvGrpSpPr>
                <p:cNvPr id="9281" name="Group 109"/>
                <p:cNvGrpSpPr/>
                <p:nvPr>
                  <p:custDataLst>
                    <p:tags r:id="rId104"/>
                  </p:custDataLst>
                </p:nvPr>
              </p:nvGrpSpPr>
              <p:grpSpPr>
                <a:xfrm>
                  <a:off x="960" y="1584"/>
                  <a:ext cx="960" cy="288"/>
                  <a:chOff x="960" y="1584"/>
                  <a:chExt cx="960" cy="288"/>
                </a:xfrm>
              </p:grpSpPr>
              <p:sp>
                <p:nvSpPr>
                  <p:cNvPr id="9287" name="Oval 110"/>
                  <p:cNvSpPr>
                    <a:spLocks noChangeArrowheads="1"/>
                  </p:cNvSpPr>
                  <p:nvPr>
                    <p:custDataLst>
                      <p:tags r:id="rId105"/>
                    </p:custDataLst>
                  </p:nvPr>
                </p:nvSpPr>
                <p:spPr bwMode="auto">
                  <a:xfrm>
                    <a:off x="960" y="1584"/>
                    <a:ext cx="240" cy="28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kumimoji="1" lang="zh-CN" altLang="zh-CN" sz="2400" b="1">
                      <a:solidFill>
                        <a:prstClr val="black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288" name="Oval 111"/>
                  <p:cNvSpPr>
                    <a:spLocks noChangeArrowheads="1"/>
                  </p:cNvSpPr>
                  <p:nvPr>
                    <p:custDataLst>
                      <p:tags r:id="rId106"/>
                    </p:custDataLst>
                  </p:nvPr>
                </p:nvSpPr>
                <p:spPr bwMode="auto">
                  <a:xfrm>
                    <a:off x="1440" y="1584"/>
                    <a:ext cx="240" cy="28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kumimoji="1" lang="zh-CN" altLang="zh-CN" sz="2400" b="1">
                      <a:solidFill>
                        <a:prstClr val="black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289" name="Oval 112"/>
                  <p:cNvSpPr>
                    <a:spLocks noChangeArrowheads="1"/>
                  </p:cNvSpPr>
                  <p:nvPr>
                    <p:custDataLst>
                      <p:tags r:id="rId107"/>
                    </p:custDataLst>
                  </p:nvPr>
                </p:nvSpPr>
                <p:spPr bwMode="auto">
                  <a:xfrm>
                    <a:off x="1200" y="1584"/>
                    <a:ext cx="240" cy="28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r>
                      <a:rPr kumimoji="1" lang="en-US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rPr>
                      <a:t>+</a:t>
                    </a:r>
                    <a:endParaRPr kumimoji="1" lang="en-US" altLang="zh-CN" sz="2400" b="1">
                      <a:solidFill>
                        <a:prstClr val="black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290" name="Oval 113"/>
                  <p:cNvSpPr>
                    <a:spLocks noChangeArrowheads="1"/>
                  </p:cNvSpPr>
                  <p:nvPr>
                    <p:custDataLst>
                      <p:tags r:id="rId108"/>
                    </p:custDataLst>
                  </p:nvPr>
                </p:nvSpPr>
                <p:spPr bwMode="auto">
                  <a:xfrm>
                    <a:off x="1680" y="1584"/>
                    <a:ext cx="240" cy="28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r>
                      <a:rPr kumimoji="1" lang="en-US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rPr>
                      <a:t>+</a:t>
                    </a:r>
                    <a:endParaRPr kumimoji="1" lang="en-US" altLang="zh-CN" sz="2400" b="1">
                      <a:solidFill>
                        <a:prstClr val="black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9282" name="Group 114"/>
                <p:cNvGrpSpPr/>
                <p:nvPr>
                  <p:custDataLst>
                    <p:tags r:id="rId109"/>
                  </p:custDataLst>
                </p:nvPr>
              </p:nvGrpSpPr>
              <p:grpSpPr>
                <a:xfrm>
                  <a:off x="1920" y="1584"/>
                  <a:ext cx="960" cy="288"/>
                  <a:chOff x="960" y="1584"/>
                  <a:chExt cx="960" cy="288"/>
                </a:xfrm>
              </p:grpSpPr>
              <p:sp>
                <p:nvSpPr>
                  <p:cNvPr id="9283" name="Oval 115"/>
                  <p:cNvSpPr>
                    <a:spLocks noChangeArrowheads="1"/>
                  </p:cNvSpPr>
                  <p:nvPr>
                    <p:custDataLst>
                      <p:tags r:id="rId110"/>
                    </p:custDataLst>
                  </p:nvPr>
                </p:nvSpPr>
                <p:spPr bwMode="auto">
                  <a:xfrm>
                    <a:off x="960" y="1584"/>
                    <a:ext cx="240" cy="28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r>
                      <a:rPr kumimoji="1" lang="en-US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rPr>
                      <a:t>+</a:t>
                    </a:r>
                    <a:endParaRPr kumimoji="1" lang="en-US" altLang="zh-CN" sz="2400" b="1">
                      <a:solidFill>
                        <a:prstClr val="black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284" name="Oval 116"/>
                  <p:cNvSpPr>
                    <a:spLocks noChangeArrowheads="1"/>
                  </p:cNvSpPr>
                  <p:nvPr>
                    <p:custDataLst>
                      <p:tags r:id="rId111"/>
                    </p:custDataLst>
                  </p:nvPr>
                </p:nvSpPr>
                <p:spPr bwMode="auto">
                  <a:xfrm>
                    <a:off x="1440" y="1584"/>
                    <a:ext cx="240" cy="28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kumimoji="1" lang="zh-CN" altLang="zh-CN" sz="2400" b="1">
                      <a:solidFill>
                        <a:prstClr val="black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285" name="Oval 117"/>
                  <p:cNvSpPr>
                    <a:spLocks noChangeArrowheads="1"/>
                  </p:cNvSpPr>
                  <p:nvPr>
                    <p:custDataLst>
                      <p:tags r:id="rId112"/>
                    </p:custDataLst>
                  </p:nvPr>
                </p:nvSpPr>
                <p:spPr bwMode="auto">
                  <a:xfrm>
                    <a:off x="1200" y="1584"/>
                    <a:ext cx="240" cy="28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r>
                      <a:rPr kumimoji="1" lang="en-US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rPr>
                      <a:t>+</a:t>
                    </a:r>
                    <a:endParaRPr kumimoji="1" lang="en-US" altLang="zh-CN" sz="2400" b="1">
                      <a:solidFill>
                        <a:prstClr val="black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286" name="Oval 118"/>
                  <p:cNvSpPr>
                    <a:spLocks noChangeArrowheads="1"/>
                  </p:cNvSpPr>
                  <p:nvPr>
                    <p:custDataLst>
                      <p:tags r:id="rId113"/>
                    </p:custDataLst>
                  </p:nvPr>
                </p:nvSpPr>
                <p:spPr bwMode="auto">
                  <a:xfrm>
                    <a:off x="1680" y="1584"/>
                    <a:ext cx="240" cy="28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r>
                      <a:rPr kumimoji="1" lang="en-US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rPr>
                      <a:t>+</a:t>
                    </a:r>
                    <a:endParaRPr kumimoji="1" lang="en-US" altLang="zh-CN" sz="2400" b="1">
                      <a:solidFill>
                        <a:prstClr val="black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</p:grpSp>
          </p:grpSp>
          <p:grpSp>
            <p:nvGrpSpPr>
              <p:cNvPr id="9270" name="Group 119"/>
              <p:cNvGrpSpPr/>
              <p:nvPr>
                <p:custDataLst>
                  <p:tags r:id="rId114"/>
                </p:custDataLst>
              </p:nvPr>
            </p:nvGrpSpPr>
            <p:grpSpPr>
              <a:xfrm>
                <a:off x="3696" y="2496"/>
                <a:ext cx="1920" cy="240"/>
                <a:chOff x="960" y="1584"/>
                <a:chExt cx="1920" cy="288"/>
              </a:xfrm>
            </p:grpSpPr>
            <p:grpSp>
              <p:nvGrpSpPr>
                <p:cNvPr id="9271" name="Group 120"/>
                <p:cNvGrpSpPr/>
                <p:nvPr>
                  <p:custDataLst>
                    <p:tags r:id="rId115"/>
                  </p:custDataLst>
                </p:nvPr>
              </p:nvGrpSpPr>
              <p:grpSpPr>
                <a:xfrm>
                  <a:off x="960" y="1584"/>
                  <a:ext cx="960" cy="288"/>
                  <a:chOff x="960" y="1584"/>
                  <a:chExt cx="960" cy="288"/>
                </a:xfrm>
              </p:grpSpPr>
              <p:sp>
                <p:nvSpPr>
                  <p:cNvPr id="9277" name="Oval 121"/>
                  <p:cNvSpPr>
                    <a:spLocks noChangeArrowheads="1"/>
                  </p:cNvSpPr>
                  <p:nvPr>
                    <p:custDataLst>
                      <p:tags r:id="rId116"/>
                    </p:custDataLst>
                  </p:nvPr>
                </p:nvSpPr>
                <p:spPr bwMode="auto">
                  <a:xfrm>
                    <a:off x="960" y="1584"/>
                    <a:ext cx="240" cy="28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r>
                      <a:rPr kumimoji="1" lang="en-US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rPr>
                      <a:t>+</a:t>
                    </a:r>
                    <a:endParaRPr kumimoji="1" lang="en-US" altLang="zh-CN" sz="2400" b="1">
                      <a:solidFill>
                        <a:prstClr val="black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278" name="Oval 122"/>
                  <p:cNvSpPr>
                    <a:spLocks noChangeArrowheads="1"/>
                  </p:cNvSpPr>
                  <p:nvPr>
                    <p:custDataLst>
                      <p:tags r:id="rId117"/>
                    </p:custDataLst>
                  </p:nvPr>
                </p:nvSpPr>
                <p:spPr bwMode="auto">
                  <a:xfrm>
                    <a:off x="1440" y="1584"/>
                    <a:ext cx="240" cy="28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r>
                      <a:rPr kumimoji="1" lang="en-US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rPr>
                      <a:t>+</a:t>
                    </a:r>
                    <a:endParaRPr kumimoji="1" lang="en-US" altLang="zh-CN" sz="2400" b="1">
                      <a:solidFill>
                        <a:prstClr val="black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279" name="Oval 123"/>
                  <p:cNvSpPr>
                    <a:spLocks noChangeArrowheads="1"/>
                  </p:cNvSpPr>
                  <p:nvPr>
                    <p:custDataLst>
                      <p:tags r:id="rId118"/>
                    </p:custDataLst>
                  </p:nvPr>
                </p:nvSpPr>
                <p:spPr bwMode="auto">
                  <a:xfrm>
                    <a:off x="1200" y="1584"/>
                    <a:ext cx="240" cy="28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r>
                      <a:rPr kumimoji="1" lang="en-US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rPr>
                      <a:t>+</a:t>
                    </a:r>
                    <a:endParaRPr kumimoji="1" lang="en-US" altLang="zh-CN" sz="2400" b="1">
                      <a:solidFill>
                        <a:prstClr val="black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280" name="Oval 124"/>
                  <p:cNvSpPr>
                    <a:spLocks noChangeArrowheads="1"/>
                  </p:cNvSpPr>
                  <p:nvPr>
                    <p:custDataLst>
                      <p:tags r:id="rId119"/>
                    </p:custDataLst>
                  </p:nvPr>
                </p:nvSpPr>
                <p:spPr bwMode="auto">
                  <a:xfrm>
                    <a:off x="1680" y="1584"/>
                    <a:ext cx="240" cy="28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r>
                      <a:rPr kumimoji="1" lang="en-US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rPr>
                      <a:t>+</a:t>
                    </a:r>
                    <a:endParaRPr kumimoji="1" lang="en-US" altLang="zh-CN" sz="2400" b="1">
                      <a:solidFill>
                        <a:prstClr val="black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9272" name="Group 125"/>
                <p:cNvGrpSpPr/>
                <p:nvPr>
                  <p:custDataLst>
                    <p:tags r:id="rId120"/>
                  </p:custDataLst>
                </p:nvPr>
              </p:nvGrpSpPr>
              <p:grpSpPr>
                <a:xfrm>
                  <a:off x="1920" y="1584"/>
                  <a:ext cx="960" cy="288"/>
                  <a:chOff x="960" y="1584"/>
                  <a:chExt cx="960" cy="288"/>
                </a:xfrm>
              </p:grpSpPr>
              <p:sp>
                <p:nvSpPr>
                  <p:cNvPr id="9273" name="Oval 126"/>
                  <p:cNvSpPr>
                    <a:spLocks noChangeArrowheads="1"/>
                  </p:cNvSpPr>
                  <p:nvPr>
                    <p:custDataLst>
                      <p:tags r:id="rId121"/>
                    </p:custDataLst>
                  </p:nvPr>
                </p:nvSpPr>
                <p:spPr bwMode="auto">
                  <a:xfrm>
                    <a:off x="960" y="1584"/>
                    <a:ext cx="240" cy="28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kumimoji="1" lang="zh-CN" altLang="zh-CN" sz="2400" b="1">
                      <a:solidFill>
                        <a:prstClr val="black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274" name="Oval 127"/>
                  <p:cNvSpPr>
                    <a:spLocks noChangeArrowheads="1"/>
                  </p:cNvSpPr>
                  <p:nvPr>
                    <p:custDataLst>
                      <p:tags r:id="rId122"/>
                    </p:custDataLst>
                  </p:nvPr>
                </p:nvSpPr>
                <p:spPr bwMode="auto">
                  <a:xfrm>
                    <a:off x="1440" y="1584"/>
                    <a:ext cx="240" cy="28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r>
                      <a:rPr kumimoji="1" lang="en-US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rPr>
                      <a:t>+</a:t>
                    </a:r>
                    <a:endParaRPr kumimoji="1" lang="en-US" altLang="zh-CN" sz="2400" b="1">
                      <a:solidFill>
                        <a:prstClr val="black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275" name="Oval 128"/>
                  <p:cNvSpPr>
                    <a:spLocks noChangeArrowheads="1"/>
                  </p:cNvSpPr>
                  <p:nvPr>
                    <p:custDataLst>
                      <p:tags r:id="rId123"/>
                    </p:custDataLst>
                  </p:nvPr>
                </p:nvSpPr>
                <p:spPr bwMode="auto">
                  <a:xfrm>
                    <a:off x="1200" y="1584"/>
                    <a:ext cx="240" cy="28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r>
                      <a:rPr kumimoji="1" lang="en-US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rPr>
                      <a:t>+</a:t>
                    </a:r>
                    <a:endParaRPr kumimoji="1" lang="en-US" altLang="zh-CN" sz="2400" b="1">
                      <a:solidFill>
                        <a:prstClr val="black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276" name="Oval 129"/>
                  <p:cNvSpPr>
                    <a:spLocks noChangeArrowheads="1"/>
                  </p:cNvSpPr>
                  <p:nvPr>
                    <p:custDataLst>
                      <p:tags r:id="rId124"/>
                    </p:custDataLst>
                  </p:nvPr>
                </p:nvSpPr>
                <p:spPr bwMode="auto">
                  <a:xfrm>
                    <a:off x="1680" y="1584"/>
                    <a:ext cx="240" cy="28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r>
                      <a:rPr kumimoji="1" lang="en-US" altLang="zh-CN" sz="24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</a:rPr>
                      <a:t>+</a:t>
                    </a:r>
                    <a:endParaRPr kumimoji="1" lang="en-US" altLang="zh-CN" sz="2400" b="1">
                      <a:solidFill>
                        <a:prstClr val="black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</p:grpSp>
          </p:grpSp>
        </p:grpSp>
        <p:grpSp>
          <p:nvGrpSpPr>
            <p:cNvPr id="9248" name="Group 130"/>
            <p:cNvGrpSpPr/>
            <p:nvPr>
              <p:custDataLst>
                <p:tags r:id="rId125"/>
              </p:custDataLst>
            </p:nvPr>
          </p:nvGrpSpPr>
          <p:grpSpPr>
            <a:xfrm>
              <a:off x="3696" y="2208"/>
              <a:ext cx="1488" cy="576"/>
              <a:chOff x="576" y="2208"/>
              <a:chExt cx="1488" cy="576"/>
            </a:xfrm>
          </p:grpSpPr>
          <p:sp>
            <p:nvSpPr>
              <p:cNvPr id="9250" name="Oval 131"/>
              <p:cNvSpPr>
                <a:spLocks noChangeArrowheads="1"/>
              </p:cNvSpPr>
              <p:nvPr>
                <p:custDataLst>
                  <p:tags r:id="rId126"/>
                </p:custDataLst>
              </p:nvPr>
            </p:nvSpPr>
            <p:spPr bwMode="auto">
              <a:xfrm>
                <a:off x="2016" y="2688"/>
                <a:ext cx="48" cy="48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kumimoji="1" lang="zh-CN" altLang="zh-CN" sz="2400" b="1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251" name="Oval 132"/>
              <p:cNvSpPr>
                <a:spLocks noChangeArrowheads="1"/>
              </p:cNvSpPr>
              <p:nvPr>
                <p:custDataLst>
                  <p:tags r:id="rId127"/>
                </p:custDataLst>
              </p:nvPr>
            </p:nvSpPr>
            <p:spPr bwMode="auto">
              <a:xfrm>
                <a:off x="1968" y="2496"/>
                <a:ext cx="48" cy="48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kumimoji="1" lang="zh-CN" altLang="zh-CN" sz="2400" b="1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252" name="Oval 133"/>
              <p:cNvSpPr>
                <a:spLocks noChangeArrowheads="1"/>
              </p:cNvSpPr>
              <p:nvPr>
                <p:custDataLst>
                  <p:tags r:id="rId128"/>
                </p:custDataLst>
              </p:nvPr>
            </p:nvSpPr>
            <p:spPr bwMode="auto">
              <a:xfrm>
                <a:off x="1536" y="2208"/>
                <a:ext cx="48" cy="48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kumimoji="1" lang="zh-CN" altLang="zh-CN" sz="2400" b="1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253" name="Oval 134"/>
              <p:cNvSpPr>
                <a:spLocks noChangeArrowheads="1"/>
              </p:cNvSpPr>
              <p:nvPr>
                <p:custDataLst>
                  <p:tags r:id="rId129"/>
                </p:custDataLst>
              </p:nvPr>
            </p:nvSpPr>
            <p:spPr bwMode="auto">
              <a:xfrm>
                <a:off x="1296" y="2208"/>
                <a:ext cx="48" cy="48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kumimoji="1" lang="zh-CN" altLang="zh-CN" sz="2400" b="1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254" name="Oval 135"/>
              <p:cNvSpPr>
                <a:spLocks noChangeArrowheads="1"/>
              </p:cNvSpPr>
              <p:nvPr>
                <p:custDataLst>
                  <p:tags r:id="rId130"/>
                </p:custDataLst>
              </p:nvPr>
            </p:nvSpPr>
            <p:spPr bwMode="auto">
              <a:xfrm>
                <a:off x="1248" y="2496"/>
                <a:ext cx="48" cy="48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kumimoji="1" lang="zh-CN" altLang="zh-CN" sz="2400" b="1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255" name="Oval 136"/>
              <p:cNvSpPr>
                <a:spLocks noChangeArrowheads="1"/>
              </p:cNvSpPr>
              <p:nvPr>
                <p:custDataLst>
                  <p:tags r:id="rId131"/>
                </p:custDataLst>
              </p:nvPr>
            </p:nvSpPr>
            <p:spPr bwMode="auto">
              <a:xfrm>
                <a:off x="768" y="2208"/>
                <a:ext cx="48" cy="48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kumimoji="1" lang="zh-CN" altLang="zh-CN" sz="2400" b="1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256" name="Oval 137"/>
              <p:cNvSpPr>
                <a:spLocks noChangeArrowheads="1"/>
              </p:cNvSpPr>
              <p:nvPr>
                <p:custDataLst>
                  <p:tags r:id="rId132"/>
                </p:custDataLst>
              </p:nvPr>
            </p:nvSpPr>
            <p:spPr bwMode="auto">
              <a:xfrm>
                <a:off x="768" y="2448"/>
                <a:ext cx="48" cy="48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kumimoji="1" lang="zh-CN" altLang="zh-CN" sz="2400" b="1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257" name="Oval 138"/>
              <p:cNvSpPr>
                <a:spLocks noChangeArrowheads="1"/>
              </p:cNvSpPr>
              <p:nvPr>
                <p:custDataLst>
                  <p:tags r:id="rId133"/>
                </p:custDataLst>
              </p:nvPr>
            </p:nvSpPr>
            <p:spPr bwMode="auto">
              <a:xfrm>
                <a:off x="816" y="2688"/>
                <a:ext cx="48" cy="48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kumimoji="1" lang="zh-CN" altLang="zh-CN" sz="2400" b="1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258" name="Oval 139"/>
              <p:cNvSpPr>
                <a:spLocks noChangeArrowheads="1"/>
              </p:cNvSpPr>
              <p:nvPr>
                <p:custDataLst>
                  <p:tags r:id="rId134"/>
                </p:custDataLst>
              </p:nvPr>
            </p:nvSpPr>
            <p:spPr bwMode="auto">
              <a:xfrm>
                <a:off x="1008" y="2736"/>
                <a:ext cx="48" cy="48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kumimoji="1" lang="zh-CN" altLang="zh-CN" sz="2400" b="1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259" name="Oval 140"/>
              <p:cNvSpPr>
                <a:spLocks noChangeArrowheads="1"/>
              </p:cNvSpPr>
              <p:nvPr>
                <p:custDataLst>
                  <p:tags r:id="rId135"/>
                </p:custDataLst>
              </p:nvPr>
            </p:nvSpPr>
            <p:spPr bwMode="auto">
              <a:xfrm>
                <a:off x="1056" y="2496"/>
                <a:ext cx="48" cy="48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kumimoji="1" lang="zh-CN" altLang="zh-CN" sz="2400" b="1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260" name="Oval 141"/>
              <p:cNvSpPr>
                <a:spLocks noChangeArrowheads="1"/>
              </p:cNvSpPr>
              <p:nvPr>
                <p:custDataLst>
                  <p:tags r:id="rId136"/>
                </p:custDataLst>
              </p:nvPr>
            </p:nvSpPr>
            <p:spPr bwMode="auto">
              <a:xfrm>
                <a:off x="1056" y="2256"/>
                <a:ext cx="48" cy="48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kumimoji="1" lang="zh-CN" altLang="zh-CN" sz="2400" b="1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261" name="Oval 142"/>
              <p:cNvSpPr>
                <a:spLocks noChangeArrowheads="1"/>
              </p:cNvSpPr>
              <p:nvPr>
                <p:custDataLst>
                  <p:tags r:id="rId137"/>
                </p:custDataLst>
              </p:nvPr>
            </p:nvSpPr>
            <p:spPr bwMode="auto">
              <a:xfrm>
                <a:off x="1728" y="2256"/>
                <a:ext cx="48" cy="48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kumimoji="1" lang="zh-CN" altLang="zh-CN" sz="2400" b="1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262" name="Oval 143"/>
              <p:cNvSpPr>
                <a:spLocks noChangeArrowheads="1"/>
              </p:cNvSpPr>
              <p:nvPr>
                <p:custDataLst>
                  <p:tags r:id="rId138"/>
                </p:custDataLst>
              </p:nvPr>
            </p:nvSpPr>
            <p:spPr bwMode="auto">
              <a:xfrm>
                <a:off x="1776" y="2496"/>
                <a:ext cx="48" cy="48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kumimoji="1" lang="zh-CN" altLang="zh-CN" sz="2400" b="1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263" name="Oval 144"/>
              <p:cNvSpPr>
                <a:spLocks noChangeArrowheads="1"/>
              </p:cNvSpPr>
              <p:nvPr>
                <p:custDataLst>
                  <p:tags r:id="rId139"/>
                </p:custDataLst>
              </p:nvPr>
            </p:nvSpPr>
            <p:spPr bwMode="auto">
              <a:xfrm>
                <a:off x="1968" y="2208"/>
                <a:ext cx="48" cy="48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kumimoji="1" lang="zh-CN" altLang="zh-CN" sz="2400" b="1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264" name="Oval 145"/>
              <p:cNvSpPr>
                <a:spLocks noChangeArrowheads="1"/>
              </p:cNvSpPr>
              <p:nvPr>
                <p:custDataLst>
                  <p:tags r:id="rId140"/>
                </p:custDataLst>
              </p:nvPr>
            </p:nvSpPr>
            <p:spPr bwMode="auto">
              <a:xfrm>
                <a:off x="1536" y="2736"/>
                <a:ext cx="48" cy="48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kumimoji="1" lang="zh-CN" altLang="zh-CN" sz="2400" b="1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265" name="Oval 146"/>
              <p:cNvSpPr>
                <a:spLocks noChangeArrowheads="1"/>
              </p:cNvSpPr>
              <p:nvPr>
                <p:custDataLst>
                  <p:tags r:id="rId141"/>
                </p:custDataLst>
              </p:nvPr>
            </p:nvSpPr>
            <p:spPr bwMode="auto">
              <a:xfrm>
                <a:off x="1728" y="2688"/>
                <a:ext cx="48" cy="48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kumimoji="1" lang="zh-CN" altLang="zh-CN" sz="2400" b="1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266" name="Oval 147"/>
              <p:cNvSpPr>
                <a:spLocks noChangeArrowheads="1"/>
              </p:cNvSpPr>
              <p:nvPr>
                <p:custDataLst>
                  <p:tags r:id="rId142"/>
                </p:custDataLst>
              </p:nvPr>
            </p:nvSpPr>
            <p:spPr bwMode="auto">
              <a:xfrm>
                <a:off x="1488" y="2448"/>
                <a:ext cx="48" cy="48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kumimoji="1" lang="zh-CN" altLang="zh-CN" sz="2400" b="1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267" name="Oval 148"/>
              <p:cNvSpPr>
                <a:spLocks noChangeArrowheads="1"/>
              </p:cNvSpPr>
              <p:nvPr>
                <p:custDataLst>
                  <p:tags r:id="rId143"/>
                </p:custDataLst>
              </p:nvPr>
            </p:nvSpPr>
            <p:spPr bwMode="auto">
              <a:xfrm>
                <a:off x="576" y="2208"/>
                <a:ext cx="48" cy="48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kumimoji="1" lang="zh-CN" altLang="zh-CN" sz="2400" b="1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268" name="Oval 149"/>
              <p:cNvSpPr>
                <a:spLocks noChangeArrowheads="1"/>
              </p:cNvSpPr>
              <p:nvPr>
                <p:custDataLst>
                  <p:tags r:id="rId144"/>
                </p:custDataLst>
              </p:nvPr>
            </p:nvSpPr>
            <p:spPr bwMode="auto">
              <a:xfrm>
                <a:off x="1248" y="2736"/>
                <a:ext cx="48" cy="48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kumimoji="1" lang="zh-CN" altLang="zh-CN" sz="2400" b="1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9249" name="Oval 150"/>
            <p:cNvSpPr>
              <a:spLocks noChangeArrowheads="1"/>
            </p:cNvSpPr>
            <p:nvPr>
              <p:custDataLst>
                <p:tags r:id="rId145"/>
              </p:custDataLst>
            </p:nvPr>
          </p:nvSpPr>
          <p:spPr bwMode="auto">
            <a:xfrm>
              <a:off x="5328" y="2688"/>
              <a:ext cx="4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zh-CN" altLang="zh-CN" sz="2400" b="1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9245" name="Line 151"/>
          <p:cNvSpPr>
            <a:spLocks noChangeShapeType="1"/>
          </p:cNvSpPr>
          <p:nvPr>
            <p:custDataLst>
              <p:tags r:id="rId146"/>
            </p:custDataLst>
          </p:nvPr>
        </p:nvSpPr>
        <p:spPr bwMode="auto">
          <a:xfrm>
            <a:off x="4872969" y="3169261"/>
            <a:ext cx="975681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147"/>
            </p:custDataLst>
          </p:nvPr>
        </p:nvSpPr>
        <p:spPr>
          <a:xfrm>
            <a:off x="765140" y="4512310"/>
            <a:ext cx="1091374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800" b="1">
                <a:solidFill>
                  <a:srgbClr val="006BBC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 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当金属受到外力作用时，晶体中的各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原子层就会发生相对滑动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，但不会改变原来的排列方式，而且弥漫在金属原子之间的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电子气可以起到类似轴承中滚珠之间润滑剂的作用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，所以金属具有良好的延展性。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sp>
        <p:nvSpPr>
          <p:cNvPr id="27" name="文本框 1"/>
          <p:cNvSpPr txBox="1"/>
          <p:nvPr>
            <p:custDataLst>
              <p:tags r:id="rId148"/>
            </p:custDataLst>
          </p:nvPr>
        </p:nvSpPr>
        <p:spPr>
          <a:xfrm>
            <a:off x="2035677" y="1594458"/>
            <a:ext cx="112172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如何应用电子气理论，解释金属的延展性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？</a:t>
            </a:r>
            <a:endParaRPr lang="en-US" altLang="zh-CN" sz="28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8" name="Group 3"/>
          <p:cNvGrpSpPr/>
          <p:nvPr>
            <p:custDataLst>
              <p:tags r:id="rId149"/>
            </p:custDataLst>
          </p:nvPr>
        </p:nvGrpSpPr>
        <p:grpSpPr>
          <a:xfrm>
            <a:off x="1077769" y="952053"/>
            <a:ext cx="2188723" cy="883382"/>
            <a:chOff x="8" y="6"/>
            <a:chExt cx="1125" cy="450"/>
          </a:xfrm>
        </p:grpSpPr>
        <p:grpSp>
          <p:nvGrpSpPr>
            <p:cNvPr id="29" name="矩形 59"/>
            <p:cNvGrpSpPr/>
            <p:nvPr>
              <p:custDataLst>
                <p:tags r:id="rId150"/>
              </p:custDataLst>
            </p:nvPr>
          </p:nvGrpSpPr>
          <p:grpSpPr>
            <a:xfrm>
              <a:off x="8" y="6"/>
              <a:ext cx="1125" cy="450"/>
              <a:chOff x="0" y="0"/>
              <a:chExt cx="2188464" cy="883920"/>
            </a:xfrm>
          </p:grpSpPr>
          <p:pic>
            <p:nvPicPr>
              <p:cNvPr id="30" name="矩形 59"/>
              <p:cNvPicPr>
                <a:picLocks noChangeArrowheads="1"/>
              </p:cNvPicPr>
              <p:nvPr>
                <p:custDataLst>
                  <p:tags r:id="rId151"/>
                </p:custDataLst>
              </p:nvPr>
            </p:nvPicPr>
            <p:blipFill>
              <a:blip r:embed="rId152"/>
              <a:stretch>
                <a:fillRect/>
              </a:stretch>
            </p:blipFill>
            <p:spPr bwMode="auto">
              <a:xfrm>
                <a:off x="0" y="0"/>
                <a:ext cx="2188464" cy="8839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1" name="Text Box 72"/>
              <p:cNvSpPr txBox="1">
                <a:spLocks noChangeArrowheads="1"/>
              </p:cNvSpPr>
              <p:nvPr>
                <p:custDataLst>
                  <p:tags r:id="rId153"/>
                </p:custDataLst>
              </p:nvPr>
            </p:nvSpPr>
            <p:spPr bwMode="auto">
              <a:xfrm>
                <a:off x="46255" y="49235"/>
                <a:ext cx="1774325" cy="47113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Century Schoolbook" panose="02040604050505020304" pitchFamily="18" charset="0"/>
                </a:endParaRPr>
              </a:p>
            </p:txBody>
          </p:sp>
        </p:grpSp>
        <p:sp>
          <p:nvSpPr>
            <p:cNvPr id="32" name="TextBox 20"/>
            <p:cNvSpPr txBox="1">
              <a:spLocks noChangeArrowheads="1"/>
            </p:cNvSpPr>
            <p:nvPr>
              <p:custDataLst>
                <p:tags r:id="rId154"/>
              </p:custDataLst>
            </p:nvPr>
          </p:nvSpPr>
          <p:spPr bwMode="auto">
            <a:xfrm>
              <a:off x="107" y="13"/>
              <a:ext cx="768" cy="23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思考讨论</a:t>
              </a:r>
              <a:endParaRPr lang="zh-CN" altLang="en-US" sz="2400" b="1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pic>
        <p:nvPicPr>
          <p:cNvPr id="33" name="Picture 7" descr="d:\系统文件\zhaojh\我的文档\My Pictures\小人\观察小人.png"/>
          <p:cNvPicPr>
            <a:picLocks noChangeAspect="1" noChangeArrowheads="1"/>
          </p:cNvPicPr>
          <p:nvPr>
            <p:custDataLst>
              <p:tags r:id="rId155"/>
            </p:custDataLst>
          </p:nvPr>
        </p:nvPicPr>
        <p:blipFill>
          <a:blip r:embed="rId156"/>
          <a:stretch>
            <a:fillRect/>
          </a:stretch>
        </p:blipFill>
        <p:spPr bwMode="auto">
          <a:xfrm>
            <a:off x="600" y="728748"/>
            <a:ext cx="953659" cy="102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" name="Oval 43"/>
          <p:cNvSpPr>
            <a:spLocks noChangeArrowheads="1"/>
          </p:cNvSpPr>
          <p:nvPr>
            <p:custDataLst>
              <p:tags r:id="rId157"/>
            </p:custDataLst>
          </p:nvPr>
        </p:nvSpPr>
        <p:spPr bwMode="auto">
          <a:xfrm>
            <a:off x="2302176" y="3030862"/>
            <a:ext cx="303714" cy="2765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en-US" altLang="zh-CN" sz="2400" b="1">
                <a:solidFill>
                  <a:prstClr val="black"/>
                </a:solidFill>
                <a:latin typeface="Times New Roman" panose="02020603050405020304" pitchFamily="18" charset="0"/>
              </a:rPr>
              <a:t>+</a:t>
            </a:r>
            <a:endParaRPr kumimoji="1" lang="en-US" altLang="zh-CN" sz="2400" b="1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0" name="Oval 43"/>
          <p:cNvSpPr>
            <a:spLocks noChangeArrowheads="1"/>
          </p:cNvSpPr>
          <p:nvPr>
            <p:custDataLst>
              <p:tags r:id="rId158"/>
            </p:custDataLst>
          </p:nvPr>
        </p:nvSpPr>
        <p:spPr bwMode="auto">
          <a:xfrm>
            <a:off x="2608787" y="2754187"/>
            <a:ext cx="303714" cy="2765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en-US" altLang="zh-CN" sz="2400" b="1">
                <a:solidFill>
                  <a:prstClr val="black"/>
                </a:solidFill>
                <a:latin typeface="Times New Roman" panose="02020603050405020304" pitchFamily="18" charset="0"/>
              </a:rPr>
              <a:t>+</a:t>
            </a:r>
            <a:endParaRPr kumimoji="1" lang="en-US" altLang="zh-CN" sz="2400" b="1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1" name="Oval 43"/>
          <p:cNvSpPr>
            <a:spLocks noChangeArrowheads="1"/>
          </p:cNvSpPr>
          <p:nvPr>
            <p:custDataLst>
              <p:tags r:id="rId159"/>
            </p:custDataLst>
          </p:nvPr>
        </p:nvSpPr>
        <p:spPr bwMode="auto">
          <a:xfrm>
            <a:off x="2904206" y="2468380"/>
            <a:ext cx="303714" cy="2765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en-US" altLang="zh-CN" sz="2400" b="1">
                <a:solidFill>
                  <a:prstClr val="black"/>
                </a:solidFill>
                <a:latin typeface="Times New Roman" panose="02020603050405020304" pitchFamily="18" charset="0"/>
              </a:rPr>
              <a:t>+</a:t>
            </a:r>
            <a:endParaRPr kumimoji="1" lang="en-US" altLang="zh-CN" sz="2400" b="1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2" name="Oval 43"/>
          <p:cNvSpPr>
            <a:spLocks noChangeArrowheads="1"/>
          </p:cNvSpPr>
          <p:nvPr>
            <p:custDataLst>
              <p:tags r:id="rId160"/>
            </p:custDataLst>
          </p:nvPr>
        </p:nvSpPr>
        <p:spPr bwMode="auto">
          <a:xfrm>
            <a:off x="2600502" y="3307046"/>
            <a:ext cx="303714" cy="2765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en-US" altLang="zh-CN" sz="2400" b="1">
                <a:solidFill>
                  <a:prstClr val="black"/>
                </a:solidFill>
                <a:latin typeface="Times New Roman" panose="02020603050405020304" pitchFamily="18" charset="0"/>
              </a:rPr>
              <a:t>+</a:t>
            </a:r>
            <a:endParaRPr kumimoji="1" lang="en-US" altLang="zh-CN" sz="2400" b="1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" name="Oval 43"/>
          <p:cNvSpPr>
            <a:spLocks noChangeArrowheads="1"/>
          </p:cNvSpPr>
          <p:nvPr>
            <p:custDataLst>
              <p:tags r:id="rId161"/>
            </p:custDataLst>
          </p:nvPr>
        </p:nvSpPr>
        <p:spPr bwMode="auto">
          <a:xfrm>
            <a:off x="3515781" y="2468380"/>
            <a:ext cx="303714" cy="2765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en-US" altLang="zh-CN" sz="2400" b="1">
                <a:solidFill>
                  <a:prstClr val="black"/>
                </a:solidFill>
                <a:latin typeface="Times New Roman" panose="02020603050405020304" pitchFamily="18" charset="0"/>
              </a:rPr>
              <a:t>+</a:t>
            </a:r>
            <a:endParaRPr kumimoji="1" lang="en-US" altLang="zh-CN" sz="2400" b="1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" name="Oval 43"/>
          <p:cNvSpPr>
            <a:spLocks noChangeArrowheads="1"/>
          </p:cNvSpPr>
          <p:nvPr>
            <p:custDataLst>
              <p:tags r:id="rId162"/>
            </p:custDataLst>
          </p:nvPr>
        </p:nvSpPr>
        <p:spPr bwMode="auto">
          <a:xfrm>
            <a:off x="3204123" y="2763712"/>
            <a:ext cx="303714" cy="2765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en-US" altLang="zh-CN" sz="2400" b="1">
                <a:solidFill>
                  <a:prstClr val="black"/>
                </a:solidFill>
                <a:latin typeface="Times New Roman" panose="02020603050405020304" pitchFamily="18" charset="0"/>
              </a:rPr>
              <a:t>+</a:t>
            </a:r>
            <a:endParaRPr kumimoji="1" lang="en-US" altLang="zh-CN" sz="2400" b="1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5" name="Oval 43"/>
          <p:cNvSpPr>
            <a:spLocks noChangeArrowheads="1"/>
          </p:cNvSpPr>
          <p:nvPr>
            <p:custDataLst>
              <p:tags r:id="rId163"/>
            </p:custDataLst>
          </p:nvPr>
        </p:nvSpPr>
        <p:spPr bwMode="auto">
          <a:xfrm>
            <a:off x="3202542" y="3306346"/>
            <a:ext cx="303714" cy="2765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en-US" altLang="zh-CN" sz="2400" b="1">
                <a:solidFill>
                  <a:prstClr val="black"/>
                </a:solidFill>
                <a:latin typeface="Times New Roman" panose="02020603050405020304" pitchFamily="18" charset="0"/>
              </a:rPr>
              <a:t>+</a:t>
            </a:r>
            <a:endParaRPr kumimoji="1" lang="en-US" altLang="zh-CN" sz="2400" b="1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6" name="Oval 43"/>
          <p:cNvSpPr>
            <a:spLocks noChangeArrowheads="1"/>
          </p:cNvSpPr>
          <p:nvPr>
            <p:custDataLst>
              <p:tags r:id="rId164"/>
            </p:custDataLst>
          </p:nvPr>
        </p:nvSpPr>
        <p:spPr bwMode="auto">
          <a:xfrm>
            <a:off x="3511950" y="3020374"/>
            <a:ext cx="303714" cy="2765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en-US" altLang="zh-CN" sz="2400" b="1">
                <a:solidFill>
                  <a:prstClr val="black"/>
                </a:solidFill>
                <a:latin typeface="Times New Roman" panose="02020603050405020304" pitchFamily="18" charset="0"/>
              </a:rPr>
              <a:t>+</a:t>
            </a:r>
            <a:endParaRPr kumimoji="1" lang="en-US" altLang="zh-CN" sz="2400" b="1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7" name="Oval 43"/>
          <p:cNvSpPr>
            <a:spLocks noChangeArrowheads="1"/>
          </p:cNvSpPr>
          <p:nvPr>
            <p:custDataLst>
              <p:tags r:id="rId165"/>
            </p:custDataLst>
          </p:nvPr>
        </p:nvSpPr>
        <p:spPr bwMode="auto">
          <a:xfrm>
            <a:off x="4124440" y="2771759"/>
            <a:ext cx="303714" cy="2765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en-US" altLang="zh-CN" sz="2400" b="1">
                <a:solidFill>
                  <a:prstClr val="black"/>
                </a:solidFill>
                <a:latin typeface="Times New Roman" panose="02020603050405020304" pitchFamily="18" charset="0"/>
              </a:rPr>
              <a:t>+</a:t>
            </a:r>
            <a:endParaRPr kumimoji="1" lang="en-US" altLang="zh-CN" sz="2400" b="1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8" name="Oval 43"/>
          <p:cNvSpPr>
            <a:spLocks noChangeArrowheads="1"/>
          </p:cNvSpPr>
          <p:nvPr>
            <p:custDataLst>
              <p:tags r:id="rId166"/>
            </p:custDataLst>
          </p:nvPr>
        </p:nvSpPr>
        <p:spPr bwMode="auto">
          <a:xfrm>
            <a:off x="3831482" y="3306346"/>
            <a:ext cx="303714" cy="2765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en-US" altLang="zh-CN" sz="2400" b="1">
                <a:solidFill>
                  <a:prstClr val="black"/>
                </a:solidFill>
                <a:latin typeface="Times New Roman" panose="02020603050405020304" pitchFamily="18" charset="0"/>
              </a:rPr>
              <a:t>+</a:t>
            </a:r>
            <a:endParaRPr kumimoji="1" lang="en-US" altLang="zh-CN" sz="2400" b="1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9" name="Oval 43"/>
          <p:cNvSpPr>
            <a:spLocks noChangeArrowheads="1"/>
          </p:cNvSpPr>
          <p:nvPr>
            <p:custDataLst>
              <p:tags r:id="rId167"/>
            </p:custDataLst>
          </p:nvPr>
        </p:nvSpPr>
        <p:spPr bwMode="auto">
          <a:xfrm>
            <a:off x="4447770" y="3021076"/>
            <a:ext cx="303714" cy="2765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en-US" altLang="zh-CN" sz="2400" b="1">
                <a:solidFill>
                  <a:prstClr val="black"/>
                </a:solidFill>
                <a:latin typeface="Times New Roman" panose="02020603050405020304" pitchFamily="18" charset="0"/>
              </a:rPr>
              <a:t>+</a:t>
            </a:r>
            <a:endParaRPr kumimoji="1" lang="en-US" altLang="zh-CN" sz="2400" b="1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0" name="Oval 43"/>
          <p:cNvSpPr>
            <a:spLocks noChangeArrowheads="1"/>
          </p:cNvSpPr>
          <p:nvPr>
            <p:custDataLst>
              <p:tags r:id="rId168"/>
            </p:custDataLst>
          </p:nvPr>
        </p:nvSpPr>
        <p:spPr bwMode="auto">
          <a:xfrm>
            <a:off x="5850636" y="2744892"/>
            <a:ext cx="303714" cy="2765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en-US" altLang="zh-CN" sz="2400" b="1">
                <a:solidFill>
                  <a:prstClr val="black"/>
                </a:solidFill>
                <a:latin typeface="Times New Roman" panose="02020603050405020304" pitchFamily="18" charset="0"/>
              </a:rPr>
              <a:t>+</a:t>
            </a:r>
            <a:endParaRPr kumimoji="1" lang="en-US" altLang="zh-CN" sz="2400" b="1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1" name="Oval 43"/>
          <p:cNvSpPr>
            <a:spLocks noChangeArrowheads="1"/>
          </p:cNvSpPr>
          <p:nvPr>
            <p:custDataLst>
              <p:tags r:id="rId169"/>
            </p:custDataLst>
          </p:nvPr>
        </p:nvSpPr>
        <p:spPr bwMode="auto">
          <a:xfrm>
            <a:off x="6752253" y="2487199"/>
            <a:ext cx="303714" cy="2765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en-US" altLang="zh-CN" sz="2400" b="1">
                <a:solidFill>
                  <a:prstClr val="black"/>
                </a:solidFill>
                <a:latin typeface="Times New Roman" panose="02020603050405020304" pitchFamily="18" charset="0"/>
              </a:rPr>
              <a:t>+</a:t>
            </a:r>
            <a:endParaRPr kumimoji="1" lang="en-US" altLang="zh-CN" sz="2400" b="1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2" name="Oval 43"/>
          <p:cNvSpPr>
            <a:spLocks noChangeArrowheads="1"/>
          </p:cNvSpPr>
          <p:nvPr>
            <p:custDataLst>
              <p:tags r:id="rId170"/>
            </p:custDataLst>
          </p:nvPr>
        </p:nvSpPr>
        <p:spPr bwMode="auto">
          <a:xfrm>
            <a:off x="6447301" y="2763710"/>
            <a:ext cx="303714" cy="2765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en-US" altLang="zh-CN" sz="2400" b="1">
                <a:solidFill>
                  <a:prstClr val="black"/>
                </a:solidFill>
                <a:latin typeface="Times New Roman" panose="02020603050405020304" pitchFamily="18" charset="0"/>
              </a:rPr>
              <a:t>+</a:t>
            </a:r>
            <a:endParaRPr kumimoji="1" lang="en-US" altLang="zh-CN" sz="2400" b="1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3" name="Oval 43"/>
          <p:cNvSpPr>
            <a:spLocks noChangeArrowheads="1"/>
          </p:cNvSpPr>
          <p:nvPr>
            <p:custDataLst>
              <p:tags r:id="rId171"/>
            </p:custDataLst>
          </p:nvPr>
        </p:nvSpPr>
        <p:spPr bwMode="auto">
          <a:xfrm>
            <a:off x="2323037" y="2763712"/>
            <a:ext cx="303714" cy="2765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en-US" altLang="zh-CN" sz="2400" b="1">
                <a:solidFill>
                  <a:prstClr val="black"/>
                </a:solidFill>
                <a:latin typeface="Times New Roman" panose="02020603050405020304" pitchFamily="18" charset="0"/>
              </a:rPr>
              <a:t>+</a:t>
            </a:r>
            <a:endParaRPr kumimoji="1" lang="en-US" altLang="zh-CN" sz="2400" b="1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6" name="Oval 43"/>
          <p:cNvSpPr>
            <a:spLocks noChangeArrowheads="1"/>
          </p:cNvSpPr>
          <p:nvPr>
            <p:custDataLst>
              <p:tags r:id="rId172"/>
            </p:custDataLst>
          </p:nvPr>
        </p:nvSpPr>
        <p:spPr bwMode="auto">
          <a:xfrm>
            <a:off x="6152670" y="3334142"/>
            <a:ext cx="303714" cy="2765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en-US" altLang="zh-CN" sz="2400" b="1">
                <a:solidFill>
                  <a:prstClr val="black"/>
                </a:solidFill>
                <a:latin typeface="Times New Roman" panose="02020603050405020304" pitchFamily="18" charset="0"/>
              </a:rPr>
              <a:t>+</a:t>
            </a:r>
            <a:endParaRPr kumimoji="1" lang="en-US" altLang="zh-CN" sz="2400" b="1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7" name="Oval 43"/>
          <p:cNvSpPr>
            <a:spLocks noChangeArrowheads="1"/>
          </p:cNvSpPr>
          <p:nvPr>
            <p:custDataLst>
              <p:tags r:id="rId173"/>
            </p:custDataLst>
          </p:nvPr>
        </p:nvSpPr>
        <p:spPr bwMode="auto">
          <a:xfrm>
            <a:off x="6752046" y="3316732"/>
            <a:ext cx="303714" cy="2765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en-US" altLang="zh-CN" sz="2400" b="1">
                <a:solidFill>
                  <a:prstClr val="black"/>
                </a:solidFill>
                <a:latin typeface="Times New Roman" panose="02020603050405020304" pitchFamily="18" charset="0"/>
              </a:rPr>
              <a:t>+</a:t>
            </a:r>
            <a:endParaRPr kumimoji="1" lang="en-US" altLang="zh-CN" sz="2400" b="1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8" name="Oval 43"/>
          <p:cNvSpPr>
            <a:spLocks noChangeArrowheads="1"/>
          </p:cNvSpPr>
          <p:nvPr>
            <p:custDataLst>
              <p:tags r:id="rId174"/>
            </p:custDataLst>
          </p:nvPr>
        </p:nvSpPr>
        <p:spPr bwMode="auto">
          <a:xfrm>
            <a:off x="7063103" y="2763710"/>
            <a:ext cx="303714" cy="2765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en-US" altLang="zh-CN" sz="2400" b="1">
                <a:solidFill>
                  <a:prstClr val="black"/>
                </a:solidFill>
                <a:latin typeface="Times New Roman" panose="02020603050405020304" pitchFamily="18" charset="0"/>
              </a:rPr>
              <a:t>+</a:t>
            </a:r>
            <a:endParaRPr kumimoji="1" lang="en-US" altLang="zh-CN" sz="2400" b="1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9" name="Oval 43"/>
          <p:cNvSpPr>
            <a:spLocks noChangeArrowheads="1"/>
          </p:cNvSpPr>
          <p:nvPr>
            <p:custDataLst>
              <p:tags r:id="rId175"/>
            </p:custDataLst>
          </p:nvPr>
        </p:nvSpPr>
        <p:spPr bwMode="auto">
          <a:xfrm>
            <a:off x="7362158" y="2477840"/>
            <a:ext cx="303714" cy="2765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en-US" altLang="zh-CN" sz="2400" b="1">
                <a:solidFill>
                  <a:prstClr val="black"/>
                </a:solidFill>
                <a:latin typeface="Times New Roman" panose="02020603050405020304" pitchFamily="18" charset="0"/>
              </a:rPr>
              <a:t>+</a:t>
            </a:r>
            <a:endParaRPr kumimoji="1" lang="en-US" altLang="zh-CN" sz="2400" b="1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0" name="Oval 43"/>
          <p:cNvSpPr>
            <a:spLocks noChangeArrowheads="1"/>
          </p:cNvSpPr>
          <p:nvPr>
            <p:custDataLst>
              <p:tags r:id="rId176"/>
            </p:custDataLst>
          </p:nvPr>
        </p:nvSpPr>
        <p:spPr bwMode="auto">
          <a:xfrm>
            <a:off x="7969586" y="2754187"/>
            <a:ext cx="303714" cy="2765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en-US" altLang="zh-CN" sz="2400" b="1">
                <a:solidFill>
                  <a:prstClr val="black"/>
                </a:solidFill>
                <a:latin typeface="Times New Roman" panose="02020603050405020304" pitchFamily="18" charset="0"/>
              </a:rPr>
              <a:t>+</a:t>
            </a:r>
            <a:endParaRPr kumimoji="1" lang="en-US" altLang="zh-CN" sz="2400" b="1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1" name="Oval 43"/>
          <p:cNvSpPr>
            <a:spLocks noChangeArrowheads="1"/>
          </p:cNvSpPr>
          <p:nvPr>
            <p:custDataLst>
              <p:tags r:id="rId177"/>
            </p:custDataLst>
          </p:nvPr>
        </p:nvSpPr>
        <p:spPr bwMode="auto">
          <a:xfrm>
            <a:off x="7381774" y="3049035"/>
            <a:ext cx="303714" cy="2765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en-US" altLang="zh-CN" sz="2400" b="1">
                <a:solidFill>
                  <a:prstClr val="black"/>
                </a:solidFill>
                <a:latin typeface="Times New Roman" panose="02020603050405020304" pitchFamily="18" charset="0"/>
              </a:rPr>
              <a:t>+</a:t>
            </a:r>
            <a:endParaRPr kumimoji="1" lang="en-US" altLang="zh-CN" sz="2400" b="1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2" name="Oval 43"/>
          <p:cNvSpPr>
            <a:spLocks noChangeArrowheads="1"/>
          </p:cNvSpPr>
          <p:nvPr>
            <p:custDataLst>
              <p:tags r:id="rId178"/>
            </p:custDataLst>
          </p:nvPr>
        </p:nvSpPr>
        <p:spPr bwMode="auto">
          <a:xfrm>
            <a:off x="7970985" y="3316732"/>
            <a:ext cx="303714" cy="2765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en-US" altLang="zh-CN" sz="2400" b="1">
                <a:solidFill>
                  <a:prstClr val="black"/>
                </a:solidFill>
                <a:latin typeface="Times New Roman" panose="02020603050405020304" pitchFamily="18" charset="0"/>
              </a:rPr>
              <a:t>+</a:t>
            </a:r>
            <a:endParaRPr kumimoji="1" lang="en-US" altLang="zh-CN" sz="2400" b="1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 userDrawn="1">
            <p:custDataLst>
              <p:tags r:id="rId179"/>
            </p:custDataLst>
          </p:nvPr>
        </p:nvSpPr>
        <p:spPr>
          <a:xfrm>
            <a:off x="1057910" y="111760"/>
            <a:ext cx="2842895" cy="4603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p>
            <a:r>
              <a:rPr lang="zh-CN" altLang="en-US" sz="2400" b="1" kern="10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解释金属的性质</a:t>
            </a:r>
            <a:endParaRPr lang="zh-CN" altLang="en-US" sz="2400" b="1" kern="10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金属晶体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3185" y="2279650"/>
            <a:ext cx="2855595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875665" y="5309235"/>
            <a:ext cx="1069276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720090" fontAlgn="auto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因为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自由电子可吸收所有频率的光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，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很快释放出去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，绝大多数块状金属具有光泽。某些金属因易吸收某些频率光而呈特殊颜色。</a:t>
            </a:r>
            <a:endParaRPr kumimoji="1" lang="zh-CN" altLang="en-US" sz="2800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7" name="文本框 1"/>
          <p:cNvSpPr txBox="1"/>
          <p:nvPr>
            <p:custDataLst>
              <p:tags r:id="rId5"/>
            </p:custDataLst>
          </p:nvPr>
        </p:nvSpPr>
        <p:spPr>
          <a:xfrm>
            <a:off x="2610019" y="1638948"/>
            <a:ext cx="631549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如何应用电子气理论，解释金属光泽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？</a:t>
            </a:r>
            <a:endParaRPr lang="en-US" altLang="zh-CN" sz="28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8" name="Group 3"/>
          <p:cNvGrpSpPr/>
          <p:nvPr>
            <p:custDataLst>
              <p:tags r:id="rId6"/>
            </p:custDataLst>
          </p:nvPr>
        </p:nvGrpSpPr>
        <p:grpSpPr>
          <a:xfrm>
            <a:off x="1077769" y="952053"/>
            <a:ext cx="2188723" cy="883382"/>
            <a:chOff x="8" y="6"/>
            <a:chExt cx="1125" cy="450"/>
          </a:xfrm>
        </p:grpSpPr>
        <p:grpSp>
          <p:nvGrpSpPr>
            <p:cNvPr id="29" name="矩形 59"/>
            <p:cNvGrpSpPr/>
            <p:nvPr>
              <p:custDataLst>
                <p:tags r:id="rId7"/>
              </p:custDataLst>
            </p:nvPr>
          </p:nvGrpSpPr>
          <p:grpSpPr>
            <a:xfrm>
              <a:off x="8" y="6"/>
              <a:ext cx="1125" cy="450"/>
              <a:chOff x="0" y="0"/>
              <a:chExt cx="2188464" cy="883920"/>
            </a:xfrm>
          </p:grpSpPr>
          <p:pic>
            <p:nvPicPr>
              <p:cNvPr id="30" name="矩形 59"/>
              <p:cNvPicPr>
                <a:picLocks noChangeArrowheads="1"/>
              </p:cNvPicPr>
              <p:nvPr>
                <p:custDataLst>
                  <p:tags r:id="rId8"/>
                </p:custDataLst>
              </p:nvPr>
            </p:nvPicPr>
            <p:blipFill>
              <a:blip r:embed="rId9"/>
              <a:stretch>
                <a:fillRect/>
              </a:stretch>
            </p:blipFill>
            <p:spPr bwMode="auto">
              <a:xfrm>
                <a:off x="0" y="0"/>
                <a:ext cx="2188464" cy="8839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1" name="Text Box 72"/>
              <p:cNvSpPr txBox="1"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46255" y="49235"/>
                <a:ext cx="1774325" cy="47113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Century Schoolbook" panose="02040604050505020304" pitchFamily="18" charset="0"/>
                </a:endParaRPr>
              </a:p>
            </p:txBody>
          </p:sp>
        </p:grpSp>
        <p:sp>
          <p:nvSpPr>
            <p:cNvPr id="32" name="TextBox 20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107" y="13"/>
              <a:ext cx="768" cy="23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思考讨论</a:t>
              </a:r>
              <a:endParaRPr lang="zh-CN" altLang="en-US" sz="2400" b="1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pic>
        <p:nvPicPr>
          <p:cNvPr id="33" name="Picture 7" descr="d:\系统文件\zhaojh\我的文档\My Pictures\小人\观察小人.png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 bwMode="auto">
          <a:xfrm>
            <a:off x="600" y="728748"/>
            <a:ext cx="953659" cy="102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 userDrawn="1">
            <p:custDataLst>
              <p:tags r:id="rId14"/>
            </p:custDataLst>
          </p:nvPr>
        </p:nvSpPr>
        <p:spPr>
          <a:xfrm>
            <a:off x="1057910" y="111760"/>
            <a:ext cx="2842895" cy="4603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p>
            <a:r>
              <a:rPr lang="zh-CN" altLang="en-US" sz="2400" b="1" kern="10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解释金属的性质</a:t>
            </a:r>
            <a:endParaRPr lang="zh-CN" altLang="en-US" sz="2400" b="1" kern="10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809919" y="1755489"/>
            <a:ext cx="9381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如何应用电子气理论，解释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升温，金属的导电能力减弱？</a:t>
            </a:r>
            <a:endParaRPr lang="en-US" altLang="zh-CN" sz="28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1077769" y="952053"/>
            <a:ext cx="2188723" cy="883382"/>
            <a:chOff x="8" y="6"/>
            <a:chExt cx="1125" cy="450"/>
          </a:xfrm>
        </p:grpSpPr>
        <p:grpSp>
          <p:nvGrpSpPr>
            <p:cNvPr id="4" name="矩形 59"/>
            <p:cNvGrpSpPr/>
            <p:nvPr>
              <p:custDataLst>
                <p:tags r:id="rId3"/>
              </p:custDataLst>
            </p:nvPr>
          </p:nvGrpSpPr>
          <p:grpSpPr>
            <a:xfrm>
              <a:off x="8" y="6"/>
              <a:ext cx="1125" cy="450"/>
              <a:chOff x="0" y="0"/>
              <a:chExt cx="2188464" cy="883920"/>
            </a:xfrm>
          </p:grpSpPr>
          <p:pic>
            <p:nvPicPr>
              <p:cNvPr id="6" name="矩形 59"/>
              <p:cNvPicPr>
                <a:picLocks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5"/>
              <a:stretch>
                <a:fillRect/>
              </a:stretch>
            </p:blipFill>
            <p:spPr bwMode="auto">
              <a:xfrm>
                <a:off x="0" y="0"/>
                <a:ext cx="2188464" cy="8839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Text Box 72"/>
              <p:cNvSpPr txBox="1"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46255" y="49235"/>
                <a:ext cx="1774325" cy="47113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Century Schoolbook" panose="02040604050505020304" pitchFamily="18" charset="0"/>
                </a:endParaRPr>
              </a:p>
            </p:txBody>
          </p:sp>
        </p:grpSp>
        <p:sp>
          <p:nvSpPr>
            <p:cNvPr id="5" name="TextBox 20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07" y="13"/>
              <a:ext cx="768" cy="23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思考讨论</a:t>
              </a:r>
              <a:endParaRPr lang="zh-CN" altLang="en-US" sz="2400" b="1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pic>
        <p:nvPicPr>
          <p:cNvPr id="8" name="Picture 7" descr="d:\系统文件\zhaojh\我的文档\My Pictures\小人\观察小人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 bwMode="auto">
          <a:xfrm>
            <a:off x="600" y="728748"/>
            <a:ext cx="953659" cy="102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导电性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  <p:custDataLst>
              <p:tags r:id="rId12"/>
            </p:custDataLst>
          </p:nvPr>
        </p:nvPicPr>
        <p:blipFill>
          <a:blip r:embed="rId13"/>
          <a:srcRect l="9961" t="7353" r="13703" b="1955"/>
          <a:stretch>
            <a:fillRect/>
          </a:stretch>
        </p:blipFill>
        <p:spPr>
          <a:xfrm>
            <a:off x="3455013" y="2278709"/>
            <a:ext cx="4688862" cy="4059820"/>
          </a:xfrm>
          <a:prstGeom prst="rect">
            <a:avLst/>
          </a:prstGeom>
        </p:spPr>
      </p:pic>
      <p:pic>
        <p:nvPicPr>
          <p:cNvPr id="10" name="金属导电性和电阻与温度的关系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7845533" y="5706753"/>
            <a:ext cx="441217" cy="408297"/>
          </a:xfrm>
          <a:prstGeom prst="rect">
            <a:avLst/>
          </a:prstGeom>
        </p:spPr>
      </p:pic>
      <p:sp>
        <p:nvSpPr>
          <p:cNvPr id="11" name="矩形 10"/>
          <p:cNvSpPr/>
          <p:nvPr userDrawn="1">
            <p:custDataLst>
              <p:tags r:id="rId18"/>
            </p:custDataLst>
          </p:nvPr>
        </p:nvSpPr>
        <p:spPr>
          <a:xfrm>
            <a:off x="1057910" y="111760"/>
            <a:ext cx="2842895" cy="4603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p>
            <a:r>
              <a:rPr lang="zh-CN" altLang="en-US" sz="2400" b="1" kern="10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解释金属的性质</a:t>
            </a:r>
            <a:endParaRPr lang="zh-CN" altLang="en-US" sz="2400" b="1" kern="10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-72676" y="718047"/>
            <a:ext cx="6168676" cy="65684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R="0" indent="0" algn="ctr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（一）金属晶体的常见</a:t>
            </a:r>
            <a:r>
              <a:rPr kumimoji="1"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二维堆积方式</a:t>
            </a:r>
            <a:endParaRPr kumimoji="1" lang="zh-CN" sz="28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811188" y="865965"/>
            <a:ext cx="11104587" cy="1284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  <a:endParaRPr lang="zh-CN" altLang="zh-CN" sz="2800" kern="100">
              <a:latin typeface="楷体" panose="02010609060101010101" pitchFamily="49" charset="-122"/>
              <a:ea typeface="楷体" panose="02010609060101010101" pitchFamily="49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2800" kern="1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金属原子在二维空间中排列的两种方式</a:t>
            </a:r>
            <a:r>
              <a:rPr lang="en-US" altLang="zh-CN" sz="2800" kern="100">
                <a:latin typeface="楷体" panose="02010609060101010101" pitchFamily="49" charset="-122"/>
                <a:ea typeface="楷体" panose="02010609060101010101" pitchFamily="49" charset="-122"/>
                <a:cs typeface="Courier New" panose="02070309020205020404" pitchFamily="49" charset="0"/>
              </a:rPr>
              <a:t>——a</a:t>
            </a:r>
            <a:r>
              <a:rPr lang="zh-CN" altLang="zh-CN" sz="2800" kern="1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：非密置层，</a:t>
            </a:r>
            <a:r>
              <a:rPr lang="en-US" altLang="zh-CN" sz="2800" kern="100">
                <a:latin typeface="楷体" panose="02010609060101010101" pitchFamily="49" charset="-122"/>
                <a:ea typeface="楷体" panose="02010609060101010101" pitchFamily="49" charset="-122"/>
                <a:cs typeface="Courier New" panose="02070309020205020404" pitchFamily="49" charset="0"/>
              </a:rPr>
              <a:t>b</a:t>
            </a:r>
            <a:r>
              <a:rPr lang="zh-CN" altLang="zh-CN" sz="2800" kern="1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：密置层</a:t>
            </a:r>
            <a:endParaRPr lang="zh-CN" altLang="zh-CN" sz="2800" kern="100">
              <a:effectLst/>
              <a:latin typeface="楷体" panose="02010609060101010101" pitchFamily="49" charset="-122"/>
              <a:ea typeface="楷体" panose="02010609060101010101" pitchFamily="49" charset="-122"/>
              <a:cs typeface="Courier New" panose="02070309020205020404" pitchFamily="49" charset="0"/>
            </a:endParaRPr>
          </a:p>
        </p:txBody>
      </p:sp>
      <p:pic>
        <p:nvPicPr>
          <p:cNvPr id="6" name="Picture 2" descr="F12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97" b="1718"/>
          <a:stretch>
            <a:fillRect/>
          </a:stretch>
        </p:blipFill>
        <p:spPr bwMode="auto">
          <a:xfrm>
            <a:off x="3669151" y="2656694"/>
            <a:ext cx="4554545" cy="205133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1091084" y="4914168"/>
            <a:ext cx="10297144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800" b="1" kern="1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特别提醒</a:t>
            </a:r>
            <a:r>
              <a:rPr lang="en-US" altLang="zh-CN" sz="2800" b="1" kern="1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:</a:t>
            </a:r>
            <a:r>
              <a:rPr lang="zh-CN" altLang="zh-CN" sz="2800" kern="1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　密置层排列时，平面的利用率比非密置层的高。</a:t>
            </a:r>
            <a:endParaRPr lang="zh-CN" altLang="zh-CN" sz="2800" kern="100">
              <a:solidFill>
                <a:srgbClr val="FF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Courier New" panose="02070309020205020404" pitchFamily="49" charset="0"/>
            </a:endParaRPr>
          </a:p>
        </p:txBody>
      </p:sp>
      <p:sp>
        <p:nvSpPr>
          <p:cNvPr id="2" name="矩形 1"/>
          <p:cNvSpPr/>
          <p:nvPr userDrawn="1">
            <p:custDataLst>
              <p:tags r:id="rId6"/>
            </p:custDataLst>
          </p:nvPr>
        </p:nvSpPr>
        <p:spPr>
          <a:xfrm>
            <a:off x="1057910" y="111760"/>
            <a:ext cx="3467735" cy="4603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p>
            <a:r>
              <a:rPr lang="zh-CN" altLang="en-US" sz="2400" b="1" kern="10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常见的金属晶体结构</a:t>
            </a:r>
            <a:endParaRPr lang="zh-CN" altLang="en-US" sz="2400" b="1" kern="10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-45425" y="718047"/>
            <a:ext cx="6114174" cy="65684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R="0" indent="0" algn="ctr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（二）金属晶体的常见</a:t>
            </a:r>
            <a:r>
              <a:rPr kumimoji="1"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三维堆积方式</a:t>
            </a:r>
            <a:endParaRPr kumimoji="1" lang="zh-CN" sz="28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385772" y="1513574"/>
          <a:ext cx="10006795" cy="4391620"/>
        </p:xfrm>
        <a:graphic>
          <a:graphicData uri="http://schemas.openxmlformats.org/drawingml/2006/table">
            <a:tbl>
              <a:tblPr/>
              <a:tblGrid>
                <a:gridCol w="3095627"/>
                <a:gridCol w="2951645"/>
                <a:gridCol w="3959523"/>
              </a:tblGrid>
              <a:tr h="539943"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堆积方式</a:t>
                      </a:r>
                      <a:endParaRPr lang="zh-CN" sz="2800" b="1" kern="10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Courier New" panose="02070309020205020404" pitchFamily="49" charset="0"/>
                      </a:endParaRPr>
                    </a:p>
                  </a:txBody>
                  <a:tcPr marL="68564" marR="68564" marT="0" marB="0" vert="horz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图式</a:t>
                      </a:r>
                      <a:endParaRPr lang="zh-CN" sz="2800" b="1" kern="10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Courier New" panose="02070309020205020404" pitchFamily="49" charset="0"/>
                      </a:endParaRPr>
                    </a:p>
                  </a:txBody>
                  <a:tcPr marL="68564" marR="68564" marT="0" marB="0" vert="horz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实例</a:t>
                      </a:r>
                      <a:endParaRPr lang="zh-CN" sz="2800" b="1" kern="10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Courier New" panose="02070309020205020404" pitchFamily="49" charset="0"/>
                      </a:endParaRPr>
                    </a:p>
                  </a:txBody>
                  <a:tcPr marL="68564" marR="68564" marT="0" marB="0" vert="horz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</a:tr>
              <a:tr h="1231843"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简单立方堆积</a:t>
                      </a:r>
                      <a:endParaRPr lang="zh-CN" sz="2800" b="1" kern="10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Courier New" panose="02070309020205020404" pitchFamily="49" charset="0"/>
                      </a:endParaRPr>
                    </a:p>
                  </a:txBody>
                  <a:tcPr marL="68564" marR="68564" marT="0" marB="0" vert="horz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0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Courier New" panose="02070309020205020404" pitchFamily="49" charset="0"/>
                        </a:rPr>
                        <a:t> </a:t>
                      </a:r>
                      <a:endParaRPr lang="zh-CN" sz="2800" b="1" kern="10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Courier New" panose="02070309020205020404" pitchFamily="49" charset="0"/>
                      </a:endParaRPr>
                    </a:p>
                  </a:txBody>
                  <a:tcPr marL="68564" marR="68564" marT="0" marB="0" vert="horz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钋</a:t>
                      </a:r>
                      <a:endParaRPr lang="zh-CN" sz="2800" b="1" kern="10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Courier New" panose="02070309020205020404" pitchFamily="49" charset="0"/>
                      </a:endParaRPr>
                    </a:p>
                  </a:txBody>
                  <a:tcPr marL="68564" marR="68564" marT="0" marB="0" vert="horz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</a:tr>
              <a:tr h="1295844"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体心立方堆积</a:t>
                      </a:r>
                      <a:endParaRPr lang="zh-CN" sz="2800" b="1" kern="10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Courier New" panose="02070309020205020404" pitchFamily="49" charset="0"/>
                      </a:endParaRPr>
                    </a:p>
                  </a:txBody>
                  <a:tcPr marL="68564" marR="68564" marT="0" marB="0" vert="horz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0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Courier New" panose="02070309020205020404" pitchFamily="49" charset="0"/>
                        </a:rPr>
                        <a:t> </a:t>
                      </a:r>
                      <a:endParaRPr lang="zh-CN" sz="2800" b="1" kern="10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Courier New" panose="02070309020205020404" pitchFamily="49" charset="0"/>
                      </a:endParaRPr>
                    </a:p>
                  </a:txBody>
                  <a:tcPr marL="68564" marR="68564" marT="0" marB="0" vert="horz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钠、钾、铬、钼、钨等</a:t>
                      </a:r>
                      <a:endParaRPr lang="zh-CN" sz="2800" b="1" kern="10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Courier New" panose="02070309020205020404" pitchFamily="49" charset="0"/>
                      </a:endParaRPr>
                    </a:p>
                  </a:txBody>
                  <a:tcPr marL="68564" marR="68564" marT="0" marB="0" vert="horz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</a:tr>
              <a:tr h="1223853"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面心立方堆积</a:t>
                      </a:r>
                      <a:endParaRPr lang="zh-CN" sz="2800" b="1" kern="10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Courier New" panose="02070309020205020404" pitchFamily="49" charset="0"/>
                      </a:endParaRPr>
                    </a:p>
                  </a:txBody>
                  <a:tcPr marL="68564" marR="68564" marT="0" marB="0" vert="horz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0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Courier New" panose="02070309020205020404" pitchFamily="49" charset="0"/>
                        </a:rPr>
                        <a:t> </a:t>
                      </a:r>
                      <a:endParaRPr lang="zh-CN" sz="2800" b="1" kern="10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Courier New" panose="02070309020205020404" pitchFamily="49" charset="0"/>
                      </a:endParaRPr>
                    </a:p>
                  </a:txBody>
                  <a:tcPr marL="68564" marR="68564" marT="0" marB="0" vert="horz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金、银、铜、铅等</a:t>
                      </a:r>
                      <a:endParaRPr lang="zh-CN" sz="2800" b="1" kern="10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Courier New" panose="02070309020205020404" pitchFamily="49" charset="0"/>
                      </a:endParaRPr>
                    </a:p>
                  </a:txBody>
                  <a:tcPr marL="68564" marR="68564" marT="0" marB="0" vert="horz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2" descr="F12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5339" y="2280068"/>
            <a:ext cx="2156971" cy="97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F126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5340" y="3431930"/>
            <a:ext cx="1960882" cy="107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F127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1428" y="4735049"/>
            <a:ext cx="1960882" cy="107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 userDrawn="1">
            <p:custDataLst>
              <p:tags r:id="rId9"/>
            </p:custDataLst>
          </p:nvPr>
        </p:nvSpPr>
        <p:spPr>
          <a:xfrm>
            <a:off x="1057910" y="111760"/>
            <a:ext cx="3467735" cy="4603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p>
            <a:r>
              <a:rPr lang="zh-CN" altLang="en-US" sz="2400" b="1" kern="10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常见的金属晶体结构</a:t>
            </a:r>
            <a:endParaRPr lang="zh-CN" altLang="en-US" sz="2400" b="1" kern="10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964311" y="1612265"/>
            <a:ext cx="4280339" cy="65684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R="0" indent="0" algn="ctr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sz="28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观察</a:t>
            </a:r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Po</a:t>
            </a:r>
            <a:r>
              <a:rPr kumimoji="1"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的晶体结构请回答</a:t>
            </a:r>
            <a:endParaRPr kumimoji="1" lang="zh-CN" altLang="en-US" sz="2800" b="1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5" name="Text 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241255" y="1757680"/>
            <a:ext cx="8362950" cy="576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5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）描述</a:t>
            </a:r>
            <a:r>
              <a:rPr kumimoji="1"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Po</a:t>
            </a:r>
            <a:r>
              <a:rPr kumimoji="1"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原子的空间位置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172040" y="2584695"/>
            <a:ext cx="8362950" cy="576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5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）</a:t>
            </a:r>
            <a:r>
              <a:rPr lang="zh-C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一个晶胞中含有多少个</a:t>
            </a:r>
            <a:r>
              <a:rPr kumimoji="1"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Po</a:t>
            </a:r>
            <a:r>
              <a:rPr kumimoji="1"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原子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d:\系统文件\zhaojh\我的文档\My Pictures\小人\观察小人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 bwMode="auto">
          <a:xfrm>
            <a:off x="600" y="728748"/>
            <a:ext cx="953659" cy="102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3"/>
          <p:cNvGrpSpPr/>
          <p:nvPr>
            <p:custDataLst>
              <p:tags r:id="rId6"/>
            </p:custDataLst>
          </p:nvPr>
        </p:nvGrpSpPr>
        <p:grpSpPr>
          <a:xfrm>
            <a:off x="1077769" y="952053"/>
            <a:ext cx="2188723" cy="883382"/>
            <a:chOff x="8" y="6"/>
            <a:chExt cx="1125" cy="450"/>
          </a:xfrm>
        </p:grpSpPr>
        <p:grpSp>
          <p:nvGrpSpPr>
            <p:cNvPr id="10" name="矩形 59"/>
            <p:cNvGrpSpPr/>
            <p:nvPr>
              <p:custDataLst>
                <p:tags r:id="rId7"/>
              </p:custDataLst>
            </p:nvPr>
          </p:nvGrpSpPr>
          <p:grpSpPr>
            <a:xfrm>
              <a:off x="8" y="6"/>
              <a:ext cx="1125" cy="450"/>
              <a:chOff x="0" y="0"/>
              <a:chExt cx="2188464" cy="883920"/>
            </a:xfrm>
          </p:grpSpPr>
          <p:pic>
            <p:nvPicPr>
              <p:cNvPr id="12" name="矩形 59"/>
              <p:cNvPicPr>
                <a:picLocks noChangeArrowheads="1"/>
              </p:cNvPicPr>
              <p:nvPr>
                <p:custDataLst>
                  <p:tags r:id="rId8"/>
                </p:custDataLst>
              </p:nvPr>
            </p:nvPicPr>
            <p:blipFill>
              <a:blip r:embed="rId9"/>
              <a:stretch>
                <a:fillRect/>
              </a:stretch>
            </p:blipFill>
            <p:spPr bwMode="auto">
              <a:xfrm>
                <a:off x="0" y="0"/>
                <a:ext cx="2188464" cy="8839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" name="Text Box 72"/>
              <p:cNvSpPr txBox="1"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46255" y="49235"/>
                <a:ext cx="1774325" cy="47113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Century Schoolbook" panose="02040604050505020304" pitchFamily="18" charset="0"/>
                </a:endParaRPr>
              </a:p>
            </p:txBody>
          </p:sp>
        </p:grpSp>
        <p:sp>
          <p:nvSpPr>
            <p:cNvPr id="41" name="TextBox 20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107" y="13"/>
              <a:ext cx="768" cy="23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观察思考</a:t>
              </a:r>
              <a:endParaRPr lang="zh-CN" altLang="en-US" sz="2400" b="1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14" name="Text Box 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241255" y="3476334"/>
            <a:ext cx="6723380" cy="111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5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）</a:t>
            </a:r>
            <a:r>
              <a:rPr lang="zh-C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每个</a:t>
            </a:r>
            <a:r>
              <a:rPr kumimoji="1"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Po</a:t>
            </a:r>
            <a:r>
              <a:rPr lang="zh-C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原子周围距离</a:t>
            </a:r>
            <a:r>
              <a:rPr lang="zh-C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最</a:t>
            </a:r>
            <a:r>
              <a:rPr lang="zh-C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近的原子数是多少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>
            <p:custDataLst>
              <p:tags r:id="rId13"/>
            </p:custDataLst>
          </p:nvPr>
        </p:nvSpPr>
        <p:spPr>
          <a:xfrm>
            <a:off x="9827860" y="4722812"/>
            <a:ext cx="7562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zh-CN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 descr="F125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593" y="3155950"/>
            <a:ext cx="3956009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椭圆 21"/>
          <p:cNvSpPr/>
          <p:nvPr>
            <p:custDataLst>
              <p:tags r:id="rId16"/>
            </p:custDataLst>
          </p:nvPr>
        </p:nvSpPr>
        <p:spPr>
          <a:xfrm>
            <a:off x="3521675" y="3429000"/>
            <a:ext cx="352425" cy="363855"/>
          </a:xfrm>
          <a:prstGeom prst="ellipse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6446485" y="4352873"/>
            <a:ext cx="3381375" cy="2024471"/>
          </a:xfrm>
          <a:prstGeom prst="rect">
            <a:avLst/>
          </a:prstGeom>
        </p:spPr>
      </p:pic>
      <p:sp>
        <p:nvSpPr>
          <p:cNvPr id="2" name="矩形 1"/>
          <p:cNvSpPr/>
          <p:nvPr userDrawn="1">
            <p:custDataLst>
              <p:tags r:id="rId19"/>
            </p:custDataLst>
          </p:nvPr>
        </p:nvSpPr>
        <p:spPr>
          <a:xfrm>
            <a:off x="1057910" y="111760"/>
            <a:ext cx="3467735" cy="4603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p>
            <a:r>
              <a:rPr lang="zh-CN" altLang="en-US" sz="2400" b="1" kern="10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常见的金属晶体结构</a:t>
            </a:r>
            <a:endParaRPr lang="zh-CN" altLang="en-US" sz="2400" b="1" kern="10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  <p:bldP spid="2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523195" y="1669415"/>
            <a:ext cx="8362950" cy="62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5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）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描述</a:t>
            </a:r>
            <a:r>
              <a:rPr kumimoji="1"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</a:t>
            </a:r>
            <a:r>
              <a:rPr kumimoji="1"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原子的空间位置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548595" y="2385695"/>
            <a:ext cx="8362950" cy="62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5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）</a:t>
            </a:r>
            <a:r>
              <a:rPr lang="zh-C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一个晶胞中含有多少个</a:t>
            </a:r>
            <a:r>
              <a:rPr kumimoji="1"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</a:t>
            </a:r>
            <a:r>
              <a:rPr kumimoji="1"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原子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62295" y="3152140"/>
            <a:ext cx="2948940" cy="2499995"/>
          </a:xfrm>
          <a:prstGeom prst="rect">
            <a:avLst/>
          </a:prstGeom>
        </p:spPr>
      </p:pic>
      <p:pic>
        <p:nvPicPr>
          <p:cNvPr id="22530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93785" y="3705225"/>
            <a:ext cx="1508125" cy="1419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7" descr="d:\系统文件\zhaojh\我的文档\My Pictures\小人\观察小人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 bwMode="auto">
          <a:xfrm>
            <a:off x="600" y="728748"/>
            <a:ext cx="953659" cy="102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"/>
          <p:cNvGrpSpPr/>
          <p:nvPr>
            <p:custDataLst>
              <p:tags r:id="rId9"/>
            </p:custDataLst>
          </p:nvPr>
        </p:nvGrpSpPr>
        <p:grpSpPr>
          <a:xfrm>
            <a:off x="1077769" y="952053"/>
            <a:ext cx="2188723" cy="883382"/>
            <a:chOff x="8" y="6"/>
            <a:chExt cx="1125" cy="450"/>
          </a:xfrm>
        </p:grpSpPr>
        <p:grpSp>
          <p:nvGrpSpPr>
            <p:cNvPr id="12" name="矩形 59"/>
            <p:cNvGrpSpPr/>
            <p:nvPr>
              <p:custDataLst>
                <p:tags r:id="rId10"/>
              </p:custDataLst>
            </p:nvPr>
          </p:nvGrpSpPr>
          <p:grpSpPr>
            <a:xfrm>
              <a:off x="8" y="6"/>
              <a:ext cx="1125" cy="450"/>
              <a:chOff x="0" y="0"/>
              <a:chExt cx="2188464" cy="883920"/>
            </a:xfrm>
          </p:grpSpPr>
          <p:pic>
            <p:nvPicPr>
              <p:cNvPr id="14" name="矩形 59"/>
              <p:cNvPicPr>
                <a:picLocks noChangeArrowheads="1"/>
              </p:cNvPicPr>
              <p:nvPr>
                <p:custDataLst>
                  <p:tags r:id="rId11"/>
                </p:custDataLst>
              </p:nvPr>
            </p:nvPicPr>
            <p:blipFill>
              <a:blip r:embed="rId12"/>
              <a:stretch>
                <a:fillRect/>
              </a:stretch>
            </p:blipFill>
            <p:spPr bwMode="auto">
              <a:xfrm>
                <a:off x="0" y="0"/>
                <a:ext cx="2188464" cy="8839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Text Box 72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6255" y="49235"/>
                <a:ext cx="1774325" cy="47113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Century Schoolbook" panose="02040604050505020304" pitchFamily="18" charset="0"/>
                </a:endParaRPr>
              </a:p>
            </p:txBody>
          </p:sp>
        </p:grpSp>
        <p:sp>
          <p:nvSpPr>
            <p:cNvPr id="16" name="TextBox 20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07" y="13"/>
              <a:ext cx="768" cy="23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观察思考</a:t>
              </a:r>
              <a:endParaRPr lang="zh-CN" altLang="en-US" sz="2400" b="1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17" name="文本框 16"/>
          <p:cNvSpPr txBox="1"/>
          <p:nvPr>
            <p:custDataLst>
              <p:tags r:id="rId15"/>
            </p:custDataLst>
          </p:nvPr>
        </p:nvSpPr>
        <p:spPr>
          <a:xfrm>
            <a:off x="1087085" y="1612265"/>
            <a:ext cx="4034790" cy="7372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R="0" indent="0" algn="ctr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sz="28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观察</a:t>
            </a:r>
            <a:r>
              <a:rPr kumimoji="1"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K</a:t>
            </a:r>
            <a:r>
              <a:rPr kumimoji="1"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的晶体结构请回答</a:t>
            </a:r>
            <a:endParaRPr kumimoji="1" lang="zh-CN" altLang="en-US" sz="2800" b="1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548595" y="3690620"/>
            <a:ext cx="672338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5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）</a:t>
            </a:r>
            <a:r>
              <a:rPr lang="zh-C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每个</a:t>
            </a:r>
            <a:r>
              <a:rPr kumimoji="1"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</a:t>
            </a:r>
            <a:r>
              <a:rPr lang="zh-C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原子周围距离最近的原子数是多少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>
            <p:custDataLst>
              <p:tags r:id="rId17"/>
            </p:custDataLst>
          </p:nvPr>
        </p:nvSpPr>
        <p:spPr>
          <a:xfrm>
            <a:off x="8167335" y="4407535"/>
            <a:ext cx="7562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zh-CN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>
            <p:custDataLst>
              <p:tags r:id="rId18"/>
            </p:custDataLst>
          </p:nvPr>
        </p:nvGrpSpPr>
        <p:grpSpPr>
          <a:xfrm>
            <a:off x="6236300" y="2986405"/>
            <a:ext cx="5080000" cy="704215"/>
            <a:chOff x="9820" y="4703"/>
            <a:chExt cx="8000" cy="1109"/>
          </a:xfrm>
        </p:grpSpPr>
        <p:sp>
          <p:nvSpPr>
            <p:cNvPr id="100" name="文本框 99"/>
            <p:cNvSpPr txBox="1"/>
            <p:nvPr>
              <p:custDataLst>
                <p:tags r:id="rId19"/>
              </p:custDataLst>
            </p:nvPr>
          </p:nvSpPr>
          <p:spPr>
            <a:xfrm>
              <a:off x="9820" y="4870"/>
              <a:ext cx="8000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indent="0"/>
              <a:r>
                <a:rPr kumimoji="1" lang="en-US" altLang="zh-CN" sz="2800" b="1">
                  <a:solidFill>
                    <a:srgbClr val="0070C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K</a:t>
              </a:r>
              <a:r>
                <a:rPr lang="zh-CN" sz="2800" b="1">
                  <a:solidFill>
                    <a:srgbClr val="0070C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原子数目</a:t>
              </a:r>
              <a:r>
                <a:rPr lang="en-US" sz="2800" b="1">
                  <a:solidFill>
                    <a:srgbClr val="0070C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=8</a:t>
              </a:r>
              <a:r>
                <a:rPr lang="en-US" sz="2800" b="1">
                  <a:solidFill>
                    <a:srgbClr val="0070C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×  +1=2</a:t>
              </a:r>
              <a:endPara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1"/>
            <a:stretch>
              <a:fillRect/>
            </a:stretch>
          </p:blipFill>
          <p:spPr>
            <a:xfrm>
              <a:off x="13677" y="4703"/>
              <a:ext cx="375" cy="1109"/>
            </a:xfrm>
            <a:prstGeom prst="rect">
              <a:avLst/>
            </a:prstGeom>
          </p:spPr>
        </p:pic>
      </p:grpSp>
      <p:sp>
        <p:nvSpPr>
          <p:cNvPr id="5" name="椭圆 4"/>
          <p:cNvSpPr/>
          <p:nvPr>
            <p:custDataLst>
              <p:tags r:id="rId22"/>
            </p:custDataLst>
          </p:nvPr>
        </p:nvSpPr>
        <p:spPr>
          <a:xfrm>
            <a:off x="4504020" y="4252595"/>
            <a:ext cx="352425" cy="363855"/>
          </a:xfrm>
          <a:prstGeom prst="ellipse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>
            <p:custDataLst>
              <p:tags r:id="rId23"/>
            </p:custDataLst>
          </p:nvPr>
        </p:nvSpPr>
        <p:spPr>
          <a:xfrm>
            <a:off x="1057910" y="111760"/>
            <a:ext cx="3467735" cy="4603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p>
            <a:r>
              <a:rPr lang="zh-CN" altLang="en-US" sz="2400" b="1" kern="10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常见的金属晶体结构</a:t>
            </a:r>
            <a:endParaRPr lang="zh-CN" altLang="en-US" sz="2400" b="1" kern="10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  <p:bldP spid="18" grpId="0"/>
      <p:bldP spid="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美丽化学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399032" y="1307590"/>
            <a:ext cx="9217151" cy="5184649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1801368" y="784370"/>
            <a:ext cx="9500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</a:rPr>
              <a:t>金属（除汞外）在常温下都是晶体，称其为金属晶体</a:t>
            </a:r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 userDrawn="1">
            <p:custDataLst>
              <p:tags r:id="rId6"/>
            </p:custDataLst>
          </p:nvPr>
        </p:nvSpPr>
        <p:spPr>
          <a:xfrm>
            <a:off x="1057910" y="111760"/>
            <a:ext cx="1807210" cy="4603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p>
            <a:r>
              <a:rPr lang="zh-CN" altLang="en-US" sz="2400" b="1" kern="10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新课引入</a:t>
            </a:r>
            <a:endParaRPr lang="zh-CN" altLang="en-US" sz="2400" b="1" kern="10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02580" y="2866390"/>
            <a:ext cx="2827655" cy="23799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430235" y="3230880"/>
            <a:ext cx="1888490" cy="1777365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954053" y="1612265"/>
            <a:ext cx="4300855" cy="7372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R="0" indent="0" algn="ctr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sz="28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观察</a:t>
            </a:r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Cu</a:t>
            </a:r>
            <a:r>
              <a:rPr kumimoji="1"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的晶体结构请回答</a:t>
            </a:r>
            <a:endParaRPr kumimoji="1" lang="zh-CN" altLang="en-US" sz="2800" b="1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5" name="Text Box 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241255" y="1757680"/>
            <a:ext cx="8362950" cy="62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5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）描述</a:t>
            </a:r>
            <a:r>
              <a:rPr kumimoji="1"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Cu</a:t>
            </a:r>
            <a:r>
              <a:rPr kumimoji="1"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原子的空间位置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229190" y="2437765"/>
            <a:ext cx="8362950" cy="62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5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）</a:t>
            </a:r>
            <a:r>
              <a:rPr lang="zh-C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一个晶胞中含有多少个</a:t>
            </a:r>
            <a:r>
              <a:rPr kumimoji="1"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Cu</a:t>
            </a:r>
            <a:r>
              <a:rPr kumimoji="1"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原子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d:\系统文件\zhaojh\我的文档\My Pictures\小人\观察小人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 bwMode="auto">
          <a:xfrm>
            <a:off x="600" y="728748"/>
            <a:ext cx="953659" cy="102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3"/>
          <p:cNvGrpSpPr/>
          <p:nvPr>
            <p:custDataLst>
              <p:tags r:id="rId10"/>
            </p:custDataLst>
          </p:nvPr>
        </p:nvGrpSpPr>
        <p:grpSpPr>
          <a:xfrm>
            <a:off x="1077769" y="952053"/>
            <a:ext cx="2188723" cy="883382"/>
            <a:chOff x="8" y="6"/>
            <a:chExt cx="1125" cy="450"/>
          </a:xfrm>
        </p:grpSpPr>
        <p:grpSp>
          <p:nvGrpSpPr>
            <p:cNvPr id="10" name="矩形 59"/>
            <p:cNvGrpSpPr/>
            <p:nvPr>
              <p:custDataLst>
                <p:tags r:id="rId11"/>
              </p:custDataLst>
            </p:nvPr>
          </p:nvGrpSpPr>
          <p:grpSpPr>
            <a:xfrm>
              <a:off x="8" y="6"/>
              <a:ext cx="1125" cy="450"/>
              <a:chOff x="0" y="0"/>
              <a:chExt cx="2188464" cy="883920"/>
            </a:xfrm>
          </p:grpSpPr>
          <p:pic>
            <p:nvPicPr>
              <p:cNvPr id="12" name="矩形 59"/>
              <p:cNvPicPr>
                <a:picLocks noChangeArrowheads="1"/>
              </p:cNvPicPr>
              <p:nvPr>
                <p:custDataLst>
                  <p:tags r:id="rId12"/>
                </p:custDataLst>
              </p:nvPr>
            </p:nvPicPr>
            <p:blipFill>
              <a:blip r:embed="rId13"/>
              <a:stretch>
                <a:fillRect/>
              </a:stretch>
            </p:blipFill>
            <p:spPr bwMode="auto">
              <a:xfrm>
                <a:off x="0" y="0"/>
                <a:ext cx="2188464" cy="8839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" name="Text Box 72"/>
              <p:cNvSpPr txBox="1"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46255" y="49235"/>
                <a:ext cx="1774325" cy="47113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Century Schoolbook" panose="02040604050505020304" pitchFamily="18" charset="0"/>
                </a:endParaRPr>
              </a:p>
            </p:txBody>
          </p:sp>
        </p:grpSp>
        <p:sp>
          <p:nvSpPr>
            <p:cNvPr id="41" name="TextBox 20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107" y="13"/>
              <a:ext cx="768" cy="23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观察思考</a:t>
              </a:r>
              <a:endParaRPr lang="zh-CN" altLang="en-US" sz="2400" b="1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14" name="Text Box 4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241255" y="3974465"/>
            <a:ext cx="672338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5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）</a:t>
            </a:r>
            <a:r>
              <a:rPr lang="zh-C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每个</a:t>
            </a:r>
            <a:r>
              <a:rPr kumimoji="1"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Cu</a:t>
            </a:r>
            <a:r>
              <a:rPr lang="zh-C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原子周围距离</a:t>
            </a:r>
            <a:r>
              <a:rPr lang="zh-C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最</a:t>
            </a:r>
            <a:r>
              <a:rPr lang="zh-C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近的原子数是多少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>
            <p:custDataLst>
              <p:tags r:id="rId17"/>
            </p:custDataLst>
          </p:nvPr>
        </p:nvSpPr>
        <p:spPr>
          <a:xfrm>
            <a:off x="9065860" y="4778375"/>
            <a:ext cx="7562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altLang="zh-CN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组合 14"/>
          <p:cNvGrpSpPr/>
          <p:nvPr>
            <p:custDataLst>
              <p:tags r:id="rId18"/>
            </p:custDataLst>
          </p:nvPr>
        </p:nvGrpSpPr>
        <p:grpSpPr>
          <a:xfrm>
            <a:off x="6062945" y="3155950"/>
            <a:ext cx="5080000" cy="1097915"/>
            <a:chOff x="8573" y="7108"/>
            <a:chExt cx="8000" cy="1729"/>
          </a:xfrm>
        </p:grpSpPr>
        <p:sp>
          <p:nvSpPr>
            <p:cNvPr id="5" name="文本框 4"/>
            <p:cNvSpPr txBox="1"/>
            <p:nvPr>
              <p:custDataLst>
                <p:tags r:id="rId19"/>
              </p:custDataLst>
            </p:nvPr>
          </p:nvSpPr>
          <p:spPr>
            <a:xfrm>
              <a:off x="8573" y="7336"/>
              <a:ext cx="8000" cy="150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indent="0"/>
              <a:r>
                <a:rPr kumimoji="1" lang="en-US" altLang="zh-CN" sz="2800" b="1">
                  <a:solidFill>
                    <a:srgbClr val="0070C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Cu</a:t>
              </a:r>
              <a:r>
                <a:rPr lang="zh-CN" sz="2800" b="1">
                  <a:solidFill>
                    <a:srgbClr val="0070C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原子数目</a:t>
              </a:r>
              <a:r>
                <a:rPr lang="en-US" sz="2800" b="1">
                  <a:solidFill>
                    <a:srgbClr val="0070C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=</a:t>
              </a:r>
              <a:r>
                <a:rPr lang="en-US" sz="2800" b="1">
                  <a:solidFill>
                    <a:srgbClr val="0070C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8×   +</a:t>
              </a:r>
              <a:r>
                <a:rPr lang="en-US" sz="2800" b="1">
                  <a:solidFill>
                    <a:srgbClr val="0070C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6×     </a:t>
              </a:r>
              <a:r>
                <a:rPr lang="en-US" sz="2800" b="1">
                  <a:solidFill>
                    <a:srgbClr val="0070C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=4</a:t>
              </a:r>
              <a:endPara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  <a:p>
              <a:pPr indent="0"/>
              <a:endPara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1"/>
            <a:stretch>
              <a:fillRect/>
            </a:stretch>
          </p:blipFill>
          <p:spPr>
            <a:xfrm>
              <a:off x="14493" y="7108"/>
              <a:ext cx="387" cy="1289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3"/>
            <a:stretch>
              <a:fillRect/>
            </a:stretch>
          </p:blipFill>
          <p:spPr>
            <a:xfrm>
              <a:off x="12716" y="7191"/>
              <a:ext cx="375" cy="1109"/>
            </a:xfrm>
            <a:prstGeom prst="rect">
              <a:avLst/>
            </a:prstGeom>
          </p:spPr>
        </p:pic>
      </p:grpSp>
      <p:sp>
        <p:nvSpPr>
          <p:cNvPr id="2" name="椭圆 1"/>
          <p:cNvSpPr/>
          <p:nvPr>
            <p:custDataLst>
              <p:tags r:id="rId24"/>
            </p:custDataLst>
          </p:nvPr>
        </p:nvSpPr>
        <p:spPr>
          <a:xfrm>
            <a:off x="4217000" y="3472180"/>
            <a:ext cx="352425" cy="363855"/>
          </a:xfrm>
          <a:prstGeom prst="ellipse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>
            <p:custDataLst>
              <p:tags r:id="rId25"/>
            </p:custDataLst>
          </p:nvPr>
        </p:nvSpPr>
        <p:spPr>
          <a:xfrm>
            <a:off x="1057910" y="111760"/>
            <a:ext cx="3467735" cy="4603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p>
            <a:r>
              <a:rPr lang="zh-CN" altLang="en-US" sz="2400" b="1" kern="10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常见的金属晶体结构</a:t>
            </a:r>
            <a:endParaRPr lang="zh-CN" altLang="en-US" sz="2400" b="1" kern="10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  <p:bldP spid="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78897" y="1305460"/>
            <a:ext cx="1502411" cy="58610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kumimoji="1" lang="zh-CN" sz="2800" b="1">
                <a:solidFill>
                  <a:srgbClr val="C00000"/>
                </a:solidFill>
                <a:latin typeface="+mj-ea"/>
                <a:ea typeface="+mj-ea"/>
              </a:rPr>
              <a:t>结构</a:t>
            </a:r>
            <a:endParaRPr kumimoji="1" lang="zh-CN" sz="2800" b="1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40" name="Text Box 2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795668" y="1324353"/>
            <a:ext cx="1651226" cy="58610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kumimoji="1" lang="zh-CN" sz="2800" b="1">
                <a:solidFill>
                  <a:srgbClr val="C00000"/>
                </a:solidFill>
                <a:latin typeface="+mj-ea"/>
                <a:ea typeface="+mj-ea"/>
              </a:rPr>
              <a:t>性质</a:t>
            </a:r>
            <a:endParaRPr kumimoji="1" lang="zh-CN" sz="2800" b="1">
              <a:solidFill>
                <a:srgbClr val="C00000"/>
              </a:solidFill>
              <a:latin typeface="+mj-ea"/>
              <a:ea typeface="+mj-ea"/>
            </a:endParaRPr>
          </a:p>
        </p:txBody>
      </p:sp>
      <p:grpSp>
        <p:nvGrpSpPr>
          <p:cNvPr id="45" name="组合 44"/>
          <p:cNvGrpSpPr/>
          <p:nvPr>
            <p:custDataLst>
              <p:tags r:id="rId3"/>
            </p:custDataLst>
          </p:nvPr>
        </p:nvGrpSpPr>
        <p:grpSpPr>
          <a:xfrm>
            <a:off x="4959175" y="1029870"/>
            <a:ext cx="6881794" cy="4017645"/>
            <a:chOff x="2546210" y="1670585"/>
            <a:chExt cx="6881794" cy="4017645"/>
          </a:xfrm>
          <a:solidFill>
            <a:schemeClr val="bg1"/>
          </a:solidFill>
        </p:grpSpPr>
        <p:sp>
          <p:nvSpPr>
            <p:cNvPr id="68" name="Line 26"/>
            <p:cNvSpPr>
              <a:spLocks noChangeShapeType="1"/>
            </p:cNvSpPr>
            <p:nvPr>
              <p:custDataLst>
                <p:tags r:id="rId4"/>
              </p:custDataLst>
            </p:nvPr>
          </p:nvSpPr>
          <p:spPr bwMode="auto">
            <a:xfrm>
              <a:off x="6255880" y="2223670"/>
              <a:ext cx="1210945" cy="15240"/>
            </a:xfrm>
            <a:prstGeom prst="line">
              <a:avLst/>
            </a:prstGeom>
            <a:grpFill/>
            <a:ln w="38100">
              <a:solidFill>
                <a:srgbClr val="0000FF"/>
              </a:solidFill>
              <a:round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80" name="矩形 79"/>
            <p:cNvSpPr/>
            <p:nvPr>
              <p:custDataLst>
                <p:tags r:id="rId5"/>
              </p:custDataLst>
            </p:nvPr>
          </p:nvSpPr>
          <p:spPr>
            <a:xfrm>
              <a:off x="2690355" y="1670585"/>
              <a:ext cx="690880" cy="55308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b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决定</a:t>
              </a:r>
              <a:endParaRPr lang="zh-CN" altLang="en-US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81" name="Text Box 25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7776778" y="1955753"/>
              <a:ext cx="1651226" cy="586105"/>
            </a:xfrm>
            <a:prstGeom prst="rect">
              <a:avLst/>
            </a:prstGeom>
            <a:grpFill/>
            <a:ln w="9525">
              <a:solidFill>
                <a:srgbClr val="0000FF"/>
              </a:solidFill>
              <a:miter lim="800000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15000"/>
                </a:lnSpc>
              </a:pPr>
              <a:r>
                <a:rPr kumimoji="1" lang="zh-CN" sz="2800" b="1">
                  <a:solidFill>
                    <a:srgbClr val="C00000"/>
                  </a:solidFill>
                  <a:latin typeface="+mj-ea"/>
                  <a:ea typeface="+mj-ea"/>
                </a:rPr>
                <a:t>用途</a:t>
              </a:r>
              <a:endParaRPr kumimoji="1" lang="zh-CN" sz="2800" b="1">
                <a:solidFill>
                  <a:srgbClr val="C00000"/>
                </a:solidFill>
                <a:latin typeface="+mj-ea"/>
                <a:ea typeface="+mj-ea"/>
              </a:endParaRPr>
            </a:p>
          </p:txBody>
        </p:sp>
        <p:sp>
          <p:nvSpPr>
            <p:cNvPr id="27" name="矩形 26"/>
            <p:cNvSpPr/>
            <p:nvPr>
              <p:custDataLst>
                <p:tags r:id="rId7"/>
              </p:custDataLst>
            </p:nvPr>
          </p:nvSpPr>
          <p:spPr>
            <a:xfrm>
              <a:off x="2546210" y="5135145"/>
              <a:ext cx="690880" cy="55308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b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改变</a:t>
              </a:r>
              <a:endParaRPr lang="zh-CN" altLang="en-US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sp>
        <p:nvSpPr>
          <p:cNvPr id="82" name="矩形 81"/>
          <p:cNvSpPr/>
          <p:nvPr>
            <p:custDataLst>
              <p:tags r:id="rId8"/>
            </p:custDataLst>
          </p:nvPr>
        </p:nvSpPr>
        <p:spPr>
          <a:xfrm>
            <a:off x="8826325" y="1073050"/>
            <a:ext cx="690880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决定</a:t>
            </a:r>
            <a:endParaRPr lang="zh-CN" altLang="en-US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8" name="Line 26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5062586" y="1583223"/>
            <a:ext cx="1080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4" name="左大括号 3"/>
          <p:cNvSpPr/>
          <p:nvPr>
            <p:custDataLst>
              <p:tags r:id="rId10"/>
            </p:custDataLst>
          </p:nvPr>
        </p:nvSpPr>
        <p:spPr>
          <a:xfrm rot="5400000">
            <a:off x="3079715" y="-100330"/>
            <a:ext cx="318135" cy="4638040"/>
          </a:xfrm>
          <a:prstGeom prst="leftBrac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5" name="文本框 4"/>
          <p:cNvSpPr txBox="1"/>
          <p:nvPr>
            <p:custDataLst>
              <p:tags r:id="rId11"/>
            </p:custDataLst>
          </p:nvPr>
        </p:nvSpPr>
        <p:spPr>
          <a:xfrm>
            <a:off x="351755" y="2712085"/>
            <a:ext cx="14287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1400"/>
          </a:p>
        </p:txBody>
      </p:sp>
      <p:sp>
        <p:nvSpPr>
          <p:cNvPr id="6" name="Text Box 25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05095" y="2494280"/>
            <a:ext cx="1375410" cy="44513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kumimoji="1" lang="zh-CN" sz="2000" b="1">
                <a:solidFill>
                  <a:srgbClr val="C00000"/>
                </a:solidFill>
                <a:latin typeface="+mj-ea"/>
                <a:ea typeface="+mj-ea"/>
              </a:rPr>
              <a:t>构成微粒</a:t>
            </a:r>
            <a:endParaRPr kumimoji="1" lang="zh-CN" sz="2000" b="1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7" name="Text Box 2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487895" y="2494280"/>
            <a:ext cx="1335405" cy="44513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kumimoji="1" lang="zh-CN" sz="2000" b="1">
                <a:solidFill>
                  <a:srgbClr val="C00000"/>
                </a:solidFill>
                <a:latin typeface="+mj-ea"/>
                <a:ea typeface="+mj-ea"/>
              </a:rPr>
              <a:t>相互作用</a:t>
            </a:r>
            <a:endParaRPr kumimoji="1" lang="zh-CN" sz="2000" b="1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8" name="Text Box 25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631020" y="2546350"/>
            <a:ext cx="1348105" cy="44513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kumimoji="1" lang="zh-CN" sz="2000" b="1">
                <a:solidFill>
                  <a:srgbClr val="C00000"/>
                </a:solidFill>
                <a:latin typeface="+mj-ea"/>
                <a:ea typeface="+mj-ea"/>
              </a:rPr>
              <a:t>晶体类型</a:t>
            </a:r>
            <a:endParaRPr kumimoji="1" lang="zh-CN" sz="2000" b="1">
              <a:solidFill>
                <a:srgbClr val="C00000"/>
              </a:solidFill>
              <a:latin typeface="+mj-ea"/>
              <a:ea typeface="+mj-ea"/>
            </a:endParaRPr>
          </a:p>
        </p:txBody>
      </p:sp>
      <p:cxnSp>
        <p:nvCxnSpPr>
          <p:cNvPr id="19" name="直接箭头连接符 18"/>
          <p:cNvCxnSpPr/>
          <p:nvPr>
            <p:custDataLst>
              <p:tags r:id="rId15"/>
            </p:custDataLst>
          </p:nvPr>
        </p:nvCxnSpPr>
        <p:spPr>
          <a:xfrm>
            <a:off x="1854165" y="2787650"/>
            <a:ext cx="560705" cy="0"/>
          </a:xfrm>
          <a:prstGeom prst="straightConnector1">
            <a:avLst/>
          </a:prstGeom>
          <a:ln>
            <a:solidFill>
              <a:srgbClr val="0000FF"/>
            </a:solidFill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>
            <p:custDataLst>
              <p:tags r:id="rId16"/>
            </p:custDataLst>
          </p:nvPr>
        </p:nvCxnSpPr>
        <p:spPr>
          <a:xfrm>
            <a:off x="3905850" y="2787650"/>
            <a:ext cx="560705" cy="0"/>
          </a:xfrm>
          <a:prstGeom prst="straightConnector1">
            <a:avLst/>
          </a:prstGeom>
          <a:ln>
            <a:solidFill>
              <a:srgbClr val="0000FF"/>
            </a:solidFill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Text Box 25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66995" y="3193415"/>
            <a:ext cx="1413510" cy="65659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kumimoji="1" lang="zh-CN" sz="1600" b="1">
                <a:solidFill>
                  <a:srgbClr val="C00000"/>
                </a:solidFill>
                <a:latin typeface="+mj-ea"/>
                <a:ea typeface="+mj-ea"/>
              </a:rPr>
              <a:t>金属阳离子、自由电子</a:t>
            </a:r>
            <a:endParaRPr kumimoji="1" lang="zh-CN" sz="1600" b="1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48" name="Text Box 25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498055" y="3277870"/>
            <a:ext cx="1289050" cy="44513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kumimoji="1" lang="zh-CN" sz="2000" b="1">
                <a:solidFill>
                  <a:srgbClr val="C00000"/>
                </a:solidFill>
                <a:latin typeface="+mj-ea"/>
                <a:ea typeface="+mj-ea"/>
              </a:rPr>
              <a:t>金属键</a:t>
            </a:r>
            <a:endParaRPr kumimoji="1" lang="zh-CN" sz="2000" b="1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49" name="Text Box 25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669755" y="3277870"/>
            <a:ext cx="1321435" cy="44513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kumimoji="1" lang="zh-CN" sz="2000" b="1">
                <a:solidFill>
                  <a:srgbClr val="C00000"/>
                </a:solidFill>
                <a:latin typeface="+mj-ea"/>
                <a:ea typeface="+mj-ea"/>
              </a:rPr>
              <a:t>金属晶体</a:t>
            </a:r>
            <a:endParaRPr kumimoji="1" lang="zh-CN" sz="2000" b="1">
              <a:solidFill>
                <a:srgbClr val="C00000"/>
              </a:solidFill>
              <a:latin typeface="+mj-ea"/>
              <a:ea typeface="+mj-ea"/>
            </a:endParaRPr>
          </a:p>
        </p:txBody>
      </p:sp>
      <p:cxnSp>
        <p:nvCxnSpPr>
          <p:cNvPr id="50" name="直接箭头连接符 49"/>
          <p:cNvCxnSpPr/>
          <p:nvPr>
            <p:custDataLst>
              <p:tags r:id="rId20"/>
            </p:custDataLst>
          </p:nvPr>
        </p:nvCxnSpPr>
        <p:spPr>
          <a:xfrm>
            <a:off x="1864325" y="3571240"/>
            <a:ext cx="560705" cy="0"/>
          </a:xfrm>
          <a:prstGeom prst="straightConnector1">
            <a:avLst/>
          </a:prstGeom>
          <a:ln>
            <a:solidFill>
              <a:srgbClr val="0000FF"/>
            </a:solidFill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/>
          <p:nvPr>
            <p:custDataLst>
              <p:tags r:id="rId21"/>
            </p:custDataLst>
          </p:nvPr>
        </p:nvCxnSpPr>
        <p:spPr>
          <a:xfrm>
            <a:off x="3916010" y="3571240"/>
            <a:ext cx="560705" cy="0"/>
          </a:xfrm>
          <a:prstGeom prst="straightConnector1">
            <a:avLst/>
          </a:prstGeom>
          <a:ln>
            <a:solidFill>
              <a:srgbClr val="0000FF"/>
            </a:solidFill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 Box 25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6800815" y="2089150"/>
            <a:ext cx="1651000" cy="44513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kumimoji="1" lang="zh-CN" sz="2000" b="1">
                <a:solidFill>
                  <a:srgbClr val="C00000"/>
                </a:solidFill>
                <a:latin typeface="+mj-ea"/>
                <a:ea typeface="+mj-ea"/>
              </a:rPr>
              <a:t>导电性</a:t>
            </a:r>
            <a:endParaRPr kumimoji="1" lang="zh-CN" sz="2000" b="1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11" name="Text Box 25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6800815" y="2576195"/>
            <a:ext cx="1651635" cy="44513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kumimoji="1" lang="zh-CN" sz="2000" b="1">
                <a:solidFill>
                  <a:srgbClr val="C00000"/>
                </a:solidFill>
                <a:latin typeface="+mj-ea"/>
                <a:ea typeface="+mj-ea"/>
              </a:rPr>
              <a:t>导热性</a:t>
            </a:r>
            <a:endParaRPr kumimoji="1" lang="zh-CN" sz="2000" b="1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12" name="Text Box 25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6801450" y="3126740"/>
            <a:ext cx="1650365" cy="44513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kumimoji="1" lang="zh-CN" sz="2000" b="1">
                <a:solidFill>
                  <a:srgbClr val="C00000"/>
                </a:solidFill>
                <a:latin typeface="+mj-ea"/>
                <a:ea typeface="+mj-ea"/>
              </a:rPr>
              <a:t>延展性</a:t>
            </a:r>
            <a:endParaRPr kumimoji="1" lang="zh-CN" sz="2000" b="1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13" name="Text Box 25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6800815" y="3672840"/>
            <a:ext cx="1650365" cy="44513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kumimoji="1" lang="zh-CN" sz="2000" b="1">
                <a:solidFill>
                  <a:srgbClr val="C00000"/>
                </a:solidFill>
                <a:latin typeface="+mj-ea"/>
                <a:ea typeface="+mj-ea"/>
              </a:rPr>
              <a:t>金属光泽</a:t>
            </a:r>
            <a:endParaRPr kumimoji="1" lang="zh-CN" sz="2000" b="1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17" name="矩形 16"/>
          <p:cNvSpPr/>
          <p:nvPr>
            <p:custDataLst>
              <p:tags r:id="rId26"/>
            </p:custDataLst>
          </p:nvPr>
        </p:nvSpPr>
        <p:spPr>
          <a:xfrm>
            <a:off x="6026750" y="2526030"/>
            <a:ext cx="690880" cy="55308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解释</a:t>
            </a:r>
            <a:endParaRPr lang="zh-CN" altLang="en-US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2" name="Line 26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6014050" y="3148965"/>
            <a:ext cx="730885" cy="635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solidFill>
                <a:srgbClr val="C00000"/>
              </a:solidFill>
              <a:latin typeface="+mj-ea"/>
              <a:ea typeface="+mj-ea"/>
            </a:endParaRPr>
          </a:p>
        </p:txBody>
      </p:sp>
      <p:cxnSp>
        <p:nvCxnSpPr>
          <p:cNvPr id="24" name="直接连接符 23"/>
          <p:cNvCxnSpPr/>
          <p:nvPr>
            <p:custDataLst>
              <p:tags r:id="rId28"/>
            </p:custDataLst>
          </p:nvPr>
        </p:nvCxnSpPr>
        <p:spPr>
          <a:xfrm>
            <a:off x="3228940" y="4058285"/>
            <a:ext cx="8255" cy="1064895"/>
          </a:xfrm>
          <a:prstGeom prst="line">
            <a:avLst/>
          </a:prstGeom>
          <a:ln w="34925" cmpd="sng">
            <a:solidFill>
              <a:srgbClr val="0000FF"/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Line 26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 rot="16200000">
            <a:off x="7304370" y="4928235"/>
            <a:ext cx="337185" cy="1905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solidFill>
                <a:srgbClr val="C00000"/>
              </a:solidFill>
              <a:latin typeface="+mj-ea"/>
              <a:ea typeface="+mj-ea"/>
            </a:endParaRPr>
          </a:p>
        </p:txBody>
      </p:sp>
      <p:cxnSp>
        <p:nvCxnSpPr>
          <p:cNvPr id="26" name="直接连接符 25"/>
          <p:cNvCxnSpPr/>
          <p:nvPr>
            <p:custDataLst>
              <p:tags r:id="rId30"/>
            </p:custDataLst>
          </p:nvPr>
        </p:nvCxnSpPr>
        <p:spPr>
          <a:xfrm>
            <a:off x="3222590" y="5095240"/>
            <a:ext cx="4218305" cy="14605"/>
          </a:xfrm>
          <a:prstGeom prst="line">
            <a:avLst/>
          </a:prstGeom>
          <a:ln w="34925" cmpd="sng">
            <a:solidFill>
              <a:srgbClr val="0000FF"/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矩形 27"/>
          <p:cNvSpPr/>
          <p:nvPr>
            <p:custDataLst>
              <p:tags r:id="rId31"/>
            </p:custDataLst>
          </p:nvPr>
        </p:nvSpPr>
        <p:spPr>
          <a:xfrm>
            <a:off x="9601660" y="4508400"/>
            <a:ext cx="690880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决定</a:t>
            </a:r>
            <a:endParaRPr lang="zh-CN" altLang="en-US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0" name="Line 26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 rot="16200000" flipV="1">
            <a:off x="9451305" y="3500755"/>
            <a:ext cx="3160395" cy="381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solidFill>
                <a:srgbClr val="C00000"/>
              </a:solidFill>
              <a:latin typeface="+mj-ea"/>
              <a:ea typeface="+mj-ea"/>
            </a:endParaRPr>
          </a:p>
        </p:txBody>
      </p:sp>
      <p:cxnSp>
        <p:nvCxnSpPr>
          <p:cNvPr id="31" name="直接连接符 30"/>
          <p:cNvCxnSpPr/>
          <p:nvPr>
            <p:custDataLst>
              <p:tags r:id="rId33"/>
            </p:custDataLst>
          </p:nvPr>
        </p:nvCxnSpPr>
        <p:spPr>
          <a:xfrm>
            <a:off x="7484710" y="5082540"/>
            <a:ext cx="3543300" cy="27305"/>
          </a:xfrm>
          <a:prstGeom prst="line">
            <a:avLst/>
          </a:prstGeom>
          <a:ln w="34925" cmpd="sng">
            <a:solidFill>
              <a:srgbClr val="0000FF"/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 Box 25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4688840" y="3973830"/>
            <a:ext cx="1301750" cy="44513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kumimoji="1" lang="en-US" altLang="zh-CN" sz="2000" b="1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Cu</a:t>
            </a:r>
            <a:r>
              <a:rPr kumimoji="1" lang="zh-CN" sz="2000" b="1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 K Mg</a:t>
            </a:r>
            <a:endParaRPr kumimoji="1" lang="zh-CN" sz="2000" b="1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14" name="矩形 13"/>
          <p:cNvSpPr/>
          <p:nvPr userDrawn="1">
            <p:custDataLst>
              <p:tags r:id="rId35"/>
            </p:custDataLst>
          </p:nvPr>
        </p:nvSpPr>
        <p:spPr>
          <a:xfrm>
            <a:off x="1057910" y="111760"/>
            <a:ext cx="1623060" cy="4603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p>
            <a:r>
              <a:rPr lang="zh-CN" altLang="en-US" sz="2400" b="1" kern="10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课堂小结</a:t>
            </a:r>
            <a:endParaRPr lang="zh-CN" altLang="en-US" sz="2400" b="1" kern="10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389361" y="1534086"/>
            <a:ext cx="49352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金属共同的物理性质有哪些？</a:t>
            </a:r>
            <a:endParaRPr lang="zh-CN" altLang="en-US" sz="28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AutoShape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5066" y="822616"/>
            <a:ext cx="527050" cy="752475"/>
          </a:xfrm>
          <a:prstGeom prst="star4">
            <a:avLst>
              <a:gd name="adj" fmla="val 12500"/>
            </a:avLst>
          </a:prstGeom>
          <a:solidFill>
            <a:srgbClr val="000099"/>
          </a:solidFill>
          <a:ln w="9525">
            <a:noFill/>
            <a:miter lim="800000"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zh-CN" altLang="en-US">
              <a:ea typeface="宋体" panose="02010600030101010101" pitchFamily="2" charset="-122"/>
            </a:endParaRPr>
          </a:p>
        </p:txBody>
      </p:sp>
      <p:grpSp>
        <p:nvGrpSpPr>
          <p:cNvPr id="3" name="Group 3"/>
          <p:cNvGrpSpPr/>
          <p:nvPr>
            <p:custDataLst>
              <p:tags r:id="rId3"/>
            </p:custDataLst>
          </p:nvPr>
        </p:nvGrpSpPr>
        <p:grpSpPr>
          <a:xfrm>
            <a:off x="839623" y="951324"/>
            <a:ext cx="1774325" cy="506472"/>
            <a:chOff x="4150" y="926"/>
            <a:chExt cx="912" cy="258"/>
          </a:xfrm>
        </p:grpSpPr>
        <p:sp>
          <p:nvSpPr>
            <p:cNvPr id="7" name="矩形 6"/>
            <p:cNvSpPr/>
            <p:nvPr>
              <p:custDataLst>
                <p:tags r:id="rId4"/>
              </p:custDataLst>
            </p:nvPr>
          </p:nvSpPr>
          <p:spPr bwMode="auto">
            <a:xfrm>
              <a:off x="4150" y="944"/>
              <a:ext cx="912" cy="240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 b="0"/>
            </a:p>
          </p:txBody>
        </p:sp>
        <p:sp>
          <p:nvSpPr>
            <p:cNvPr id="8" name="TextBox 20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4225" y="926"/>
              <a:ext cx="768" cy="23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观察思考</a:t>
              </a:r>
              <a:endParaRPr lang="zh-CN" altLang="en-US" sz="240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10243" name="AutoShape 3" descr="C:\Users\lenovo\AppData\Roaming\Tencent\Users\295189115\QQ\WinTemp\RichOle\ZKKNC%D1EQD64XIWWZ2{X.png"/>
          <p:cNvSpPr>
            <a:spLocks noChangeAspect="1" noChangeArrowheads="1"/>
          </p:cNvSpPr>
          <p:nvPr>
            <p:custDataLst>
              <p:tags r:id="rId6"/>
            </p:custDataLst>
          </p:nvPr>
        </p:nvSpPr>
        <p:spPr bwMode="auto">
          <a:xfrm>
            <a:off x="60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842090" y="2289138"/>
            <a:ext cx="3067050" cy="19202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842090" y="4442460"/>
            <a:ext cx="3246755" cy="19386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844710" y="2283423"/>
            <a:ext cx="3186430" cy="192595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503080" y="4457700"/>
            <a:ext cx="3528060" cy="199961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5"/>
            </p:custDataLst>
          </p:nvPr>
        </p:nvSpPr>
        <p:spPr>
          <a:xfrm>
            <a:off x="5927199" y="1534086"/>
            <a:ext cx="459979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金属为什么具有这些性质？</a:t>
            </a:r>
            <a:endParaRPr lang="zh-CN" altLang="en-US" sz="28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 userDrawn="1">
            <p:custDataLst>
              <p:tags r:id="rId16"/>
            </p:custDataLst>
          </p:nvPr>
        </p:nvSpPr>
        <p:spPr>
          <a:xfrm>
            <a:off x="1057910" y="111760"/>
            <a:ext cx="1807210" cy="4603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p>
            <a:r>
              <a:rPr lang="zh-CN" altLang="en-US" sz="2400" b="1" kern="10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新课引入</a:t>
            </a:r>
            <a:endParaRPr lang="zh-CN" altLang="en-US" sz="2400" b="1" kern="10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35502" y="1074102"/>
            <a:ext cx="1502411" cy="58610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kumimoji="1" lang="zh-CN" sz="2800" b="1">
                <a:solidFill>
                  <a:srgbClr val="C00000"/>
                </a:solidFill>
                <a:latin typeface="+mj-ea"/>
                <a:ea typeface="+mj-ea"/>
              </a:rPr>
              <a:t>结构</a:t>
            </a:r>
            <a:endParaRPr kumimoji="1" lang="zh-CN" sz="2800" b="1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40" name="Text Box 2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74373" y="1092995"/>
            <a:ext cx="1651226" cy="58610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kumimoji="1" lang="zh-CN" sz="2800" b="1">
                <a:solidFill>
                  <a:srgbClr val="C00000"/>
                </a:solidFill>
                <a:latin typeface="+mj-ea"/>
                <a:ea typeface="+mj-ea"/>
              </a:rPr>
              <a:t>性质</a:t>
            </a:r>
            <a:endParaRPr kumimoji="1" lang="zh-CN" sz="2800" b="1">
              <a:solidFill>
                <a:srgbClr val="C00000"/>
              </a:solidFill>
              <a:latin typeface="+mj-ea"/>
              <a:ea typeface="+mj-ea"/>
            </a:endParaRPr>
          </a:p>
        </p:txBody>
      </p:sp>
      <p:grpSp>
        <p:nvGrpSpPr>
          <p:cNvPr id="45" name="组合 44"/>
          <p:cNvGrpSpPr/>
          <p:nvPr>
            <p:custDataLst>
              <p:tags r:id="rId3"/>
            </p:custDataLst>
          </p:nvPr>
        </p:nvGrpSpPr>
        <p:grpSpPr>
          <a:xfrm>
            <a:off x="3510675" y="798512"/>
            <a:ext cx="6011209" cy="871273"/>
            <a:chOff x="2341105" y="1670585"/>
            <a:chExt cx="6011209" cy="871273"/>
          </a:xfrm>
          <a:solidFill>
            <a:schemeClr val="bg1"/>
          </a:solidFill>
        </p:grpSpPr>
        <p:sp>
          <p:nvSpPr>
            <p:cNvPr id="68" name="Line 26"/>
            <p:cNvSpPr>
              <a:spLocks noChangeShapeType="1"/>
            </p:cNvSpPr>
            <p:nvPr>
              <p:custDataLst>
                <p:tags r:id="rId4"/>
              </p:custDataLst>
            </p:nvPr>
          </p:nvSpPr>
          <p:spPr bwMode="auto">
            <a:xfrm>
              <a:off x="5277980" y="2223670"/>
              <a:ext cx="1210945" cy="15240"/>
            </a:xfrm>
            <a:prstGeom prst="line">
              <a:avLst/>
            </a:prstGeom>
            <a:grpFill/>
            <a:ln w="38100">
              <a:solidFill>
                <a:srgbClr val="0033CC"/>
              </a:solidFill>
              <a:round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80" name="矩形 79"/>
            <p:cNvSpPr/>
            <p:nvPr>
              <p:custDataLst>
                <p:tags r:id="rId5"/>
              </p:custDataLst>
            </p:nvPr>
          </p:nvSpPr>
          <p:spPr>
            <a:xfrm>
              <a:off x="2341105" y="1670585"/>
              <a:ext cx="690880" cy="55308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b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决定</a:t>
              </a:r>
              <a:endParaRPr lang="zh-CN" altLang="en-US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81" name="Text Box 25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701088" y="1955753"/>
              <a:ext cx="1651226" cy="586105"/>
            </a:xfrm>
            <a:prstGeom prst="rect">
              <a:avLst/>
            </a:prstGeom>
            <a:grpFill/>
            <a:ln w="9525">
              <a:solidFill>
                <a:srgbClr val="0000FF"/>
              </a:solidFill>
              <a:miter lim="800000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15000"/>
                </a:lnSpc>
              </a:pPr>
              <a:r>
                <a:rPr kumimoji="1" lang="zh-CN" sz="2800" b="1">
                  <a:solidFill>
                    <a:srgbClr val="C00000"/>
                  </a:solidFill>
                  <a:latin typeface="+mj-ea"/>
                  <a:ea typeface="+mj-ea"/>
                </a:rPr>
                <a:t>用途</a:t>
              </a:r>
              <a:endParaRPr kumimoji="1" lang="zh-CN" sz="2800" b="1">
                <a:solidFill>
                  <a:srgbClr val="C00000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82" name="矩形 81"/>
          <p:cNvSpPr/>
          <p:nvPr>
            <p:custDataLst>
              <p:tags r:id="rId7"/>
            </p:custDataLst>
          </p:nvPr>
        </p:nvSpPr>
        <p:spPr>
          <a:xfrm>
            <a:off x="6632970" y="841692"/>
            <a:ext cx="690880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决定</a:t>
            </a:r>
            <a:endParaRPr lang="zh-CN" altLang="en-US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8" name="Line 26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3320081" y="1351865"/>
            <a:ext cx="1080000" cy="0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29" name="文本框 28"/>
          <p:cNvSpPr txBox="1"/>
          <p:nvPr>
            <p:custDataLst>
              <p:tags r:id="rId9"/>
            </p:custDataLst>
          </p:nvPr>
        </p:nvSpPr>
        <p:spPr>
          <a:xfrm>
            <a:off x="2645910" y="2748223"/>
            <a:ext cx="5723255" cy="629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5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）</a:t>
            </a:r>
            <a:r>
              <a:rPr lang="en-US" altLang="zh-CN" sz="2800" b="1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金属</a:t>
            </a:r>
            <a:r>
              <a:rPr lang="zh-CN" altLang="en-US" sz="2800" b="1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晶体的构成微粒是什么</a:t>
            </a:r>
            <a:r>
              <a:rPr lang="en-US" altLang="zh-CN" sz="2800" b="1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？</a:t>
            </a:r>
            <a:endParaRPr lang="en-US" altLang="zh-CN" sz="2800" b="1" err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0" name="Picture 7" descr="d:\系统文件\zhaojh\我的文档\My Pictures\小人\观察小人.pn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 bwMode="auto">
          <a:xfrm>
            <a:off x="635214" y="1904682"/>
            <a:ext cx="953659" cy="102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" name="Group 3"/>
          <p:cNvGrpSpPr/>
          <p:nvPr>
            <p:custDataLst>
              <p:tags r:id="rId12"/>
            </p:custDataLst>
          </p:nvPr>
        </p:nvGrpSpPr>
        <p:grpSpPr>
          <a:xfrm>
            <a:off x="1712383" y="2127987"/>
            <a:ext cx="2188723" cy="883382"/>
            <a:chOff x="8" y="6"/>
            <a:chExt cx="1125" cy="450"/>
          </a:xfrm>
        </p:grpSpPr>
        <p:grpSp>
          <p:nvGrpSpPr>
            <p:cNvPr id="32" name="矩形 59"/>
            <p:cNvGrpSpPr/>
            <p:nvPr>
              <p:custDataLst>
                <p:tags r:id="rId13"/>
              </p:custDataLst>
            </p:nvPr>
          </p:nvGrpSpPr>
          <p:grpSpPr>
            <a:xfrm>
              <a:off x="8" y="6"/>
              <a:ext cx="1125" cy="450"/>
              <a:chOff x="0" y="0"/>
              <a:chExt cx="2188464" cy="883920"/>
            </a:xfrm>
          </p:grpSpPr>
          <p:pic>
            <p:nvPicPr>
              <p:cNvPr id="33" name="矩形 59"/>
              <p:cNvPicPr>
                <a:picLocks noChangeArrowheads="1"/>
              </p:cNvPicPr>
              <p:nvPr>
                <p:custDataLst>
                  <p:tags r:id="rId14"/>
                </p:custDataLst>
              </p:nvPr>
            </p:nvPicPr>
            <p:blipFill>
              <a:blip r:embed="rId15"/>
              <a:stretch>
                <a:fillRect/>
              </a:stretch>
            </p:blipFill>
            <p:spPr bwMode="auto">
              <a:xfrm>
                <a:off x="0" y="0"/>
                <a:ext cx="2188464" cy="8839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" name="Text Box 72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6255" y="49235"/>
                <a:ext cx="1774325" cy="47113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Century Schoolbook" panose="02040604050505020304" pitchFamily="18" charset="0"/>
                </a:endParaRPr>
              </a:p>
            </p:txBody>
          </p:sp>
        </p:grpSp>
        <p:sp>
          <p:nvSpPr>
            <p:cNvPr id="41" name="TextBox 20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107" y="13"/>
              <a:ext cx="768" cy="23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思考讨论</a:t>
              </a:r>
              <a:endParaRPr lang="zh-CN" altLang="en-US" sz="2400" b="1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24" name="内容占位符 2"/>
          <p:cNvSpPr txBox="1"/>
          <p:nvPr>
            <p:custDataLst>
              <p:tags r:id="rId18"/>
            </p:custDataLst>
          </p:nvPr>
        </p:nvSpPr>
        <p:spPr>
          <a:xfrm>
            <a:off x="4039641" y="6059488"/>
            <a:ext cx="2711791" cy="632572"/>
          </a:xfrm>
          <a:prstGeom prst="rect">
            <a:avLst/>
          </a:prstGeom>
        </p:spPr>
        <p:txBody>
          <a:bodyPr>
            <a:normAutofit fontScale="85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铜的晶体结构模型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5" name="铜晶体">
            <a:hlinkClick r:id="" action="ppaction://media"/>
          </p:cNvPr>
          <p:cNvPicPr>
            <a:picLocks noChangeAspect="1"/>
          </p:cNvPicPr>
          <p:nvPr>
            <a:vide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3801686" y="3518665"/>
            <a:ext cx="3187700" cy="2400300"/>
          </a:xfrm>
          <a:prstGeom prst="rect">
            <a:avLst/>
          </a:prstGeom>
        </p:spPr>
      </p:pic>
      <p:sp>
        <p:nvSpPr>
          <p:cNvPr id="9" name="矩形 8"/>
          <p:cNvSpPr/>
          <p:nvPr userDrawn="1">
            <p:custDataLst>
              <p:tags r:id="rId23"/>
            </p:custDataLst>
          </p:nvPr>
        </p:nvSpPr>
        <p:spPr>
          <a:xfrm>
            <a:off x="1057910" y="111760"/>
            <a:ext cx="2842895" cy="4603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p>
            <a:r>
              <a:rPr lang="zh-CN" altLang="en-US" sz="2400" b="1" kern="10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金属键与金属晶体</a:t>
            </a:r>
            <a:endParaRPr lang="zh-CN" altLang="en-US" sz="2400" b="1" kern="10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9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>
            <p:custDataLst>
              <p:tags r:id="rId1"/>
            </p:custDataLst>
          </p:nvPr>
        </p:nvSpPr>
        <p:spPr>
          <a:xfrm>
            <a:off x="344424" y="733938"/>
            <a:ext cx="115031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33350"/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 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电子气理论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认为从金属原子上“脱落”下来的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价电子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形成遍布整块晶体的“电子气”，被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所有原子所共用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，从而把所有的金属原子维系在一起。金属原子则“浸泡”在“电子气”的“海洋”之中。</a:t>
            </a:r>
            <a:endParaRPr lang="zh-CN" altLang="en-US" sz="28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>
            <p:custDataLst>
              <p:tags r:id="rId2"/>
            </p:custDataLst>
          </p:nvPr>
        </p:nvGrpSpPr>
        <p:grpSpPr>
          <a:xfrm>
            <a:off x="1440144" y="5706480"/>
            <a:ext cx="2973705" cy="521970"/>
            <a:chOff x="2637" y="8582"/>
            <a:chExt cx="4683" cy="822"/>
          </a:xfrm>
        </p:grpSpPr>
        <p:sp>
          <p:nvSpPr>
            <p:cNvPr id="28" name="Oval 170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637" y="8954"/>
              <a:ext cx="306" cy="24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Text Box 172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3381" y="8582"/>
              <a:ext cx="3939" cy="8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eaLnBrk="1" hangingPunct="1">
                <a:defRPr kumimoji="1" sz="2800" b="1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defRPr>
              </a:lvl1pPr>
              <a:lvl2pPr marL="742950" indent="-285750" eaLnBrk="0" hangingPunct="0"/>
              <a:lvl3pPr marL="1143000" indent="-228600" eaLnBrk="0" hangingPunct="0"/>
              <a:lvl4pPr marL="1600200" indent="-228600" eaLnBrk="0" hangingPunct="0"/>
              <a:lvl5pPr marL="2057400" indent="-228600" eaLnBrk="0" hangingPunct="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r>
                <a:rPr lang="zh-CN" altLang="en-US">
                  <a:solidFill>
                    <a:prstClr val="black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自由电子</a:t>
              </a:r>
              <a:endParaRPr lang="zh-CN" altLang="en-US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31" name="Group 173"/>
          <p:cNvGrpSpPr/>
          <p:nvPr>
            <p:custDataLst>
              <p:tags r:id="rId5"/>
            </p:custDataLst>
          </p:nvPr>
        </p:nvGrpSpPr>
        <p:grpSpPr>
          <a:xfrm>
            <a:off x="1263615" y="2602353"/>
            <a:ext cx="2564765" cy="2438400"/>
            <a:chOff x="3360" y="1392"/>
            <a:chExt cx="2112" cy="2112"/>
          </a:xfrm>
        </p:grpSpPr>
        <p:sp>
          <p:nvSpPr>
            <p:cNvPr id="32" name="Oval 174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360" y="1392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Oval 175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936" y="1392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Oval 176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4485" y="1392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Oval 177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5088" y="1392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Oval 178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360" y="1968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Oval 179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936" y="1968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Oval 180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485" y="1968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Oval 181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5088" y="1968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Oval 182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360" y="2544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Oval 183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936" y="2544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Oval 184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4485" y="2544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Oval 185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5088" y="2544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Oval 186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360" y="3120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Oval 187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3936" y="3120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Oval 188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485" y="3120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Oval 189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5088" y="3120"/>
              <a:ext cx="384" cy="3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8" name="文本框 47"/>
          <p:cNvSpPr txBox="1"/>
          <p:nvPr>
            <p:custDataLst>
              <p:tags r:id="rId22"/>
            </p:custDataLst>
          </p:nvPr>
        </p:nvSpPr>
        <p:spPr>
          <a:xfrm>
            <a:off x="1313780" y="2618863"/>
            <a:ext cx="31305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49" name="文本框 48"/>
          <p:cNvSpPr txBox="1"/>
          <p:nvPr>
            <p:custDataLst>
              <p:tags r:id="rId23"/>
            </p:custDataLst>
          </p:nvPr>
        </p:nvSpPr>
        <p:spPr>
          <a:xfrm>
            <a:off x="2039585" y="2574413"/>
            <a:ext cx="3130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56" name="文本框 55"/>
          <p:cNvSpPr txBox="1"/>
          <p:nvPr>
            <p:custDataLst>
              <p:tags r:id="rId24"/>
            </p:custDataLst>
          </p:nvPr>
        </p:nvSpPr>
        <p:spPr>
          <a:xfrm>
            <a:off x="2676490" y="2618228"/>
            <a:ext cx="3130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57" name="文本框 56"/>
          <p:cNvSpPr txBox="1"/>
          <p:nvPr>
            <p:custDataLst>
              <p:tags r:id="rId25"/>
            </p:custDataLst>
          </p:nvPr>
        </p:nvSpPr>
        <p:spPr>
          <a:xfrm>
            <a:off x="3438490" y="2580763"/>
            <a:ext cx="3130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58" name="文本框 57"/>
          <p:cNvSpPr txBox="1"/>
          <p:nvPr>
            <p:custDataLst>
              <p:tags r:id="rId26"/>
            </p:custDataLst>
          </p:nvPr>
        </p:nvSpPr>
        <p:spPr>
          <a:xfrm>
            <a:off x="3438490" y="3296408"/>
            <a:ext cx="3130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59" name="文本框 58"/>
          <p:cNvSpPr txBox="1"/>
          <p:nvPr>
            <p:custDataLst>
              <p:tags r:id="rId27"/>
            </p:custDataLst>
          </p:nvPr>
        </p:nvSpPr>
        <p:spPr>
          <a:xfrm>
            <a:off x="3420075" y="3948553"/>
            <a:ext cx="3130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60" name="文本框 59"/>
          <p:cNvSpPr txBox="1"/>
          <p:nvPr>
            <p:custDataLst>
              <p:tags r:id="rId28"/>
            </p:custDataLst>
          </p:nvPr>
        </p:nvSpPr>
        <p:spPr>
          <a:xfrm>
            <a:off x="3438490" y="4594983"/>
            <a:ext cx="3130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61" name="文本框 60"/>
          <p:cNvSpPr txBox="1"/>
          <p:nvPr>
            <p:custDataLst>
              <p:tags r:id="rId29"/>
            </p:custDataLst>
          </p:nvPr>
        </p:nvSpPr>
        <p:spPr>
          <a:xfrm>
            <a:off x="2706335" y="4615303"/>
            <a:ext cx="3130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62" name="文本框 61"/>
          <p:cNvSpPr txBox="1"/>
          <p:nvPr>
            <p:custDataLst>
              <p:tags r:id="rId30"/>
            </p:custDataLst>
          </p:nvPr>
        </p:nvSpPr>
        <p:spPr>
          <a:xfrm>
            <a:off x="2676490" y="3948553"/>
            <a:ext cx="3130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63" name="文本框 62"/>
          <p:cNvSpPr txBox="1"/>
          <p:nvPr>
            <p:custDataLst>
              <p:tags r:id="rId31"/>
            </p:custDataLst>
          </p:nvPr>
        </p:nvSpPr>
        <p:spPr>
          <a:xfrm>
            <a:off x="2706335" y="3344668"/>
            <a:ext cx="3130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64" name="文本框 63"/>
          <p:cNvSpPr txBox="1"/>
          <p:nvPr>
            <p:custDataLst>
              <p:tags r:id="rId32"/>
            </p:custDataLst>
          </p:nvPr>
        </p:nvSpPr>
        <p:spPr>
          <a:xfrm flipV="1">
            <a:off x="2040220" y="3245608"/>
            <a:ext cx="3130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65" name="文本框 64"/>
          <p:cNvSpPr txBox="1"/>
          <p:nvPr>
            <p:custDataLst>
              <p:tags r:id="rId33"/>
            </p:custDataLst>
          </p:nvPr>
        </p:nvSpPr>
        <p:spPr>
          <a:xfrm>
            <a:off x="1313780" y="3283073"/>
            <a:ext cx="31305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66" name="文本框 65"/>
          <p:cNvSpPr txBox="1"/>
          <p:nvPr>
            <p:custDataLst>
              <p:tags r:id="rId34"/>
            </p:custDataLst>
          </p:nvPr>
        </p:nvSpPr>
        <p:spPr>
          <a:xfrm>
            <a:off x="1313780" y="3948553"/>
            <a:ext cx="31305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67" name="文本框 66"/>
          <p:cNvSpPr txBox="1"/>
          <p:nvPr>
            <p:custDataLst>
              <p:tags r:id="rId35"/>
            </p:custDataLst>
          </p:nvPr>
        </p:nvSpPr>
        <p:spPr>
          <a:xfrm>
            <a:off x="1340450" y="4613398"/>
            <a:ext cx="31305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68" name="文本框 67"/>
          <p:cNvSpPr txBox="1"/>
          <p:nvPr>
            <p:custDataLst>
              <p:tags r:id="rId36"/>
            </p:custDataLst>
          </p:nvPr>
        </p:nvSpPr>
        <p:spPr>
          <a:xfrm flipV="1">
            <a:off x="2040220" y="3949823"/>
            <a:ext cx="3130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sp>
        <p:nvSpPr>
          <p:cNvPr id="69" name="文本框 68"/>
          <p:cNvSpPr txBox="1"/>
          <p:nvPr>
            <p:custDataLst>
              <p:tags r:id="rId37"/>
            </p:custDataLst>
          </p:nvPr>
        </p:nvSpPr>
        <p:spPr>
          <a:xfrm flipV="1">
            <a:off x="2040220" y="4615303"/>
            <a:ext cx="3130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b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+</a:t>
            </a:r>
            <a:endParaRPr lang="zh-CN" altLang="en-US"/>
          </a:p>
        </p:txBody>
      </p:sp>
      <p:grpSp>
        <p:nvGrpSpPr>
          <p:cNvPr id="13" name="组合 12"/>
          <p:cNvGrpSpPr/>
          <p:nvPr>
            <p:custDataLst>
              <p:tags r:id="rId38"/>
            </p:custDataLst>
          </p:nvPr>
        </p:nvGrpSpPr>
        <p:grpSpPr>
          <a:xfrm>
            <a:off x="1355689" y="5286024"/>
            <a:ext cx="3014345" cy="540385"/>
            <a:chOff x="2460" y="8086"/>
            <a:chExt cx="4747" cy="851"/>
          </a:xfrm>
        </p:grpSpPr>
        <p:sp>
          <p:nvSpPr>
            <p:cNvPr id="27" name="Oval 152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2460" y="8261"/>
              <a:ext cx="757" cy="677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Text Box 171"/>
            <p:cNvSpPr txBox="1"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3483" y="8086"/>
              <a:ext cx="3724" cy="8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kumimoji="1" lang="zh-CN" altLang="en-US" sz="2800" b="1">
                  <a:solidFill>
                    <a:prstClr val="black"/>
                  </a:solidFill>
                  <a:latin typeface="宋体" panose="02010600030101010101" pitchFamily="2" charset="-122"/>
                  <a:cs typeface="Times New Roman" panose="02020603050405020304" pitchFamily="18" charset="0"/>
                </a:rPr>
                <a:t>金属离子</a:t>
              </a:r>
              <a:endParaRPr kumimoji="1" lang="zh-CN" altLang="en-US" sz="2800" b="1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0" name="文本框 69"/>
            <p:cNvSpPr txBox="1"/>
            <p:nvPr>
              <p:custDataLst>
                <p:tags r:id="rId41"/>
              </p:custDataLst>
            </p:nvPr>
          </p:nvSpPr>
          <p:spPr>
            <a:xfrm>
              <a:off x="2593" y="8261"/>
              <a:ext cx="493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kumimoji="1" lang="en-US" altLang="zh-CN" b="1">
                  <a:solidFill>
                    <a:prstClr val="black"/>
                  </a:solidFill>
                  <a:latin typeface="Times New Roman" panose="02020603050405020304" pitchFamily="18" charset="0"/>
                  <a:sym typeface="+mn-ea"/>
                </a:rPr>
                <a:t>+</a:t>
              </a:r>
              <a:endParaRPr lang="zh-CN" altLang="en-US"/>
            </a:p>
          </p:txBody>
        </p:sp>
      </p:grpSp>
      <p:sp>
        <p:nvSpPr>
          <p:cNvPr id="74" name="Oval 158"/>
          <p:cNvSpPr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3597006" y="2453636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5" name="Oval 158"/>
          <p:cNvSpPr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3283951" y="3175631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6" name="Oval 158"/>
          <p:cNvSpPr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3442701" y="3761736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7" name="Oval 158"/>
          <p:cNvSpPr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3673841" y="4474206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8" name="Oval 158"/>
          <p:cNvSpPr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2835006" y="3811901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9" name="Oval 158"/>
          <p:cNvSpPr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2551796" y="3146421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0" name="Oval 158"/>
          <p:cNvSpPr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3019156" y="2942586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1" name="Oval 158"/>
          <p:cNvSpPr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1885046" y="2564761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2" name="Oval 158"/>
          <p:cNvSpPr>
            <a:spLocks noChangeArrowheads="1"/>
          </p:cNvSpPr>
          <p:nvPr>
            <p:custDataLst>
              <p:tags r:id="rId50"/>
            </p:custDataLst>
          </p:nvPr>
        </p:nvSpPr>
        <p:spPr bwMode="auto">
          <a:xfrm>
            <a:off x="1808846" y="3162296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3" name="Oval 158"/>
          <p:cNvSpPr>
            <a:spLocks noChangeArrowheads="1"/>
          </p:cNvSpPr>
          <p:nvPr>
            <p:custDataLst>
              <p:tags r:id="rId51"/>
            </p:custDataLst>
          </p:nvPr>
        </p:nvSpPr>
        <p:spPr bwMode="auto">
          <a:xfrm>
            <a:off x="1885046" y="3881116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4" name="Oval 158"/>
          <p:cNvSpPr>
            <a:spLocks noChangeArrowheads="1"/>
          </p:cNvSpPr>
          <p:nvPr>
            <p:custDataLst>
              <p:tags r:id="rId52"/>
            </p:custDataLst>
          </p:nvPr>
        </p:nvSpPr>
        <p:spPr bwMode="auto">
          <a:xfrm>
            <a:off x="2397491" y="4375781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5" name="Oval 158"/>
          <p:cNvSpPr>
            <a:spLocks noChangeArrowheads="1"/>
          </p:cNvSpPr>
          <p:nvPr>
            <p:custDataLst>
              <p:tags r:id="rId53"/>
            </p:custDataLst>
          </p:nvPr>
        </p:nvSpPr>
        <p:spPr bwMode="auto">
          <a:xfrm>
            <a:off x="1109076" y="4983476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6" name="Oval 158"/>
          <p:cNvSpPr>
            <a:spLocks noChangeArrowheads="1"/>
          </p:cNvSpPr>
          <p:nvPr>
            <p:custDataLst>
              <p:tags r:id="rId54"/>
            </p:custDataLst>
          </p:nvPr>
        </p:nvSpPr>
        <p:spPr bwMode="auto">
          <a:xfrm>
            <a:off x="1392921" y="3811266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7" name="Oval 158"/>
          <p:cNvSpPr>
            <a:spLocks noChangeArrowheads="1"/>
          </p:cNvSpPr>
          <p:nvPr>
            <p:custDataLst>
              <p:tags r:id="rId55"/>
            </p:custDataLst>
          </p:nvPr>
        </p:nvSpPr>
        <p:spPr bwMode="auto">
          <a:xfrm>
            <a:off x="1185911" y="3174996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9" name="Oval 158"/>
          <p:cNvSpPr>
            <a:spLocks noChangeArrowheads="1"/>
          </p:cNvSpPr>
          <p:nvPr>
            <p:custDataLst>
              <p:tags r:id="rId56"/>
            </p:custDataLst>
          </p:nvPr>
        </p:nvSpPr>
        <p:spPr bwMode="auto">
          <a:xfrm>
            <a:off x="2989311" y="5040626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" name="Oval 158"/>
          <p:cNvSpPr>
            <a:spLocks noChangeArrowheads="1"/>
          </p:cNvSpPr>
          <p:nvPr>
            <p:custDataLst>
              <p:tags r:id="rId57"/>
            </p:custDataLst>
          </p:nvPr>
        </p:nvSpPr>
        <p:spPr bwMode="auto">
          <a:xfrm>
            <a:off x="1031606" y="2866386"/>
            <a:ext cx="154539" cy="12034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71" name="电子气">
            <a:hlinkClick r:id="" action="ppaction://media"/>
          </p:cNvPr>
          <p:cNvPicPr>
            <a:picLocks noChangeAspect="1"/>
          </p:cNvPicPr>
          <p:nvPr>
            <a:videoFile r:link="rId58"/>
            <p:extLst>
              <p:ext uri="{DAA4B4D4-6D71-4841-9C94-3DE7FCFB9230}">
                <p14:media xmlns:p14="http://schemas.microsoft.com/office/powerpoint/2010/main" r:embed="rId59"/>
              </p:ext>
            </p:extLst>
            <p:custDataLst>
              <p:tags r:id="rId60"/>
            </p:custDataLst>
          </p:nvPr>
        </p:nvPicPr>
        <p:blipFill>
          <a:blip r:embed="rId61"/>
          <a:srcRect t="13695" b="20132"/>
          <a:stretch>
            <a:fillRect/>
          </a:stretch>
        </p:blipFill>
        <p:spPr>
          <a:xfrm>
            <a:off x="5657580" y="2453636"/>
            <a:ext cx="5692708" cy="3222625"/>
          </a:xfrm>
          <a:prstGeom prst="rect">
            <a:avLst/>
          </a:prstGeom>
        </p:spPr>
      </p:pic>
      <p:sp>
        <p:nvSpPr>
          <p:cNvPr id="73" name="文本框 72"/>
          <p:cNvSpPr txBox="1"/>
          <p:nvPr>
            <p:custDataLst>
              <p:tags r:id="rId62"/>
            </p:custDataLst>
          </p:nvPr>
        </p:nvSpPr>
        <p:spPr>
          <a:xfrm>
            <a:off x="3576602" y="5676352"/>
            <a:ext cx="8615398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金属键：金属阳离子和自由电子之间强烈的相互作用。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 userDrawn="1">
            <p:custDataLst>
              <p:tags r:id="rId63"/>
            </p:custDataLst>
          </p:nvPr>
        </p:nvSpPr>
        <p:spPr>
          <a:xfrm>
            <a:off x="1057910" y="111760"/>
            <a:ext cx="2842895" cy="4603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p>
            <a:r>
              <a:rPr lang="zh-CN" altLang="en-US" sz="2400" b="1" kern="10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金属键与金属晶体</a:t>
            </a:r>
            <a:endParaRPr lang="zh-CN" altLang="en-US" sz="2400" b="1" kern="10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14 0.04421 L -0.03828 0.04421 L -0.03346 0.05694 L -0.03112 0.06736 L -0.03112 0.078 L -0.03581 0.08842 L -0.04896 0.08842 L -0.05482 0.08425 L -0.05716 0.07361 L -0.06315 0.06319 L -0.06081 0.07361 L -0.05482 0.078 L -0.04896 0.078 L -0.04179 0.078 L -0.03463 0.078 L -0.02995 0.06736 L -0.02995 0.05694 L -0.02995 0.04421 L -0.03112 0.03356 L -0.03698 0.02731 L -0.04297 0.02731 L -0.04896 0.02731 L -0.05482 0.02731 L -0.06315 0.03356 L -0.06901 0.04004 L -0.07148 0.05046 L -0.07148 0.06319 L -0.07265 0.07361 L -0.07383 0.08425 L -0.07383 0.09699 L -0.06901 0.1074 L -0.06198 0.10972 L -0.05482 0.1118 L -0.04896 0.1118 L -0.04297 0.1118 L -0.03698 0.1118 L -0.03112 0.10324 L -0.02995 0.09282 L -0.03698 0.08634 L -0.04297 0.08217 L -0.04896 0.08217 L -0.0513 0.09282 L -0.0513 0.10555" pathEditMode="relative" rAng="0" ptsTypes="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25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169 L 0.00469 -0.00625 L 0.00599 0.00417 L 0.00833 0.01481 L 0.00234 0.01898 L -0.00364 0.01898 L -0.00716 0.00856 L -0.00234 -0.00208 L 0.00234 -0.0125 L 0.00951 -0.0169 L 0.01537 -0.0169 L 0.01419 -0.00417 L 0.00833 0.00208 L 0.00117 0.00208 L -0.00364 0.01481 L -0.00364 0.02546 L 0.00117 0.03588 L 0.00716 0.03796 L 0.01302 0.04028 L 0.01901 0.04028 L 0.025 0.04028 L 0.03203 0.03588 L 0.03568 0.02546 L 0.02969 0.0169 L 0.0237 0.01481 L 0.01784 0.01898 L 0.01667 0.02963 L 0.01537 0.04028" pathEditMode="relative" rAng="0" ptsTypes="AAAAAAAAAAAAAAAAAAAAAAAAAAAA">
                                      <p:cBhvr>
                                        <p:cTn id="8" dur="5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284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-0.02917 L 0.00963 -0.03102 L 0.01315 -0.0206 L 0.01562 -0.00995 L 0.00963 -0.00579 L 0.00364 -0.0037 L 0.00013 0.00694 L 0.00612 0.01528 L 0.01198 0.01736 L 0.01797 0.01736 L 0.02148 0.00694 L 0.02148 -0.0037 L 0.02148 -0.01435 L 0.02148 -0.02477 L 0.02265 -0.03542 L 0.025 -0.04583 L 0.02747 -0.05648 L 0.03333 -0.06273 L 0.03333 -0.05232 L 0.03333 -0.04167 L 0.03333 -0.02477 L 0.03333 -0.01204 L 0.03333 0.00278 L 0.03333 0.01319 L 0.02747 0.02176 L 0.02031 0.01944 L 0.01432 0.01736 L 0.00846 0.01319 L 0.00247 0.01319 L 0.00495 0.02384 L 0.0108 0.03217 L 0.01797 0.03217 L 0.02396 0.03634" pathEditMode="relative" rAng="0" ptsTypes="AAAAAAAAAAAAAAAAAAAAAAAAAAAAAAAAA">
                                      <p:cBhvr>
                                        <p:cTn id="10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159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88 -0.05069 L 0.03789 -0.06342 L 0.03086 -0.07592 L 0.02487 -0.08657 L 0.01901 -0.09491 L 0.01185 -0.09491 L 0.01185 -0.08449 L 0.0177 -0.08009 L 0.02369 -0.08009 L 0.02968 -0.08449 L 0.03554 -0.09491 L 0.03789 -0.08241 L 0.03789 -0.07176 L 0.03437 -0.06111 L 0.02838 -0.05694 L 0.02252 -0.05694 L 0.01653 -0.05694 L 0.01067 -0.05694 L 0.00937 -0.04421 L 0.00937 -0.03379 L 0.01536 -0.02523 L 0.02135 -0.02523 L 0.02721 -0.02963 L 0.03086 -0.04004 L 0.02721 -0.05278 L 0.02721 -0.06342 L 0.02721 -0.07384 L 0.02721 -0.08449 L 0.02721 -0.09491" pathEditMode="relative" rAng="0" ptsTypes="AAAAAAAAAAAAAAAAAAAAAAAAAAAAA">
                                      <p:cBhvr>
                                        <p:cTn id="12" dur="5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2" y="-94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81 -0.04213 L -0.00782 -0.04213 L -0.00079 -0.05046 L -0.00313 -0.04005 L -0.00912 -0.0338 L -0.01498 -0.0338 L -0.02097 -0.0294 L -0.02331 -0.01898 L -0.02097 -0.00833 L -0.01498 7.40741E-07 L -0.00912 0.00231 L -0.00313 -0.00185 L 0.00052 -0.0125 L 0.00156 -0.02523 L 0.00156 -0.03565 L 0.00286 -0.0463 L 0.00989 -0.05695 L 0.01237 -0.04421 L 0.01237 -0.0294 L 0.01237 -0.01898 L 0.00638 -0.01667 L 0.00052 -0.0125 L 0.00403 -0.00185 L 0.00755 0.00856 L 0.00872 0.0213 L 0.00156 0.02546 L -0.0043 0.02546 L -0.01029 0.02546" pathEditMode="relative" rAng="0" ptsTypes="AAAAAAAAAAAAAAAAAAAAAAAAAAAA">
                                      <p:cBhvr>
                                        <p:cTn id="14" dur="5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26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53 0.13819 L 0.12239 0.14236 L 0.12838 0.14444 L 0.13437 0.14653 L 0.1414 0.14861 L 0.14739 0.14861 L 0.14739 0.13819 L 0.1414 0.13403 L 0.13554 0.13403 L 0.13307 0.14444 L 0.13307 0.15509 L 0.13307 0.16574 L 0.13307 0.17616 L 0.13307 0.18681 L 0.13906 0.19722 L 0.14505 0.19722 L 0.15091 0.19722 L 0.1569 0.19722 L 0.16276 0.19722 L 0.16875 0.20579 L 0.17109 0.2162 L 0.16875 0.22685 L 0.16276 0.22685 L 0.1569 0.23102 L 0.15091 0.23102 L 0.14505 0.23102 L 0.13789 0.23102 L 0.13554 0.24167 L 0.13554 0.25417 L 0.13671 0.26482 L 0.14257 0.2669 L 0.14856 0.2669 L 0.15442 0.2669 L 0.16158 0.2669 L 0.16757 0.26273 L 0.17343 0.25648 L 0.17825 0.24583 L 0.17942 0.23519 L 0.17942 0.22477 L 0.17239 0.21852" pathEditMode="relative" rAng="0" ptsTypes="AAAAAAAAAAAAAAAAAAAAAAAAAAAAAAAAAAAAAAAA">
                                      <p:cBhvr>
                                        <p:cTn id="1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8" y="622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747 0.06342 L 0.13346 0.06342 L 0.13815 0.07384 L 0.14179 0.08449 L 0.14179 0.0949 L 0.14179 0.10764 L 0.1358 0.1162 L 0.12995 0.11412 L 0.12995 0.10347 L 0.1358 0.0949 L 0.14297 0.09074 L 0.15 0.08657 L 0.15364 0.09722 L 0.15482 0.10972 L 0.15482 0.12037 L 0.15364 0.13102 L 0.14765 0.13727 L 0.14062 0.14143 L 0.13463 0.14143 L 0.12864 0.14352 L 0.12864 0.1331 L 0.1358 0.12037 L 0.14179 0.1162 L 0.14765 0.10972 L 0.15716 0.0949 L 0.16549 0.08657 L 0.17031 0.07592 L 0.16432 0.06967 L 0.15833 0.06134 L 0.15833 0.07384 L 0.1608 0.08449 L 0.16198 0.0949 L 0.16315 0.10764" pathEditMode="relative" rAng="0" ptsTypes="AAAAAAAAAAAAAAAAAAAAAAAAAAAAAAAAA">
                                      <p:cBhvr>
                                        <p:cTn id="18" dur="5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388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0.01065 L -0.00351 0.02338 L -0.00234 0.0338 L -0.00234 0.04445 L -0.00833 0.04653 L -0.0142 0.04653 L -0.02136 0.04028 L -0.02018 0.02963 L -0.0142 0.02338 L -0.00833 0.0213 L -0.00234 0.0213 L 5E-06 0.0338 L 0.00235 0.04653 L 0.00365 0.05718 L -0.00351 0.06135 L -0.01068 0.05926 L -0.00703 0.04861 L 5E-06 0.0382 L 0.00599 0.02963 L 0.01198 0.0213 L 0.0155 0.01065 L 0.00834 0.00232 L 0.00951 0.01273 L 0.01068 0.02338 L 0.01316 0.0338" pathEditMode="relative" rAng="0" ptsTypes="AAAAAAAAAAAAAAAAAAAAAAAAA">
                                      <p:cBhvr>
                                        <p:cTn id="20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10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0.01482 L -0.00599 0.02755 L -0.00234 0.03797 L -0.00234 0.0507 L -0.00234 0.06135 L -0.01067 0.06968 L -0.01666 0.07176 L -0.02252 0.07408 L -0.025 0.05926 L -0.01901 0.0507 L -0.01302 0.04445 L -0.00716 0.04028 L -0.00117 0.03588 L 0.00469 0.03797 L 0.00469 0.0507 L 0.00469 0.06343 L -0.01067 0.06968 L -0.01901 0.06968 L -0.025 0.06968 L -0.02851 0.05926 L -0.02851 0.04861 L -0.03086 0.03588 L -0.03086 0.02107 L -0.025 0.01482 L -0.01901 0.01482 L -0.01302 0.03172 L -0.01185 0.04445 L -0.0095 0.05695" pathEditMode="relative" rAng="0" ptsTypes="AAAAAAAAAAAAAAAAAAAAAAAAAAAA">
                                      <p:cBhvr>
                                        <p:cTn id="22" dur="5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296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06 7.40741E-07 L 0.00834 -0.01482 L 0.0155 -0.02963 L 0.02136 -0.0169 L 0.02136 -0.00625 L 0.02136 0.00417 L 0.0155 0.01481 L 0.00834 0.02106 L 0.00235 0.02315 L -0.00351 0.01898 L -0.00716 0.00856 L -0.01184 -0.00208 L -0.01419 -0.01482 L -0.00833 -0.02107 L -0.00234 -0.02315 L 0.00365 -0.02315 L 0.00717 -0.0125 L 0.01185 7.40741E-07 L 0.01303 0.01273 L 0.01433 0.02546 L 0.01433 0.03796 L 0.01433 0.04861 L 0.00951 0.05926 L 0.00365 0.05926 L -0.00234 0.06134 L -0.00833 0.06343 L -0.01067 0.05278 L -0.00716 0.04028 L -0.00234 0.02963 L 0.00365 0.02315" pathEditMode="relative" rAng="0" ptsTypes="AAAAAAAAAAAAAAAAAAAAAAAAAAAAAA">
                                      <p:cBhvr>
                                        <p:cTn id="24" dur="5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169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36 -0.05879 L -0.0362 -0.06088 L -0.03034 -0.06088 L -0.02435 -0.03981 L -0.022 -0.02083 L -0.022 -0.01018 L -0.022 0.00023 L -0.022 0.01297 L -0.022 0.02361 L -0.02786 0.02361 L -0.03268 0.01297 L -0.0362 0.00232 L -0.03984 -0.0081 L -0.04101 -0.02083 L -0.04101 -0.03148 L -0.04101 -0.04189 L -0.03502 -0.04838 L -0.02916 -0.04838 L -0.02317 -0.05046 L -0.022 -0.06088 L -0.02786 -0.06527 L -0.03502 -0.06527 L -0.04101 -0.06527 L -0.04687 -0.06527 L -0.05286 -0.06088 L -0.05286 -0.04838 L -0.05286 -0.03564 L -0.05286 -0.02291 L -0.05286 -0.0125 L -0.05286 -0.00185 L -0.04583 0.00023 L -0.03867 0.00023 L -0.03268 0.00023 L -0.02786 -0.01018 L -0.02317 -0.02291 L -0.02083 -0.03356 L -0.01849 -0.04398 L -0.01849 -0.05463 L -0.01719 -0.06736 L -0.01719 -0.07777 L -0.01367 -0.06736 L -0.01367 -0.05671 L -0.01367 -0.04629 L -0.01367 -0.03564 L -0.01601 -0.02291 L -0.022 -0.01666 L -0.02786 -0.01458 L -0.03385 -0.0125 L -0.04101 -0.0125 L -0.05052 -0.01458 L -0.05768 -0.01875 L -0.06953 -0.025 L -0.07304 -0.03773 L -0.06719 -0.05254 L -0.06354 -0.06296" pathEditMode="relative" rAng="0" ptsTypes="AAAAAAAAAAAAAAAAAAAAAAAAAAAAAAAAAAAAAAAAAAAAAAAAAAAAAAA">
                                      <p:cBhvr>
                                        <p:cTn id="26" dur="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7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38 0.00833 L 0.04271 0.01064 L 0.0487 0.00833 L 0.05222 0.02106 L 0.05222 0.03171 L 0.04636 0.03588 L 0.04037 0.03796 L 0.03438 0.04004 L 0.02852 0.04213 L 0.02604 0.02963 L 0.02969 0.01898 L 0.03438 0.00833 L 0.04037 0.00625 L 0.04636 0.00208 L 0.04987 0.0125 L 0.05104 0.02314 L 0.05104 0.03379 L 0.05104 0.04421 L 0.04987 0.05486 L 0.04505 0.06551 L 0.03802 0.06759 L 0.03802 0.05694 L 0.04037 0.04421 L 0.04636 0.03796 L 0.04987 0.05069 L 0.05222 0.06111 L 0.04987 0.07384 L 0.04388 0.0824" pathEditMode="relative" rAng="0" ptsTypes="AAAAAAAAAAAAAAAAAAAAAAAAAAAA">
                                      <p:cBhvr>
                                        <p:cTn id="28" dur="5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338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84 -0.01389 L -0.00885 -0.01389 L -0.00416 -0.00347 L -0.00416 0.00718 L -0.0112 0.01551 L -0.01719 0.01551 L -0.02317 0.01551 L -0.02903 0.01551 L -0.0362 0.01551 L -0.04323 0.01343 L -0.03854 0.00278 L -0.03255 -0.00139 L -0.02669 -0.00347 L -0.0207 -0.00555 L -0.01484 0.00278 L -0.01354 0.01551 L -0.01354 0.02616 L -0.01354 0.03889 L -0.01836 0.04931 L -0.02422 0.05787 L -0.03021 0.05995 L -0.0362 0.05787 L -0.04088 0.04514 L -0.03138 0.03658 L -0.02552 0.03033 L -0.01719 0.02616 L -0.00885 0.02616 L -0.00286 0.02616 L 0.003 0.02616 L 0.00651 0.03658 L 0.00781 0.04722 L 0.00899 0.05787 L 0.01016 0.06829 L 0.01133 0.08102 L 0.00547 0.08102 L -0.00416 0.08102 L -0.0112 0.07894" pathEditMode="relative" rAng="0" ptsTypes="AAAAAAAAAAAAAAAAAAAAAAAAAAAAAAAAAAAAA">
                                      <p:cBhvr>
                                        <p:cTn id="30" dur="5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474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65 0.00903 L -0.07513 0.01944 L -0.08099 0.02593 L -0.08815 0.02593 L -0.09414 0.01319 L -0.09531 0.00278 L -0.08815 -0.0037 L -0.08099 -0.00787 L -0.07396 -0.00787 L -0.06797 -0.00995 L -0.06198 -0.00995 L -0.05612 -0.01204 L -0.05612 0.00046 L -0.05612 0.01319 L -0.05846 0.02384 L -0.06562 0.03218 L -0.07265 0.03426 L -0.07982 0.03843 L -0.08815 0.03843 L -0.09531 0.03657 L -0.10364 0.03657 L -0.1095 0.03657 L -0.11549 0.03009 L -0.12135 0.02176 L -0.12383 0.00903 L -0.12383 -0.00162 L -0.12383 -0.01204 L -0.12135 -0.02269 L -0.11302 -0.02894 L -0.10716 -0.02894 L -0.10117 -0.02894 L -0.09531 -0.02894 L -0.08932 -0.03102 L -0.08333 -0.03542 L -0.07747 -0.0375 L -0.0763 -0.04815 L -0.0763 -0.05856 L -0.07148 -0.06921 L -0.06914 -0.08171" pathEditMode="relative" rAng="0" ptsTypes="AAAAAAAAAAAAAAAAAAAAAAAAAAAAAAAAAAAAAAA">
                                      <p:cBhvr>
                                        <p:cTn id="32" dur="5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2" y="-307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-0.02547 L 0.01901 -0.03172 L 0.025 -0.03588 L 0.02851 -0.02547 L 0.02851 -0.01482 L 0.02851 -0.00417 L 0.02265 3.33333E-06 L 0.01666 3.33333E-06 L 0.01067 3.33333E-06 L 0.00481 -0.00648 L 0.00117 -0.0169 L -0.00352 -0.02755 L 0.00234 -0.0338 L 0.00833 -0.03797 L 0.01432 -0.03797 L 0.02135 -0.04236 L 0.025 -0.05278 L 0.01901 -0.06135 L 0.01184 -0.0676 L 0.00599 -0.0676 L 4.375E-06 -0.0676 L 0.00117 -0.05695 L 0.00599 -0.04653 L 0.01184 -0.04028 L 0.01783 -0.0338 L 0.02018 -0.02315 L 0.02018 -0.01273 L 0.01901 -0.00209 L 0.01302 3.33333E-06 L 0.00716 0.00416 L 0.00117 0.00625 L -0.00118 -0.00417 L 0.00117 -0.01482" pathEditMode="relative" rAng="0" ptsTypes="AAAAAAAAAAAAAAAAAAAAAAAAAAAAAAAAA">
                                      <p:cBhvr>
                                        <p:cTn id="34" dur="5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53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1342 L 0.00078 0.02384 L -0.00287 0.03866 L -0.00521 0.05139 L -0.00638 0.06204 L -0.00052 0.06412 L 0.00664 0.06412 L 0.01263 0.05764 L 0.01849 0.05555 L 0.0233 0.04514 L 0.02448 0.03449 L 0.02448 0.02384 L 0.02448 0.01342 L 0.01614 0.00694 L 0.00547 0.00278 L -0.00052 0.00278 L -0.00873 0.00278 L -0.01823 0.00278 L -0.0194 0.01342 L -0.01354 0.02592 L -0.00755 0.03241 L 0.00078 0.03866 L 0.01028 0.04305 L 0.02096 0.04514 L 0.02916 0.0493 L 0.03515 0.05139 L 0.02916 0.05139 L 0.0233 0.05139 L 0.01732 0.05139 L 0.01497 0.03866 L 0.01497 0.02824 L 0.01497 0.01759 L 0.02096 0.00694" pathEditMode="relative" rAng="0" ptsTypes="AAAAAAAAAAAAAAAAAAAAAAAAAAAAAAAAA">
                                      <p:cBhvr>
                                        <p:cTn id="36" dur="5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video>
          </p:childTnLst>
        </p:cTn>
      </p:par>
    </p:tnLst>
    <p:bldLst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  <p:bldP spid="83" grpId="0" bldLvl="0" animBg="1"/>
      <p:bldP spid="84" grpId="0" bldLvl="0" animBg="1"/>
      <p:bldP spid="85" grpId="0" bldLvl="0" animBg="1"/>
      <p:bldP spid="86" grpId="0" bldLvl="0" animBg="1"/>
      <p:bldP spid="87" grpId="0" bldLvl="0" animBg="1"/>
      <p:bldP spid="89" grpId="0" bldLvl="0" animBg="1"/>
      <p:bldP spid="12" grpId="0" bldLvl="0" animBg="1"/>
      <p:bldP spid="7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35502" y="1074102"/>
            <a:ext cx="1502411" cy="58610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kumimoji="1" lang="zh-CN" sz="2800" b="1">
                <a:solidFill>
                  <a:srgbClr val="C00000"/>
                </a:solidFill>
                <a:latin typeface="+mj-ea"/>
                <a:ea typeface="+mj-ea"/>
              </a:rPr>
              <a:t>结构</a:t>
            </a:r>
            <a:endParaRPr kumimoji="1" lang="zh-CN" sz="2800" b="1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40" name="Text Box 2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74373" y="1092995"/>
            <a:ext cx="1651226" cy="58610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kumimoji="1" lang="zh-CN" sz="2800" b="1">
                <a:solidFill>
                  <a:srgbClr val="C00000"/>
                </a:solidFill>
                <a:latin typeface="+mj-ea"/>
                <a:ea typeface="+mj-ea"/>
              </a:rPr>
              <a:t>性质</a:t>
            </a:r>
            <a:endParaRPr kumimoji="1" lang="zh-CN" sz="2800" b="1">
              <a:solidFill>
                <a:srgbClr val="C00000"/>
              </a:solidFill>
              <a:latin typeface="+mj-ea"/>
              <a:ea typeface="+mj-ea"/>
            </a:endParaRPr>
          </a:p>
        </p:txBody>
      </p:sp>
      <p:grpSp>
        <p:nvGrpSpPr>
          <p:cNvPr id="45" name="组合 44"/>
          <p:cNvGrpSpPr/>
          <p:nvPr>
            <p:custDataLst>
              <p:tags r:id="rId3"/>
            </p:custDataLst>
          </p:nvPr>
        </p:nvGrpSpPr>
        <p:grpSpPr>
          <a:xfrm>
            <a:off x="3510675" y="798512"/>
            <a:ext cx="6011209" cy="871273"/>
            <a:chOff x="2341105" y="1670585"/>
            <a:chExt cx="6011209" cy="871273"/>
          </a:xfrm>
          <a:solidFill>
            <a:schemeClr val="bg1"/>
          </a:solidFill>
        </p:grpSpPr>
        <p:sp>
          <p:nvSpPr>
            <p:cNvPr id="68" name="Line 26"/>
            <p:cNvSpPr>
              <a:spLocks noChangeShapeType="1"/>
            </p:cNvSpPr>
            <p:nvPr>
              <p:custDataLst>
                <p:tags r:id="rId4"/>
              </p:custDataLst>
            </p:nvPr>
          </p:nvSpPr>
          <p:spPr bwMode="auto">
            <a:xfrm>
              <a:off x="5277980" y="2223670"/>
              <a:ext cx="1210945" cy="15240"/>
            </a:xfrm>
            <a:prstGeom prst="line">
              <a:avLst/>
            </a:prstGeom>
            <a:grpFill/>
            <a:ln w="38100">
              <a:solidFill>
                <a:srgbClr val="0033CC"/>
              </a:solidFill>
              <a:round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80" name="矩形 79"/>
            <p:cNvSpPr/>
            <p:nvPr>
              <p:custDataLst>
                <p:tags r:id="rId5"/>
              </p:custDataLst>
            </p:nvPr>
          </p:nvSpPr>
          <p:spPr>
            <a:xfrm>
              <a:off x="2341105" y="1670585"/>
              <a:ext cx="690880" cy="55308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b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决定</a:t>
              </a:r>
              <a:endParaRPr lang="zh-CN" altLang="en-US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81" name="Text Box 25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701088" y="1955753"/>
              <a:ext cx="1651226" cy="586105"/>
            </a:xfrm>
            <a:prstGeom prst="rect">
              <a:avLst/>
            </a:prstGeom>
            <a:grpFill/>
            <a:ln w="9525">
              <a:solidFill>
                <a:srgbClr val="0000FF"/>
              </a:solidFill>
              <a:miter lim="800000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15000"/>
                </a:lnSpc>
              </a:pPr>
              <a:r>
                <a:rPr kumimoji="1" lang="zh-CN" sz="2800" b="1">
                  <a:solidFill>
                    <a:srgbClr val="C00000"/>
                  </a:solidFill>
                  <a:latin typeface="+mj-ea"/>
                  <a:ea typeface="+mj-ea"/>
                </a:rPr>
                <a:t>用途</a:t>
              </a:r>
              <a:endParaRPr kumimoji="1" lang="zh-CN" sz="2800" b="1">
                <a:solidFill>
                  <a:srgbClr val="C00000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82" name="矩形 81"/>
          <p:cNvSpPr/>
          <p:nvPr>
            <p:custDataLst>
              <p:tags r:id="rId7"/>
            </p:custDataLst>
          </p:nvPr>
        </p:nvSpPr>
        <p:spPr>
          <a:xfrm>
            <a:off x="6632970" y="841692"/>
            <a:ext cx="690880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决定</a:t>
            </a:r>
            <a:endParaRPr lang="zh-CN" altLang="en-US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8" name="Line 26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3320081" y="1351865"/>
            <a:ext cx="1080000" cy="0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29" name="文本框 28"/>
          <p:cNvSpPr txBox="1"/>
          <p:nvPr>
            <p:custDataLst>
              <p:tags r:id="rId9"/>
            </p:custDataLst>
          </p:nvPr>
        </p:nvSpPr>
        <p:spPr>
          <a:xfrm>
            <a:off x="2064885" y="2640488"/>
            <a:ext cx="5723255" cy="629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5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）</a:t>
            </a:r>
            <a:r>
              <a:rPr lang="en-US" altLang="zh-CN" sz="2800" b="1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金属</a:t>
            </a:r>
            <a:r>
              <a:rPr lang="zh-CN" altLang="en-US" sz="2800" b="1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晶体的构成微粒是什么</a:t>
            </a:r>
            <a:r>
              <a:rPr lang="en-US" altLang="zh-CN" sz="2800" b="1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？</a:t>
            </a:r>
            <a:endParaRPr lang="en-US" altLang="zh-CN" sz="2800" b="1" err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0" name="Picture 7" descr="d:\系统文件\zhaojh\我的文档\My Pictures\小人\观察小人.pn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 bwMode="auto">
          <a:xfrm>
            <a:off x="54189" y="1796947"/>
            <a:ext cx="953659" cy="102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" name="Group 3"/>
          <p:cNvGrpSpPr/>
          <p:nvPr>
            <p:custDataLst>
              <p:tags r:id="rId12"/>
            </p:custDataLst>
          </p:nvPr>
        </p:nvGrpSpPr>
        <p:grpSpPr>
          <a:xfrm>
            <a:off x="1131358" y="2020252"/>
            <a:ext cx="2188723" cy="883382"/>
            <a:chOff x="8" y="6"/>
            <a:chExt cx="1125" cy="450"/>
          </a:xfrm>
        </p:grpSpPr>
        <p:grpSp>
          <p:nvGrpSpPr>
            <p:cNvPr id="32" name="矩形 59"/>
            <p:cNvGrpSpPr/>
            <p:nvPr>
              <p:custDataLst>
                <p:tags r:id="rId13"/>
              </p:custDataLst>
            </p:nvPr>
          </p:nvGrpSpPr>
          <p:grpSpPr>
            <a:xfrm>
              <a:off x="8" y="6"/>
              <a:ext cx="1125" cy="450"/>
              <a:chOff x="0" y="0"/>
              <a:chExt cx="2188464" cy="883920"/>
            </a:xfrm>
          </p:grpSpPr>
          <p:pic>
            <p:nvPicPr>
              <p:cNvPr id="33" name="矩形 59"/>
              <p:cNvPicPr>
                <a:picLocks noChangeArrowheads="1"/>
              </p:cNvPicPr>
              <p:nvPr>
                <p:custDataLst>
                  <p:tags r:id="rId14"/>
                </p:custDataLst>
              </p:nvPr>
            </p:nvPicPr>
            <p:blipFill>
              <a:blip r:embed="rId15"/>
              <a:stretch>
                <a:fillRect/>
              </a:stretch>
            </p:blipFill>
            <p:spPr bwMode="auto">
              <a:xfrm>
                <a:off x="0" y="0"/>
                <a:ext cx="2188464" cy="8839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" name="Text Box 72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6255" y="49235"/>
                <a:ext cx="1774325" cy="47113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Century Schoolbook" panose="02040604050505020304" pitchFamily="18" charset="0"/>
                </a:endParaRPr>
              </a:p>
            </p:txBody>
          </p:sp>
        </p:grpSp>
        <p:sp>
          <p:nvSpPr>
            <p:cNvPr id="41" name="TextBox 20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107" y="13"/>
              <a:ext cx="768" cy="23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思考讨论</a:t>
              </a:r>
              <a:endParaRPr lang="zh-CN" altLang="en-US" sz="2400" b="1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9" name="文本框 8"/>
          <p:cNvSpPr txBox="1"/>
          <p:nvPr>
            <p:custDataLst>
              <p:tags r:id="rId18"/>
            </p:custDataLst>
          </p:nvPr>
        </p:nvSpPr>
        <p:spPr>
          <a:xfrm>
            <a:off x="1177618" y="5506135"/>
            <a:ext cx="1056640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金属晶体：金属阳离子和自由电子通过金属键形成的晶体。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2" name="电子气">
            <a:hlinkClick r:id="" action="ppaction://media"/>
          </p:cNvPr>
          <p:cNvPicPr>
            <a:picLocks noChangeAspect="1"/>
          </p:cNvPicPr>
          <p:nvPr>
            <a:vide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  <p:custDataLst>
              <p:tags r:id="rId21"/>
            </p:custDataLst>
          </p:nvPr>
        </p:nvPicPr>
        <p:blipFill>
          <a:blip r:embed="rId22"/>
          <a:srcRect t="13695" b="20132"/>
          <a:stretch>
            <a:fillRect/>
          </a:stretch>
        </p:blipFill>
        <p:spPr>
          <a:xfrm>
            <a:off x="2888277" y="3207464"/>
            <a:ext cx="4770218" cy="2298671"/>
          </a:xfrm>
          <a:prstGeom prst="rect">
            <a:avLst/>
          </a:prstGeom>
        </p:spPr>
      </p:pic>
      <p:sp>
        <p:nvSpPr>
          <p:cNvPr id="3" name="矩形 2"/>
          <p:cNvSpPr/>
          <p:nvPr userDrawn="1">
            <p:custDataLst>
              <p:tags r:id="rId23"/>
            </p:custDataLst>
          </p:nvPr>
        </p:nvSpPr>
        <p:spPr>
          <a:xfrm>
            <a:off x="1057910" y="111760"/>
            <a:ext cx="2842895" cy="4603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p>
            <a:r>
              <a:rPr lang="zh-CN" altLang="en-US" sz="2400" b="1" kern="10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金属键与金属晶体</a:t>
            </a:r>
            <a:endParaRPr lang="zh-CN" altLang="en-US" sz="2400" b="1" kern="10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7" descr="d:\系统文件\zhaojh\我的文档\My Pictures\小人\观察小人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 bwMode="auto">
          <a:xfrm>
            <a:off x="90279" y="685128"/>
            <a:ext cx="833266" cy="899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" name="Group 3"/>
          <p:cNvGrpSpPr/>
          <p:nvPr>
            <p:custDataLst>
              <p:tags r:id="rId3"/>
            </p:custDataLst>
          </p:nvPr>
        </p:nvGrpSpPr>
        <p:grpSpPr>
          <a:xfrm>
            <a:off x="1303418" y="830386"/>
            <a:ext cx="2188723" cy="883382"/>
            <a:chOff x="8" y="6"/>
            <a:chExt cx="1125" cy="450"/>
          </a:xfrm>
        </p:grpSpPr>
        <p:grpSp>
          <p:nvGrpSpPr>
            <p:cNvPr id="37" name="矩形 59"/>
            <p:cNvGrpSpPr/>
            <p:nvPr>
              <p:custDataLst>
                <p:tags r:id="rId4"/>
              </p:custDataLst>
            </p:nvPr>
          </p:nvGrpSpPr>
          <p:grpSpPr>
            <a:xfrm>
              <a:off x="8" y="6"/>
              <a:ext cx="1125" cy="450"/>
              <a:chOff x="0" y="0"/>
              <a:chExt cx="2188464" cy="883920"/>
            </a:xfrm>
          </p:grpSpPr>
          <p:pic>
            <p:nvPicPr>
              <p:cNvPr id="39" name="矩形 59"/>
              <p:cNvPicPr>
                <a:picLocks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6"/>
              <a:stretch>
                <a:fillRect/>
              </a:stretch>
            </p:blipFill>
            <p:spPr bwMode="auto">
              <a:xfrm>
                <a:off x="0" y="0"/>
                <a:ext cx="2188464" cy="8839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2" name="Text Box 72"/>
              <p:cNvSpPr txBox="1"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46255" y="49235"/>
                <a:ext cx="1774325" cy="47113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Century Schoolbook" panose="02040604050505020304" pitchFamily="18" charset="0"/>
                </a:endParaRPr>
              </a:p>
            </p:txBody>
          </p:sp>
        </p:grpSp>
        <p:sp>
          <p:nvSpPr>
            <p:cNvPr id="38" name="TextBox 20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07" y="13"/>
              <a:ext cx="768" cy="23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思考讨论</a:t>
              </a:r>
              <a:endParaRPr lang="zh-CN" altLang="en-US" sz="2400" b="1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43" name="文本框 42"/>
          <p:cNvSpPr txBox="1"/>
          <p:nvPr>
            <p:custDataLst>
              <p:tags r:id="rId9"/>
            </p:custDataLst>
          </p:nvPr>
        </p:nvSpPr>
        <p:spPr>
          <a:xfrm>
            <a:off x="1303418" y="1584361"/>
            <a:ext cx="9020418" cy="65684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eaLnBrk="1" hangingPunct="1">
              <a:lnSpc>
                <a:spcPct val="15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）金属键是否像共价键一样，具有方向性和饱和性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？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3" name="TextBox 19"/>
          <p:cNvSpPr txBox="1"/>
          <p:nvPr>
            <p:custDataLst>
              <p:tags r:id="rId10"/>
            </p:custDataLst>
          </p:nvPr>
        </p:nvSpPr>
        <p:spPr>
          <a:xfrm>
            <a:off x="3018749" y="2306130"/>
            <a:ext cx="421991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金属键无方向性和饱和性</a:t>
            </a:r>
            <a:endParaRPr lang="zh-CN" altLang="en-US" sz="2800" b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54" name="Picture 2" descr="金属晶体1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67376" y="2251675"/>
            <a:ext cx="2503170" cy="2385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文本框 54"/>
          <p:cNvSpPr txBox="1"/>
          <p:nvPr>
            <p:custDataLst>
              <p:tags r:id="rId14"/>
            </p:custDataLst>
          </p:nvPr>
        </p:nvSpPr>
        <p:spPr>
          <a:xfrm>
            <a:off x="1303418" y="2745792"/>
            <a:ext cx="5413661" cy="65684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eaLnBrk="1" hangingPunct="1">
              <a:lnSpc>
                <a:spcPct val="15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）哪些类物质中含有金属键？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6" name="TextBox 19"/>
          <p:cNvSpPr txBox="1"/>
          <p:nvPr>
            <p:custDataLst>
              <p:tags r:id="rId15"/>
            </p:custDataLst>
          </p:nvPr>
        </p:nvSpPr>
        <p:spPr>
          <a:xfrm>
            <a:off x="3643566" y="3495090"/>
            <a:ext cx="236945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金属和合金</a:t>
            </a:r>
            <a:endParaRPr lang="zh-CN" altLang="en-US" sz="2800" b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7" name="文本框 56"/>
          <p:cNvSpPr txBox="1"/>
          <p:nvPr>
            <p:custDataLst>
              <p:tags r:id="rId16"/>
            </p:custDataLst>
          </p:nvPr>
        </p:nvSpPr>
        <p:spPr>
          <a:xfrm>
            <a:off x="1289661" y="3939370"/>
            <a:ext cx="7577715" cy="65684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eaLnBrk="1" hangingPunct="1">
              <a:lnSpc>
                <a:spcPct val="15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4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）金属晶体在融化过程中破坏什么作用力？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8" name="文本框 57"/>
          <p:cNvSpPr txBox="1"/>
          <p:nvPr>
            <p:custDataLst>
              <p:tags r:id="rId17"/>
            </p:custDataLst>
          </p:nvPr>
        </p:nvSpPr>
        <p:spPr>
          <a:xfrm>
            <a:off x="1009650" y="4740273"/>
            <a:ext cx="9448800" cy="6735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破坏金属键，金属键越强、金属的熔沸点越高，硬度越大。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 userDrawn="1">
            <p:custDataLst>
              <p:tags r:id="rId18"/>
            </p:custDataLst>
          </p:nvPr>
        </p:nvSpPr>
        <p:spPr>
          <a:xfrm>
            <a:off x="1057910" y="111760"/>
            <a:ext cx="2842895" cy="4603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p>
            <a:r>
              <a:rPr lang="zh-CN" altLang="en-US" sz="2400" b="1" kern="10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金属键与金属晶体</a:t>
            </a:r>
            <a:endParaRPr lang="zh-CN" altLang="en-US" sz="2400" b="1" kern="10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6" grpId="0"/>
      <p:bldP spid="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3"/>
          <p:cNvGrpSpPr/>
          <p:nvPr>
            <p:custDataLst>
              <p:tags r:id="rId1"/>
            </p:custDataLst>
          </p:nvPr>
        </p:nvGrpSpPr>
        <p:grpSpPr>
          <a:xfrm>
            <a:off x="916934" y="937194"/>
            <a:ext cx="2188723" cy="883382"/>
            <a:chOff x="8" y="6"/>
            <a:chExt cx="1125" cy="450"/>
          </a:xfrm>
        </p:grpSpPr>
        <p:grpSp>
          <p:nvGrpSpPr>
            <p:cNvPr id="29" name="矩形 59"/>
            <p:cNvGrpSpPr/>
            <p:nvPr>
              <p:custDataLst>
                <p:tags r:id="rId2"/>
              </p:custDataLst>
            </p:nvPr>
          </p:nvGrpSpPr>
          <p:grpSpPr>
            <a:xfrm>
              <a:off x="8" y="6"/>
              <a:ext cx="1125" cy="450"/>
              <a:chOff x="0" y="0"/>
              <a:chExt cx="2188464" cy="883920"/>
            </a:xfrm>
          </p:grpSpPr>
          <p:pic>
            <p:nvPicPr>
              <p:cNvPr id="30" name="矩形 59"/>
              <p:cNvPicPr>
                <a:picLocks noChangeArrowheads="1"/>
              </p:cNvPicPr>
              <p:nvPr>
                <p:custDataLst>
                  <p:tags r:id="rId3"/>
                </p:custDataLst>
              </p:nvPr>
            </p:nvPicPr>
            <p:blipFill>
              <a:blip r:embed="rId4"/>
              <a:stretch>
                <a:fillRect/>
              </a:stretch>
            </p:blipFill>
            <p:spPr bwMode="auto">
              <a:xfrm>
                <a:off x="0" y="0"/>
                <a:ext cx="2188464" cy="8839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1" name="Text Box 72"/>
              <p:cNvSpPr txBox="1">
                <a:spLocks noChangeArrowhead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46255" y="49235"/>
                <a:ext cx="1774325" cy="47113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Century Schoolbook" panose="02040604050505020304" pitchFamily="18" charset="0"/>
                </a:endParaRPr>
              </a:p>
            </p:txBody>
          </p:sp>
        </p:grpSp>
        <p:sp>
          <p:nvSpPr>
            <p:cNvPr id="32" name="TextBox 20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07" y="13"/>
              <a:ext cx="768" cy="23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思考讨论</a:t>
              </a:r>
              <a:endParaRPr lang="zh-CN" altLang="en-US" sz="2400" b="1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pic>
        <p:nvPicPr>
          <p:cNvPr id="33" name="Picture 7" descr="d:\系统文件\zhaojh\我的文档\My Pictures\小人\观察小人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 bwMode="auto">
          <a:xfrm>
            <a:off x="600" y="728748"/>
            <a:ext cx="953659" cy="102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文本框 1"/>
          <p:cNvSpPr txBox="1"/>
          <p:nvPr>
            <p:custDataLst>
              <p:tags r:id="rId9"/>
            </p:custDataLst>
          </p:nvPr>
        </p:nvSpPr>
        <p:spPr>
          <a:xfrm>
            <a:off x="2011296" y="917731"/>
            <a:ext cx="9907270" cy="1303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（1）</a:t>
            </a:r>
            <a:r>
              <a:rPr 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对比锂、钠、镁、铝、钾的原子结构和熔沸点的数据，晶体的熔沸点与哪些因素有关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？</a:t>
            </a:r>
            <a:endParaRPr lang="en-US" altLang="zh-CN" sz="28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10"/>
            </p:custDataLst>
          </p:nvPr>
        </p:nvGraphicFramePr>
        <p:xfrm>
          <a:off x="2430807" y="2378637"/>
          <a:ext cx="7978086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5844"/>
                <a:gridCol w="2073480"/>
                <a:gridCol w="1347692"/>
                <a:gridCol w="1547789"/>
                <a:gridCol w="2023281"/>
              </a:tblGrid>
              <a:tr h="396240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晶体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离子半径</a:t>
                      </a: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/pm</a:t>
                      </a:r>
                      <a:endParaRPr lang="en-US" altLang="zh-CN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电荷数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熔点</a:t>
                      </a: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/℃</a:t>
                      </a:r>
                      <a:endParaRPr lang="en-US" altLang="zh-CN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沸点</a:t>
                      </a:r>
                      <a:r>
                        <a:rPr lang="en-US" altLang="zh-CN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/℃</a:t>
                      </a:r>
                      <a:endParaRPr lang="en-US" altLang="zh-CN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vert="horz"/>
                </a:tc>
              </a:tr>
              <a:tr h="305435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Li</a:t>
                      </a:r>
                      <a:endParaRPr lang="en-US" altLang="zh-CN"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76</a:t>
                      </a:r>
                      <a:endParaRPr lang="en-US" altLang="zh-CN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zh-CN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180</a:t>
                      </a:r>
                      <a:endParaRPr lang="en-US" altLang="zh-CN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1340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</a:tr>
              <a:tr h="396240">
                <a:tc>
                  <a:txBody>
                    <a:bodyPr wrap="square"/>
                    <a:lstStyle/>
                    <a:p>
                      <a:pPr algn="ctr"/>
                      <a:r>
                        <a:rPr lang="en-US" altLang="zh-CN" sz="2000" b="1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endParaRPr lang="en-US" altLang="zh-CN" sz="2000" b="1" err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ClrTx/>
                        <a:buSzTx/>
                        <a:buFontTx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102</a:t>
                      </a:r>
                      <a:endParaRPr lang="en-US" altLang="zh-CN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97.72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883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</a:tr>
              <a:tr h="370840">
                <a:tc>
                  <a:txBody>
                    <a:bodyPr wrap="square"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1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</a:t>
                      </a:r>
                      <a:endParaRPr lang="en-US" altLang="zh-CN" sz="2000" b="1" err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ClrTx/>
                        <a:buSzTx/>
                        <a:buFontTx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72</a:t>
                      </a:r>
                      <a:endParaRPr lang="en-US" altLang="zh-CN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651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1107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</a:tr>
              <a:tr h="370840">
                <a:tc>
                  <a:txBody>
                    <a:bodyPr wrap="square"/>
                    <a:lstStyle/>
                    <a:p>
                      <a:pPr algn="ctr"/>
                      <a:r>
                        <a:rPr lang="en-US" altLang="zh-CN" sz="2000" b="1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  <a:endParaRPr lang="en-US" altLang="zh-CN" sz="2000" b="1" err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ClrTx/>
                        <a:buSzTx/>
                        <a:buFontTx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53.5</a:t>
                      </a:r>
                      <a:endParaRPr lang="en-US" altLang="zh-CN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marL="0" marR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marL="0" marR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660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marL="0" marR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2324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</a:tr>
              <a:tr h="294005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2000" b="1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US" altLang="zh-CN" sz="2000" b="1" err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138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marL="0" marR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zh-CN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marL="0" marR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63.65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marL="0" marR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759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</a:tr>
            </a:tbl>
          </a:graphicData>
        </a:graphic>
      </p:graphicFrame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739740" y="5279566"/>
            <a:ext cx="10913745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800" b="1">
                <a:solidFill>
                  <a:srgbClr val="006BBC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 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金属阳离子半径越小，所带电荷越多，金属键越强，熔沸点就相应越高，硬度也越大。</a:t>
            </a:r>
            <a:endParaRPr lang="zh-CN" altLang="en-US" sz="2800" b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矩形 8"/>
          <p:cNvSpPr/>
          <p:nvPr userDrawn="1">
            <p:custDataLst>
              <p:tags r:id="rId12"/>
            </p:custDataLst>
          </p:nvPr>
        </p:nvSpPr>
        <p:spPr>
          <a:xfrm>
            <a:off x="1057910" y="111760"/>
            <a:ext cx="2842895" cy="4603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p>
            <a:r>
              <a:rPr lang="zh-CN" altLang="en-US" sz="2400" b="1" kern="10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金属的性质</a:t>
            </a:r>
            <a:endParaRPr lang="zh-CN" altLang="en-US" sz="2400" b="1" kern="10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3"/>
          <p:cNvGrpSpPr/>
          <p:nvPr>
            <p:custDataLst>
              <p:tags r:id="rId1"/>
            </p:custDataLst>
          </p:nvPr>
        </p:nvGrpSpPr>
        <p:grpSpPr>
          <a:xfrm>
            <a:off x="1077769" y="952053"/>
            <a:ext cx="2188723" cy="883382"/>
            <a:chOff x="8" y="6"/>
            <a:chExt cx="1125" cy="450"/>
          </a:xfrm>
        </p:grpSpPr>
        <p:grpSp>
          <p:nvGrpSpPr>
            <p:cNvPr id="29" name="矩形 59"/>
            <p:cNvGrpSpPr/>
            <p:nvPr>
              <p:custDataLst>
                <p:tags r:id="rId2"/>
              </p:custDataLst>
            </p:nvPr>
          </p:nvGrpSpPr>
          <p:grpSpPr>
            <a:xfrm>
              <a:off x="8" y="6"/>
              <a:ext cx="1125" cy="450"/>
              <a:chOff x="0" y="0"/>
              <a:chExt cx="2188464" cy="883920"/>
            </a:xfrm>
          </p:grpSpPr>
          <p:pic>
            <p:nvPicPr>
              <p:cNvPr id="30" name="矩形 59"/>
              <p:cNvPicPr>
                <a:picLocks noChangeArrowheads="1"/>
              </p:cNvPicPr>
              <p:nvPr>
                <p:custDataLst>
                  <p:tags r:id="rId3"/>
                </p:custDataLst>
              </p:nvPr>
            </p:nvPicPr>
            <p:blipFill>
              <a:blip r:embed="rId4"/>
              <a:stretch>
                <a:fillRect/>
              </a:stretch>
            </p:blipFill>
            <p:spPr bwMode="auto">
              <a:xfrm>
                <a:off x="0" y="0"/>
                <a:ext cx="2188464" cy="8839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1" name="Text Box 72"/>
              <p:cNvSpPr txBox="1">
                <a:spLocks noChangeArrowhead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46255" y="49235"/>
                <a:ext cx="1774325" cy="47113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Century Schoolbook" panose="02040604050505020304" pitchFamily="18" charset="0"/>
                </a:endParaRPr>
              </a:p>
            </p:txBody>
          </p:sp>
        </p:grpSp>
        <p:sp>
          <p:nvSpPr>
            <p:cNvPr id="32" name="TextBox 20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07" y="13"/>
              <a:ext cx="768" cy="23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思考讨论</a:t>
              </a:r>
              <a:endParaRPr lang="zh-CN" altLang="en-US" sz="2400" b="1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pic>
        <p:nvPicPr>
          <p:cNvPr id="33" name="Picture 7" descr="d:\系统文件\zhaojh\我的文档\My Pictures\小人\观察小人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 bwMode="auto">
          <a:xfrm>
            <a:off x="600" y="728748"/>
            <a:ext cx="953659" cy="102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本框 3"/>
          <p:cNvSpPr txBox="1"/>
          <p:nvPr>
            <p:custDataLst>
              <p:tags r:id="rId9"/>
            </p:custDataLst>
          </p:nvPr>
        </p:nvSpPr>
        <p:spPr>
          <a:xfrm>
            <a:off x="330833" y="4510432"/>
            <a:ext cx="1206817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/>
            <a:r>
              <a:rPr lang="en-US" altLang="zh-CN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 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①碱金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属熔沸点随原子序数增大而递减，原因：</a:t>
            </a:r>
            <a:endParaRPr lang="zh-CN" altLang="en-US" sz="2800" b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r" eaLnBrk="1" hangingPunct="1"/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同主族元素，电荷数相同，从上到下离子半径依次增大，金属键依次减弱。</a:t>
            </a:r>
            <a:endParaRPr lang="zh-CN" altLang="en-US" sz="2800" b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10"/>
            </p:custDataLst>
          </p:nvPr>
        </p:nvSpPr>
        <p:spPr>
          <a:xfrm>
            <a:off x="2898564" y="1001258"/>
            <a:ext cx="9907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）根据</a:t>
            </a:r>
            <a:r>
              <a:rPr 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数据</a:t>
            </a:r>
            <a:r>
              <a:rPr 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你能总结出什么规律？</a:t>
            </a:r>
            <a:endParaRPr lang="en-US" altLang="zh-CN" sz="28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11"/>
            </p:custDataLst>
          </p:nvPr>
        </p:nvSpPr>
        <p:spPr>
          <a:xfrm>
            <a:off x="330833" y="5508889"/>
            <a:ext cx="1091374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/>
            <a:r>
              <a:rPr lang="en-US" altLang="zh-CN" sz="2800" b="1">
                <a:solidFill>
                  <a:srgbClr val="006BBC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 </a:t>
            </a:r>
            <a:r>
              <a:rPr lang="en-US" altLang="zh-CN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②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同周期金属晶体的熔沸点：钠＜镁＜铝 ，原因：</a:t>
            </a:r>
            <a:endParaRPr lang="zh-CN" altLang="en-US" sz="2800" b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eaLnBrk="1" hangingPunct="1"/>
            <a:r>
              <a:rPr lang="en-US" altLang="zh-CN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同周期从左到右，离子半径依次减小，电荷数增多，金属键增强。</a:t>
            </a:r>
            <a:endParaRPr lang="zh-CN" altLang="en-US" sz="2800" b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2"/>
            </p:custDataLst>
          </p:nvPr>
        </p:nvGraphicFramePr>
        <p:xfrm>
          <a:off x="1726246" y="1619670"/>
          <a:ext cx="8122921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3741"/>
                <a:gridCol w="2111122"/>
                <a:gridCol w="1372158"/>
                <a:gridCol w="1575888"/>
                <a:gridCol w="2060012"/>
              </a:tblGrid>
              <a:tr h="396240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晶体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离子半径</a:t>
                      </a: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/pm</a:t>
                      </a:r>
                      <a:endParaRPr lang="en-US" altLang="zh-CN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电荷数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熔点</a:t>
                      </a: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/℃</a:t>
                      </a:r>
                      <a:endParaRPr lang="en-US" altLang="zh-CN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沸点</a:t>
                      </a:r>
                      <a:r>
                        <a:rPr lang="en-US" altLang="zh-CN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/℃</a:t>
                      </a:r>
                      <a:endParaRPr lang="en-US" altLang="zh-CN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vert="horz"/>
                </a:tc>
              </a:tr>
              <a:tr h="305435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Li</a:t>
                      </a:r>
                      <a:endParaRPr lang="en-US" altLang="zh-CN"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76</a:t>
                      </a:r>
                      <a:endParaRPr lang="en-US" altLang="zh-CN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zh-CN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180</a:t>
                      </a:r>
                      <a:endParaRPr lang="en-US" altLang="zh-CN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1340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</a:tr>
              <a:tr h="370840">
                <a:tc>
                  <a:txBody>
                    <a:bodyPr wrap="square"/>
                    <a:lstStyle/>
                    <a:p>
                      <a:pPr algn="ctr"/>
                      <a:r>
                        <a:rPr lang="en-US" altLang="zh-CN" sz="2000" b="1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endParaRPr lang="en-US" altLang="zh-CN" sz="2000" b="1" err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ClrTx/>
                        <a:buSzTx/>
                        <a:buFontTx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102</a:t>
                      </a:r>
                      <a:endParaRPr lang="en-US" altLang="zh-CN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97.72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883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</a:tr>
              <a:tr h="370840">
                <a:tc>
                  <a:txBody>
                    <a:bodyPr wrap="square"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1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</a:t>
                      </a:r>
                      <a:endParaRPr lang="en-US" altLang="zh-CN" sz="2000" b="1" err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ClrTx/>
                        <a:buSzTx/>
                        <a:buFontTx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72</a:t>
                      </a:r>
                      <a:endParaRPr lang="en-US" altLang="zh-CN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651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1107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</a:tr>
              <a:tr h="370840">
                <a:tc>
                  <a:txBody>
                    <a:bodyPr wrap="square"/>
                    <a:lstStyle/>
                    <a:p>
                      <a:pPr algn="ctr"/>
                      <a:r>
                        <a:rPr lang="en-US" altLang="zh-CN" sz="2000" b="1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  <a:endParaRPr lang="en-US" altLang="zh-CN" sz="2000" b="1" err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ClrTx/>
                        <a:buSzTx/>
                        <a:buFontTx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53.5</a:t>
                      </a:r>
                      <a:endParaRPr lang="en-US" altLang="zh-CN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marL="0" marR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marL="0" marR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660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marL="0" marR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2324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</a:tr>
              <a:tr h="294005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2000" b="1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US" altLang="zh-CN" sz="2000" b="1" err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138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marL="0" marR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zh-CN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marL="0" marR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  </a:t>
                      </a:r>
                      <a:r>
                        <a:rPr lang="zh-CN" altLang="en-US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63.65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marL="0" marR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759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</a:tr>
            </a:tbl>
          </a:graphicData>
        </a:graphic>
      </p:graphicFrame>
      <p:sp>
        <p:nvSpPr>
          <p:cNvPr id="9" name="矩形 8"/>
          <p:cNvSpPr/>
          <p:nvPr userDrawn="1">
            <p:custDataLst>
              <p:tags r:id="rId13"/>
            </p:custDataLst>
          </p:nvPr>
        </p:nvSpPr>
        <p:spPr>
          <a:xfrm>
            <a:off x="1057910" y="111760"/>
            <a:ext cx="2842895" cy="4603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p>
            <a:r>
              <a:rPr lang="zh-CN" altLang="en-US" sz="2400" b="1" kern="10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金属的性质</a:t>
            </a:r>
            <a:endParaRPr lang="zh-CN" altLang="en-US" sz="2400" b="1" kern="10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AS_UNIQUEID" val="479"/>
</p:tagLst>
</file>

<file path=ppt/tags/tag102.xml><?xml version="1.0" encoding="utf-8"?>
<p:tagLst xmlns:p="http://schemas.openxmlformats.org/presentationml/2006/main">
  <p:tag name="AS_UNIQUEID" val="481"/>
</p:tagLst>
</file>

<file path=ppt/tags/tag103.xml><?xml version="1.0" encoding="utf-8"?>
<p:tagLst xmlns:p="http://schemas.openxmlformats.org/presentationml/2006/main">
  <p:tag name="AS_UNIQUEID" val="482"/>
</p:tagLst>
</file>

<file path=ppt/tags/tag104.xml><?xml version="1.0" encoding="utf-8"?>
<p:tagLst xmlns:p="http://schemas.openxmlformats.org/presentationml/2006/main">
  <p:tag name="AS_UNIQUEID" val="483"/>
</p:tagLst>
</file>

<file path=ppt/tags/tag105.xml><?xml version="1.0" encoding="utf-8"?>
<p:tagLst xmlns:p="http://schemas.openxmlformats.org/presentationml/2006/main">
  <p:tag name="AS_UNIQUEID" val="484"/>
</p:tagLst>
</file>

<file path=ppt/tags/tag106.xml><?xml version="1.0" encoding="utf-8"?>
<p:tagLst xmlns:p="http://schemas.openxmlformats.org/presentationml/2006/main">
  <p:tag name="AS_UNIQUEID" val="485"/>
</p:tagLst>
</file>

<file path=ppt/tags/tag107.xml><?xml version="1.0" encoding="utf-8"?>
<p:tagLst xmlns:p="http://schemas.openxmlformats.org/presentationml/2006/main">
  <p:tag name="AS_UNIQUEID" val="486"/>
</p:tagLst>
</file>

<file path=ppt/tags/tag108.xml><?xml version="1.0" encoding="utf-8"?>
<p:tagLst xmlns:p="http://schemas.openxmlformats.org/presentationml/2006/main">
  <p:tag name="AS_UNIQUEID" val="487"/>
</p:tagLst>
</file>

<file path=ppt/tags/tag109.xml><?xml version="1.0" encoding="utf-8"?>
<p:tagLst xmlns:p="http://schemas.openxmlformats.org/presentationml/2006/main">
  <p:tag name="AS_UNIQUEID" val="488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AS_UNIQUEID" val="489"/>
</p:tagLst>
</file>

<file path=ppt/tags/tag111.xml><?xml version="1.0" encoding="utf-8"?>
<p:tagLst xmlns:p="http://schemas.openxmlformats.org/presentationml/2006/main">
  <p:tag name="AS_UNIQUEID" val="490"/>
</p:tagLst>
</file>

<file path=ppt/tags/tag112.xml><?xml version="1.0" encoding="utf-8"?>
<p:tagLst xmlns:p="http://schemas.openxmlformats.org/presentationml/2006/main">
  <p:tag name="AS_UNIQUEID" val="491"/>
</p:tagLst>
</file>

<file path=ppt/tags/tag113.xml><?xml version="1.0" encoding="utf-8"?>
<p:tagLst xmlns:p="http://schemas.openxmlformats.org/presentationml/2006/main">
  <p:tag name="AS_UNIQUEID" val="492"/>
</p:tagLst>
</file>

<file path=ppt/tags/tag114.xml><?xml version="1.0" encoding="utf-8"?>
<p:tagLst xmlns:p="http://schemas.openxmlformats.org/presentationml/2006/main">
  <p:tag name="AS_UNIQUEID" val="493"/>
</p:tagLst>
</file>

<file path=ppt/tags/tag115.xml><?xml version="1.0" encoding="utf-8"?>
<p:tagLst xmlns:p="http://schemas.openxmlformats.org/presentationml/2006/main">
  <p:tag name="AS_UNIQUEID" val="494"/>
</p:tagLst>
</file>

<file path=ppt/tags/tag116.xml><?xml version="1.0" encoding="utf-8"?>
<p:tagLst xmlns:p="http://schemas.openxmlformats.org/presentationml/2006/main">
  <p:tag name="AS_UNIQUEID" val="495"/>
</p:tagLst>
</file>

<file path=ppt/tags/tag117.xml><?xml version="1.0" encoding="utf-8"?>
<p:tagLst xmlns:p="http://schemas.openxmlformats.org/presentationml/2006/main">
  <p:tag name="AS_UNIQUEID" val="496"/>
</p:tagLst>
</file>

<file path=ppt/tags/tag118.xml><?xml version="1.0" encoding="utf-8"?>
<p:tagLst xmlns:p="http://schemas.openxmlformats.org/presentationml/2006/main">
  <p:tag name="AS_UNIQUEID" val="497"/>
</p:tagLst>
</file>

<file path=ppt/tags/tag119.xml><?xml version="1.0" encoding="utf-8"?>
<p:tagLst xmlns:p="http://schemas.openxmlformats.org/presentationml/2006/main">
  <p:tag name="AS_UNIQUEID" val="498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AS_UNIQUEID" val="499"/>
</p:tagLst>
</file>

<file path=ppt/tags/tag121.xml><?xml version="1.0" encoding="utf-8"?>
<p:tagLst xmlns:p="http://schemas.openxmlformats.org/presentationml/2006/main">
  <p:tag name="AS_UNIQUEID" val="500"/>
</p:tagLst>
</file>

<file path=ppt/tags/tag122.xml><?xml version="1.0" encoding="utf-8"?>
<p:tagLst xmlns:p="http://schemas.openxmlformats.org/presentationml/2006/main">
  <p:tag name="AS_UNIQUEID" val="501"/>
</p:tagLst>
</file>

<file path=ppt/tags/tag123.xml><?xml version="1.0" encoding="utf-8"?>
<p:tagLst xmlns:p="http://schemas.openxmlformats.org/presentationml/2006/main">
  <p:tag name="AS_UNIQUEID" val="502"/>
</p:tagLst>
</file>

<file path=ppt/tags/tag124.xml><?xml version="1.0" encoding="utf-8"?>
<p:tagLst xmlns:p="http://schemas.openxmlformats.org/presentationml/2006/main">
  <p:tag name="AS_UNIQUEID" val="503"/>
</p:tagLst>
</file>

<file path=ppt/tags/tag125.xml><?xml version="1.0" encoding="utf-8"?>
<p:tagLst xmlns:p="http://schemas.openxmlformats.org/presentationml/2006/main">
  <p:tag name="AS_UNIQUEID" val="504"/>
</p:tagLst>
</file>

<file path=ppt/tags/tag126.xml><?xml version="1.0" encoding="utf-8"?>
<p:tagLst xmlns:p="http://schemas.openxmlformats.org/presentationml/2006/main">
  <p:tag name="AS_UNIQUEID" val="505"/>
</p:tagLst>
</file>

<file path=ppt/tags/tag127.xml><?xml version="1.0" encoding="utf-8"?>
<p:tagLst xmlns:p="http://schemas.openxmlformats.org/presentationml/2006/main">
  <p:tag name="AS_UNIQUEID" val="506"/>
</p:tagLst>
</file>

<file path=ppt/tags/tag128.xml><?xml version="1.0" encoding="utf-8"?>
<p:tagLst xmlns:p="http://schemas.openxmlformats.org/presentationml/2006/main">
  <p:tag name="AS_UNIQUEID" val="507"/>
</p:tagLst>
</file>

<file path=ppt/tags/tag129.xml><?xml version="1.0" encoding="utf-8"?>
<p:tagLst xmlns:p="http://schemas.openxmlformats.org/presentationml/2006/main">
  <p:tag name="AS_UNIQUEID" val="508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AS_UNIQUEID" val="509"/>
</p:tagLst>
</file>

<file path=ppt/tags/tag131.xml><?xml version="1.0" encoding="utf-8"?>
<p:tagLst xmlns:p="http://schemas.openxmlformats.org/presentationml/2006/main">
  <p:tag name="AS_UNIQUEID" val="510"/>
</p:tagLst>
</file>

<file path=ppt/tags/tag132.xml><?xml version="1.0" encoding="utf-8"?>
<p:tagLst xmlns:p="http://schemas.openxmlformats.org/presentationml/2006/main">
  <p:tag name="AS_UNIQUEID" val="511"/>
</p:tagLst>
</file>

<file path=ppt/tags/tag133.xml><?xml version="1.0" encoding="utf-8"?>
<p:tagLst xmlns:p="http://schemas.openxmlformats.org/presentationml/2006/main">
  <p:tag name="AS_UNIQUEID" val="512"/>
</p:tagLst>
</file>

<file path=ppt/tags/tag134.xml><?xml version="1.0" encoding="utf-8"?>
<p:tagLst xmlns:p="http://schemas.openxmlformats.org/presentationml/2006/main">
  <p:tag name="AS_UNIQUEID" val="513"/>
</p:tagLst>
</file>

<file path=ppt/tags/tag135.xml><?xml version="1.0" encoding="utf-8"?>
<p:tagLst xmlns:p="http://schemas.openxmlformats.org/presentationml/2006/main">
  <p:tag name="AS_UNIQUEID" val="514"/>
</p:tagLst>
</file>

<file path=ppt/tags/tag136.xml><?xml version="1.0" encoding="utf-8"?>
<p:tagLst xmlns:p="http://schemas.openxmlformats.org/presentationml/2006/main">
  <p:tag name="AS_UNIQUEID" val="515"/>
</p:tagLst>
</file>

<file path=ppt/tags/tag137.xml><?xml version="1.0" encoding="utf-8"?>
<p:tagLst xmlns:p="http://schemas.openxmlformats.org/presentationml/2006/main">
  <p:tag name="AS_UNIQUEID" val="516"/>
</p:tagLst>
</file>

<file path=ppt/tags/tag138.xml><?xml version="1.0" encoding="utf-8"?>
<p:tagLst xmlns:p="http://schemas.openxmlformats.org/presentationml/2006/main">
  <p:tag name="AS_UNIQUEID" val="517"/>
</p:tagLst>
</file>

<file path=ppt/tags/tag139.xml><?xml version="1.0" encoding="utf-8"?>
<p:tagLst xmlns:p="http://schemas.openxmlformats.org/presentationml/2006/main">
  <p:tag name="AS_UNIQUEID" val="518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AS_UNIQUEID" val="519"/>
</p:tagLst>
</file>

<file path=ppt/tags/tag141.xml><?xml version="1.0" encoding="utf-8"?>
<p:tagLst xmlns:p="http://schemas.openxmlformats.org/presentationml/2006/main">
  <p:tag name="AS_UNIQUEID" val="520"/>
</p:tagLst>
</file>

<file path=ppt/tags/tag142.xml><?xml version="1.0" encoding="utf-8"?>
<p:tagLst xmlns:p="http://schemas.openxmlformats.org/presentationml/2006/main">
  <p:tag name="AS_UNIQUEID" val="521"/>
</p:tagLst>
</file>

<file path=ppt/tags/tag143.xml><?xml version="1.0" encoding="utf-8"?>
<p:tagLst xmlns:p="http://schemas.openxmlformats.org/presentationml/2006/main">
  <p:tag name="AS_UNIQUEID" val="522"/>
</p:tagLst>
</file>

<file path=ppt/tags/tag144.xml><?xml version="1.0" encoding="utf-8"?>
<p:tagLst xmlns:p="http://schemas.openxmlformats.org/presentationml/2006/main">
  <p:tag name="AS_UNIQUEID" val="523"/>
</p:tagLst>
</file>

<file path=ppt/tags/tag145.xml><?xml version="1.0" encoding="utf-8"?>
<p:tagLst xmlns:p="http://schemas.openxmlformats.org/presentationml/2006/main">
  <p:tag name="AS_UNIQUEID" val="524"/>
</p:tagLst>
</file>

<file path=ppt/tags/tag146.xml><?xml version="1.0" encoding="utf-8"?>
<p:tagLst xmlns:p="http://schemas.openxmlformats.org/presentationml/2006/main">
  <p:tag name="AS_UNIQUEID" val="525"/>
</p:tagLst>
</file>

<file path=ppt/tags/tag147.xml><?xml version="1.0" encoding="utf-8"?>
<p:tagLst xmlns:p="http://schemas.openxmlformats.org/presentationml/2006/main">
  <p:tag name="AS_UNIQUEID" val="526"/>
</p:tagLst>
</file>

<file path=ppt/tags/tag148.xml><?xml version="1.0" encoding="utf-8"?>
<p:tagLst xmlns:p="http://schemas.openxmlformats.org/presentationml/2006/main">
  <p:tag name="AS_UNIQUEID" val="527"/>
</p:tagLst>
</file>

<file path=ppt/tags/tag149.xml><?xml version="1.0" encoding="utf-8"?>
<p:tagLst xmlns:p="http://schemas.openxmlformats.org/presentationml/2006/main">
  <p:tag name="AS_UNIQUEID" val="528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AS_UNIQUEID" val="529"/>
</p:tagLst>
</file>

<file path=ppt/tags/tag151.xml><?xml version="1.0" encoding="utf-8"?>
<p:tagLst xmlns:p="http://schemas.openxmlformats.org/presentationml/2006/main">
  <p:tag name="AS_UNIQUEID" val="530"/>
</p:tagLst>
</file>

<file path=ppt/tags/tag152.xml><?xml version="1.0" encoding="utf-8"?>
<p:tagLst xmlns:p="http://schemas.openxmlformats.org/presentationml/2006/main">
  <p:tag name="AS_UNIQUEID" val="531"/>
</p:tagLst>
</file>

<file path=ppt/tags/tag153.xml><?xml version="1.0" encoding="utf-8"?>
<p:tagLst xmlns:p="http://schemas.openxmlformats.org/presentationml/2006/main">
  <p:tag name="AS_UNIQUEID" val="532"/>
</p:tagLst>
</file>

<file path=ppt/tags/tag154.xml><?xml version="1.0" encoding="utf-8"?>
<p:tagLst xmlns:p="http://schemas.openxmlformats.org/presentationml/2006/main">
  <p:tag name="AS_UNIQUEID" val="533"/>
</p:tagLst>
</file>

<file path=ppt/tags/tag155.xml><?xml version="1.0" encoding="utf-8"?>
<p:tagLst xmlns:p="http://schemas.openxmlformats.org/presentationml/2006/main">
  <p:tag name="AS_UNIQUEID" val="534"/>
</p:tagLst>
</file>

<file path=ppt/tags/tag156.xml><?xml version="1.0" encoding="utf-8"?>
<p:tagLst xmlns:p="http://schemas.openxmlformats.org/presentationml/2006/main">
  <p:tag name="AS_UNIQUEID" val="535"/>
</p:tagLst>
</file>

<file path=ppt/tags/tag157.xml><?xml version="1.0" encoding="utf-8"?>
<p:tagLst xmlns:p="http://schemas.openxmlformats.org/presentationml/2006/main">
  <p:tag name="AS_UNIQUEID" val="536"/>
</p:tagLst>
</file>

<file path=ppt/tags/tag158.xml><?xml version="1.0" encoding="utf-8"?>
<p:tagLst xmlns:p="http://schemas.openxmlformats.org/presentationml/2006/main">
  <p:tag name="AS_UNIQUEID" val="537"/>
</p:tagLst>
</file>

<file path=ppt/tags/tag159.xml><?xml version="1.0" encoding="utf-8"?>
<p:tagLst xmlns:p="http://schemas.openxmlformats.org/presentationml/2006/main">
  <p:tag name="AS_UNIQUEID" val="538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AS_UNIQUEID" val="475"/>
</p:tagLst>
</file>

<file path=ppt/tags/tag162.xml><?xml version="1.0" encoding="utf-8"?>
<p:tagLst xmlns:p="http://schemas.openxmlformats.org/presentationml/2006/main">
  <p:tag name="AS_UNIQUEID" val="476"/>
</p:tagLst>
</file>

<file path=ppt/tags/tag163.xml><?xml version="1.0" encoding="utf-8"?>
<p:tagLst xmlns:p="http://schemas.openxmlformats.org/presentationml/2006/main">
  <p:tag name="AS_UNIQUEID" val="477"/>
</p:tagLst>
</file>

<file path=ppt/tags/tag164.xml><?xml version="1.0" encoding="utf-8"?>
<p:tagLst xmlns:p="http://schemas.openxmlformats.org/presentationml/2006/main">
  <p:tag name="AS_UNIQUEID" val="540"/>
</p:tagLst>
</file>

<file path=ppt/tags/tag165.xml><?xml version="1.0" encoding="utf-8"?>
<p:tagLst xmlns:p="http://schemas.openxmlformats.org/presentationml/2006/main">
  <p:tag name="AS_UNIQUEID" val="541"/>
</p:tagLst>
</file>

<file path=ppt/tags/tag166.xml><?xml version="1.0" encoding="utf-8"?>
<p:tagLst xmlns:p="http://schemas.openxmlformats.org/presentationml/2006/main">
  <p:tag name="AS_UNIQUEID" val="542"/>
</p:tagLst>
</file>

<file path=ppt/tags/tag167.xml><?xml version="1.0" encoding="utf-8"?>
<p:tagLst xmlns:p="http://schemas.openxmlformats.org/presentationml/2006/main">
  <p:tag name="AS_UNIQUEID" val="543"/>
</p:tagLst>
</file>

<file path=ppt/tags/tag168.xml><?xml version="1.0" encoding="utf-8"?>
<p:tagLst xmlns:p="http://schemas.openxmlformats.org/presentationml/2006/main">
  <p:tag name="AS_UNIQUEID" val="544"/>
</p:tagLst>
</file>

<file path=ppt/tags/tag169.xml><?xml version="1.0" encoding="utf-8"?>
<p:tagLst xmlns:p="http://schemas.openxmlformats.org/presentationml/2006/main">
  <p:tag name="AS_UNIQUEID" val="545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AS_UNIQUEID" val="546"/>
</p:tagLst>
</file>

<file path=ppt/tags/tag171.xml><?xml version="1.0" encoding="utf-8"?>
<p:tagLst xmlns:p="http://schemas.openxmlformats.org/presentationml/2006/main">
  <p:tag name="AS_UNIQUEID" val="547"/>
</p:tagLst>
</file>

<file path=ppt/tags/tag172.xml><?xml version="1.0" encoding="utf-8"?>
<p:tagLst xmlns:p="http://schemas.openxmlformats.org/presentationml/2006/main">
  <p:tag name="AS_UNIQUEID" val="548"/>
</p:tagLst>
</file>

<file path=ppt/tags/tag173.xml><?xml version="1.0" encoding="utf-8"?>
<p:tagLst xmlns:p="http://schemas.openxmlformats.org/presentationml/2006/main">
  <p:tag name="AS_UNIQUEID" val="549"/>
</p:tagLst>
</file>

<file path=ppt/tags/tag174.xml><?xml version="1.0" encoding="utf-8"?>
<p:tagLst xmlns:p="http://schemas.openxmlformats.org/presentationml/2006/main">
  <p:tag name="AS_UNIQUEID" val="550"/>
</p:tagLst>
</file>

<file path=ppt/tags/tag175.xml><?xml version="1.0" encoding="utf-8"?>
<p:tagLst xmlns:p="http://schemas.openxmlformats.org/presentationml/2006/main">
  <p:tag name="AS_UNIQUEID" val="551"/>
</p:tagLst>
</file>

<file path=ppt/tags/tag176.xml><?xml version="1.0" encoding="utf-8"?>
<p:tagLst xmlns:p="http://schemas.openxmlformats.org/presentationml/2006/main">
  <p:tag name="AS_UNIQUEID" val="552"/>
</p:tagLst>
</file>

<file path=ppt/tags/tag177.xml><?xml version="1.0" encoding="utf-8"?>
<p:tagLst xmlns:p="http://schemas.openxmlformats.org/presentationml/2006/main">
  <p:tag name="AS_UNIQUEID" val="553"/>
</p:tagLst>
</file>

<file path=ppt/tags/tag178.xml><?xml version="1.0" encoding="utf-8"?>
<p:tagLst xmlns:p="http://schemas.openxmlformats.org/presentationml/2006/main">
  <p:tag name="AS_UNIQUEID" val="554"/>
</p:tagLst>
</file>

<file path=ppt/tags/tag179.xml><?xml version="1.0" encoding="utf-8"?>
<p:tagLst xmlns:p="http://schemas.openxmlformats.org/presentationml/2006/main">
  <p:tag name="AS_UNIQUEID" val="556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AS_UNIQUEID" val="557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AS_UNIQUEID" val="560"/>
</p:tagLst>
</file>

<file path=ppt/tags/tag183.xml><?xml version="1.0" encoding="utf-8"?>
<p:tagLst xmlns:p="http://schemas.openxmlformats.org/presentationml/2006/main">
  <p:tag name="AS_UNIQUEID" val="561"/>
</p:tagLst>
</file>

<file path=ppt/tags/tag184.xml><?xml version="1.0" encoding="utf-8"?>
<p:tagLst xmlns:p="http://schemas.openxmlformats.org/presentationml/2006/main">
  <p:tag name="AS_UNIQUEID" val="562"/>
</p:tagLst>
</file>

<file path=ppt/tags/tag185.xml><?xml version="1.0" encoding="utf-8"?>
<p:tagLst xmlns:p="http://schemas.openxmlformats.org/presentationml/2006/main">
  <p:tag name="AS_UNIQUEID" val="563"/>
</p:tagLst>
</file>

<file path=ppt/tags/tag186.xml><?xml version="1.0" encoding="utf-8"?>
<p:tagLst xmlns:p="http://schemas.openxmlformats.org/presentationml/2006/main">
  <p:tag name="AS_UNIQUEID" val="564"/>
</p:tagLst>
</file>

<file path=ppt/tags/tag187.xml><?xml version="1.0" encoding="utf-8"?>
<p:tagLst xmlns:p="http://schemas.openxmlformats.org/presentationml/2006/main">
  <p:tag name="AS_UNIQUEID" val="565"/>
</p:tagLst>
</file>

<file path=ppt/tags/tag188.xml><?xml version="1.0" encoding="utf-8"?>
<p:tagLst xmlns:p="http://schemas.openxmlformats.org/presentationml/2006/main">
  <p:tag name="AS_UNIQUEID" val="566"/>
</p:tagLst>
</file>

<file path=ppt/tags/tag189.xml><?xml version="1.0" encoding="utf-8"?>
<p:tagLst xmlns:p="http://schemas.openxmlformats.org/presentationml/2006/main">
  <p:tag name="AS_UNIQUEID" val="567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AS_UNIQUEID" val="568"/>
  <p:tag name="KSO_WM_UNIT_PLACING_PICTURE_USER_VIEWPORT" val="{&quot;height&quot;:6173.261417322835,&quot;width&quot;:6479.595275590551}"/>
</p:tagLst>
</file>

<file path=ppt/tags/tag191.xml><?xml version="1.0" encoding="utf-8"?>
<p:tagLst xmlns:p="http://schemas.openxmlformats.org/presentationml/2006/main">
  <p:tag name="AS_UNIQUEID" val="569"/>
</p:tagLst>
</file>

<file path=ppt/tags/tag192.xml><?xml version="1.0" encoding="utf-8"?>
<p:tagLst xmlns:p="http://schemas.openxmlformats.org/presentationml/2006/main">
  <p:tag name="AS_UNIQUEID" val="570"/>
</p:tagLst>
</file>

<file path=ppt/tags/tag193.xml><?xml version="1.0" encoding="utf-8"?>
<p:tagLst xmlns:p="http://schemas.openxmlformats.org/presentationml/2006/main">
  <p:tag name="AS_UNIQUEID" val="571"/>
</p:tagLst>
</file>

<file path=ppt/tags/tag194.xml><?xml version="1.0" encoding="utf-8"?>
<p:tagLst xmlns:p="http://schemas.openxmlformats.org/presentationml/2006/main">
  <p:tag name="AS_UNIQUEID" val="572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AS_UNIQUEID" val="577"/>
</p:tagLst>
</file>

<file path=ppt/tags/tag197.xml><?xml version="1.0" encoding="utf-8"?>
<p:tagLst xmlns:p="http://schemas.openxmlformats.org/presentationml/2006/main">
  <p:tag name="AS_UNIQUEID" val="578"/>
</p:tagLst>
</file>

<file path=ppt/tags/tag198.xml><?xml version="1.0" encoding="utf-8"?>
<p:tagLst xmlns:p="http://schemas.openxmlformats.org/presentationml/2006/main">
  <p:tag name="AS_UNIQUEID" val="579"/>
</p:tagLst>
</file>

<file path=ppt/tags/tag199.xml><?xml version="1.0" encoding="utf-8"?>
<p:tagLst xmlns:p="http://schemas.openxmlformats.org/presentationml/2006/main">
  <p:tag name="AS_UNIQUEID" val="580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AS_UNIQUEID" val="581"/>
</p:tagLst>
</file>

<file path=ppt/tags/tag201.xml><?xml version="1.0" encoding="utf-8"?>
<p:tagLst xmlns:p="http://schemas.openxmlformats.org/presentationml/2006/main">
  <p:tag name="AS_UNIQUEID" val="582"/>
</p:tagLst>
</file>

<file path=ppt/tags/tag202.xml><?xml version="1.0" encoding="utf-8"?>
<p:tagLst xmlns:p="http://schemas.openxmlformats.org/presentationml/2006/main">
  <p:tag name="AS_UNIQUEID" val="583"/>
</p:tagLst>
</file>

<file path=ppt/tags/tag203.xml><?xml version="1.0" encoding="utf-8"?>
<p:tagLst xmlns:p="http://schemas.openxmlformats.org/presentationml/2006/main">
  <p:tag name="AS_UNIQUEID" val="584"/>
  <p:tag name="KSO_WM_UNIT_TABLE_BEAUTIFY" val="smartTable{af16e7fb-e8bb-4097-85ad-56fc1954a75c}"/>
  <p:tag name="TABLE_ENDDRAG_ORIGIN_RECT" val="679*211"/>
  <p:tag name="TABLE_ENDDRAG_RECT" val="88*201*679*211"/>
</p:tagLst>
</file>

<file path=ppt/tags/tag204.xml><?xml version="1.0" encoding="utf-8"?>
<p:tagLst xmlns:p="http://schemas.openxmlformats.org/presentationml/2006/main">
  <p:tag name="AS_UNIQUEID" val="585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AS_UNIQUEID" val="574"/>
</p:tagLst>
</file>

<file path=ppt/tags/tag207.xml><?xml version="1.0" encoding="utf-8"?>
<p:tagLst xmlns:p="http://schemas.openxmlformats.org/presentationml/2006/main">
  <p:tag name="AS_UNIQUEID" val="575"/>
</p:tagLst>
</file>

<file path=ppt/tags/tag208.xml><?xml version="1.0" encoding="utf-8"?>
<p:tagLst xmlns:p="http://schemas.openxmlformats.org/presentationml/2006/main">
  <p:tag name="AS_UNIQUEID" val="591"/>
</p:tagLst>
</file>

<file path=ppt/tags/tag209.xml><?xml version="1.0" encoding="utf-8"?>
<p:tagLst xmlns:p="http://schemas.openxmlformats.org/presentationml/2006/main">
  <p:tag name="AS_UNIQUEID" val="592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AS_UNIQUEID" val="593"/>
</p:tagLst>
</file>

<file path=ppt/tags/tag211.xml><?xml version="1.0" encoding="utf-8"?>
<p:tagLst xmlns:p="http://schemas.openxmlformats.org/presentationml/2006/main">
  <p:tag name="AS_UNIQUEID" val="594"/>
</p:tagLst>
</file>

<file path=ppt/tags/tag212.xml><?xml version="1.0" encoding="utf-8"?>
<p:tagLst xmlns:p="http://schemas.openxmlformats.org/presentationml/2006/main">
  <p:tag name="AS_UNIQUEID" val="595"/>
</p:tagLst>
</file>

<file path=ppt/tags/tag213.xml><?xml version="1.0" encoding="utf-8"?>
<p:tagLst xmlns:p="http://schemas.openxmlformats.org/presentationml/2006/main">
  <p:tag name="AS_UNIQUEID" val="596"/>
</p:tagLst>
</file>

<file path=ppt/tags/tag214.xml><?xml version="1.0" encoding="utf-8"?>
<p:tagLst xmlns:p="http://schemas.openxmlformats.org/presentationml/2006/main">
  <p:tag name="AS_UNIQUEID" val="597"/>
</p:tagLst>
</file>

<file path=ppt/tags/tag215.xml><?xml version="1.0" encoding="utf-8"?>
<p:tagLst xmlns:p="http://schemas.openxmlformats.org/presentationml/2006/main">
  <p:tag name="AS_UNIQUEID" val="598"/>
</p:tagLst>
</file>

<file path=ppt/tags/tag216.xml><?xml version="1.0" encoding="utf-8"?>
<p:tagLst xmlns:p="http://schemas.openxmlformats.org/presentationml/2006/main">
  <p:tag name="AS_UNIQUEID" val="599"/>
</p:tagLst>
</file>

<file path=ppt/tags/tag217.xml><?xml version="1.0" encoding="utf-8"?>
<p:tagLst xmlns:p="http://schemas.openxmlformats.org/presentationml/2006/main">
  <p:tag name="AS_UNIQUEID" val="600"/>
  <p:tag name="KSO_WM_UNIT_TABLE_BEAUTIFY" val="smartTable{af16e7fb-e8bb-4097-85ad-56fc1954a75c}"/>
  <p:tag name="TABLE_ENDDRAG_ORIGIN_RECT" val="679*211"/>
  <p:tag name="TABLE_ENDDRAG_RECT" val="88*201*679*211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AS_UNIQUEID" val="588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AS_UNIQUEID" val="589"/>
</p:tagLst>
</file>

<file path=ppt/tags/tag221.xml><?xml version="1.0" encoding="utf-8"?>
<p:tagLst xmlns:p="http://schemas.openxmlformats.org/presentationml/2006/main">
  <p:tag name="AS_UNIQUEID" val="603"/>
</p:tagLst>
</file>

<file path=ppt/tags/tag222.xml><?xml version="1.0" encoding="utf-8"?>
<p:tagLst xmlns:p="http://schemas.openxmlformats.org/presentationml/2006/main">
  <p:tag name="AS_UNIQUEID" val="604"/>
</p:tagLst>
</file>

<file path=ppt/tags/tag223.xml><?xml version="1.0" encoding="utf-8"?>
<p:tagLst xmlns:p="http://schemas.openxmlformats.org/presentationml/2006/main">
  <p:tag name="AS_UNIQUEID" val="605"/>
</p:tagLst>
</file>

<file path=ppt/tags/tag224.xml><?xml version="1.0" encoding="utf-8"?>
<p:tagLst xmlns:p="http://schemas.openxmlformats.org/presentationml/2006/main">
  <p:tag name="AS_UNIQUEID" val="606"/>
</p:tagLst>
</file>

<file path=ppt/tags/tag225.xml><?xml version="1.0" encoding="utf-8"?>
<p:tagLst xmlns:p="http://schemas.openxmlformats.org/presentationml/2006/main">
  <p:tag name="AS_UNIQUEID" val="607"/>
</p:tagLst>
</file>

<file path=ppt/tags/tag226.xml><?xml version="1.0" encoding="utf-8"?>
<p:tagLst xmlns:p="http://schemas.openxmlformats.org/presentationml/2006/main">
  <p:tag name="AS_UNIQUEID" val="608"/>
</p:tagLst>
</file>

<file path=ppt/tags/tag227.xml><?xml version="1.0" encoding="utf-8"?>
<p:tagLst xmlns:p="http://schemas.openxmlformats.org/presentationml/2006/main">
  <p:tag name="AS_UNIQUEID" val="609"/>
</p:tagLst>
</file>

<file path=ppt/tags/tag228.xml><?xml version="1.0" encoding="utf-8"?>
<p:tagLst xmlns:p="http://schemas.openxmlformats.org/presentationml/2006/main">
  <p:tag name="AS_UNIQUEID" val="610"/>
</p:tagLst>
</file>

<file path=ppt/tags/tag229.xml><?xml version="1.0" encoding="utf-8"?>
<p:tagLst xmlns:p="http://schemas.openxmlformats.org/presentationml/2006/main">
  <p:tag name="AS_UNIQUEID" val="61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AS_UNIQUEID" val="612"/>
</p:tagLst>
</file>

<file path=ppt/tags/tag231.xml><?xml version="1.0" encoding="utf-8"?>
<p:tagLst xmlns:p="http://schemas.openxmlformats.org/presentationml/2006/main">
  <p:tag name="AS_UNIQUEID" val="613"/>
</p:tagLst>
</file>

<file path=ppt/tags/tag232.xml><?xml version="1.0" encoding="utf-8"?>
<p:tagLst xmlns:p="http://schemas.openxmlformats.org/presentationml/2006/main">
  <p:tag name="AS_UNIQUEID" val="614"/>
</p:tagLst>
</file>

<file path=ppt/tags/tag233.xml><?xml version="1.0" encoding="utf-8"?>
<p:tagLst xmlns:p="http://schemas.openxmlformats.org/presentationml/2006/main">
  <p:tag name="AS_UNIQUEID" val="615"/>
</p:tagLst>
</file>

<file path=ppt/tags/tag234.xml><?xml version="1.0" encoding="utf-8"?>
<p:tagLst xmlns:p="http://schemas.openxmlformats.org/presentationml/2006/main">
  <p:tag name="AS_UNIQUEID" val="616"/>
</p:tagLst>
</file>

<file path=ppt/tags/tag235.xml><?xml version="1.0" encoding="utf-8"?>
<p:tagLst xmlns:p="http://schemas.openxmlformats.org/presentationml/2006/main">
  <p:tag name="AS_UNIQUEID" val="617"/>
</p:tagLst>
</file>

<file path=ppt/tags/tag236.xml><?xml version="1.0" encoding="utf-8"?>
<p:tagLst xmlns:p="http://schemas.openxmlformats.org/presentationml/2006/main">
  <p:tag name="AS_UNIQUEID" val="618"/>
</p:tagLst>
</file>

<file path=ppt/tags/tag237.xml><?xml version="1.0" encoding="utf-8"?>
<p:tagLst xmlns:p="http://schemas.openxmlformats.org/presentationml/2006/main">
  <p:tag name="AS_UNIQUEID" val="619"/>
</p:tagLst>
</file>

<file path=ppt/tags/tag238.xml><?xml version="1.0" encoding="utf-8"?>
<p:tagLst xmlns:p="http://schemas.openxmlformats.org/presentationml/2006/main">
  <p:tag name="AS_UNIQUEID" val="620"/>
</p:tagLst>
</file>

<file path=ppt/tags/tag239.xml><?xml version="1.0" encoding="utf-8"?>
<p:tagLst xmlns:p="http://schemas.openxmlformats.org/presentationml/2006/main">
  <p:tag name="AS_UNIQUEID" val="621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AS_UNIQUEID" val="622"/>
</p:tagLst>
</file>

<file path=ppt/tags/tag241.xml><?xml version="1.0" encoding="utf-8"?>
<p:tagLst xmlns:p="http://schemas.openxmlformats.org/presentationml/2006/main">
  <p:tag name="AS_UNIQUEID" val="623"/>
</p:tagLst>
</file>

<file path=ppt/tags/tag242.xml><?xml version="1.0" encoding="utf-8"?>
<p:tagLst xmlns:p="http://schemas.openxmlformats.org/presentationml/2006/main">
  <p:tag name="AS_UNIQUEID" val="624"/>
</p:tagLst>
</file>

<file path=ppt/tags/tag243.xml><?xml version="1.0" encoding="utf-8"?>
<p:tagLst xmlns:p="http://schemas.openxmlformats.org/presentationml/2006/main">
  <p:tag name="AS_UNIQUEID" val="625"/>
</p:tagLst>
</file>

<file path=ppt/tags/tag244.xml><?xml version="1.0" encoding="utf-8"?>
<p:tagLst xmlns:p="http://schemas.openxmlformats.org/presentationml/2006/main">
  <p:tag name="AS_UNIQUEID" val="626"/>
</p:tagLst>
</file>

<file path=ppt/tags/tag245.xml><?xml version="1.0" encoding="utf-8"?>
<p:tagLst xmlns:p="http://schemas.openxmlformats.org/presentationml/2006/main">
  <p:tag name="AS_UNIQUEID" val="627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AS_UNIQUEID" val="634"/>
</p:tagLst>
</file>

<file path=ppt/tags/tag248.xml><?xml version="1.0" encoding="utf-8"?>
<p:tagLst xmlns:p="http://schemas.openxmlformats.org/presentationml/2006/main">
  <p:tag name="AS_UNIQUEID" val="635"/>
</p:tagLst>
</file>

<file path=ppt/tags/tag249.xml><?xml version="1.0" encoding="utf-8"?>
<p:tagLst xmlns:p="http://schemas.openxmlformats.org/presentationml/2006/main">
  <p:tag name="AS_UNIQUEID" val="636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AS_UNIQUEID" val="637"/>
</p:tagLst>
</file>

<file path=ppt/tags/tag251.xml><?xml version="1.0" encoding="utf-8"?>
<p:tagLst xmlns:p="http://schemas.openxmlformats.org/presentationml/2006/main">
  <p:tag name="AS_UNIQUEID" val="638"/>
</p:tagLst>
</file>

<file path=ppt/tags/tag252.xml><?xml version="1.0" encoding="utf-8"?>
<p:tagLst xmlns:p="http://schemas.openxmlformats.org/presentationml/2006/main">
  <p:tag name="AS_UNIQUEID" val="639"/>
</p:tagLst>
</file>

<file path=ppt/tags/tag253.xml><?xml version="1.0" encoding="utf-8"?>
<p:tagLst xmlns:p="http://schemas.openxmlformats.org/presentationml/2006/main">
  <p:tag name="AS_UNIQUEID" val="640"/>
</p:tagLst>
</file>

<file path=ppt/tags/tag254.xml><?xml version="1.0" encoding="utf-8"?>
<p:tagLst xmlns:p="http://schemas.openxmlformats.org/presentationml/2006/main">
  <p:tag name="AS_UNIQUEID" val="641"/>
</p:tagLst>
</file>

<file path=ppt/tags/tag255.xml><?xml version="1.0" encoding="utf-8"?>
<p:tagLst xmlns:p="http://schemas.openxmlformats.org/presentationml/2006/main">
  <p:tag name="AS_UNIQUEID" val="642"/>
</p:tagLst>
</file>

<file path=ppt/tags/tag256.xml><?xml version="1.0" encoding="utf-8"?>
<p:tagLst xmlns:p="http://schemas.openxmlformats.org/presentationml/2006/main">
  <p:tag name="AS_UNIQUEID" val="643"/>
</p:tagLst>
</file>

<file path=ppt/tags/tag257.xml><?xml version="1.0" encoding="utf-8"?>
<p:tagLst xmlns:p="http://schemas.openxmlformats.org/presentationml/2006/main">
  <p:tag name="AS_UNIQUEID" val="644"/>
</p:tagLst>
</file>

<file path=ppt/tags/tag258.xml><?xml version="1.0" encoding="utf-8"?>
<p:tagLst xmlns:p="http://schemas.openxmlformats.org/presentationml/2006/main">
  <p:tag name="AS_UNIQUEID" val="645"/>
</p:tagLst>
</file>

<file path=ppt/tags/tag259.xml><?xml version="1.0" encoding="utf-8"?>
<p:tagLst xmlns:p="http://schemas.openxmlformats.org/presentationml/2006/main">
  <p:tag name="AS_UNIQUEID" val="646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AS_UNIQUEID" val="647"/>
</p:tagLst>
</file>

<file path=ppt/tags/tag261.xml><?xml version="1.0" encoding="utf-8"?>
<p:tagLst xmlns:p="http://schemas.openxmlformats.org/presentationml/2006/main">
  <p:tag name="AS_UNIQUEID" val="648"/>
</p:tagLst>
</file>

<file path=ppt/tags/tag262.xml><?xml version="1.0" encoding="utf-8"?>
<p:tagLst xmlns:p="http://schemas.openxmlformats.org/presentationml/2006/main">
  <p:tag name="AS_UNIQUEID" val="649"/>
</p:tagLst>
</file>

<file path=ppt/tags/tag263.xml><?xml version="1.0" encoding="utf-8"?>
<p:tagLst xmlns:p="http://schemas.openxmlformats.org/presentationml/2006/main">
  <p:tag name="AS_UNIQUEID" val="650"/>
</p:tagLst>
</file>

<file path=ppt/tags/tag264.xml><?xml version="1.0" encoding="utf-8"?>
<p:tagLst xmlns:p="http://schemas.openxmlformats.org/presentationml/2006/main">
  <p:tag name="AS_UNIQUEID" val="651"/>
</p:tagLst>
</file>

<file path=ppt/tags/tag265.xml><?xml version="1.0" encoding="utf-8"?>
<p:tagLst xmlns:p="http://schemas.openxmlformats.org/presentationml/2006/main">
  <p:tag name="AS_UNIQUEID" val="652"/>
</p:tagLst>
</file>

<file path=ppt/tags/tag266.xml><?xml version="1.0" encoding="utf-8"?>
<p:tagLst xmlns:p="http://schemas.openxmlformats.org/presentationml/2006/main">
  <p:tag name="AS_UNIQUEID" val="653"/>
</p:tagLst>
</file>

<file path=ppt/tags/tag267.xml><?xml version="1.0" encoding="utf-8"?>
<p:tagLst xmlns:p="http://schemas.openxmlformats.org/presentationml/2006/main">
  <p:tag name="AS_UNIQUEID" val="654"/>
</p:tagLst>
</file>

<file path=ppt/tags/tag268.xml><?xml version="1.0" encoding="utf-8"?>
<p:tagLst xmlns:p="http://schemas.openxmlformats.org/presentationml/2006/main">
  <p:tag name="AS_UNIQUEID" val="655"/>
</p:tagLst>
</file>

<file path=ppt/tags/tag269.xml><?xml version="1.0" encoding="utf-8"?>
<p:tagLst xmlns:p="http://schemas.openxmlformats.org/presentationml/2006/main">
  <p:tag name="AS_UNIQUEID" val="656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AS_UNIQUEID" val="657"/>
</p:tagLst>
</file>

<file path=ppt/tags/tag271.xml><?xml version="1.0" encoding="utf-8"?>
<p:tagLst xmlns:p="http://schemas.openxmlformats.org/presentationml/2006/main">
  <p:tag name="AS_UNIQUEID" val="658"/>
</p:tagLst>
</file>

<file path=ppt/tags/tag272.xml><?xml version="1.0" encoding="utf-8"?>
<p:tagLst xmlns:p="http://schemas.openxmlformats.org/presentationml/2006/main">
  <p:tag name="AS_UNIQUEID" val="659"/>
</p:tagLst>
</file>

<file path=ppt/tags/tag273.xml><?xml version="1.0" encoding="utf-8"?>
<p:tagLst xmlns:p="http://schemas.openxmlformats.org/presentationml/2006/main">
  <p:tag name="AS_UNIQUEID" val="660"/>
</p:tagLst>
</file>

<file path=ppt/tags/tag274.xml><?xml version="1.0" encoding="utf-8"?>
<p:tagLst xmlns:p="http://schemas.openxmlformats.org/presentationml/2006/main">
  <p:tag name="AS_UNIQUEID" val="661"/>
</p:tagLst>
</file>

<file path=ppt/tags/tag275.xml><?xml version="1.0" encoding="utf-8"?>
<p:tagLst xmlns:p="http://schemas.openxmlformats.org/presentationml/2006/main">
  <p:tag name="AS_UNIQUEID" val="662"/>
</p:tagLst>
</file>

<file path=ppt/tags/tag276.xml><?xml version="1.0" encoding="utf-8"?>
<p:tagLst xmlns:p="http://schemas.openxmlformats.org/presentationml/2006/main">
  <p:tag name="AS_UNIQUEID" val="663"/>
</p:tagLst>
</file>

<file path=ppt/tags/tag277.xml><?xml version="1.0" encoding="utf-8"?>
<p:tagLst xmlns:p="http://schemas.openxmlformats.org/presentationml/2006/main">
  <p:tag name="AS_UNIQUEID" val="664"/>
</p:tagLst>
</file>

<file path=ppt/tags/tag278.xml><?xml version="1.0" encoding="utf-8"?>
<p:tagLst xmlns:p="http://schemas.openxmlformats.org/presentationml/2006/main">
  <p:tag name="AS_UNIQUEID" val="665"/>
</p:tagLst>
</file>

<file path=ppt/tags/tag279.xml><?xml version="1.0" encoding="utf-8"?>
<p:tagLst xmlns:p="http://schemas.openxmlformats.org/presentationml/2006/main">
  <p:tag name="AS_UNIQUEID" val="666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AS_UNIQUEID" val="667"/>
</p:tagLst>
</file>

<file path=ppt/tags/tag281.xml><?xml version="1.0" encoding="utf-8"?>
<p:tagLst xmlns:p="http://schemas.openxmlformats.org/presentationml/2006/main">
  <p:tag name="AS_UNIQUEID" val="668"/>
</p:tagLst>
</file>

<file path=ppt/tags/tag282.xml><?xml version="1.0" encoding="utf-8"?>
<p:tagLst xmlns:p="http://schemas.openxmlformats.org/presentationml/2006/main">
  <p:tag name="AS_UNIQUEID" val="669"/>
</p:tagLst>
</file>

<file path=ppt/tags/tag283.xml><?xml version="1.0" encoding="utf-8"?>
<p:tagLst xmlns:p="http://schemas.openxmlformats.org/presentationml/2006/main">
  <p:tag name="AS_UNIQUEID" val="670"/>
</p:tagLst>
</file>

<file path=ppt/tags/tag284.xml><?xml version="1.0" encoding="utf-8"?>
<p:tagLst xmlns:p="http://schemas.openxmlformats.org/presentationml/2006/main">
  <p:tag name="AS_UNIQUEID" val="671"/>
</p:tagLst>
</file>

<file path=ppt/tags/tag285.xml><?xml version="1.0" encoding="utf-8"?>
<p:tagLst xmlns:p="http://schemas.openxmlformats.org/presentationml/2006/main">
  <p:tag name="AS_UNIQUEID" val="672"/>
</p:tagLst>
</file>

<file path=ppt/tags/tag286.xml><?xml version="1.0" encoding="utf-8"?>
<p:tagLst xmlns:p="http://schemas.openxmlformats.org/presentationml/2006/main">
  <p:tag name="AS_UNIQUEID" val="673"/>
</p:tagLst>
</file>

<file path=ppt/tags/tag287.xml><?xml version="1.0" encoding="utf-8"?>
<p:tagLst xmlns:p="http://schemas.openxmlformats.org/presentationml/2006/main">
  <p:tag name="AS_UNIQUEID" val="674"/>
</p:tagLst>
</file>

<file path=ppt/tags/tag288.xml><?xml version="1.0" encoding="utf-8"?>
<p:tagLst xmlns:p="http://schemas.openxmlformats.org/presentationml/2006/main">
  <p:tag name="AS_UNIQUEID" val="675"/>
</p:tagLst>
</file>

<file path=ppt/tags/tag289.xml><?xml version="1.0" encoding="utf-8"?>
<p:tagLst xmlns:p="http://schemas.openxmlformats.org/presentationml/2006/main">
  <p:tag name="AS_UNIQUEID" val="676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AS_UNIQUEID" val="677"/>
</p:tagLst>
</file>

<file path=ppt/tags/tag291.xml><?xml version="1.0" encoding="utf-8"?>
<p:tagLst xmlns:p="http://schemas.openxmlformats.org/presentationml/2006/main">
  <p:tag name="AS_UNIQUEID" val="678"/>
</p:tagLst>
</file>

<file path=ppt/tags/tag292.xml><?xml version="1.0" encoding="utf-8"?>
<p:tagLst xmlns:p="http://schemas.openxmlformats.org/presentationml/2006/main">
  <p:tag name="AS_UNIQUEID" val="679"/>
</p:tagLst>
</file>

<file path=ppt/tags/tag293.xml><?xml version="1.0" encoding="utf-8"?>
<p:tagLst xmlns:p="http://schemas.openxmlformats.org/presentationml/2006/main">
  <p:tag name="AS_UNIQUEID" val="680"/>
</p:tagLst>
</file>

<file path=ppt/tags/tag294.xml><?xml version="1.0" encoding="utf-8"?>
<p:tagLst xmlns:p="http://schemas.openxmlformats.org/presentationml/2006/main">
  <p:tag name="AS_UNIQUEID" val="681"/>
</p:tagLst>
</file>

<file path=ppt/tags/tag295.xml><?xml version="1.0" encoding="utf-8"?>
<p:tagLst xmlns:p="http://schemas.openxmlformats.org/presentationml/2006/main">
  <p:tag name="AS_UNIQUEID" val="682"/>
</p:tagLst>
</file>

<file path=ppt/tags/tag296.xml><?xml version="1.0" encoding="utf-8"?>
<p:tagLst xmlns:p="http://schemas.openxmlformats.org/presentationml/2006/main">
  <p:tag name="AS_UNIQUEID" val="683"/>
</p:tagLst>
</file>

<file path=ppt/tags/tag297.xml><?xml version="1.0" encoding="utf-8"?>
<p:tagLst xmlns:p="http://schemas.openxmlformats.org/presentationml/2006/main">
  <p:tag name="AS_UNIQUEID" val="684"/>
</p:tagLst>
</file>

<file path=ppt/tags/tag298.xml><?xml version="1.0" encoding="utf-8"?>
<p:tagLst xmlns:p="http://schemas.openxmlformats.org/presentationml/2006/main">
  <p:tag name="AS_UNIQUEID" val="685"/>
</p:tagLst>
</file>

<file path=ppt/tags/tag299.xml><?xml version="1.0" encoding="utf-8"?>
<p:tagLst xmlns:p="http://schemas.openxmlformats.org/presentationml/2006/main">
  <p:tag name="AS_UNIQUEID" val="68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AS_UNIQUEID" val="687"/>
</p:tagLst>
</file>

<file path=ppt/tags/tag301.xml><?xml version="1.0" encoding="utf-8"?>
<p:tagLst xmlns:p="http://schemas.openxmlformats.org/presentationml/2006/main">
  <p:tag name="AS_UNIQUEID" val="688"/>
</p:tagLst>
</file>

<file path=ppt/tags/tag302.xml><?xml version="1.0" encoding="utf-8"?>
<p:tagLst xmlns:p="http://schemas.openxmlformats.org/presentationml/2006/main">
  <p:tag name="AS_UNIQUEID" val="689"/>
</p:tagLst>
</file>

<file path=ppt/tags/tag303.xml><?xml version="1.0" encoding="utf-8"?>
<p:tagLst xmlns:p="http://schemas.openxmlformats.org/presentationml/2006/main">
  <p:tag name="AS_UNIQUEID" val="690"/>
</p:tagLst>
</file>

<file path=ppt/tags/tag304.xml><?xml version="1.0" encoding="utf-8"?>
<p:tagLst xmlns:p="http://schemas.openxmlformats.org/presentationml/2006/main">
  <p:tag name="AS_UNIQUEID" val="691"/>
</p:tagLst>
</file>

<file path=ppt/tags/tag305.xml><?xml version="1.0" encoding="utf-8"?>
<p:tagLst xmlns:p="http://schemas.openxmlformats.org/presentationml/2006/main">
  <p:tag name="AS_UNIQUEID" val="692"/>
</p:tagLst>
</file>

<file path=ppt/tags/tag306.xml><?xml version="1.0" encoding="utf-8"?>
<p:tagLst xmlns:p="http://schemas.openxmlformats.org/presentationml/2006/main">
  <p:tag name="AS_UNIQUEID" val="693"/>
</p:tagLst>
</file>

<file path=ppt/tags/tag307.xml><?xml version="1.0" encoding="utf-8"?>
<p:tagLst xmlns:p="http://schemas.openxmlformats.org/presentationml/2006/main">
  <p:tag name="AS_UNIQUEID" val="694"/>
</p:tagLst>
</file>

<file path=ppt/tags/tag308.xml><?xml version="1.0" encoding="utf-8"?>
<p:tagLst xmlns:p="http://schemas.openxmlformats.org/presentationml/2006/main">
  <p:tag name="AS_UNIQUEID" val="695"/>
</p:tagLst>
</file>

<file path=ppt/tags/tag309.xml><?xml version="1.0" encoding="utf-8"?>
<p:tagLst xmlns:p="http://schemas.openxmlformats.org/presentationml/2006/main">
  <p:tag name="AS_UNIQUEID" val="696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AS_UNIQUEID" val="697"/>
</p:tagLst>
</file>

<file path=ppt/tags/tag311.xml><?xml version="1.0" encoding="utf-8"?>
<p:tagLst xmlns:p="http://schemas.openxmlformats.org/presentationml/2006/main">
  <p:tag name="AS_UNIQUEID" val="698"/>
</p:tagLst>
</file>

<file path=ppt/tags/tag312.xml><?xml version="1.0" encoding="utf-8"?>
<p:tagLst xmlns:p="http://schemas.openxmlformats.org/presentationml/2006/main">
  <p:tag name="AS_UNIQUEID" val="699"/>
</p:tagLst>
</file>

<file path=ppt/tags/tag313.xml><?xml version="1.0" encoding="utf-8"?>
<p:tagLst xmlns:p="http://schemas.openxmlformats.org/presentationml/2006/main">
  <p:tag name="AS_UNIQUEID" val="700"/>
</p:tagLst>
</file>

<file path=ppt/tags/tag314.xml><?xml version="1.0" encoding="utf-8"?>
<p:tagLst xmlns:p="http://schemas.openxmlformats.org/presentationml/2006/main">
  <p:tag name="AS_UNIQUEID" val="701"/>
</p:tagLst>
</file>

<file path=ppt/tags/tag315.xml><?xml version="1.0" encoding="utf-8"?>
<p:tagLst xmlns:p="http://schemas.openxmlformats.org/presentationml/2006/main">
  <p:tag name="AS_UNIQUEID" val="702"/>
</p:tagLst>
</file>

<file path=ppt/tags/tag316.xml><?xml version="1.0" encoding="utf-8"?>
<p:tagLst xmlns:p="http://schemas.openxmlformats.org/presentationml/2006/main">
  <p:tag name="AS_UNIQUEID" val="703"/>
</p:tagLst>
</file>

<file path=ppt/tags/tag317.xml><?xml version="1.0" encoding="utf-8"?>
<p:tagLst xmlns:p="http://schemas.openxmlformats.org/presentationml/2006/main">
  <p:tag name="AS_UNIQUEID" val="704"/>
</p:tagLst>
</file>

<file path=ppt/tags/tag318.xml><?xml version="1.0" encoding="utf-8"?>
<p:tagLst xmlns:p="http://schemas.openxmlformats.org/presentationml/2006/main">
  <p:tag name="AS_UNIQUEID" val="705"/>
</p:tagLst>
</file>

<file path=ppt/tags/tag319.xml><?xml version="1.0" encoding="utf-8"?>
<p:tagLst xmlns:p="http://schemas.openxmlformats.org/presentationml/2006/main">
  <p:tag name="AS_UNIQUEID" val="706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AS_UNIQUEID" val="707"/>
</p:tagLst>
</file>

<file path=ppt/tags/tag321.xml><?xml version="1.0" encoding="utf-8"?>
<p:tagLst xmlns:p="http://schemas.openxmlformats.org/presentationml/2006/main">
  <p:tag name="AS_UNIQUEID" val="708"/>
</p:tagLst>
</file>

<file path=ppt/tags/tag322.xml><?xml version="1.0" encoding="utf-8"?>
<p:tagLst xmlns:p="http://schemas.openxmlformats.org/presentationml/2006/main">
  <p:tag name="AS_UNIQUEID" val="709"/>
</p:tagLst>
</file>

<file path=ppt/tags/tag323.xml><?xml version="1.0" encoding="utf-8"?>
<p:tagLst xmlns:p="http://schemas.openxmlformats.org/presentationml/2006/main">
  <p:tag name="KSO_WM_BEAUTIFY_FLAG" val=""/>
</p:tagLst>
</file>

<file path=ppt/tags/tag324.xml><?xml version="1.0" encoding="utf-8"?>
<p:tagLst xmlns:p="http://schemas.openxmlformats.org/presentationml/2006/main">
  <p:tag name="AS_UNIQUEID" val="630"/>
</p:tagLst>
</file>

<file path=ppt/tags/tag325.xml><?xml version="1.0" encoding="utf-8"?>
<p:tagLst xmlns:p="http://schemas.openxmlformats.org/presentationml/2006/main">
  <p:tag name="AS_UNIQUEID" val="631"/>
</p:tagLst>
</file>

<file path=ppt/tags/tag326.xml><?xml version="1.0" encoding="utf-8"?>
<p:tagLst xmlns:p="http://schemas.openxmlformats.org/presentationml/2006/main">
  <p:tag name="AS_UNIQUEID" val="632"/>
</p:tagLst>
</file>

<file path=ppt/tags/tag327.xml><?xml version="1.0" encoding="utf-8"?>
<p:tagLst xmlns:p="http://schemas.openxmlformats.org/presentationml/2006/main">
  <p:tag name="AS_UNIQUEID" val="716"/>
</p:tagLst>
</file>

<file path=ppt/tags/tag328.xml><?xml version="1.0" encoding="utf-8"?>
<p:tagLst xmlns:p="http://schemas.openxmlformats.org/presentationml/2006/main">
  <p:tag name="AS_UNIQUEID" val="717"/>
</p:tagLst>
</file>

<file path=ppt/tags/tag329.xml><?xml version="1.0" encoding="utf-8"?>
<p:tagLst xmlns:p="http://schemas.openxmlformats.org/presentationml/2006/main">
  <p:tag name="AS_UNIQUEID" val="718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AS_UNIQUEID" val="719"/>
</p:tagLst>
</file>

<file path=ppt/tags/tag331.xml><?xml version="1.0" encoding="utf-8"?>
<p:tagLst xmlns:p="http://schemas.openxmlformats.org/presentationml/2006/main">
  <p:tag name="AS_UNIQUEID" val="720"/>
</p:tagLst>
</file>

<file path=ppt/tags/tag332.xml><?xml version="1.0" encoding="utf-8"?>
<p:tagLst xmlns:p="http://schemas.openxmlformats.org/presentationml/2006/main">
  <p:tag name="AS_UNIQUEID" val="721"/>
</p:tagLst>
</file>

<file path=ppt/tags/tag333.xml><?xml version="1.0" encoding="utf-8"?>
<p:tagLst xmlns:p="http://schemas.openxmlformats.org/presentationml/2006/main">
  <p:tag name="AS_UNIQUEID" val="722"/>
</p:tagLst>
</file>

<file path=ppt/tags/tag334.xml><?xml version="1.0" encoding="utf-8"?>
<p:tagLst xmlns:p="http://schemas.openxmlformats.org/presentationml/2006/main">
  <p:tag name="AS_UNIQUEID" val="723"/>
</p:tagLst>
</file>

<file path=ppt/tags/tag335.xml><?xml version="1.0" encoding="utf-8"?>
<p:tagLst xmlns:p="http://schemas.openxmlformats.org/presentationml/2006/main">
  <p:tag name="AS_UNIQUEID" val="724"/>
</p:tagLst>
</file>

<file path=ppt/tags/tag336.xml><?xml version="1.0" encoding="utf-8"?>
<p:tagLst xmlns:p="http://schemas.openxmlformats.org/presentationml/2006/main">
  <p:tag name="AS_UNIQUEID" val="725"/>
</p:tagLst>
</file>

<file path=ppt/tags/tag337.xml><?xml version="1.0" encoding="utf-8"?>
<p:tagLst xmlns:p="http://schemas.openxmlformats.org/presentationml/2006/main">
  <p:tag name="AS_UNIQUEID" val="726"/>
</p:tagLst>
</file>

<file path=ppt/tags/tag338.xml><?xml version="1.0" encoding="utf-8"?>
<p:tagLst xmlns:p="http://schemas.openxmlformats.org/presentationml/2006/main">
  <p:tag name="AS_UNIQUEID" val="727"/>
</p:tagLst>
</file>

<file path=ppt/tags/tag339.xml><?xml version="1.0" encoding="utf-8"?>
<p:tagLst xmlns:p="http://schemas.openxmlformats.org/presentationml/2006/main">
  <p:tag name="AS_UNIQUEID" val="728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AS_UNIQUEID" val="729"/>
</p:tagLst>
</file>

<file path=ppt/tags/tag341.xml><?xml version="1.0" encoding="utf-8"?>
<p:tagLst xmlns:p="http://schemas.openxmlformats.org/presentationml/2006/main">
  <p:tag name="AS_UNIQUEID" val="730"/>
</p:tagLst>
</file>

<file path=ppt/tags/tag342.xml><?xml version="1.0" encoding="utf-8"?>
<p:tagLst xmlns:p="http://schemas.openxmlformats.org/presentationml/2006/main">
  <p:tag name="AS_UNIQUEID" val="731"/>
</p:tagLst>
</file>

<file path=ppt/tags/tag343.xml><?xml version="1.0" encoding="utf-8"?>
<p:tagLst xmlns:p="http://schemas.openxmlformats.org/presentationml/2006/main">
  <p:tag name="AS_UNIQUEID" val="732"/>
</p:tagLst>
</file>

<file path=ppt/tags/tag344.xml><?xml version="1.0" encoding="utf-8"?>
<p:tagLst xmlns:p="http://schemas.openxmlformats.org/presentationml/2006/main">
  <p:tag name="AS_UNIQUEID" val="733"/>
</p:tagLst>
</file>

<file path=ppt/tags/tag345.xml><?xml version="1.0" encoding="utf-8"?>
<p:tagLst xmlns:p="http://schemas.openxmlformats.org/presentationml/2006/main">
  <p:tag name="AS_UNIQUEID" val="734"/>
</p:tagLst>
</file>

<file path=ppt/tags/tag346.xml><?xml version="1.0" encoding="utf-8"?>
<p:tagLst xmlns:p="http://schemas.openxmlformats.org/presentationml/2006/main">
  <p:tag name="AS_UNIQUEID" val="735"/>
</p:tagLst>
</file>

<file path=ppt/tags/tag347.xml><?xml version="1.0" encoding="utf-8"?>
<p:tagLst xmlns:p="http://schemas.openxmlformats.org/presentationml/2006/main">
  <p:tag name="AS_UNIQUEID" val="736"/>
</p:tagLst>
</file>

<file path=ppt/tags/tag348.xml><?xml version="1.0" encoding="utf-8"?>
<p:tagLst xmlns:p="http://schemas.openxmlformats.org/presentationml/2006/main">
  <p:tag name="AS_UNIQUEID" val="737"/>
</p:tagLst>
</file>

<file path=ppt/tags/tag349.xml><?xml version="1.0" encoding="utf-8"?>
<p:tagLst xmlns:p="http://schemas.openxmlformats.org/presentationml/2006/main">
  <p:tag name="AS_UNIQUEID" val="738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AS_UNIQUEID" val="739"/>
</p:tagLst>
</file>

<file path=ppt/tags/tag351.xml><?xml version="1.0" encoding="utf-8"?>
<p:tagLst xmlns:p="http://schemas.openxmlformats.org/presentationml/2006/main">
  <p:tag name="AS_UNIQUEID" val="740"/>
</p:tagLst>
</file>

<file path=ppt/tags/tag352.xml><?xml version="1.0" encoding="utf-8"?>
<p:tagLst xmlns:p="http://schemas.openxmlformats.org/presentationml/2006/main">
  <p:tag name="AS_UNIQUEID" val="741"/>
</p:tagLst>
</file>

<file path=ppt/tags/tag353.xml><?xml version="1.0" encoding="utf-8"?>
<p:tagLst xmlns:p="http://schemas.openxmlformats.org/presentationml/2006/main">
  <p:tag name="AS_UNIQUEID" val="742"/>
</p:tagLst>
</file>

<file path=ppt/tags/tag354.xml><?xml version="1.0" encoding="utf-8"?>
<p:tagLst xmlns:p="http://schemas.openxmlformats.org/presentationml/2006/main">
  <p:tag name="AS_UNIQUEID" val="743"/>
</p:tagLst>
</file>

<file path=ppt/tags/tag355.xml><?xml version="1.0" encoding="utf-8"?>
<p:tagLst xmlns:p="http://schemas.openxmlformats.org/presentationml/2006/main">
  <p:tag name="AS_UNIQUEID" val="744"/>
</p:tagLst>
</file>

<file path=ppt/tags/tag356.xml><?xml version="1.0" encoding="utf-8"?>
<p:tagLst xmlns:p="http://schemas.openxmlformats.org/presentationml/2006/main">
  <p:tag name="AS_UNIQUEID" val="745"/>
</p:tagLst>
</file>

<file path=ppt/tags/tag357.xml><?xml version="1.0" encoding="utf-8"?>
<p:tagLst xmlns:p="http://schemas.openxmlformats.org/presentationml/2006/main">
  <p:tag name="AS_UNIQUEID" val="746"/>
</p:tagLst>
</file>

<file path=ppt/tags/tag358.xml><?xml version="1.0" encoding="utf-8"?>
<p:tagLst xmlns:p="http://schemas.openxmlformats.org/presentationml/2006/main">
  <p:tag name="AS_UNIQUEID" val="747"/>
</p:tagLst>
</file>

<file path=ppt/tags/tag359.xml><?xml version="1.0" encoding="utf-8"?>
<p:tagLst xmlns:p="http://schemas.openxmlformats.org/presentationml/2006/main">
  <p:tag name="AS_UNIQUEID" val="748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AS_UNIQUEID" val="749"/>
</p:tagLst>
</file>

<file path=ppt/tags/tag361.xml><?xml version="1.0" encoding="utf-8"?>
<p:tagLst xmlns:p="http://schemas.openxmlformats.org/presentationml/2006/main">
  <p:tag name="AS_UNIQUEID" val="750"/>
</p:tagLst>
</file>

<file path=ppt/tags/tag362.xml><?xml version="1.0" encoding="utf-8"?>
<p:tagLst xmlns:p="http://schemas.openxmlformats.org/presentationml/2006/main">
  <p:tag name="AS_UNIQUEID" val="751"/>
</p:tagLst>
</file>

<file path=ppt/tags/tag363.xml><?xml version="1.0" encoding="utf-8"?>
<p:tagLst xmlns:p="http://schemas.openxmlformats.org/presentationml/2006/main">
  <p:tag name="AS_UNIQUEID" val="752"/>
</p:tagLst>
</file>

<file path=ppt/tags/tag364.xml><?xml version="1.0" encoding="utf-8"?>
<p:tagLst xmlns:p="http://schemas.openxmlformats.org/presentationml/2006/main">
  <p:tag name="AS_UNIQUEID" val="753"/>
</p:tagLst>
</file>

<file path=ppt/tags/tag365.xml><?xml version="1.0" encoding="utf-8"?>
<p:tagLst xmlns:p="http://schemas.openxmlformats.org/presentationml/2006/main">
  <p:tag name="AS_UNIQUEID" val="754"/>
</p:tagLst>
</file>

<file path=ppt/tags/tag366.xml><?xml version="1.0" encoding="utf-8"?>
<p:tagLst xmlns:p="http://schemas.openxmlformats.org/presentationml/2006/main">
  <p:tag name="AS_UNIQUEID" val="755"/>
</p:tagLst>
</file>

<file path=ppt/tags/tag367.xml><?xml version="1.0" encoding="utf-8"?>
<p:tagLst xmlns:p="http://schemas.openxmlformats.org/presentationml/2006/main">
  <p:tag name="AS_UNIQUEID" val="756"/>
</p:tagLst>
</file>

<file path=ppt/tags/tag368.xml><?xml version="1.0" encoding="utf-8"?>
<p:tagLst xmlns:p="http://schemas.openxmlformats.org/presentationml/2006/main">
  <p:tag name="AS_UNIQUEID" val="757"/>
</p:tagLst>
</file>

<file path=ppt/tags/tag369.xml><?xml version="1.0" encoding="utf-8"?>
<p:tagLst xmlns:p="http://schemas.openxmlformats.org/presentationml/2006/main">
  <p:tag name="AS_UNIQUEID" val="758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AS_UNIQUEID" val="759"/>
</p:tagLst>
</file>

<file path=ppt/tags/tag371.xml><?xml version="1.0" encoding="utf-8"?>
<p:tagLst xmlns:p="http://schemas.openxmlformats.org/presentationml/2006/main">
  <p:tag name="AS_UNIQUEID" val="760"/>
</p:tagLst>
</file>

<file path=ppt/tags/tag372.xml><?xml version="1.0" encoding="utf-8"?>
<p:tagLst xmlns:p="http://schemas.openxmlformats.org/presentationml/2006/main">
  <p:tag name="AS_UNIQUEID" val="761"/>
</p:tagLst>
</file>

<file path=ppt/tags/tag373.xml><?xml version="1.0" encoding="utf-8"?>
<p:tagLst xmlns:p="http://schemas.openxmlformats.org/presentationml/2006/main">
  <p:tag name="AS_UNIQUEID" val="762"/>
</p:tagLst>
</file>

<file path=ppt/tags/tag374.xml><?xml version="1.0" encoding="utf-8"?>
<p:tagLst xmlns:p="http://schemas.openxmlformats.org/presentationml/2006/main">
  <p:tag name="AS_UNIQUEID" val="763"/>
</p:tagLst>
</file>

<file path=ppt/tags/tag375.xml><?xml version="1.0" encoding="utf-8"?>
<p:tagLst xmlns:p="http://schemas.openxmlformats.org/presentationml/2006/main">
  <p:tag name="AS_UNIQUEID" val="764"/>
</p:tagLst>
</file>

<file path=ppt/tags/tag376.xml><?xml version="1.0" encoding="utf-8"?>
<p:tagLst xmlns:p="http://schemas.openxmlformats.org/presentationml/2006/main">
  <p:tag name="AS_UNIQUEID" val="765"/>
</p:tagLst>
</file>

<file path=ppt/tags/tag377.xml><?xml version="1.0" encoding="utf-8"?>
<p:tagLst xmlns:p="http://schemas.openxmlformats.org/presentationml/2006/main">
  <p:tag name="AS_UNIQUEID" val="766"/>
</p:tagLst>
</file>

<file path=ppt/tags/tag378.xml><?xml version="1.0" encoding="utf-8"?>
<p:tagLst xmlns:p="http://schemas.openxmlformats.org/presentationml/2006/main">
  <p:tag name="AS_UNIQUEID" val="767"/>
</p:tagLst>
</file>

<file path=ppt/tags/tag379.xml><?xml version="1.0" encoding="utf-8"?>
<p:tagLst xmlns:p="http://schemas.openxmlformats.org/presentationml/2006/main">
  <p:tag name="AS_UNIQUEID" val="768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AS_UNIQUEID" val="769"/>
</p:tagLst>
</file>

<file path=ppt/tags/tag381.xml><?xml version="1.0" encoding="utf-8"?>
<p:tagLst xmlns:p="http://schemas.openxmlformats.org/presentationml/2006/main">
  <p:tag name="AS_UNIQUEID" val="770"/>
</p:tagLst>
</file>

<file path=ppt/tags/tag382.xml><?xml version="1.0" encoding="utf-8"?>
<p:tagLst xmlns:p="http://schemas.openxmlformats.org/presentationml/2006/main">
  <p:tag name="AS_UNIQUEID" val="771"/>
</p:tagLst>
</file>

<file path=ppt/tags/tag383.xml><?xml version="1.0" encoding="utf-8"?>
<p:tagLst xmlns:p="http://schemas.openxmlformats.org/presentationml/2006/main">
  <p:tag name="AS_UNIQUEID" val="772"/>
</p:tagLst>
</file>

<file path=ppt/tags/tag384.xml><?xml version="1.0" encoding="utf-8"?>
<p:tagLst xmlns:p="http://schemas.openxmlformats.org/presentationml/2006/main">
  <p:tag name="AS_UNIQUEID" val="773"/>
</p:tagLst>
</file>

<file path=ppt/tags/tag385.xml><?xml version="1.0" encoding="utf-8"?>
<p:tagLst xmlns:p="http://schemas.openxmlformats.org/presentationml/2006/main">
  <p:tag name="AS_UNIQUEID" val="774"/>
</p:tagLst>
</file>

<file path=ppt/tags/tag386.xml><?xml version="1.0" encoding="utf-8"?>
<p:tagLst xmlns:p="http://schemas.openxmlformats.org/presentationml/2006/main">
  <p:tag name="AS_UNIQUEID" val="775"/>
</p:tagLst>
</file>

<file path=ppt/tags/tag387.xml><?xml version="1.0" encoding="utf-8"?>
<p:tagLst xmlns:p="http://schemas.openxmlformats.org/presentationml/2006/main">
  <p:tag name="AS_UNIQUEID" val="776"/>
</p:tagLst>
</file>

<file path=ppt/tags/tag388.xml><?xml version="1.0" encoding="utf-8"?>
<p:tagLst xmlns:p="http://schemas.openxmlformats.org/presentationml/2006/main">
  <p:tag name="AS_UNIQUEID" val="777"/>
</p:tagLst>
</file>

<file path=ppt/tags/tag389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AS_UNIQUEID" val="712"/>
</p:tagLst>
</file>

<file path=ppt/tags/tag391.xml><?xml version="1.0" encoding="utf-8"?>
<p:tagLst xmlns:p="http://schemas.openxmlformats.org/presentationml/2006/main">
  <p:tag name="AS_UNIQUEID" val="713"/>
</p:tagLst>
</file>

<file path=ppt/tags/tag392.xml><?xml version="1.0" encoding="utf-8"?>
<p:tagLst xmlns:p="http://schemas.openxmlformats.org/presentationml/2006/main">
  <p:tag name="AS_UNIQUEID" val="714"/>
</p:tagLst>
</file>

<file path=ppt/tags/tag393.xml><?xml version="1.0" encoding="utf-8"?>
<p:tagLst xmlns:p="http://schemas.openxmlformats.org/presentationml/2006/main">
  <p:tag name="AS_UNIQUEID" val="780"/>
</p:tagLst>
</file>

<file path=ppt/tags/tag394.xml><?xml version="1.0" encoding="utf-8"?>
<p:tagLst xmlns:p="http://schemas.openxmlformats.org/presentationml/2006/main">
  <p:tag name="AS_UNIQUEID" val="781"/>
</p:tagLst>
</file>

<file path=ppt/tags/tag395.xml><?xml version="1.0" encoding="utf-8"?>
<p:tagLst xmlns:p="http://schemas.openxmlformats.org/presentationml/2006/main">
  <p:tag name="AS_UNIQUEID" val="782"/>
</p:tagLst>
</file>

<file path=ppt/tags/tag396.xml><?xml version="1.0" encoding="utf-8"?>
<p:tagLst xmlns:p="http://schemas.openxmlformats.org/presentationml/2006/main">
  <p:tag name="AS_UNIQUEID" val="783"/>
</p:tagLst>
</file>

<file path=ppt/tags/tag397.xml><?xml version="1.0" encoding="utf-8"?>
<p:tagLst xmlns:p="http://schemas.openxmlformats.org/presentationml/2006/main">
  <p:tag name="AS_UNIQUEID" val="784"/>
</p:tagLst>
</file>

<file path=ppt/tags/tag398.xml><?xml version="1.0" encoding="utf-8"?>
<p:tagLst xmlns:p="http://schemas.openxmlformats.org/presentationml/2006/main">
  <p:tag name="AS_UNIQUEID" val="785"/>
</p:tagLst>
</file>

<file path=ppt/tags/tag399.xml><?xml version="1.0" encoding="utf-8"?>
<p:tagLst xmlns:p="http://schemas.openxmlformats.org/presentationml/2006/main">
  <p:tag name="AS_UNIQUEID" val="78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AS_UNIQUEID" val="787"/>
</p:tagLst>
</file>

<file path=ppt/tags/tag401.xml><?xml version="1.0" encoding="utf-8"?>
<p:tagLst xmlns:p="http://schemas.openxmlformats.org/presentationml/2006/main">
  <p:tag name="AS_UNIQUEID" val="788"/>
</p:tagLst>
</file>

<file path=ppt/tags/tag402.xml><?xml version="1.0" encoding="utf-8"?>
<p:tagLst xmlns:p="http://schemas.openxmlformats.org/presentationml/2006/main">
  <p:tag name="AS_UNIQUEID" val="789"/>
</p:tagLst>
</file>

<file path=ppt/tags/tag403.xml><?xml version="1.0" encoding="utf-8"?>
<p:tagLst xmlns:p="http://schemas.openxmlformats.org/presentationml/2006/main">
  <p:tag name="AS_UNIQUEID" val="790"/>
</p:tagLst>
</file>

<file path=ppt/tags/tag404.xml><?xml version="1.0" encoding="utf-8"?>
<p:tagLst xmlns:p="http://schemas.openxmlformats.org/presentationml/2006/main">
  <p:tag name="AS_UNIQUEID" val="791"/>
</p:tagLst>
</file>

<file path=ppt/tags/tag405.xml><?xml version="1.0" encoding="utf-8"?>
<p:tagLst xmlns:p="http://schemas.openxmlformats.org/presentationml/2006/main">
  <p:tag name="AS_UNIQUEID" val="792"/>
</p:tagLst>
</file>

<file path=ppt/tags/tag406.xml><?xml version="1.0" encoding="utf-8"?>
<p:tagLst xmlns:p="http://schemas.openxmlformats.org/presentationml/2006/main">
  <p:tag name="AS_UNIQUEID" val="793"/>
</p:tagLst>
</file>

<file path=ppt/tags/tag407.xml><?xml version="1.0" encoding="utf-8"?>
<p:tagLst xmlns:p="http://schemas.openxmlformats.org/presentationml/2006/main">
  <p:tag name="AS_UNIQUEID" val="794"/>
</p:tagLst>
</file>

<file path=ppt/tags/tag408.xml><?xml version="1.0" encoding="utf-8"?>
<p:tagLst xmlns:p="http://schemas.openxmlformats.org/presentationml/2006/main">
  <p:tag name="AS_UNIQUEID" val="795"/>
</p:tagLst>
</file>

<file path=ppt/tags/tag409.xml><?xml version="1.0" encoding="utf-8"?>
<p:tagLst xmlns:p="http://schemas.openxmlformats.org/presentationml/2006/main">
  <p:tag name="AS_UNIQUEID" val="796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AS_UNIQUEID" val="797"/>
</p:tagLst>
</file>

<file path=ppt/tags/tag411.xml><?xml version="1.0" encoding="utf-8"?>
<p:tagLst xmlns:p="http://schemas.openxmlformats.org/presentationml/2006/main">
  <p:tag name="AS_UNIQUEID" val="798"/>
</p:tagLst>
</file>

<file path=ppt/tags/tag412.xml><?xml version="1.0" encoding="utf-8"?>
<p:tagLst xmlns:p="http://schemas.openxmlformats.org/presentationml/2006/main">
  <p:tag name="AS_UNIQUEID" val="799"/>
</p:tagLst>
</file>

<file path=ppt/tags/tag413.xml><?xml version="1.0" encoding="utf-8"?>
<p:tagLst xmlns:p="http://schemas.openxmlformats.org/presentationml/2006/main">
  <p:tag name="AS_UNIQUEID" val="800"/>
</p:tagLst>
</file>

<file path=ppt/tags/tag414.xml><?xml version="1.0" encoding="utf-8"?>
<p:tagLst xmlns:p="http://schemas.openxmlformats.org/presentationml/2006/main">
  <p:tag name="AS_UNIQUEID" val="801"/>
</p:tagLst>
</file>

<file path=ppt/tags/tag415.xml><?xml version="1.0" encoding="utf-8"?>
<p:tagLst xmlns:p="http://schemas.openxmlformats.org/presentationml/2006/main">
  <p:tag name="AS_UNIQUEID" val="802"/>
</p:tagLst>
</file>

<file path=ppt/tags/tag416.xml><?xml version="1.0" encoding="utf-8"?>
<p:tagLst xmlns:p="http://schemas.openxmlformats.org/presentationml/2006/main">
  <p:tag name="AS_UNIQUEID" val="803"/>
</p:tagLst>
</file>

<file path=ppt/tags/tag417.xml><?xml version="1.0" encoding="utf-8"?>
<p:tagLst xmlns:p="http://schemas.openxmlformats.org/presentationml/2006/main">
  <p:tag name="AS_UNIQUEID" val="804"/>
</p:tagLst>
</file>

<file path=ppt/tags/tag418.xml><?xml version="1.0" encoding="utf-8"?>
<p:tagLst xmlns:p="http://schemas.openxmlformats.org/presentationml/2006/main">
  <p:tag name="AS_UNIQUEID" val="805"/>
</p:tagLst>
</file>

<file path=ppt/tags/tag419.xml><?xml version="1.0" encoding="utf-8"?>
<p:tagLst xmlns:p="http://schemas.openxmlformats.org/presentationml/2006/main">
  <p:tag name="AS_UNIQUEID" val="806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AS_UNIQUEID" val="807"/>
</p:tagLst>
</file>

<file path=ppt/tags/tag421.xml><?xml version="1.0" encoding="utf-8"?>
<p:tagLst xmlns:p="http://schemas.openxmlformats.org/presentationml/2006/main">
  <p:tag name="AS_UNIQUEID" val="808"/>
</p:tagLst>
</file>

<file path=ppt/tags/tag422.xml><?xml version="1.0" encoding="utf-8"?>
<p:tagLst xmlns:p="http://schemas.openxmlformats.org/presentationml/2006/main">
  <p:tag name="AS_UNIQUEID" val="809"/>
</p:tagLst>
</file>

<file path=ppt/tags/tag423.xml><?xml version="1.0" encoding="utf-8"?>
<p:tagLst xmlns:p="http://schemas.openxmlformats.org/presentationml/2006/main">
  <p:tag name="AS_UNIQUEID" val="810"/>
</p:tagLst>
</file>

<file path=ppt/tags/tag424.xml><?xml version="1.0" encoding="utf-8"?>
<p:tagLst xmlns:p="http://schemas.openxmlformats.org/presentationml/2006/main">
  <p:tag name="AS_UNIQUEID" val="811"/>
</p:tagLst>
</file>

<file path=ppt/tags/tag425.xml><?xml version="1.0" encoding="utf-8"?>
<p:tagLst xmlns:p="http://schemas.openxmlformats.org/presentationml/2006/main">
  <p:tag name="AS_UNIQUEID" val="812"/>
</p:tagLst>
</file>

<file path=ppt/tags/tag426.xml><?xml version="1.0" encoding="utf-8"?>
<p:tagLst xmlns:p="http://schemas.openxmlformats.org/presentationml/2006/main">
  <p:tag name="AS_UNIQUEID" val="813"/>
</p:tagLst>
</file>

<file path=ppt/tags/tag427.xml><?xml version="1.0" encoding="utf-8"?>
<p:tagLst xmlns:p="http://schemas.openxmlformats.org/presentationml/2006/main">
  <p:tag name="AS_UNIQUEID" val="814"/>
</p:tagLst>
</file>

<file path=ppt/tags/tag428.xml><?xml version="1.0" encoding="utf-8"?>
<p:tagLst xmlns:p="http://schemas.openxmlformats.org/presentationml/2006/main">
  <p:tag name="AS_UNIQUEID" val="815"/>
</p:tagLst>
</file>

<file path=ppt/tags/tag429.xml><?xml version="1.0" encoding="utf-8"?>
<p:tagLst xmlns:p="http://schemas.openxmlformats.org/presentationml/2006/main">
  <p:tag name="AS_UNIQUEID" val="816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AS_UNIQUEID" val="817"/>
</p:tagLst>
</file>

<file path=ppt/tags/tag431.xml><?xml version="1.0" encoding="utf-8"?>
<p:tagLst xmlns:p="http://schemas.openxmlformats.org/presentationml/2006/main">
  <p:tag name="AS_UNIQUEID" val="818"/>
</p:tagLst>
</file>

<file path=ppt/tags/tag432.xml><?xml version="1.0" encoding="utf-8"?>
<p:tagLst xmlns:p="http://schemas.openxmlformats.org/presentationml/2006/main">
  <p:tag name="AS_UNIQUEID" val="819"/>
</p:tagLst>
</file>

<file path=ppt/tags/tag433.xml><?xml version="1.0" encoding="utf-8"?>
<p:tagLst xmlns:p="http://schemas.openxmlformats.org/presentationml/2006/main">
  <p:tag name="AS_UNIQUEID" val="820"/>
</p:tagLst>
</file>

<file path=ppt/tags/tag434.xml><?xml version="1.0" encoding="utf-8"?>
<p:tagLst xmlns:p="http://schemas.openxmlformats.org/presentationml/2006/main">
  <p:tag name="AS_UNIQUEID" val="821"/>
</p:tagLst>
</file>

<file path=ppt/tags/tag435.xml><?xml version="1.0" encoding="utf-8"?>
<p:tagLst xmlns:p="http://schemas.openxmlformats.org/presentationml/2006/main">
  <p:tag name="AS_UNIQUEID" val="822"/>
</p:tagLst>
</file>

<file path=ppt/tags/tag436.xml><?xml version="1.0" encoding="utf-8"?>
<p:tagLst xmlns:p="http://schemas.openxmlformats.org/presentationml/2006/main">
  <p:tag name="AS_UNIQUEID" val="823"/>
</p:tagLst>
</file>

<file path=ppt/tags/tag437.xml><?xml version="1.0" encoding="utf-8"?>
<p:tagLst xmlns:p="http://schemas.openxmlformats.org/presentationml/2006/main">
  <p:tag name="AS_UNIQUEID" val="824"/>
</p:tagLst>
</file>

<file path=ppt/tags/tag438.xml><?xml version="1.0" encoding="utf-8"?>
<p:tagLst xmlns:p="http://schemas.openxmlformats.org/presentationml/2006/main">
  <p:tag name="AS_UNIQUEID" val="825"/>
</p:tagLst>
</file>

<file path=ppt/tags/tag439.xml><?xml version="1.0" encoding="utf-8"?>
<p:tagLst xmlns:p="http://schemas.openxmlformats.org/presentationml/2006/main">
  <p:tag name="AS_UNIQUEID" val="826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AS_UNIQUEID" val="827"/>
</p:tagLst>
</file>

<file path=ppt/tags/tag441.xml><?xml version="1.0" encoding="utf-8"?>
<p:tagLst xmlns:p="http://schemas.openxmlformats.org/presentationml/2006/main">
  <p:tag name="AS_UNIQUEID" val="828"/>
</p:tagLst>
</file>

<file path=ppt/tags/tag442.xml><?xml version="1.0" encoding="utf-8"?>
<p:tagLst xmlns:p="http://schemas.openxmlformats.org/presentationml/2006/main">
  <p:tag name="AS_UNIQUEID" val="829"/>
</p:tagLst>
</file>

<file path=ppt/tags/tag443.xml><?xml version="1.0" encoding="utf-8"?>
<p:tagLst xmlns:p="http://schemas.openxmlformats.org/presentationml/2006/main">
  <p:tag name="AS_UNIQUEID" val="830"/>
</p:tagLst>
</file>

<file path=ppt/tags/tag444.xml><?xml version="1.0" encoding="utf-8"?>
<p:tagLst xmlns:p="http://schemas.openxmlformats.org/presentationml/2006/main">
  <p:tag name="AS_UNIQUEID" val="831"/>
</p:tagLst>
</file>

<file path=ppt/tags/tag445.xml><?xml version="1.0" encoding="utf-8"?>
<p:tagLst xmlns:p="http://schemas.openxmlformats.org/presentationml/2006/main">
  <p:tag name="AS_UNIQUEID" val="832"/>
</p:tagLst>
</file>

<file path=ppt/tags/tag446.xml><?xml version="1.0" encoding="utf-8"?>
<p:tagLst xmlns:p="http://schemas.openxmlformats.org/presentationml/2006/main">
  <p:tag name="AS_UNIQUEID" val="833"/>
</p:tagLst>
</file>

<file path=ppt/tags/tag447.xml><?xml version="1.0" encoding="utf-8"?>
<p:tagLst xmlns:p="http://schemas.openxmlformats.org/presentationml/2006/main">
  <p:tag name="AS_UNIQUEID" val="834"/>
</p:tagLst>
</file>

<file path=ppt/tags/tag448.xml><?xml version="1.0" encoding="utf-8"?>
<p:tagLst xmlns:p="http://schemas.openxmlformats.org/presentationml/2006/main">
  <p:tag name="AS_UNIQUEID" val="835"/>
</p:tagLst>
</file>

<file path=ppt/tags/tag449.xml><?xml version="1.0" encoding="utf-8"?>
<p:tagLst xmlns:p="http://schemas.openxmlformats.org/presentationml/2006/main">
  <p:tag name="AS_UNIQUEID" val="836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AS_UNIQUEID" val="837"/>
</p:tagLst>
</file>

<file path=ppt/tags/tag451.xml><?xml version="1.0" encoding="utf-8"?>
<p:tagLst xmlns:p="http://schemas.openxmlformats.org/presentationml/2006/main">
  <p:tag name="AS_UNIQUEID" val="838"/>
</p:tagLst>
</file>

<file path=ppt/tags/tag452.xml><?xml version="1.0" encoding="utf-8"?>
<p:tagLst xmlns:p="http://schemas.openxmlformats.org/presentationml/2006/main">
  <p:tag name="AS_UNIQUEID" val="839"/>
</p:tagLst>
</file>

<file path=ppt/tags/tag453.xml><?xml version="1.0" encoding="utf-8"?>
<p:tagLst xmlns:p="http://schemas.openxmlformats.org/presentationml/2006/main">
  <p:tag name="AS_UNIQUEID" val="840"/>
</p:tagLst>
</file>

<file path=ppt/tags/tag454.xml><?xml version="1.0" encoding="utf-8"?>
<p:tagLst xmlns:p="http://schemas.openxmlformats.org/presentationml/2006/main">
  <p:tag name="AS_UNIQUEID" val="841"/>
</p:tagLst>
</file>

<file path=ppt/tags/tag455.xml><?xml version="1.0" encoding="utf-8"?>
<p:tagLst xmlns:p="http://schemas.openxmlformats.org/presentationml/2006/main">
  <p:tag name="AS_UNIQUEID" val="842"/>
</p:tagLst>
</file>

<file path=ppt/tags/tag456.xml><?xml version="1.0" encoding="utf-8"?>
<p:tagLst xmlns:p="http://schemas.openxmlformats.org/presentationml/2006/main">
  <p:tag name="AS_UNIQUEID" val="843"/>
</p:tagLst>
</file>

<file path=ppt/tags/tag457.xml><?xml version="1.0" encoding="utf-8"?>
<p:tagLst xmlns:p="http://schemas.openxmlformats.org/presentationml/2006/main">
  <p:tag name="AS_UNIQUEID" val="844"/>
</p:tagLst>
</file>

<file path=ppt/tags/tag458.xml><?xml version="1.0" encoding="utf-8"?>
<p:tagLst xmlns:p="http://schemas.openxmlformats.org/presentationml/2006/main">
  <p:tag name="AS_UNIQUEID" val="845"/>
</p:tagLst>
</file>

<file path=ppt/tags/tag459.xml><?xml version="1.0" encoding="utf-8"?>
<p:tagLst xmlns:p="http://schemas.openxmlformats.org/presentationml/2006/main">
  <p:tag name="AS_UNIQUEID" val="846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0.xml><?xml version="1.0" encoding="utf-8"?>
<p:tagLst xmlns:p="http://schemas.openxmlformats.org/presentationml/2006/main">
  <p:tag name="AS_UNIQUEID" val="847"/>
</p:tagLst>
</file>

<file path=ppt/tags/tag461.xml><?xml version="1.0" encoding="utf-8"?>
<p:tagLst xmlns:p="http://schemas.openxmlformats.org/presentationml/2006/main">
  <p:tag name="AS_UNIQUEID" val="848"/>
</p:tagLst>
</file>

<file path=ppt/tags/tag462.xml><?xml version="1.0" encoding="utf-8"?>
<p:tagLst xmlns:p="http://schemas.openxmlformats.org/presentationml/2006/main">
  <p:tag name="AS_UNIQUEID" val="849"/>
</p:tagLst>
</file>

<file path=ppt/tags/tag463.xml><?xml version="1.0" encoding="utf-8"?>
<p:tagLst xmlns:p="http://schemas.openxmlformats.org/presentationml/2006/main">
  <p:tag name="AS_UNIQUEID" val="850"/>
</p:tagLst>
</file>

<file path=ppt/tags/tag464.xml><?xml version="1.0" encoding="utf-8"?>
<p:tagLst xmlns:p="http://schemas.openxmlformats.org/presentationml/2006/main">
  <p:tag name="AS_UNIQUEID" val="851"/>
</p:tagLst>
</file>

<file path=ppt/tags/tag465.xml><?xml version="1.0" encoding="utf-8"?>
<p:tagLst xmlns:p="http://schemas.openxmlformats.org/presentationml/2006/main">
  <p:tag name="AS_UNIQUEID" val="852"/>
</p:tagLst>
</file>

<file path=ppt/tags/tag466.xml><?xml version="1.0" encoding="utf-8"?>
<p:tagLst xmlns:p="http://schemas.openxmlformats.org/presentationml/2006/main">
  <p:tag name="AS_UNIQUEID" val="853"/>
</p:tagLst>
</file>

<file path=ppt/tags/tag467.xml><?xml version="1.0" encoding="utf-8"?>
<p:tagLst xmlns:p="http://schemas.openxmlformats.org/presentationml/2006/main">
  <p:tag name="AS_UNIQUEID" val="854"/>
</p:tagLst>
</file>

<file path=ppt/tags/tag468.xml><?xml version="1.0" encoding="utf-8"?>
<p:tagLst xmlns:p="http://schemas.openxmlformats.org/presentationml/2006/main">
  <p:tag name="AS_UNIQUEID" val="855"/>
</p:tagLst>
</file>

<file path=ppt/tags/tag469.xml><?xml version="1.0" encoding="utf-8"?>
<p:tagLst xmlns:p="http://schemas.openxmlformats.org/presentationml/2006/main">
  <p:tag name="AS_UNIQUEID" val="856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0.xml><?xml version="1.0" encoding="utf-8"?>
<p:tagLst xmlns:p="http://schemas.openxmlformats.org/presentationml/2006/main">
  <p:tag name="AS_UNIQUEID" val="857"/>
</p:tagLst>
</file>

<file path=ppt/tags/tag471.xml><?xml version="1.0" encoding="utf-8"?>
<p:tagLst xmlns:p="http://schemas.openxmlformats.org/presentationml/2006/main">
  <p:tag name="AS_UNIQUEID" val="858"/>
</p:tagLst>
</file>

<file path=ppt/tags/tag472.xml><?xml version="1.0" encoding="utf-8"?>
<p:tagLst xmlns:p="http://schemas.openxmlformats.org/presentationml/2006/main">
  <p:tag name="AS_UNIQUEID" val="859"/>
</p:tagLst>
</file>

<file path=ppt/tags/tag473.xml><?xml version="1.0" encoding="utf-8"?>
<p:tagLst xmlns:p="http://schemas.openxmlformats.org/presentationml/2006/main">
  <p:tag name="AS_UNIQUEID" val="860"/>
</p:tagLst>
</file>

<file path=ppt/tags/tag474.xml><?xml version="1.0" encoding="utf-8"?>
<p:tagLst xmlns:p="http://schemas.openxmlformats.org/presentationml/2006/main">
  <p:tag name="AS_UNIQUEID" val="861"/>
</p:tagLst>
</file>

<file path=ppt/tags/tag475.xml><?xml version="1.0" encoding="utf-8"?>
<p:tagLst xmlns:p="http://schemas.openxmlformats.org/presentationml/2006/main">
  <p:tag name="AS_UNIQUEID" val="862"/>
</p:tagLst>
</file>

<file path=ppt/tags/tag476.xml><?xml version="1.0" encoding="utf-8"?>
<p:tagLst xmlns:p="http://schemas.openxmlformats.org/presentationml/2006/main">
  <p:tag name="AS_UNIQUEID" val="863"/>
</p:tagLst>
</file>

<file path=ppt/tags/tag477.xml><?xml version="1.0" encoding="utf-8"?>
<p:tagLst xmlns:p="http://schemas.openxmlformats.org/presentationml/2006/main">
  <p:tag name="AS_UNIQUEID" val="864"/>
</p:tagLst>
</file>

<file path=ppt/tags/tag478.xml><?xml version="1.0" encoding="utf-8"?>
<p:tagLst xmlns:p="http://schemas.openxmlformats.org/presentationml/2006/main">
  <p:tag name="AS_UNIQUEID" val="865"/>
</p:tagLst>
</file>

<file path=ppt/tags/tag479.xml><?xml version="1.0" encoding="utf-8"?>
<p:tagLst xmlns:p="http://schemas.openxmlformats.org/presentationml/2006/main">
  <p:tag name="AS_UNIQUEID" val="866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80.xml><?xml version="1.0" encoding="utf-8"?>
<p:tagLst xmlns:p="http://schemas.openxmlformats.org/presentationml/2006/main">
  <p:tag name="AS_UNIQUEID" val="867"/>
</p:tagLst>
</file>

<file path=ppt/tags/tag481.xml><?xml version="1.0" encoding="utf-8"?>
<p:tagLst xmlns:p="http://schemas.openxmlformats.org/presentationml/2006/main">
  <p:tag name="AS_UNIQUEID" val="868"/>
</p:tagLst>
</file>

<file path=ppt/tags/tag482.xml><?xml version="1.0" encoding="utf-8"?>
<p:tagLst xmlns:p="http://schemas.openxmlformats.org/presentationml/2006/main">
  <p:tag name="AS_UNIQUEID" val="869"/>
</p:tagLst>
</file>

<file path=ppt/tags/tag483.xml><?xml version="1.0" encoding="utf-8"?>
<p:tagLst xmlns:p="http://schemas.openxmlformats.org/presentationml/2006/main">
  <p:tag name="AS_UNIQUEID" val="870"/>
</p:tagLst>
</file>

<file path=ppt/tags/tag484.xml><?xml version="1.0" encoding="utf-8"?>
<p:tagLst xmlns:p="http://schemas.openxmlformats.org/presentationml/2006/main">
  <p:tag name="AS_UNIQUEID" val="871"/>
</p:tagLst>
</file>

<file path=ppt/tags/tag485.xml><?xml version="1.0" encoding="utf-8"?>
<p:tagLst xmlns:p="http://schemas.openxmlformats.org/presentationml/2006/main">
  <p:tag name="AS_UNIQUEID" val="872"/>
</p:tagLst>
</file>

<file path=ppt/tags/tag486.xml><?xml version="1.0" encoding="utf-8"?>
<p:tagLst xmlns:p="http://schemas.openxmlformats.org/presentationml/2006/main">
  <p:tag name="AS_UNIQUEID" val="873"/>
</p:tagLst>
</file>

<file path=ppt/tags/tag487.xml><?xml version="1.0" encoding="utf-8"?>
<p:tagLst xmlns:p="http://schemas.openxmlformats.org/presentationml/2006/main">
  <p:tag name="AS_UNIQUEID" val="874"/>
</p:tagLst>
</file>

<file path=ppt/tags/tag488.xml><?xml version="1.0" encoding="utf-8"?>
<p:tagLst xmlns:p="http://schemas.openxmlformats.org/presentationml/2006/main">
  <p:tag name="AS_UNIQUEID" val="875"/>
</p:tagLst>
</file>

<file path=ppt/tags/tag489.xml><?xml version="1.0" encoding="utf-8"?>
<p:tagLst xmlns:p="http://schemas.openxmlformats.org/presentationml/2006/main">
  <p:tag name="AS_UNIQUEID" val="876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0.xml><?xml version="1.0" encoding="utf-8"?>
<p:tagLst xmlns:p="http://schemas.openxmlformats.org/presentationml/2006/main">
  <p:tag name="AS_UNIQUEID" val="877"/>
</p:tagLst>
</file>

<file path=ppt/tags/tag491.xml><?xml version="1.0" encoding="utf-8"?>
<p:tagLst xmlns:p="http://schemas.openxmlformats.org/presentationml/2006/main">
  <p:tag name="AS_UNIQUEID" val="878"/>
</p:tagLst>
</file>

<file path=ppt/tags/tag492.xml><?xml version="1.0" encoding="utf-8"?>
<p:tagLst xmlns:p="http://schemas.openxmlformats.org/presentationml/2006/main">
  <p:tag name="AS_UNIQUEID" val="879"/>
</p:tagLst>
</file>

<file path=ppt/tags/tag493.xml><?xml version="1.0" encoding="utf-8"?>
<p:tagLst xmlns:p="http://schemas.openxmlformats.org/presentationml/2006/main">
  <p:tag name="AS_UNIQUEID" val="880"/>
</p:tagLst>
</file>

<file path=ppt/tags/tag494.xml><?xml version="1.0" encoding="utf-8"?>
<p:tagLst xmlns:p="http://schemas.openxmlformats.org/presentationml/2006/main">
  <p:tag name="AS_UNIQUEID" val="881"/>
</p:tagLst>
</file>

<file path=ppt/tags/tag495.xml><?xml version="1.0" encoding="utf-8"?>
<p:tagLst xmlns:p="http://schemas.openxmlformats.org/presentationml/2006/main">
  <p:tag name="AS_UNIQUEID" val="882"/>
</p:tagLst>
</file>

<file path=ppt/tags/tag496.xml><?xml version="1.0" encoding="utf-8"?>
<p:tagLst xmlns:p="http://schemas.openxmlformats.org/presentationml/2006/main">
  <p:tag name="AS_UNIQUEID" val="883"/>
</p:tagLst>
</file>

<file path=ppt/tags/tag497.xml><?xml version="1.0" encoding="utf-8"?>
<p:tagLst xmlns:p="http://schemas.openxmlformats.org/presentationml/2006/main">
  <p:tag name="AS_UNIQUEID" val="884"/>
</p:tagLst>
</file>

<file path=ppt/tags/tag498.xml><?xml version="1.0" encoding="utf-8"?>
<p:tagLst xmlns:p="http://schemas.openxmlformats.org/presentationml/2006/main">
  <p:tag name="AS_UNIQUEID" val="885"/>
</p:tagLst>
</file>

<file path=ppt/tags/tag499.xml><?xml version="1.0" encoding="utf-8"?>
<p:tagLst xmlns:p="http://schemas.openxmlformats.org/presentationml/2006/main">
  <p:tag name="AS_UNIQUEID" val="88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00.xml><?xml version="1.0" encoding="utf-8"?>
<p:tagLst xmlns:p="http://schemas.openxmlformats.org/presentationml/2006/main">
  <p:tag name="AS_UNIQUEID" val="887"/>
</p:tagLst>
</file>

<file path=ppt/tags/tag501.xml><?xml version="1.0" encoding="utf-8"?>
<p:tagLst xmlns:p="http://schemas.openxmlformats.org/presentationml/2006/main">
  <p:tag name="AS_UNIQUEID" val="888"/>
</p:tagLst>
</file>

<file path=ppt/tags/tag502.xml><?xml version="1.0" encoding="utf-8"?>
<p:tagLst xmlns:p="http://schemas.openxmlformats.org/presentationml/2006/main">
  <p:tag name="AS_UNIQUEID" val="889"/>
</p:tagLst>
</file>

<file path=ppt/tags/tag503.xml><?xml version="1.0" encoding="utf-8"?>
<p:tagLst xmlns:p="http://schemas.openxmlformats.org/presentationml/2006/main">
  <p:tag name="AS_UNIQUEID" val="890"/>
</p:tagLst>
</file>

<file path=ppt/tags/tag504.xml><?xml version="1.0" encoding="utf-8"?>
<p:tagLst xmlns:p="http://schemas.openxmlformats.org/presentationml/2006/main">
  <p:tag name="AS_UNIQUEID" val="891"/>
</p:tagLst>
</file>

<file path=ppt/tags/tag505.xml><?xml version="1.0" encoding="utf-8"?>
<p:tagLst xmlns:p="http://schemas.openxmlformats.org/presentationml/2006/main">
  <p:tag name="AS_UNIQUEID" val="892"/>
</p:tagLst>
</file>

<file path=ppt/tags/tag506.xml><?xml version="1.0" encoding="utf-8"?>
<p:tagLst xmlns:p="http://schemas.openxmlformats.org/presentationml/2006/main">
  <p:tag name="AS_UNIQUEID" val="893"/>
</p:tagLst>
</file>

<file path=ppt/tags/tag507.xml><?xml version="1.0" encoding="utf-8"?>
<p:tagLst xmlns:p="http://schemas.openxmlformats.org/presentationml/2006/main">
  <p:tag name="AS_UNIQUEID" val="894"/>
</p:tagLst>
</file>

<file path=ppt/tags/tag508.xml><?xml version="1.0" encoding="utf-8"?>
<p:tagLst xmlns:p="http://schemas.openxmlformats.org/presentationml/2006/main">
  <p:tag name="AS_UNIQUEID" val="895"/>
</p:tagLst>
</file>

<file path=ppt/tags/tag509.xml><?xml version="1.0" encoding="utf-8"?>
<p:tagLst xmlns:p="http://schemas.openxmlformats.org/presentationml/2006/main">
  <p:tag name="AS_UNIQUEID" val="896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0.xml><?xml version="1.0" encoding="utf-8"?>
<p:tagLst xmlns:p="http://schemas.openxmlformats.org/presentationml/2006/main">
  <p:tag name="AS_UNIQUEID" val="897"/>
</p:tagLst>
</file>

<file path=ppt/tags/tag511.xml><?xml version="1.0" encoding="utf-8"?>
<p:tagLst xmlns:p="http://schemas.openxmlformats.org/presentationml/2006/main">
  <p:tag name="AS_UNIQUEID" val="898"/>
</p:tagLst>
</file>

<file path=ppt/tags/tag512.xml><?xml version="1.0" encoding="utf-8"?>
<p:tagLst xmlns:p="http://schemas.openxmlformats.org/presentationml/2006/main">
  <p:tag name="AS_UNIQUEID" val="899"/>
</p:tagLst>
</file>

<file path=ppt/tags/tag513.xml><?xml version="1.0" encoding="utf-8"?>
<p:tagLst xmlns:p="http://schemas.openxmlformats.org/presentationml/2006/main">
  <p:tag name="AS_UNIQUEID" val="900"/>
</p:tagLst>
</file>

<file path=ppt/tags/tag514.xml><?xml version="1.0" encoding="utf-8"?>
<p:tagLst xmlns:p="http://schemas.openxmlformats.org/presentationml/2006/main">
  <p:tag name="AS_UNIQUEID" val="901"/>
</p:tagLst>
</file>

<file path=ppt/tags/tag515.xml><?xml version="1.0" encoding="utf-8"?>
<p:tagLst xmlns:p="http://schemas.openxmlformats.org/presentationml/2006/main">
  <p:tag name="AS_UNIQUEID" val="902"/>
</p:tagLst>
</file>

<file path=ppt/tags/tag516.xml><?xml version="1.0" encoding="utf-8"?>
<p:tagLst xmlns:p="http://schemas.openxmlformats.org/presentationml/2006/main">
  <p:tag name="AS_UNIQUEID" val="903"/>
</p:tagLst>
</file>

<file path=ppt/tags/tag517.xml><?xml version="1.0" encoding="utf-8"?>
<p:tagLst xmlns:p="http://schemas.openxmlformats.org/presentationml/2006/main">
  <p:tag name="AS_UNIQUEID" val="904"/>
</p:tagLst>
</file>

<file path=ppt/tags/tag518.xml><?xml version="1.0" encoding="utf-8"?>
<p:tagLst xmlns:p="http://schemas.openxmlformats.org/presentationml/2006/main">
  <p:tag name="AS_UNIQUEID" val="905"/>
</p:tagLst>
</file>

<file path=ppt/tags/tag519.xml><?xml version="1.0" encoding="utf-8"?>
<p:tagLst xmlns:p="http://schemas.openxmlformats.org/presentationml/2006/main">
  <p:tag name="AS_UNIQUEID" val="906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0.xml><?xml version="1.0" encoding="utf-8"?>
<p:tagLst xmlns:p="http://schemas.openxmlformats.org/presentationml/2006/main">
  <p:tag name="AS_UNIQUEID" val="907"/>
</p:tagLst>
</file>

<file path=ppt/tags/tag521.xml><?xml version="1.0" encoding="utf-8"?>
<p:tagLst xmlns:p="http://schemas.openxmlformats.org/presentationml/2006/main">
  <p:tag name="AS_UNIQUEID" val="908"/>
</p:tagLst>
</file>

<file path=ppt/tags/tag522.xml><?xml version="1.0" encoding="utf-8"?>
<p:tagLst xmlns:p="http://schemas.openxmlformats.org/presentationml/2006/main">
  <p:tag name="AS_UNIQUEID" val="909"/>
</p:tagLst>
</file>

<file path=ppt/tags/tag523.xml><?xml version="1.0" encoding="utf-8"?>
<p:tagLst xmlns:p="http://schemas.openxmlformats.org/presentationml/2006/main">
  <p:tag name="AS_UNIQUEID" val="910"/>
</p:tagLst>
</file>

<file path=ppt/tags/tag524.xml><?xml version="1.0" encoding="utf-8"?>
<p:tagLst xmlns:p="http://schemas.openxmlformats.org/presentationml/2006/main">
  <p:tag name="AS_UNIQUEID" val="911"/>
</p:tagLst>
</file>

<file path=ppt/tags/tag525.xml><?xml version="1.0" encoding="utf-8"?>
<p:tagLst xmlns:p="http://schemas.openxmlformats.org/presentationml/2006/main">
  <p:tag name="AS_UNIQUEID" val="912"/>
</p:tagLst>
</file>

<file path=ppt/tags/tag526.xml><?xml version="1.0" encoding="utf-8"?>
<p:tagLst xmlns:p="http://schemas.openxmlformats.org/presentationml/2006/main">
  <p:tag name="AS_UNIQUEID" val="913"/>
</p:tagLst>
</file>

<file path=ppt/tags/tag527.xml><?xml version="1.0" encoding="utf-8"?>
<p:tagLst xmlns:p="http://schemas.openxmlformats.org/presentationml/2006/main">
  <p:tag name="AS_UNIQUEID" val="914"/>
</p:tagLst>
</file>

<file path=ppt/tags/tag528.xml><?xml version="1.0" encoding="utf-8"?>
<p:tagLst xmlns:p="http://schemas.openxmlformats.org/presentationml/2006/main">
  <p:tag name="AS_UNIQUEID" val="915"/>
</p:tagLst>
</file>

<file path=ppt/tags/tag529.xml><?xml version="1.0" encoding="utf-8"?>
<p:tagLst xmlns:p="http://schemas.openxmlformats.org/presentationml/2006/main">
  <p:tag name="AS_UNIQUEID" val="916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0.xml><?xml version="1.0" encoding="utf-8"?>
<p:tagLst xmlns:p="http://schemas.openxmlformats.org/presentationml/2006/main">
  <p:tag name="AS_UNIQUEID" val="917"/>
</p:tagLst>
</file>

<file path=ppt/tags/tag531.xml><?xml version="1.0" encoding="utf-8"?>
<p:tagLst xmlns:p="http://schemas.openxmlformats.org/presentationml/2006/main">
  <p:tag name="AS_UNIQUEID" val="918"/>
</p:tagLst>
</file>

<file path=ppt/tags/tag532.xml><?xml version="1.0" encoding="utf-8"?>
<p:tagLst xmlns:p="http://schemas.openxmlformats.org/presentationml/2006/main">
  <p:tag name="AS_UNIQUEID" val="919"/>
</p:tagLst>
</file>

<file path=ppt/tags/tag533.xml><?xml version="1.0" encoding="utf-8"?>
<p:tagLst xmlns:p="http://schemas.openxmlformats.org/presentationml/2006/main">
  <p:tag name="AS_UNIQUEID" val="920"/>
</p:tagLst>
</file>

<file path=ppt/tags/tag534.xml><?xml version="1.0" encoding="utf-8"?>
<p:tagLst xmlns:p="http://schemas.openxmlformats.org/presentationml/2006/main">
  <p:tag name="AS_UNIQUEID" val="921"/>
</p:tagLst>
</file>

<file path=ppt/tags/tag535.xml><?xml version="1.0" encoding="utf-8"?>
<p:tagLst xmlns:p="http://schemas.openxmlformats.org/presentationml/2006/main">
  <p:tag name="AS_UNIQUEID" val="922"/>
</p:tagLst>
</file>

<file path=ppt/tags/tag536.xml><?xml version="1.0" encoding="utf-8"?>
<p:tagLst xmlns:p="http://schemas.openxmlformats.org/presentationml/2006/main">
  <p:tag name="AS_UNIQUEID" val="923"/>
</p:tagLst>
</file>

<file path=ppt/tags/tag537.xml><?xml version="1.0" encoding="utf-8"?>
<p:tagLst xmlns:p="http://schemas.openxmlformats.org/presentationml/2006/main">
  <p:tag name="AS_UNIQUEID" val="924"/>
</p:tagLst>
</file>

<file path=ppt/tags/tag538.xml><?xml version="1.0" encoding="utf-8"?>
<p:tagLst xmlns:p="http://schemas.openxmlformats.org/presentationml/2006/main">
  <p:tag name="AS_UNIQUEID" val="925"/>
</p:tagLst>
</file>

<file path=ppt/tags/tag539.xml><?xml version="1.0" encoding="utf-8"?>
<p:tagLst xmlns:p="http://schemas.openxmlformats.org/presentationml/2006/main">
  <p:tag name="AS_UNIQUEID" val="926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0.xml><?xml version="1.0" encoding="utf-8"?>
<p:tagLst xmlns:p="http://schemas.openxmlformats.org/presentationml/2006/main">
  <p:tag name="AS_UNIQUEID" val="927"/>
</p:tagLst>
</file>

<file path=ppt/tags/tag541.xml><?xml version="1.0" encoding="utf-8"?>
<p:tagLst xmlns:p="http://schemas.openxmlformats.org/presentationml/2006/main">
  <p:tag name="AS_UNIQUEID" val="928"/>
</p:tagLst>
</file>

<file path=ppt/tags/tag542.xml><?xml version="1.0" encoding="utf-8"?>
<p:tagLst xmlns:p="http://schemas.openxmlformats.org/presentationml/2006/main">
  <p:tag name="AS_UNIQUEID" val="929"/>
</p:tagLst>
</file>

<file path=ppt/tags/tag543.xml><?xml version="1.0" encoding="utf-8"?>
<p:tagLst xmlns:p="http://schemas.openxmlformats.org/presentationml/2006/main">
  <p:tag name="AS_UNIQUEID" val="930"/>
</p:tagLst>
</file>

<file path=ppt/tags/tag544.xml><?xml version="1.0" encoding="utf-8"?>
<p:tagLst xmlns:p="http://schemas.openxmlformats.org/presentationml/2006/main">
  <p:tag name="AS_UNIQUEID" val="931"/>
</p:tagLst>
</file>

<file path=ppt/tags/tag545.xml><?xml version="1.0" encoding="utf-8"?>
<p:tagLst xmlns:p="http://schemas.openxmlformats.org/presentationml/2006/main">
  <p:tag name="AS_UNIQUEID" val="932"/>
</p:tagLst>
</file>

<file path=ppt/tags/tag546.xml><?xml version="1.0" encoding="utf-8"?>
<p:tagLst xmlns:p="http://schemas.openxmlformats.org/presentationml/2006/main">
  <p:tag name="AS_UNIQUEID" val="934"/>
</p:tagLst>
</file>

<file path=ppt/tags/tag547.xml><?xml version="1.0" encoding="utf-8"?>
<p:tagLst xmlns:p="http://schemas.openxmlformats.org/presentationml/2006/main">
  <p:tag name="AS_UNIQUEID" val="935"/>
</p:tagLst>
</file>

<file path=ppt/tags/tag548.xml><?xml version="1.0" encoding="utf-8"?>
<p:tagLst xmlns:p="http://schemas.openxmlformats.org/presentationml/2006/main">
  <p:tag name="AS_UNIQUEID" val="936"/>
</p:tagLst>
</file>

<file path=ppt/tags/tag549.xml><?xml version="1.0" encoding="utf-8"?>
<p:tagLst xmlns:p="http://schemas.openxmlformats.org/presentationml/2006/main">
  <p:tag name="AS_UNIQUEID" val="937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0.xml><?xml version="1.0" encoding="utf-8"?>
<p:tagLst xmlns:p="http://schemas.openxmlformats.org/presentationml/2006/main">
  <p:tag name="AS_UNIQUEID" val="938"/>
</p:tagLst>
</file>

<file path=ppt/tags/tag551.xml><?xml version="1.0" encoding="utf-8"?>
<p:tagLst xmlns:p="http://schemas.openxmlformats.org/presentationml/2006/main">
  <p:tag name="AS_UNIQUEID" val="939"/>
</p:tagLst>
</file>

<file path=ppt/tags/tag552.xml><?xml version="1.0" encoding="utf-8"?>
<p:tagLst xmlns:p="http://schemas.openxmlformats.org/presentationml/2006/main">
  <p:tag name="AS_UNIQUEID" val="940"/>
</p:tagLst>
</file>

<file path=ppt/tags/tag553.xml><?xml version="1.0" encoding="utf-8"?>
<p:tagLst xmlns:p="http://schemas.openxmlformats.org/presentationml/2006/main">
  <p:tag name="AS_UNIQUEID" val="941"/>
</p:tagLst>
</file>

<file path=ppt/tags/tag554.xml><?xml version="1.0" encoding="utf-8"?>
<p:tagLst xmlns:p="http://schemas.openxmlformats.org/presentationml/2006/main">
  <p:tag name="AS_UNIQUEID" val="942"/>
</p:tagLst>
</file>

<file path=ppt/tags/tag555.xml><?xml version="1.0" encoding="utf-8"?>
<p:tagLst xmlns:p="http://schemas.openxmlformats.org/presentationml/2006/main">
  <p:tag name="AS_UNIQUEID" val="943"/>
</p:tagLst>
</file>

<file path=ppt/tags/tag556.xml><?xml version="1.0" encoding="utf-8"?>
<p:tagLst xmlns:p="http://schemas.openxmlformats.org/presentationml/2006/main">
  <p:tag name="AS_UNIQUEID" val="944"/>
</p:tagLst>
</file>

<file path=ppt/tags/tag557.xml><?xml version="1.0" encoding="utf-8"?>
<p:tagLst xmlns:p="http://schemas.openxmlformats.org/presentationml/2006/main">
  <p:tag name="AS_UNIQUEID" val="945"/>
</p:tagLst>
</file>

<file path=ppt/tags/tag558.xml><?xml version="1.0" encoding="utf-8"?>
<p:tagLst xmlns:p="http://schemas.openxmlformats.org/presentationml/2006/main">
  <p:tag name="AS_UNIQUEID" val="946"/>
</p:tagLst>
</file>

<file path=ppt/tags/tag559.xml><?xml version="1.0" encoding="utf-8"?>
<p:tagLst xmlns:p="http://schemas.openxmlformats.org/presentationml/2006/main">
  <p:tag name="AS_UNIQUEID" val="947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0.xml><?xml version="1.0" encoding="utf-8"?>
<p:tagLst xmlns:p="http://schemas.openxmlformats.org/presentationml/2006/main">
  <p:tag name="AS_UNIQUEID" val="948"/>
</p:tagLst>
</file>

<file path=ppt/tags/tag561.xml><?xml version="1.0" encoding="utf-8"?>
<p:tagLst xmlns:p="http://schemas.openxmlformats.org/presentationml/2006/main">
  <p:tag name="AS_UNIQUEID" val="949"/>
</p:tagLst>
</file>

<file path=ppt/tags/tag562.xml><?xml version="1.0" encoding="utf-8"?>
<p:tagLst xmlns:p="http://schemas.openxmlformats.org/presentationml/2006/main">
  <p:tag name="AS_UNIQUEID" val="950"/>
</p:tagLst>
</file>

<file path=ppt/tags/tag563.xml><?xml version="1.0" encoding="utf-8"?>
<p:tagLst xmlns:p="http://schemas.openxmlformats.org/presentationml/2006/main">
  <p:tag name="AS_UNIQUEID" val="951"/>
</p:tagLst>
</file>

<file path=ppt/tags/tag564.xml><?xml version="1.0" encoding="utf-8"?>
<p:tagLst xmlns:p="http://schemas.openxmlformats.org/presentationml/2006/main">
  <p:tag name="AS_UNIQUEID" val="952"/>
</p:tagLst>
</file>

<file path=ppt/tags/tag565.xml><?xml version="1.0" encoding="utf-8"?>
<p:tagLst xmlns:p="http://schemas.openxmlformats.org/presentationml/2006/main">
  <p:tag name="AS_UNIQUEID" val="953"/>
</p:tagLst>
</file>

<file path=ppt/tags/tag566.xml><?xml version="1.0" encoding="utf-8"?>
<p:tagLst xmlns:p="http://schemas.openxmlformats.org/presentationml/2006/main">
  <p:tag name="AS_UNIQUEID" val="954"/>
</p:tagLst>
</file>

<file path=ppt/tags/tag567.xml><?xml version="1.0" encoding="utf-8"?>
<p:tagLst xmlns:p="http://schemas.openxmlformats.org/presentationml/2006/main">
  <p:tag name="AS_UNIQUEID" val="955"/>
</p:tagLst>
</file>

<file path=ppt/tags/tag568.xml><?xml version="1.0" encoding="utf-8"?>
<p:tagLst xmlns:p="http://schemas.openxmlformats.org/presentationml/2006/main">
  <p:tag name="KSO_WM_BEAUTIFY_FLAG" val=""/>
</p:tagLst>
</file>

<file path=ppt/tags/tag569.xml><?xml version="1.0" encoding="utf-8"?>
<p:tagLst xmlns:p="http://schemas.openxmlformats.org/presentationml/2006/main">
  <p:tag name="AS_UNIQUEID" val="957"/>
  <p:tag name="KSO_WM_UNIT_PLACING_PICTURE_USER_VIEWPORT" val="{&quot;height&quot;:6173.261417322835,&quot;width&quot;:6479.595275590551}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70.xml><?xml version="1.0" encoding="utf-8"?>
<p:tagLst xmlns:p="http://schemas.openxmlformats.org/presentationml/2006/main">
  <p:tag name="AS_UNIQUEID" val="958"/>
</p:tagLst>
</file>

<file path=ppt/tags/tag571.xml><?xml version="1.0" encoding="utf-8"?>
<p:tagLst xmlns:p="http://schemas.openxmlformats.org/presentationml/2006/main">
  <p:tag name="AS_UNIQUEID" val="959"/>
</p:tagLst>
</file>

<file path=ppt/tags/tag572.xml><?xml version="1.0" encoding="utf-8"?>
<p:tagLst xmlns:p="http://schemas.openxmlformats.org/presentationml/2006/main">
  <p:tag name="AS_UNIQUEID" val="960"/>
</p:tagLst>
</file>

<file path=ppt/tags/tag573.xml><?xml version="1.0" encoding="utf-8"?>
<p:tagLst xmlns:p="http://schemas.openxmlformats.org/presentationml/2006/main">
  <p:tag name="AS_UNIQUEID" val="961"/>
</p:tagLst>
</file>

<file path=ppt/tags/tag574.xml><?xml version="1.0" encoding="utf-8"?>
<p:tagLst xmlns:p="http://schemas.openxmlformats.org/presentationml/2006/main">
  <p:tag name="AS_UNIQUEID" val="962"/>
</p:tagLst>
</file>

<file path=ppt/tags/tag575.xml><?xml version="1.0" encoding="utf-8"?>
<p:tagLst xmlns:p="http://schemas.openxmlformats.org/presentationml/2006/main">
  <p:tag name="AS_UNIQUEID" val="963"/>
</p:tagLst>
</file>

<file path=ppt/tags/tag576.xml><?xml version="1.0" encoding="utf-8"?>
<p:tagLst xmlns:p="http://schemas.openxmlformats.org/presentationml/2006/main">
  <p:tag name="AS_UNIQUEID" val="964"/>
</p:tagLst>
</file>

<file path=ppt/tags/tag577.xml><?xml version="1.0" encoding="utf-8"?>
<p:tagLst xmlns:p="http://schemas.openxmlformats.org/presentationml/2006/main">
  <p:tag name="AS_UNIQUEID" val="965"/>
</p:tagLst>
</file>

<file path=ppt/tags/tag578.xml><?xml version="1.0" encoding="utf-8"?>
<p:tagLst xmlns:p="http://schemas.openxmlformats.org/presentationml/2006/main">
  <p:tag name="KSO_WM_BEAUTIFY_FLAG" val=""/>
</p:tagLst>
</file>

<file path=ppt/tags/tag579.xml><?xml version="1.0" encoding="utf-8"?>
<p:tagLst xmlns:p="http://schemas.openxmlformats.org/presentationml/2006/main">
  <p:tag name="AS_UNIQUEID" val="968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0.xml><?xml version="1.0" encoding="utf-8"?>
<p:tagLst xmlns:p="http://schemas.openxmlformats.org/presentationml/2006/main">
  <p:tag name="AS_UNIQUEID" val="969"/>
</p:tagLst>
</file>

<file path=ppt/tags/tag581.xml><?xml version="1.0" encoding="utf-8"?>
<p:tagLst xmlns:p="http://schemas.openxmlformats.org/presentationml/2006/main">
  <p:tag name="AS_UNIQUEID" val="970"/>
</p:tagLst>
</file>

<file path=ppt/tags/tag582.xml><?xml version="1.0" encoding="utf-8"?>
<p:tagLst xmlns:p="http://schemas.openxmlformats.org/presentationml/2006/main">
  <p:tag name="AS_UNIQUEID" val="971"/>
</p:tagLst>
</file>

<file path=ppt/tags/tag583.xml><?xml version="1.0" encoding="utf-8"?>
<p:tagLst xmlns:p="http://schemas.openxmlformats.org/presentationml/2006/main">
  <p:tag name="AS_UNIQUEID" val="972"/>
</p:tagLst>
</file>

<file path=ppt/tags/tag584.xml><?xml version="1.0" encoding="utf-8"?>
<p:tagLst xmlns:p="http://schemas.openxmlformats.org/presentationml/2006/main">
  <p:tag name="AS_UNIQUEID" val="973"/>
</p:tagLst>
</file>

<file path=ppt/tags/tag585.xml><?xml version="1.0" encoding="utf-8"?>
<p:tagLst xmlns:p="http://schemas.openxmlformats.org/presentationml/2006/main">
  <p:tag name="AS_UNIQUEID" val="974"/>
</p:tagLst>
</file>

<file path=ppt/tags/tag586.xml><?xml version="1.0" encoding="utf-8"?>
<p:tagLst xmlns:p="http://schemas.openxmlformats.org/presentationml/2006/main">
  <p:tag name="AS_UNIQUEID" val="975"/>
</p:tagLst>
</file>

<file path=ppt/tags/tag587.xml><?xml version="1.0" encoding="utf-8"?>
<p:tagLst xmlns:p="http://schemas.openxmlformats.org/presentationml/2006/main">
  <p:tag name="AS_UNIQUEID" val="976"/>
</p:tagLst>
</file>

<file path=ppt/tags/tag588.xml><?xml version="1.0" encoding="utf-8"?>
<p:tagLst xmlns:p="http://schemas.openxmlformats.org/presentationml/2006/main">
  <p:tag name="KSO_WM_BEAUTIFY_FLAG" val=""/>
</p:tagLst>
</file>

<file path=ppt/tags/tag589.xml><?xml version="1.0" encoding="utf-8"?>
<p:tagLst xmlns:p="http://schemas.openxmlformats.org/presentationml/2006/main">
  <p:tag name="AS_UNIQUEID" val="982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0.xml><?xml version="1.0" encoding="utf-8"?>
<p:tagLst xmlns:p="http://schemas.openxmlformats.org/presentationml/2006/main">
  <p:tag name="AS_UNIQUEID" val="984"/>
</p:tagLst>
</file>

<file path=ppt/tags/tag591.xml><?xml version="1.0" encoding="utf-8"?>
<p:tagLst xmlns:p="http://schemas.openxmlformats.org/presentationml/2006/main">
  <p:tag name="AS_UNIQUEID" val="985"/>
</p:tagLst>
</file>

<file path=ppt/tags/tag592.xml><?xml version="1.0" encoding="utf-8"?>
<p:tagLst xmlns:p="http://schemas.openxmlformats.org/presentationml/2006/main">
  <p:tag name="AS_UNIQUEID" val="987"/>
</p:tagLst>
</file>

<file path=ppt/tags/tag593.xml><?xml version="1.0" encoding="utf-8"?>
<p:tagLst xmlns:p="http://schemas.openxmlformats.org/presentationml/2006/main">
  <p:tag name="KSO_WM_BEAUTIFY_FLAG" val=""/>
</p:tagLst>
</file>

<file path=ppt/tags/tag594.xml><?xml version="1.0" encoding="utf-8"?>
<p:tagLst xmlns:p="http://schemas.openxmlformats.org/presentationml/2006/main">
  <p:tag name="AS_UNIQUEID" val="978"/>
</p:tagLst>
</file>

<file path=ppt/tags/tag595.xml><?xml version="1.0" encoding="utf-8"?>
<p:tagLst xmlns:p="http://schemas.openxmlformats.org/presentationml/2006/main">
  <p:tag name="AS_UNIQUEID" val="979"/>
</p:tagLst>
</file>

<file path=ppt/tags/tag596.xml><?xml version="1.0" encoding="utf-8"?>
<p:tagLst xmlns:p="http://schemas.openxmlformats.org/presentationml/2006/main">
  <p:tag name="AS_UNIQUEID" val="980"/>
</p:tagLst>
</file>

<file path=ppt/tags/tag597.xml><?xml version="1.0" encoding="utf-8"?>
<p:tagLst xmlns:p="http://schemas.openxmlformats.org/presentationml/2006/main">
  <p:tag name="AS_UNIQUEID" val="993"/>
</p:tagLst>
</file>

<file path=ppt/tags/tag598.xml><?xml version="1.0" encoding="utf-8"?>
<p:tagLst xmlns:p="http://schemas.openxmlformats.org/presentationml/2006/main">
  <p:tag name="AS_UNIQUEID" val="996"/>
</p:tagLst>
</file>

<file path=ppt/tags/tag599.xml><?xml version="1.0" encoding="utf-8"?>
<p:tagLst xmlns:p="http://schemas.openxmlformats.org/presentationml/2006/main">
  <p:tag name="AS_UNIQUEID" val="997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0.xml><?xml version="1.0" encoding="utf-8"?>
<p:tagLst xmlns:p="http://schemas.openxmlformats.org/presentationml/2006/main">
  <p:tag name="AS_UNIQUEID" val="998"/>
</p:tagLst>
</file>

<file path=ppt/tags/tag601.xml><?xml version="1.0" encoding="utf-8"?>
<p:tagLst xmlns:p="http://schemas.openxmlformats.org/presentationml/2006/main">
  <p:tag name="AS_UNIQUEID" val="999"/>
</p:tagLst>
</file>

<file path=ppt/tags/tag602.xml><?xml version="1.0" encoding="utf-8"?>
<p:tagLst xmlns:p="http://schemas.openxmlformats.org/presentationml/2006/main">
  <p:tag name="KSO_WM_BEAUTIFY_FLAG" val=""/>
</p:tagLst>
</file>

<file path=ppt/tags/tag603.xml><?xml version="1.0" encoding="utf-8"?>
<p:tagLst xmlns:p="http://schemas.openxmlformats.org/presentationml/2006/main">
  <p:tag name="AS_UNIQUEID" val="989"/>
</p:tagLst>
</file>

<file path=ppt/tags/tag604.xml><?xml version="1.0" encoding="utf-8"?>
<p:tagLst xmlns:p="http://schemas.openxmlformats.org/presentationml/2006/main">
  <p:tag name="AS_UNIQUEID" val="990"/>
</p:tagLst>
</file>

<file path=ppt/tags/tag605.xml><?xml version="1.0" encoding="utf-8"?>
<p:tagLst xmlns:p="http://schemas.openxmlformats.org/presentationml/2006/main">
  <p:tag name="AS_UNIQUEID" val="991"/>
</p:tagLst>
</file>

<file path=ppt/tags/tag606.xml><?xml version="1.0" encoding="utf-8"?>
<p:tagLst xmlns:p="http://schemas.openxmlformats.org/presentationml/2006/main">
  <p:tag name="AS_UNIQUEID" val="1001"/>
</p:tagLst>
</file>

<file path=ppt/tags/tag607.xml><?xml version="1.0" encoding="utf-8"?>
<p:tagLst xmlns:p="http://schemas.openxmlformats.org/presentationml/2006/main">
  <p:tag name="AS_UNIQUEID" val="1002"/>
</p:tagLst>
</file>

<file path=ppt/tags/tag608.xml><?xml version="1.0" encoding="utf-8"?>
<p:tagLst xmlns:p="http://schemas.openxmlformats.org/presentationml/2006/main">
  <p:tag name="AS_UNIQUEID" val="1003"/>
</p:tagLst>
</file>

<file path=ppt/tags/tag609.xml><?xml version="1.0" encoding="utf-8"?>
<p:tagLst xmlns:p="http://schemas.openxmlformats.org/presentationml/2006/main">
  <p:tag name="AS_UNIQUEID" val="1004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0.xml><?xml version="1.0" encoding="utf-8"?>
<p:tagLst xmlns:p="http://schemas.openxmlformats.org/presentationml/2006/main">
  <p:tag name="AS_UNIQUEID" val="1005"/>
</p:tagLst>
</file>

<file path=ppt/tags/tag611.xml><?xml version="1.0" encoding="utf-8"?>
<p:tagLst xmlns:p="http://schemas.openxmlformats.org/presentationml/2006/main">
  <p:tag name="AS_UNIQUEID" val="1006"/>
</p:tagLst>
</file>

<file path=ppt/tags/tag612.xml><?xml version="1.0" encoding="utf-8"?>
<p:tagLst xmlns:p="http://schemas.openxmlformats.org/presentationml/2006/main">
  <p:tag name="AS_UNIQUEID" val="1007"/>
</p:tagLst>
</file>

<file path=ppt/tags/tag613.xml><?xml version="1.0" encoding="utf-8"?>
<p:tagLst xmlns:p="http://schemas.openxmlformats.org/presentationml/2006/main">
  <p:tag name="AS_UNIQUEID" val="1008"/>
</p:tagLst>
</file>

<file path=ppt/tags/tag614.xml><?xml version="1.0" encoding="utf-8"?>
<p:tagLst xmlns:p="http://schemas.openxmlformats.org/presentationml/2006/main">
  <p:tag name="AS_UNIQUEID" val="1009"/>
</p:tagLst>
</file>

<file path=ppt/tags/tag615.xml><?xml version="1.0" encoding="utf-8"?>
<p:tagLst xmlns:p="http://schemas.openxmlformats.org/presentationml/2006/main">
  <p:tag name="AS_UNIQUEID" val="1010"/>
</p:tagLst>
</file>

<file path=ppt/tags/tag616.xml><?xml version="1.0" encoding="utf-8"?>
<p:tagLst xmlns:p="http://schemas.openxmlformats.org/presentationml/2006/main">
  <p:tag name="AS_UNIQUEID" val="1011"/>
</p:tagLst>
</file>

<file path=ppt/tags/tag617.xml><?xml version="1.0" encoding="utf-8"?>
<p:tagLst xmlns:p="http://schemas.openxmlformats.org/presentationml/2006/main">
  <p:tag name="AS_UNIQUEID" val="1013"/>
</p:tagLst>
</file>

<file path=ppt/tags/tag618.xml><?xml version="1.0" encoding="utf-8"?>
<p:tagLst xmlns:p="http://schemas.openxmlformats.org/presentationml/2006/main">
  <p:tag name="AS_UNIQUEID" val="1014"/>
</p:tagLst>
</file>

<file path=ppt/tags/tag619.xml><?xml version="1.0" encoding="utf-8"?>
<p:tagLst xmlns:p="http://schemas.openxmlformats.org/presentationml/2006/main">
  <p:tag name="AS_UNIQUEID" val="1015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20.xml><?xml version="1.0" encoding="utf-8"?>
<p:tagLst xmlns:p="http://schemas.openxmlformats.org/presentationml/2006/main">
  <p:tag name="KSO_WM_BEAUTIFY_FLAG" val=""/>
</p:tagLst>
</file>

<file path=ppt/tags/tag621.xml><?xml version="1.0" encoding="utf-8"?>
<p:tagLst xmlns:p="http://schemas.openxmlformats.org/presentationml/2006/main">
  <p:tag name="AS_UNIQUEID" val="1017"/>
</p:tagLst>
</file>

<file path=ppt/tags/tag622.xml><?xml version="1.0" encoding="utf-8"?>
<p:tagLst xmlns:p="http://schemas.openxmlformats.org/presentationml/2006/main">
  <p:tag name="AS_UNIQUEID" val="1018"/>
</p:tagLst>
</file>

<file path=ppt/tags/tag623.xml><?xml version="1.0" encoding="utf-8"?>
<p:tagLst xmlns:p="http://schemas.openxmlformats.org/presentationml/2006/main">
  <p:tag name="AS_UNIQUEID" val="1019"/>
</p:tagLst>
</file>

<file path=ppt/tags/tag624.xml><?xml version="1.0" encoding="utf-8"?>
<p:tagLst xmlns:p="http://schemas.openxmlformats.org/presentationml/2006/main">
  <p:tag name="AS_UNIQUEID" val="1020"/>
</p:tagLst>
</file>

<file path=ppt/tags/tag625.xml><?xml version="1.0" encoding="utf-8"?>
<p:tagLst xmlns:p="http://schemas.openxmlformats.org/presentationml/2006/main">
  <p:tag name="AS_UNIQUEID" val="1021"/>
</p:tagLst>
</file>

<file path=ppt/tags/tag626.xml><?xml version="1.0" encoding="utf-8"?>
<p:tagLst xmlns:p="http://schemas.openxmlformats.org/presentationml/2006/main">
  <p:tag name="AS_UNIQUEID" val="1022"/>
</p:tagLst>
</file>

<file path=ppt/tags/tag627.xml><?xml version="1.0" encoding="utf-8"?>
<p:tagLst xmlns:p="http://schemas.openxmlformats.org/presentationml/2006/main">
  <p:tag name="AS_UNIQUEID" val="1023"/>
</p:tagLst>
</file>

<file path=ppt/tags/tag628.xml><?xml version="1.0" encoding="utf-8"?>
<p:tagLst xmlns:p="http://schemas.openxmlformats.org/presentationml/2006/main">
  <p:tag name="AS_UNIQUEID" val="1024"/>
</p:tagLst>
</file>

<file path=ppt/tags/tag629.xml><?xml version="1.0" encoding="utf-8"?>
<p:tagLst xmlns:p="http://schemas.openxmlformats.org/presentationml/2006/main">
  <p:tag name="AS_UNIQUEID" val="1025"/>
</p:tagLst>
</file>

<file path=ppt/tags/tag63.xml><?xml version="1.0" encoding="utf-8"?>
<p:tagLst xmlns:p="http://schemas.openxmlformats.org/presentationml/2006/main">
  <p:tag name="KSO_WM_UNIT_PLACING_PICTURE_USER_VIEWPORT" val="{&quot;height&quot;:9600,&quot;width&quot;:9600}"/>
</p:tagLst>
</file>

<file path=ppt/tags/tag630.xml><?xml version="1.0" encoding="utf-8"?>
<p:tagLst xmlns:p="http://schemas.openxmlformats.org/presentationml/2006/main">
  <p:tag name="AS_UNIQUEID" val="1026"/>
</p:tagLst>
</file>

<file path=ppt/tags/tag631.xml><?xml version="1.0" encoding="utf-8"?>
<p:tagLst xmlns:p="http://schemas.openxmlformats.org/presentationml/2006/main">
  <p:tag name="AS_UNIQUEID" val="1027"/>
</p:tagLst>
</file>

<file path=ppt/tags/tag632.xml><?xml version="1.0" encoding="utf-8"?>
<p:tagLst xmlns:p="http://schemas.openxmlformats.org/presentationml/2006/main">
  <p:tag name="AS_UNIQUEID" val="1028"/>
</p:tagLst>
</file>

<file path=ppt/tags/tag633.xml><?xml version="1.0" encoding="utf-8"?>
<p:tagLst xmlns:p="http://schemas.openxmlformats.org/presentationml/2006/main">
  <p:tag name="AS_UNIQUEID" val="1029"/>
</p:tagLst>
</file>

<file path=ppt/tags/tag634.xml><?xml version="1.0" encoding="utf-8"?>
<p:tagLst xmlns:p="http://schemas.openxmlformats.org/presentationml/2006/main">
  <p:tag name="AS_UNIQUEID" val="1030"/>
</p:tagLst>
</file>

<file path=ppt/tags/tag635.xml><?xml version="1.0" encoding="utf-8"?>
<p:tagLst xmlns:p="http://schemas.openxmlformats.org/presentationml/2006/main">
  <p:tag name="AS_UNIQUEID" val="1031"/>
</p:tagLst>
</file>

<file path=ppt/tags/tag636.xml><?xml version="1.0" encoding="utf-8"?>
<p:tagLst xmlns:p="http://schemas.openxmlformats.org/presentationml/2006/main">
  <p:tag name="AS_UNIQUEID" val="1032"/>
</p:tagLst>
</file>

<file path=ppt/tags/tag637.xml><?xml version="1.0" encoding="utf-8"?>
<p:tagLst xmlns:p="http://schemas.openxmlformats.org/presentationml/2006/main">
  <p:tag name="AS_UNIQUEID" val="1033"/>
</p:tagLst>
</file>

<file path=ppt/tags/tag638.xml><?xml version="1.0" encoding="utf-8"?>
<p:tagLst xmlns:p="http://schemas.openxmlformats.org/presentationml/2006/main">
  <p:tag name="KSO_WM_BEAUTIFY_FLAG" val=""/>
</p:tagLst>
</file>

<file path=ppt/tags/tag639.xml><?xml version="1.0" encoding="utf-8"?>
<p:tagLst xmlns:p="http://schemas.openxmlformats.org/presentationml/2006/main">
  <p:tag name="AS_UNIQUEID" val="1036"/>
</p:tagLst>
</file>

<file path=ppt/tags/tag64.xml><?xml version="1.0" encoding="utf-8"?>
<p:tagLst xmlns:p="http://schemas.openxmlformats.org/presentationml/2006/main">
  <p:tag name="KSO_WM_BEAUTIFY_FLAG" val=""/>
</p:tagLst>
</file>

<file path=ppt/tags/tag640.xml><?xml version="1.0" encoding="utf-8"?>
<p:tagLst xmlns:p="http://schemas.openxmlformats.org/presentationml/2006/main">
  <p:tag name="AS_UNIQUEID" val="1037"/>
</p:tagLst>
</file>

<file path=ppt/tags/tag641.xml><?xml version="1.0" encoding="utf-8"?>
<p:tagLst xmlns:p="http://schemas.openxmlformats.org/presentationml/2006/main">
  <p:tag name="AS_UNIQUEID" val="1038"/>
</p:tagLst>
</file>

<file path=ppt/tags/tag642.xml><?xml version="1.0" encoding="utf-8"?>
<p:tagLst xmlns:p="http://schemas.openxmlformats.org/presentationml/2006/main">
  <p:tag name="AS_UNIQUEID" val="1039"/>
</p:tagLst>
</file>

<file path=ppt/tags/tag643.xml><?xml version="1.0" encoding="utf-8"?>
<p:tagLst xmlns:p="http://schemas.openxmlformats.org/presentationml/2006/main">
  <p:tag name="AS_UNIQUEID" val="1040"/>
</p:tagLst>
</file>

<file path=ppt/tags/tag644.xml><?xml version="1.0" encoding="utf-8"?>
<p:tagLst xmlns:p="http://schemas.openxmlformats.org/presentationml/2006/main">
  <p:tag name="AS_UNIQUEID" val="1041"/>
</p:tagLst>
</file>

<file path=ppt/tags/tag645.xml><?xml version="1.0" encoding="utf-8"?>
<p:tagLst xmlns:p="http://schemas.openxmlformats.org/presentationml/2006/main">
  <p:tag name="AS_UNIQUEID" val="1042"/>
</p:tagLst>
</file>

<file path=ppt/tags/tag646.xml><?xml version="1.0" encoding="utf-8"?>
<p:tagLst xmlns:p="http://schemas.openxmlformats.org/presentationml/2006/main">
  <p:tag name="AS_UNIQUEID" val="1043"/>
</p:tagLst>
</file>

<file path=ppt/tags/tag647.xml><?xml version="1.0" encoding="utf-8"?>
<p:tagLst xmlns:p="http://schemas.openxmlformats.org/presentationml/2006/main">
  <p:tag name="AS_UNIQUEID" val="1044"/>
</p:tagLst>
</file>

<file path=ppt/tags/tag648.xml><?xml version="1.0" encoding="utf-8"?>
<p:tagLst xmlns:p="http://schemas.openxmlformats.org/presentationml/2006/main">
  <p:tag name="AS_UNIQUEID" val="1045"/>
</p:tagLst>
</file>

<file path=ppt/tags/tag649.xml><?xml version="1.0" encoding="utf-8"?>
<p:tagLst xmlns:p="http://schemas.openxmlformats.org/presentationml/2006/main">
  <p:tag name="AS_UNIQUEID" val="1046"/>
</p:tagLst>
</file>

<file path=ppt/tags/tag65.xml><?xml version="1.0" encoding="utf-8"?>
<p:tagLst xmlns:p="http://schemas.openxmlformats.org/presentationml/2006/main">
  <p:tag name="AS_UNIQUEID" val="441"/>
</p:tagLst>
</file>

<file path=ppt/tags/tag650.xml><?xml version="1.0" encoding="utf-8"?>
<p:tagLst xmlns:p="http://schemas.openxmlformats.org/presentationml/2006/main">
  <p:tag name="AS_UNIQUEID" val="1047"/>
</p:tagLst>
</file>

<file path=ppt/tags/tag651.xml><?xml version="1.0" encoding="utf-8"?>
<p:tagLst xmlns:p="http://schemas.openxmlformats.org/presentationml/2006/main">
  <p:tag name="AS_UNIQUEID" val="1048"/>
</p:tagLst>
</file>

<file path=ppt/tags/tag652.xml><?xml version="1.0" encoding="utf-8"?>
<p:tagLst xmlns:p="http://schemas.openxmlformats.org/presentationml/2006/main">
  <p:tag name="AS_UNIQUEID" val="1049"/>
</p:tagLst>
</file>

<file path=ppt/tags/tag653.xml><?xml version="1.0" encoding="utf-8"?>
<p:tagLst xmlns:p="http://schemas.openxmlformats.org/presentationml/2006/main">
  <p:tag name="AS_UNIQUEID" val="1050"/>
</p:tagLst>
</file>

<file path=ppt/tags/tag654.xml><?xml version="1.0" encoding="utf-8"?>
<p:tagLst xmlns:p="http://schemas.openxmlformats.org/presentationml/2006/main">
  <p:tag name="AS_UNIQUEID" val="1051"/>
</p:tagLst>
</file>

<file path=ppt/tags/tag655.xml><?xml version="1.0" encoding="utf-8"?>
<p:tagLst xmlns:p="http://schemas.openxmlformats.org/presentationml/2006/main">
  <p:tag name="AS_UNIQUEID" val="1052"/>
</p:tagLst>
</file>

<file path=ppt/tags/tag656.xml><?xml version="1.0" encoding="utf-8"?>
<p:tagLst xmlns:p="http://schemas.openxmlformats.org/presentationml/2006/main">
  <p:tag name="AS_UNIQUEID" val="1053"/>
</p:tagLst>
</file>

<file path=ppt/tags/tag657.xml><?xml version="1.0" encoding="utf-8"?>
<p:tagLst xmlns:p="http://schemas.openxmlformats.org/presentationml/2006/main">
  <p:tag name="KSO_WM_BEAUTIFY_FLAG" val=""/>
</p:tagLst>
</file>

<file path=ppt/tags/tag658.xml><?xml version="1.0" encoding="utf-8"?>
<p:tagLst xmlns:p="http://schemas.openxmlformats.org/presentationml/2006/main">
  <p:tag name="AS_UNIQUEID" val="1140"/>
</p:tagLst>
</file>

<file path=ppt/tags/tag659.xml><?xml version="1.0" encoding="utf-8"?>
<p:tagLst xmlns:p="http://schemas.openxmlformats.org/presentationml/2006/main">
  <p:tag name="AS_UNIQUEID" val="1141"/>
</p:tagLst>
</file>

<file path=ppt/tags/tag66.xml><?xml version="1.0" encoding="utf-8"?>
<p:tagLst xmlns:p="http://schemas.openxmlformats.org/presentationml/2006/main">
  <p:tag name="AS_UNIQUEID" val="442"/>
</p:tagLst>
</file>

<file path=ppt/tags/tag660.xml><?xml version="1.0" encoding="utf-8"?>
<p:tagLst xmlns:p="http://schemas.openxmlformats.org/presentationml/2006/main">
  <p:tag name="AS_UNIQUEID" val="1142"/>
</p:tagLst>
</file>

<file path=ppt/tags/tag661.xml><?xml version="1.0" encoding="utf-8"?>
<p:tagLst xmlns:p="http://schemas.openxmlformats.org/presentationml/2006/main">
  <p:tag name="AS_UNIQUEID" val="1143"/>
</p:tagLst>
</file>

<file path=ppt/tags/tag662.xml><?xml version="1.0" encoding="utf-8"?>
<p:tagLst xmlns:p="http://schemas.openxmlformats.org/presentationml/2006/main">
  <p:tag name="AS_UNIQUEID" val="1144"/>
</p:tagLst>
</file>

<file path=ppt/tags/tag663.xml><?xml version="1.0" encoding="utf-8"?>
<p:tagLst xmlns:p="http://schemas.openxmlformats.org/presentationml/2006/main">
  <p:tag name="AS_UNIQUEID" val="1145"/>
</p:tagLst>
</file>

<file path=ppt/tags/tag664.xml><?xml version="1.0" encoding="utf-8"?>
<p:tagLst xmlns:p="http://schemas.openxmlformats.org/presentationml/2006/main">
  <p:tag name="AS_UNIQUEID" val="1146"/>
</p:tagLst>
</file>

<file path=ppt/tags/tag665.xml><?xml version="1.0" encoding="utf-8"?>
<p:tagLst xmlns:p="http://schemas.openxmlformats.org/presentationml/2006/main">
  <p:tag name="AS_UNIQUEID" val="1147"/>
</p:tagLst>
</file>

<file path=ppt/tags/tag666.xml><?xml version="1.0" encoding="utf-8"?>
<p:tagLst xmlns:p="http://schemas.openxmlformats.org/presentationml/2006/main">
  <p:tag name="AS_UNIQUEID" val="1148"/>
</p:tagLst>
</file>

<file path=ppt/tags/tag667.xml><?xml version="1.0" encoding="utf-8"?>
<p:tagLst xmlns:p="http://schemas.openxmlformats.org/presentationml/2006/main">
  <p:tag name="AS_UNIQUEID" val="1149"/>
</p:tagLst>
</file>

<file path=ppt/tags/tag668.xml><?xml version="1.0" encoding="utf-8"?>
<p:tagLst xmlns:p="http://schemas.openxmlformats.org/presentationml/2006/main">
  <p:tag name="AS_UNIQUEID" val="1150"/>
</p:tagLst>
</file>

<file path=ppt/tags/tag669.xml><?xml version="1.0" encoding="utf-8"?>
<p:tagLst xmlns:p="http://schemas.openxmlformats.org/presentationml/2006/main">
  <p:tag name="AS_UNIQUEID" val="1151"/>
</p:tagLst>
</file>

<file path=ppt/tags/tag67.xml><?xml version="1.0" encoding="utf-8"?>
<p:tagLst xmlns:p="http://schemas.openxmlformats.org/presentationml/2006/main">
  <p:tag name="KSO_WM_BEAUTIFY_FLAG" val=""/>
</p:tagLst>
</file>

<file path=ppt/tags/tag670.xml><?xml version="1.0" encoding="utf-8"?>
<p:tagLst xmlns:p="http://schemas.openxmlformats.org/presentationml/2006/main">
  <p:tag name="AS_UNIQUEID" val="1152"/>
</p:tagLst>
</file>

<file path=ppt/tags/tag671.xml><?xml version="1.0" encoding="utf-8"?>
<p:tagLst xmlns:p="http://schemas.openxmlformats.org/presentationml/2006/main">
  <p:tag name="AS_UNIQUEID" val="1153"/>
</p:tagLst>
</file>

<file path=ppt/tags/tag672.xml><?xml version="1.0" encoding="utf-8"?>
<p:tagLst xmlns:p="http://schemas.openxmlformats.org/presentationml/2006/main">
  <p:tag name="AS_UNIQUEID" val="1154"/>
</p:tagLst>
</file>

<file path=ppt/tags/tag673.xml><?xml version="1.0" encoding="utf-8"?>
<p:tagLst xmlns:p="http://schemas.openxmlformats.org/presentationml/2006/main">
  <p:tag name="AS_UNIQUEID" val="1155"/>
</p:tagLst>
</file>

<file path=ppt/tags/tag674.xml><?xml version="1.0" encoding="utf-8"?>
<p:tagLst xmlns:p="http://schemas.openxmlformats.org/presentationml/2006/main">
  <p:tag name="AS_UNIQUEID" val="1156"/>
</p:tagLst>
</file>

<file path=ppt/tags/tag675.xml><?xml version="1.0" encoding="utf-8"?>
<p:tagLst xmlns:p="http://schemas.openxmlformats.org/presentationml/2006/main">
  <p:tag name="AS_UNIQUEID" val="1157"/>
</p:tagLst>
</file>

<file path=ppt/tags/tag676.xml><?xml version="1.0" encoding="utf-8"?>
<p:tagLst xmlns:p="http://schemas.openxmlformats.org/presentationml/2006/main">
  <p:tag name="AS_UNIQUEID" val="1158"/>
</p:tagLst>
</file>

<file path=ppt/tags/tag677.xml><?xml version="1.0" encoding="utf-8"?>
<p:tagLst xmlns:p="http://schemas.openxmlformats.org/presentationml/2006/main">
  <p:tag name="AS_UNIQUEID" val="1159"/>
</p:tagLst>
</file>

<file path=ppt/tags/tag678.xml><?xml version="1.0" encoding="utf-8"?>
<p:tagLst xmlns:p="http://schemas.openxmlformats.org/presentationml/2006/main">
  <p:tag name="AS_UNIQUEID" val="1160"/>
</p:tagLst>
</file>

<file path=ppt/tags/tag679.xml><?xml version="1.0" encoding="utf-8"?>
<p:tagLst xmlns:p="http://schemas.openxmlformats.org/presentationml/2006/main">
  <p:tag name="AS_UNIQUEID" val="1161"/>
</p:tagLst>
</file>

<file path=ppt/tags/tag68.xml><?xml version="1.0" encoding="utf-8"?>
<p:tagLst xmlns:p="http://schemas.openxmlformats.org/presentationml/2006/main">
  <p:tag name="AS_UNIQUEID" val="437"/>
</p:tagLst>
</file>

<file path=ppt/tags/tag680.xml><?xml version="1.0" encoding="utf-8"?>
<p:tagLst xmlns:p="http://schemas.openxmlformats.org/presentationml/2006/main">
  <p:tag name="AS_UNIQUEID" val="1162"/>
</p:tagLst>
</file>

<file path=ppt/tags/tag681.xml><?xml version="1.0" encoding="utf-8"?>
<p:tagLst xmlns:p="http://schemas.openxmlformats.org/presentationml/2006/main">
  <p:tag name="AS_UNIQUEID" val="1163"/>
</p:tagLst>
</file>

<file path=ppt/tags/tag682.xml><?xml version="1.0" encoding="utf-8"?>
<p:tagLst xmlns:p="http://schemas.openxmlformats.org/presentationml/2006/main">
  <p:tag name="AS_UNIQUEID" val="1164"/>
</p:tagLst>
</file>

<file path=ppt/tags/tag683.xml><?xml version="1.0" encoding="utf-8"?>
<p:tagLst xmlns:p="http://schemas.openxmlformats.org/presentationml/2006/main">
  <p:tag name="AS_UNIQUEID" val="1165"/>
</p:tagLst>
</file>

<file path=ppt/tags/tag684.xml><?xml version="1.0" encoding="utf-8"?>
<p:tagLst xmlns:p="http://schemas.openxmlformats.org/presentationml/2006/main">
  <p:tag name="AS_UNIQUEID" val="1166"/>
</p:tagLst>
</file>

<file path=ppt/tags/tag685.xml><?xml version="1.0" encoding="utf-8"?>
<p:tagLst xmlns:p="http://schemas.openxmlformats.org/presentationml/2006/main">
  <p:tag name="AS_UNIQUEID" val="1167"/>
</p:tagLst>
</file>

<file path=ppt/tags/tag686.xml><?xml version="1.0" encoding="utf-8"?>
<p:tagLst xmlns:p="http://schemas.openxmlformats.org/presentationml/2006/main">
  <p:tag name="AS_UNIQUEID" val="1168"/>
</p:tagLst>
</file>

<file path=ppt/tags/tag687.xml><?xml version="1.0" encoding="utf-8"?>
<p:tagLst xmlns:p="http://schemas.openxmlformats.org/presentationml/2006/main">
  <p:tag name="AS_UNIQUEID" val="1169"/>
</p:tagLst>
</file>

<file path=ppt/tags/tag688.xml><?xml version="1.0" encoding="utf-8"?>
<p:tagLst xmlns:p="http://schemas.openxmlformats.org/presentationml/2006/main">
  <p:tag name="AS_UNIQUEID" val="1170"/>
</p:tagLst>
</file>

<file path=ppt/tags/tag689.xml><?xml version="1.0" encoding="utf-8"?>
<p:tagLst xmlns:p="http://schemas.openxmlformats.org/presentationml/2006/main">
  <p:tag name="AS_UNIQUEID" val="1171"/>
</p:tagLst>
</file>

<file path=ppt/tags/tag69.xml><?xml version="1.0" encoding="utf-8"?>
<p:tagLst xmlns:p="http://schemas.openxmlformats.org/presentationml/2006/main">
  <p:tag name="AS_UNIQUEID" val="438"/>
</p:tagLst>
</file>

<file path=ppt/tags/tag690.xml><?xml version="1.0" encoding="utf-8"?>
<p:tagLst xmlns:p="http://schemas.openxmlformats.org/presentationml/2006/main">
  <p:tag name="AS_UNIQUEID" val="1172"/>
</p:tagLst>
</file>

<file path=ppt/tags/tag691.xml><?xml version="1.0" encoding="utf-8"?>
<p:tagLst xmlns:p="http://schemas.openxmlformats.org/presentationml/2006/main">
  <p:tag name="AS_UNIQUEID" val="1173"/>
</p:tagLst>
</file>

<file path=ppt/tags/tag692.xml><?xml version="1.0" encoding="utf-8"?>
<p:tagLst xmlns:p="http://schemas.openxmlformats.org/presentationml/2006/main">
  <p:tag name="KSO_WM_BEAUTIFY_FLAG" val=""/>
</p:tagLst>
</file>

<file path=ppt/tags/tag693.xml><?xml version="1.0" encoding="utf-8"?>
<p:tagLst xmlns:p="http://schemas.openxmlformats.org/presentationml/2006/main">
  <p:tag name="COMMONDATA" val="eyJoZGlkIjoiNGJhY2RlODM3Y2EzNjE0OWYxNDBhOTdiNjAwMzBmMWYifQ=="/>
  <p:tag name="KSO_WPP_MARK_KEY" val="5e3fcefc-e65f-49be-a91c-d454cbc737b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AS_UNIQUEID" val="439"/>
</p:tagLst>
</file>

<file path=ppt/tags/tag71.xml><?xml version="1.0" encoding="utf-8"?>
<p:tagLst xmlns:p="http://schemas.openxmlformats.org/presentationml/2006/main">
  <p:tag name="AS_UNIQUEID" val="444"/>
</p:tagLst>
</file>

<file path=ppt/tags/tag72.xml><?xml version="1.0" encoding="utf-8"?>
<p:tagLst xmlns:p="http://schemas.openxmlformats.org/presentationml/2006/main">
  <p:tag name="AS_UNIQUEID" val="445"/>
</p:tagLst>
</file>

<file path=ppt/tags/tag73.xml><?xml version="1.0" encoding="utf-8"?>
<p:tagLst xmlns:p="http://schemas.openxmlformats.org/presentationml/2006/main">
  <p:tag name="AS_UNIQUEID" val="446"/>
</p:tagLst>
</file>

<file path=ppt/tags/tag74.xml><?xml version="1.0" encoding="utf-8"?>
<p:tagLst xmlns:p="http://schemas.openxmlformats.org/presentationml/2006/main">
  <p:tag name="AS_UNIQUEID" val="447"/>
</p:tagLst>
</file>

<file path=ppt/tags/tag75.xml><?xml version="1.0" encoding="utf-8"?>
<p:tagLst xmlns:p="http://schemas.openxmlformats.org/presentationml/2006/main">
  <p:tag name="AS_UNIQUEID" val="448"/>
</p:tagLst>
</file>

<file path=ppt/tags/tag76.xml><?xml version="1.0" encoding="utf-8"?>
<p:tagLst xmlns:p="http://schemas.openxmlformats.org/presentationml/2006/main">
  <p:tag name="AS_UNIQUEID" val="449"/>
</p:tagLst>
</file>

<file path=ppt/tags/tag77.xml><?xml version="1.0" encoding="utf-8"?>
<p:tagLst xmlns:p="http://schemas.openxmlformats.org/presentationml/2006/main">
  <p:tag name="AS_UNIQUEID" val="450"/>
</p:tagLst>
</file>

<file path=ppt/tags/tag78.xml><?xml version="1.0" encoding="utf-8"?>
<p:tagLst xmlns:p="http://schemas.openxmlformats.org/presentationml/2006/main">
  <p:tag name="AS_UNIQUEID" val="451"/>
</p:tagLst>
</file>

<file path=ppt/tags/tag79.xml><?xml version="1.0" encoding="utf-8"?>
<p:tagLst xmlns:p="http://schemas.openxmlformats.org/presentationml/2006/main">
  <p:tag name="AS_UNIQUEID" val="452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AS_UNIQUEID" val="453"/>
</p:tagLst>
</file>

<file path=ppt/tags/tag81.xml><?xml version="1.0" encoding="utf-8"?>
<p:tagLst xmlns:p="http://schemas.openxmlformats.org/presentationml/2006/main">
  <p:tag name="AS_UNIQUEID" val="454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AS_UNIQUEID" val="456"/>
</p:tagLst>
</file>

<file path=ppt/tags/tag84.xml><?xml version="1.0" encoding="utf-8"?>
<p:tagLst xmlns:p="http://schemas.openxmlformats.org/presentationml/2006/main">
  <p:tag name="AS_UNIQUEID" val="457"/>
</p:tagLst>
</file>

<file path=ppt/tags/tag85.xml><?xml version="1.0" encoding="utf-8"?>
<p:tagLst xmlns:p="http://schemas.openxmlformats.org/presentationml/2006/main">
  <p:tag name="AS_UNIQUEID" val="458"/>
</p:tagLst>
</file>

<file path=ppt/tags/tag86.xml><?xml version="1.0" encoding="utf-8"?>
<p:tagLst xmlns:p="http://schemas.openxmlformats.org/presentationml/2006/main">
  <p:tag name="AS_UNIQUEID" val="459"/>
</p:tagLst>
</file>

<file path=ppt/tags/tag87.xml><?xml version="1.0" encoding="utf-8"?>
<p:tagLst xmlns:p="http://schemas.openxmlformats.org/presentationml/2006/main">
  <p:tag name="AS_UNIQUEID" val="460"/>
</p:tagLst>
</file>

<file path=ppt/tags/tag88.xml><?xml version="1.0" encoding="utf-8"?>
<p:tagLst xmlns:p="http://schemas.openxmlformats.org/presentationml/2006/main">
  <p:tag name="AS_UNIQUEID" val="461"/>
</p:tagLst>
</file>

<file path=ppt/tags/tag89.xml><?xml version="1.0" encoding="utf-8"?>
<p:tagLst xmlns:p="http://schemas.openxmlformats.org/presentationml/2006/main">
  <p:tag name="AS_UNIQUEID" val="462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AS_UNIQUEID" val="463"/>
</p:tagLst>
</file>

<file path=ppt/tags/tag91.xml><?xml version="1.0" encoding="utf-8"?>
<p:tagLst xmlns:p="http://schemas.openxmlformats.org/presentationml/2006/main">
  <p:tag name="AS_UNIQUEID" val="464"/>
</p:tagLst>
</file>

<file path=ppt/tags/tag92.xml><?xml version="1.0" encoding="utf-8"?>
<p:tagLst xmlns:p="http://schemas.openxmlformats.org/presentationml/2006/main">
  <p:tag name="AS_UNIQUEID" val="465"/>
</p:tagLst>
</file>

<file path=ppt/tags/tag93.xml><?xml version="1.0" encoding="utf-8"?>
<p:tagLst xmlns:p="http://schemas.openxmlformats.org/presentationml/2006/main">
  <p:tag name="AS_UNIQUEID" val="466"/>
</p:tagLst>
</file>

<file path=ppt/tags/tag94.xml><?xml version="1.0" encoding="utf-8"?>
<p:tagLst xmlns:p="http://schemas.openxmlformats.org/presentationml/2006/main">
  <p:tag name="AS_UNIQUEID" val="467"/>
</p:tagLst>
</file>

<file path=ppt/tags/tag95.xml><?xml version="1.0" encoding="utf-8"?>
<p:tagLst xmlns:p="http://schemas.openxmlformats.org/presentationml/2006/main">
  <p:tag name="AS_UNIQUEID" val="468"/>
</p:tagLst>
</file>

<file path=ppt/tags/tag96.xml><?xml version="1.0" encoding="utf-8"?>
<p:tagLst xmlns:p="http://schemas.openxmlformats.org/presentationml/2006/main">
  <p:tag name="AS_UNIQUEID" val="469"/>
</p:tagLst>
</file>

<file path=ppt/tags/tag97.xml><?xml version="1.0" encoding="utf-8"?>
<p:tagLst xmlns:p="http://schemas.openxmlformats.org/presentationml/2006/main">
  <p:tag name="AS_UNIQUEID" val="470"/>
</p:tagLst>
</file>

<file path=ppt/tags/tag98.xml><?xml version="1.0" encoding="utf-8"?>
<p:tagLst xmlns:p="http://schemas.openxmlformats.org/presentationml/2006/main">
  <p:tag name="AS_UNIQUEID" val="472"/>
</p:tagLst>
</file>

<file path=ppt/tags/tag99.xml><?xml version="1.0" encoding="utf-8"?>
<p:tagLst xmlns:p="http://schemas.openxmlformats.org/presentationml/2006/main">
  <p:tag name="AS_UNIQUEID" val="473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2023</Words>
  <Application>WPS 演示</Application>
  <PresentationFormat>宽屏</PresentationFormat>
  <Paragraphs>682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7" baseType="lpstr">
      <vt:lpstr>Arial</vt:lpstr>
      <vt:lpstr>宋体</vt:lpstr>
      <vt:lpstr>Wingdings</vt:lpstr>
      <vt:lpstr>Wingdings</vt:lpstr>
      <vt:lpstr>微软雅黑</vt:lpstr>
      <vt:lpstr>Times New Roman</vt:lpstr>
      <vt:lpstr>Arial Unicode MS</vt:lpstr>
      <vt:lpstr>Calibri</vt:lpstr>
      <vt:lpstr>华文细黑</vt:lpstr>
      <vt:lpstr>Century Schoolbook</vt:lpstr>
      <vt:lpstr>黑体</vt:lpstr>
      <vt:lpstr>华文楷体</vt:lpstr>
      <vt:lpstr>楷体</vt:lpstr>
      <vt:lpstr>Courier New</vt:lpstr>
      <vt:lpstr>华文中宋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取个名字还是小蒋</cp:lastModifiedBy>
  <cp:revision>162</cp:revision>
  <dcterms:created xsi:type="dcterms:W3CDTF">2019-06-19T02:08:00Z</dcterms:created>
  <dcterms:modified xsi:type="dcterms:W3CDTF">2023-08-29T12:13:33Z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AFB9F878893B4E18BE7682531FC71883_13</vt:lpwstr>
  </property>
</Properties>
</file>