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jpeg" ContentType="image/jpeg"/>
  <Default Extension="JPG" ContentType="image/.jp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322" r:id="rId4"/>
    <p:sldId id="323" r:id="rId5"/>
    <p:sldId id="325" r:id="rId7"/>
    <p:sldId id="326" r:id="rId8"/>
    <p:sldId id="327" r:id="rId9"/>
    <p:sldId id="328" r:id="rId10"/>
    <p:sldId id="329" r:id="rId11"/>
    <p:sldId id="330" r:id="rId12"/>
    <p:sldId id="331" r:id="rId13"/>
    <p:sldId id="334" r:id="rId14"/>
    <p:sldId id="335" r:id="rId15"/>
    <p:sldId id="336" r:id="rId16"/>
    <p:sldId id="337" r:id="rId17"/>
    <p:sldId id="338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59"/>
        <p:guide pos="37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30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B2EE2D9-2622-49EA-889E-3F7000F031BA}" type="slidenum">
              <a:rPr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9" Type="http://schemas.openxmlformats.org/officeDocument/2006/relationships/tags" Target="../tags/tag152.xml"/><Relationship Id="rId18" Type="http://schemas.openxmlformats.org/officeDocument/2006/relationships/image" Target="../media/image11.png"/><Relationship Id="rId17" Type="http://schemas.openxmlformats.org/officeDocument/2006/relationships/tags" Target="../tags/tag151.xml"/><Relationship Id="rId16" Type="http://schemas.openxmlformats.org/officeDocument/2006/relationships/tags" Target="../tags/tag150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3" Type="http://schemas.openxmlformats.org/officeDocument/2006/relationships/vmlDrawing" Target="../drawings/vmlDrawing1.vml"/><Relationship Id="rId72" Type="http://schemas.openxmlformats.org/officeDocument/2006/relationships/slideLayout" Target="../slideLayouts/slideLayout7.xml"/><Relationship Id="rId71" Type="http://schemas.openxmlformats.org/officeDocument/2006/relationships/tags" Target="../tags/tag221.xml"/><Relationship Id="rId70" Type="http://schemas.openxmlformats.org/officeDocument/2006/relationships/image" Target="../media/image12.emf"/><Relationship Id="rId7" Type="http://schemas.openxmlformats.org/officeDocument/2006/relationships/tags" Target="../tags/tag159.xml"/><Relationship Id="rId69" Type="http://schemas.openxmlformats.org/officeDocument/2006/relationships/package" Target="../embeddings/Document1.docx"/><Relationship Id="rId68" Type="http://schemas.openxmlformats.org/officeDocument/2006/relationships/tags" Target="../tags/tag220.xml"/><Relationship Id="rId67" Type="http://schemas.openxmlformats.org/officeDocument/2006/relationships/tags" Target="../tags/tag219.xml"/><Relationship Id="rId66" Type="http://schemas.openxmlformats.org/officeDocument/2006/relationships/tags" Target="../tags/tag218.xml"/><Relationship Id="rId65" Type="http://schemas.openxmlformats.org/officeDocument/2006/relationships/tags" Target="../tags/tag217.xml"/><Relationship Id="rId64" Type="http://schemas.openxmlformats.org/officeDocument/2006/relationships/tags" Target="../tags/tag216.xml"/><Relationship Id="rId63" Type="http://schemas.openxmlformats.org/officeDocument/2006/relationships/tags" Target="../tags/tag215.xml"/><Relationship Id="rId62" Type="http://schemas.openxmlformats.org/officeDocument/2006/relationships/tags" Target="../tags/tag214.xml"/><Relationship Id="rId61" Type="http://schemas.openxmlformats.org/officeDocument/2006/relationships/tags" Target="../tags/tag213.xml"/><Relationship Id="rId60" Type="http://schemas.openxmlformats.org/officeDocument/2006/relationships/tags" Target="../tags/tag212.xml"/><Relationship Id="rId6" Type="http://schemas.openxmlformats.org/officeDocument/2006/relationships/tags" Target="../tags/tag158.xml"/><Relationship Id="rId59" Type="http://schemas.openxmlformats.org/officeDocument/2006/relationships/tags" Target="../tags/tag211.xml"/><Relationship Id="rId58" Type="http://schemas.openxmlformats.org/officeDocument/2006/relationships/tags" Target="../tags/tag210.xml"/><Relationship Id="rId57" Type="http://schemas.openxmlformats.org/officeDocument/2006/relationships/tags" Target="../tags/tag209.xml"/><Relationship Id="rId56" Type="http://schemas.openxmlformats.org/officeDocument/2006/relationships/tags" Target="../tags/tag208.xml"/><Relationship Id="rId55" Type="http://schemas.openxmlformats.org/officeDocument/2006/relationships/tags" Target="../tags/tag207.xml"/><Relationship Id="rId54" Type="http://schemas.openxmlformats.org/officeDocument/2006/relationships/tags" Target="../tags/tag206.xml"/><Relationship Id="rId53" Type="http://schemas.openxmlformats.org/officeDocument/2006/relationships/tags" Target="../tags/tag205.xml"/><Relationship Id="rId52" Type="http://schemas.openxmlformats.org/officeDocument/2006/relationships/tags" Target="../tags/tag204.xml"/><Relationship Id="rId51" Type="http://schemas.openxmlformats.org/officeDocument/2006/relationships/tags" Target="../tags/tag203.xml"/><Relationship Id="rId50" Type="http://schemas.openxmlformats.org/officeDocument/2006/relationships/tags" Target="../tags/tag202.xml"/><Relationship Id="rId5" Type="http://schemas.openxmlformats.org/officeDocument/2006/relationships/tags" Target="../tags/tag157.xml"/><Relationship Id="rId49" Type="http://schemas.openxmlformats.org/officeDocument/2006/relationships/tags" Target="../tags/tag201.xml"/><Relationship Id="rId48" Type="http://schemas.openxmlformats.org/officeDocument/2006/relationships/tags" Target="../tags/tag200.xml"/><Relationship Id="rId47" Type="http://schemas.openxmlformats.org/officeDocument/2006/relationships/tags" Target="../tags/tag199.xml"/><Relationship Id="rId46" Type="http://schemas.openxmlformats.org/officeDocument/2006/relationships/tags" Target="../tags/tag198.xml"/><Relationship Id="rId45" Type="http://schemas.openxmlformats.org/officeDocument/2006/relationships/tags" Target="../tags/tag197.xml"/><Relationship Id="rId44" Type="http://schemas.openxmlformats.org/officeDocument/2006/relationships/tags" Target="../tags/tag196.xml"/><Relationship Id="rId43" Type="http://schemas.openxmlformats.org/officeDocument/2006/relationships/tags" Target="../tags/tag195.xml"/><Relationship Id="rId42" Type="http://schemas.openxmlformats.org/officeDocument/2006/relationships/tags" Target="../tags/tag194.xml"/><Relationship Id="rId41" Type="http://schemas.openxmlformats.org/officeDocument/2006/relationships/tags" Target="../tags/tag193.xml"/><Relationship Id="rId40" Type="http://schemas.openxmlformats.org/officeDocument/2006/relationships/tags" Target="../tags/tag192.xml"/><Relationship Id="rId4" Type="http://schemas.openxmlformats.org/officeDocument/2006/relationships/tags" Target="../tags/tag156.xml"/><Relationship Id="rId39" Type="http://schemas.openxmlformats.org/officeDocument/2006/relationships/tags" Target="../tags/tag191.xml"/><Relationship Id="rId38" Type="http://schemas.openxmlformats.org/officeDocument/2006/relationships/tags" Target="../tags/tag190.xml"/><Relationship Id="rId37" Type="http://schemas.openxmlformats.org/officeDocument/2006/relationships/tags" Target="../tags/tag189.xml"/><Relationship Id="rId36" Type="http://schemas.openxmlformats.org/officeDocument/2006/relationships/tags" Target="../tags/tag188.xml"/><Relationship Id="rId35" Type="http://schemas.openxmlformats.org/officeDocument/2006/relationships/tags" Target="../tags/tag187.xml"/><Relationship Id="rId34" Type="http://schemas.openxmlformats.org/officeDocument/2006/relationships/tags" Target="../tags/tag186.xml"/><Relationship Id="rId33" Type="http://schemas.openxmlformats.org/officeDocument/2006/relationships/tags" Target="../tags/tag185.xml"/><Relationship Id="rId32" Type="http://schemas.openxmlformats.org/officeDocument/2006/relationships/tags" Target="../tags/tag184.xml"/><Relationship Id="rId31" Type="http://schemas.openxmlformats.org/officeDocument/2006/relationships/tags" Target="../tags/tag183.xml"/><Relationship Id="rId30" Type="http://schemas.openxmlformats.org/officeDocument/2006/relationships/tags" Target="../tags/tag182.xml"/><Relationship Id="rId3" Type="http://schemas.openxmlformats.org/officeDocument/2006/relationships/tags" Target="../tags/tag155.xml"/><Relationship Id="rId29" Type="http://schemas.openxmlformats.org/officeDocument/2006/relationships/tags" Target="../tags/tag181.xml"/><Relationship Id="rId28" Type="http://schemas.openxmlformats.org/officeDocument/2006/relationships/tags" Target="../tags/tag180.xml"/><Relationship Id="rId27" Type="http://schemas.openxmlformats.org/officeDocument/2006/relationships/tags" Target="../tags/tag179.xml"/><Relationship Id="rId26" Type="http://schemas.openxmlformats.org/officeDocument/2006/relationships/tags" Target="../tags/tag178.xml"/><Relationship Id="rId25" Type="http://schemas.openxmlformats.org/officeDocument/2006/relationships/tags" Target="../tags/tag177.xml"/><Relationship Id="rId24" Type="http://schemas.openxmlformats.org/officeDocument/2006/relationships/tags" Target="../tags/tag176.xml"/><Relationship Id="rId23" Type="http://schemas.openxmlformats.org/officeDocument/2006/relationships/tags" Target="../tags/tag175.xml"/><Relationship Id="rId22" Type="http://schemas.openxmlformats.org/officeDocument/2006/relationships/tags" Target="../tags/tag174.xml"/><Relationship Id="rId21" Type="http://schemas.openxmlformats.org/officeDocument/2006/relationships/tags" Target="../tags/tag173.xml"/><Relationship Id="rId20" Type="http://schemas.openxmlformats.org/officeDocument/2006/relationships/tags" Target="../tags/tag172.xml"/><Relationship Id="rId2" Type="http://schemas.openxmlformats.org/officeDocument/2006/relationships/tags" Target="../tags/tag154.xml"/><Relationship Id="rId19" Type="http://schemas.openxmlformats.org/officeDocument/2006/relationships/tags" Target="../tags/tag171.xml"/><Relationship Id="rId18" Type="http://schemas.openxmlformats.org/officeDocument/2006/relationships/tags" Target="../tags/tag170.xml"/><Relationship Id="rId17" Type="http://schemas.openxmlformats.org/officeDocument/2006/relationships/tags" Target="../tags/tag169.xml"/><Relationship Id="rId16" Type="http://schemas.openxmlformats.org/officeDocument/2006/relationships/tags" Target="../tags/tag168.xml"/><Relationship Id="rId15" Type="http://schemas.openxmlformats.org/officeDocument/2006/relationships/tags" Target="../tags/tag167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0" Type="http://schemas.openxmlformats.org/officeDocument/2006/relationships/slideLayout" Target="../slideLayouts/slideLayout7.xml"/><Relationship Id="rId6" Type="http://schemas.openxmlformats.org/officeDocument/2006/relationships/tags" Target="../tags/tag227.xml"/><Relationship Id="rId59" Type="http://schemas.openxmlformats.org/officeDocument/2006/relationships/tags" Target="../tags/tag280.xml"/><Relationship Id="rId58" Type="http://schemas.openxmlformats.org/officeDocument/2006/relationships/tags" Target="../tags/tag279.xml"/><Relationship Id="rId57" Type="http://schemas.openxmlformats.org/officeDocument/2006/relationships/tags" Target="../tags/tag278.xml"/><Relationship Id="rId56" Type="http://schemas.openxmlformats.org/officeDocument/2006/relationships/tags" Target="../tags/tag277.xml"/><Relationship Id="rId55" Type="http://schemas.openxmlformats.org/officeDocument/2006/relationships/tags" Target="../tags/tag276.xml"/><Relationship Id="rId54" Type="http://schemas.openxmlformats.org/officeDocument/2006/relationships/tags" Target="../tags/tag275.xml"/><Relationship Id="rId53" Type="http://schemas.openxmlformats.org/officeDocument/2006/relationships/tags" Target="../tags/tag274.xml"/><Relationship Id="rId52" Type="http://schemas.openxmlformats.org/officeDocument/2006/relationships/tags" Target="../tags/tag273.xml"/><Relationship Id="rId51" Type="http://schemas.openxmlformats.org/officeDocument/2006/relationships/tags" Target="../tags/tag272.xml"/><Relationship Id="rId50" Type="http://schemas.openxmlformats.org/officeDocument/2006/relationships/tags" Target="../tags/tag271.xml"/><Relationship Id="rId5" Type="http://schemas.openxmlformats.org/officeDocument/2006/relationships/tags" Target="../tags/tag226.xml"/><Relationship Id="rId49" Type="http://schemas.openxmlformats.org/officeDocument/2006/relationships/tags" Target="../tags/tag270.xml"/><Relationship Id="rId48" Type="http://schemas.openxmlformats.org/officeDocument/2006/relationships/tags" Target="../tags/tag269.xml"/><Relationship Id="rId47" Type="http://schemas.openxmlformats.org/officeDocument/2006/relationships/tags" Target="../tags/tag268.xml"/><Relationship Id="rId46" Type="http://schemas.openxmlformats.org/officeDocument/2006/relationships/tags" Target="../tags/tag267.xml"/><Relationship Id="rId45" Type="http://schemas.openxmlformats.org/officeDocument/2006/relationships/tags" Target="../tags/tag266.xml"/><Relationship Id="rId44" Type="http://schemas.openxmlformats.org/officeDocument/2006/relationships/tags" Target="../tags/tag265.xml"/><Relationship Id="rId43" Type="http://schemas.openxmlformats.org/officeDocument/2006/relationships/tags" Target="../tags/tag264.xml"/><Relationship Id="rId42" Type="http://schemas.openxmlformats.org/officeDocument/2006/relationships/tags" Target="../tags/tag263.xml"/><Relationship Id="rId41" Type="http://schemas.openxmlformats.org/officeDocument/2006/relationships/tags" Target="../tags/tag262.xml"/><Relationship Id="rId40" Type="http://schemas.openxmlformats.org/officeDocument/2006/relationships/tags" Target="../tags/tag261.xml"/><Relationship Id="rId4" Type="http://schemas.openxmlformats.org/officeDocument/2006/relationships/tags" Target="../tags/tag225.xml"/><Relationship Id="rId39" Type="http://schemas.openxmlformats.org/officeDocument/2006/relationships/tags" Target="../tags/tag260.xml"/><Relationship Id="rId38" Type="http://schemas.openxmlformats.org/officeDocument/2006/relationships/tags" Target="../tags/tag259.xml"/><Relationship Id="rId37" Type="http://schemas.openxmlformats.org/officeDocument/2006/relationships/tags" Target="../tags/tag258.xml"/><Relationship Id="rId36" Type="http://schemas.openxmlformats.org/officeDocument/2006/relationships/tags" Target="../tags/tag257.xml"/><Relationship Id="rId35" Type="http://schemas.openxmlformats.org/officeDocument/2006/relationships/tags" Target="../tags/tag256.xml"/><Relationship Id="rId34" Type="http://schemas.openxmlformats.org/officeDocument/2006/relationships/tags" Target="../tags/tag255.xml"/><Relationship Id="rId33" Type="http://schemas.openxmlformats.org/officeDocument/2006/relationships/tags" Target="../tags/tag254.xml"/><Relationship Id="rId32" Type="http://schemas.openxmlformats.org/officeDocument/2006/relationships/tags" Target="../tags/tag253.xml"/><Relationship Id="rId31" Type="http://schemas.openxmlformats.org/officeDocument/2006/relationships/tags" Target="../tags/tag252.xml"/><Relationship Id="rId30" Type="http://schemas.openxmlformats.org/officeDocument/2006/relationships/tags" Target="../tags/tag251.xml"/><Relationship Id="rId3" Type="http://schemas.openxmlformats.org/officeDocument/2006/relationships/tags" Target="../tags/tag224.xml"/><Relationship Id="rId29" Type="http://schemas.openxmlformats.org/officeDocument/2006/relationships/tags" Target="../tags/tag250.xml"/><Relationship Id="rId28" Type="http://schemas.openxmlformats.org/officeDocument/2006/relationships/tags" Target="../tags/tag249.xml"/><Relationship Id="rId27" Type="http://schemas.openxmlformats.org/officeDocument/2006/relationships/tags" Target="../tags/tag248.xml"/><Relationship Id="rId26" Type="http://schemas.openxmlformats.org/officeDocument/2006/relationships/tags" Target="../tags/tag247.xml"/><Relationship Id="rId25" Type="http://schemas.openxmlformats.org/officeDocument/2006/relationships/tags" Target="../tags/tag246.xml"/><Relationship Id="rId24" Type="http://schemas.openxmlformats.org/officeDocument/2006/relationships/tags" Target="../tags/tag245.xml"/><Relationship Id="rId23" Type="http://schemas.openxmlformats.org/officeDocument/2006/relationships/tags" Target="../tags/tag244.xml"/><Relationship Id="rId22" Type="http://schemas.openxmlformats.org/officeDocument/2006/relationships/tags" Target="../tags/tag243.xml"/><Relationship Id="rId21" Type="http://schemas.openxmlformats.org/officeDocument/2006/relationships/tags" Target="../tags/tag242.xml"/><Relationship Id="rId20" Type="http://schemas.openxmlformats.org/officeDocument/2006/relationships/tags" Target="../tags/tag241.xml"/><Relationship Id="rId2" Type="http://schemas.openxmlformats.org/officeDocument/2006/relationships/tags" Target="../tags/tag223.xml"/><Relationship Id="rId19" Type="http://schemas.openxmlformats.org/officeDocument/2006/relationships/tags" Target="../tags/tag240.xml"/><Relationship Id="rId18" Type="http://schemas.openxmlformats.org/officeDocument/2006/relationships/tags" Target="../tags/tag239.xml"/><Relationship Id="rId17" Type="http://schemas.openxmlformats.org/officeDocument/2006/relationships/tags" Target="../tags/tag238.xml"/><Relationship Id="rId16" Type="http://schemas.openxmlformats.org/officeDocument/2006/relationships/tags" Target="../tags/tag237.xml"/><Relationship Id="rId15" Type="http://schemas.openxmlformats.org/officeDocument/2006/relationships/tags" Target="../tags/tag236.xml"/><Relationship Id="rId14" Type="http://schemas.openxmlformats.org/officeDocument/2006/relationships/tags" Target="../tags/tag235.xml"/><Relationship Id="rId13" Type="http://schemas.openxmlformats.org/officeDocument/2006/relationships/tags" Target="../tags/tag234.xml"/><Relationship Id="rId12" Type="http://schemas.openxmlformats.org/officeDocument/2006/relationships/tags" Target="../tags/tag233.xml"/><Relationship Id="rId11" Type="http://schemas.openxmlformats.org/officeDocument/2006/relationships/tags" Target="../tags/tag232.xml"/><Relationship Id="rId10" Type="http://schemas.openxmlformats.org/officeDocument/2006/relationships/tags" Target="../tags/tag231.xml"/><Relationship Id="rId1" Type="http://schemas.openxmlformats.org/officeDocument/2006/relationships/tags" Target="../tags/tag22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9" Type="http://schemas.openxmlformats.org/officeDocument/2006/relationships/vmlDrawing" Target="../drawings/vmlDrawing2.v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312.xml"/><Relationship Id="rId36" Type="http://schemas.microsoft.com/office/2007/relationships/hdphoto" Target="../media/image16.wdp"/><Relationship Id="rId35" Type="http://schemas.openxmlformats.org/officeDocument/2006/relationships/image" Target="../media/image15.png"/><Relationship Id="rId34" Type="http://schemas.openxmlformats.org/officeDocument/2006/relationships/tags" Target="../tags/tag311.xml"/><Relationship Id="rId33" Type="http://schemas.openxmlformats.org/officeDocument/2006/relationships/image" Target="../media/image14.emf"/><Relationship Id="rId32" Type="http://schemas.openxmlformats.org/officeDocument/2006/relationships/package" Target="../embeddings/Document2.docx"/><Relationship Id="rId31" Type="http://schemas.openxmlformats.org/officeDocument/2006/relationships/tags" Target="../tags/tag310.xml"/><Relationship Id="rId30" Type="http://schemas.openxmlformats.org/officeDocument/2006/relationships/tags" Target="../tags/tag309.xml"/><Relationship Id="rId3" Type="http://schemas.openxmlformats.org/officeDocument/2006/relationships/tags" Target="../tags/tag282.xml"/><Relationship Id="rId29" Type="http://schemas.openxmlformats.org/officeDocument/2006/relationships/tags" Target="../tags/tag308.xml"/><Relationship Id="rId28" Type="http://schemas.openxmlformats.org/officeDocument/2006/relationships/tags" Target="../tags/tag307.xml"/><Relationship Id="rId27" Type="http://schemas.openxmlformats.org/officeDocument/2006/relationships/tags" Target="../tags/tag306.xml"/><Relationship Id="rId26" Type="http://schemas.openxmlformats.org/officeDocument/2006/relationships/tags" Target="../tags/tag305.xml"/><Relationship Id="rId25" Type="http://schemas.openxmlformats.org/officeDocument/2006/relationships/tags" Target="../tags/tag304.xml"/><Relationship Id="rId24" Type="http://schemas.openxmlformats.org/officeDocument/2006/relationships/tags" Target="../tags/tag303.xml"/><Relationship Id="rId23" Type="http://schemas.openxmlformats.org/officeDocument/2006/relationships/tags" Target="../tags/tag302.xml"/><Relationship Id="rId22" Type="http://schemas.openxmlformats.org/officeDocument/2006/relationships/tags" Target="../tags/tag301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image" Target="../media/image13.png"/><Relationship Id="rId19" Type="http://schemas.openxmlformats.org/officeDocument/2006/relationships/tags" Target="../tags/tag298.xml"/><Relationship Id="rId18" Type="http://schemas.openxmlformats.org/officeDocument/2006/relationships/tags" Target="../tags/tag297.xml"/><Relationship Id="rId17" Type="http://schemas.openxmlformats.org/officeDocument/2006/relationships/tags" Target="../tags/tag296.xml"/><Relationship Id="rId16" Type="http://schemas.openxmlformats.org/officeDocument/2006/relationships/tags" Target="../tags/tag295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tags" Target="../tags/tag28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image" Target="../media/image18.png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image" Target="../media/image17.jpe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9" Type="http://schemas.openxmlformats.org/officeDocument/2006/relationships/tags" Target="../tags/tag329.xml"/><Relationship Id="rId18" Type="http://schemas.openxmlformats.org/officeDocument/2006/relationships/tags" Target="../tags/tag328.xml"/><Relationship Id="rId17" Type="http://schemas.openxmlformats.org/officeDocument/2006/relationships/tags" Target="../tags/tag327.xml"/><Relationship Id="rId16" Type="http://schemas.openxmlformats.org/officeDocument/2006/relationships/tags" Target="../tags/tag326.xml"/><Relationship Id="rId15" Type="http://schemas.openxmlformats.org/officeDocument/2006/relationships/tags" Target="../tags/tag325.xml"/><Relationship Id="rId14" Type="http://schemas.openxmlformats.org/officeDocument/2006/relationships/tags" Target="../tags/tag324.xml"/><Relationship Id="rId13" Type="http://schemas.openxmlformats.org/officeDocument/2006/relationships/tags" Target="../tags/tag323.xml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tags" Target="../tags/tag3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../media/image7.jpeg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6.png"/><Relationship Id="rId2" Type="http://schemas.openxmlformats.org/officeDocument/2006/relationships/tags" Target="../tags/tag66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image" Target="../media/image9.jpeg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image" Target="../media/image8.jpeg"/><Relationship Id="rId10" Type="http://schemas.openxmlformats.org/officeDocument/2006/relationships/tags" Target="../tags/tag7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：晶体结构与性质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7833" y="3777615"/>
            <a:ext cx="6236335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第三节：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金属晶体与离子晶体</a:t>
            </a:r>
            <a:endParaRPr lang="zh-CN" altLang="en-US" sz="36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2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638675" y="4516120"/>
            <a:ext cx="291465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课时：离子晶体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79376" y="1268760"/>
            <a:ext cx="11233248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已知：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CaCO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·5H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Cu(NH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·H</a:t>
            </a:r>
            <a:r>
              <a:rPr lang="en-US" altLang="zh-CN" sz="26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 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等均为离子晶体。分析这些离子晶体中都含有哪些微观粒子？晶体内部存在哪些类型的作用力？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79376" y="3261335"/>
            <a:ext cx="11233248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构成离子晶体的微粒有阴离子和阳离子，还有电中性分子；晶体内部的作用力除离子键外还存在共价键、氢键和范德华力等。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057910" y="111760"/>
            <a:ext cx="168275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课堂检测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src=http___www.mianfeiwendang.com_pic_eb69a62093153d89b4df69d7e10c246505f00cc5_1-612-png_6_0_0_414_545_95_111_892.979_1262.879-534-0-106-534.jpg&amp;refer=http___www.mianfeiwendang.web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4247" y="1881294"/>
            <a:ext cx="2963333" cy="3397673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635797" y="2084119"/>
            <a:ext cx="2687748" cy="2490152"/>
            <a:chOff x="635797" y="2084119"/>
            <a:chExt cx="2687748" cy="2490152"/>
          </a:xfrm>
        </p:grpSpPr>
        <p:cxnSp>
          <p:nvCxnSpPr>
            <p:cNvPr id="26" name="Line 6"/>
            <p:cNvCxnSpPr/>
            <p:nvPr>
              <p:custDataLst>
                <p:tags r:id="rId4"/>
              </p:custDataLst>
            </p:nvPr>
          </p:nvCxnSpPr>
          <p:spPr>
            <a:xfrm>
              <a:off x="1991544" y="3529189"/>
              <a:ext cx="6014" cy="10450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tailEnd type="triangle"/>
            </a:ln>
          </p:spPr>
        </p:cxnSp>
        <p:cxnSp>
          <p:nvCxnSpPr>
            <p:cNvPr id="27" name="Line 7"/>
            <p:cNvCxnSpPr/>
            <p:nvPr>
              <p:custDataLst>
                <p:tags r:id="rId5"/>
              </p:custDataLst>
            </p:nvPr>
          </p:nvCxnSpPr>
          <p:spPr>
            <a:xfrm flipV="1">
              <a:off x="1991544" y="2084119"/>
              <a:ext cx="3758" cy="112929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tailEnd type="triangle"/>
            </a:ln>
          </p:spPr>
        </p:cxnSp>
        <p:cxnSp>
          <p:nvCxnSpPr>
            <p:cNvPr id="28" name="Line 8"/>
            <p:cNvCxnSpPr/>
            <p:nvPr>
              <p:custDataLst>
                <p:tags r:id="rId6"/>
              </p:custDataLst>
            </p:nvPr>
          </p:nvCxnSpPr>
          <p:spPr>
            <a:xfrm flipV="1">
              <a:off x="2141130" y="3356262"/>
              <a:ext cx="1182415" cy="97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tailEnd type="triangle"/>
            </a:ln>
          </p:spPr>
        </p:cxnSp>
        <p:cxnSp>
          <p:nvCxnSpPr>
            <p:cNvPr id="29" name="Line 9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635797" y="3356262"/>
              <a:ext cx="1211731" cy="97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tailEnd type="triangle"/>
            </a:ln>
          </p:spPr>
        </p:cxnSp>
        <p:cxnSp>
          <p:nvCxnSpPr>
            <p:cNvPr id="30" name="Line 10"/>
            <p:cNvCxnSpPr/>
            <p:nvPr>
              <p:custDataLst>
                <p:tags r:id="rId8"/>
              </p:custDataLst>
            </p:nvPr>
          </p:nvCxnSpPr>
          <p:spPr>
            <a:xfrm flipV="1">
              <a:off x="2154943" y="2858418"/>
              <a:ext cx="353558" cy="3826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tailEnd type="triangle"/>
            </a:ln>
          </p:spPr>
        </p:cxnSp>
        <p:cxnSp>
          <p:nvCxnSpPr>
            <p:cNvPr id="31" name="Line 11"/>
            <p:cNvCxnSpPr/>
            <p:nvPr>
              <p:custDataLst>
                <p:tags r:id="rId9"/>
              </p:custDataLst>
            </p:nvPr>
          </p:nvCxnSpPr>
          <p:spPr>
            <a:xfrm flipH="1">
              <a:off x="1439386" y="3474223"/>
              <a:ext cx="464171" cy="45883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tailEnd type="triangle"/>
            </a:ln>
          </p:spPr>
        </p:cxnSp>
      </p:grpSp>
      <p:sp>
        <p:nvSpPr>
          <p:cNvPr id="32" name="文本框 9"/>
          <p:cNvSpPr txBox="1"/>
          <p:nvPr>
            <p:custDataLst>
              <p:tags r:id="rId10"/>
            </p:custDataLst>
          </p:nvPr>
        </p:nvSpPr>
        <p:spPr>
          <a:xfrm>
            <a:off x="3920914" y="1371183"/>
            <a:ext cx="2413847" cy="643249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晶胞特点：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10"/>
          <p:cNvSpPr txBox="1"/>
          <p:nvPr>
            <p:custDataLst>
              <p:tags r:id="rId11"/>
            </p:custDataLst>
          </p:nvPr>
        </p:nvSpPr>
        <p:spPr>
          <a:xfrm>
            <a:off x="5663952" y="1377494"/>
            <a:ext cx="5554980" cy="59227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</a:t>
            </a:r>
            <a:r>
              <a:rPr lang="en-US" altLang="zh-CN" sz="260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形成的面心立方晶格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6953" y="2156147"/>
            <a:ext cx="5853463" cy="6432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vert="horz" wrap="square" lIns="121917" tIns="60958" rIns="121917" bIns="60958" numCol="1" anchor="ctr" anchorCtr="0" compatLnSpc="1">
            <a:spAutoFit/>
          </a:bodyPr>
          <a:lstStyle/>
          <a:p>
            <a:pPr defTabSz="1219200" fontAlgn="base">
              <a:lnSpc>
                <a:spcPct val="130000"/>
              </a:lnSpc>
            </a:pP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zh-CN" altLang="zh-CN" sz="2600" b="1" kern="100" baseline="300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kumimoji="0" lang="zh-CN" altLang="en-US" sz="2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kumimoji="0" lang="zh-CN" sz="2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体心和棱心</a:t>
            </a:r>
            <a:r>
              <a:rPr kumimoji="0" lang="zh-CN" altLang="en-US" sz="2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b="1" kern="100" baseline="300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kumimoji="0" lang="zh-CN" altLang="en-US" sz="2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kumimoji="0" lang="zh-CN" sz="2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顶点和面心</a:t>
            </a:r>
            <a:endParaRPr kumimoji="0" lang="zh-CN" sz="2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12"/>
          <p:cNvSpPr txBox="1"/>
          <p:nvPr>
            <p:custDataLst>
              <p:tags r:id="rId13"/>
            </p:custDataLst>
          </p:nvPr>
        </p:nvSpPr>
        <p:spPr>
          <a:xfrm>
            <a:off x="3920914" y="2996952"/>
            <a:ext cx="6623473" cy="592274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晶胞中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的数目：都是</a:t>
            </a:r>
            <a:r>
              <a:rPr lang="en-US" altLang="zh-CN" sz="26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260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" name="文本框 13"/>
          <p:cNvSpPr txBox="1"/>
          <p:nvPr>
            <p:custDataLst>
              <p:tags r:id="rId14"/>
            </p:custDataLst>
          </p:nvPr>
        </p:nvSpPr>
        <p:spPr>
          <a:xfrm>
            <a:off x="6947897" y="5170314"/>
            <a:ext cx="4426373" cy="643249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 baseline="300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en-US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配位数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都是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2600" baseline="30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4"/>
          <p:cNvSpPr txBox="1"/>
          <p:nvPr>
            <p:custDataLst>
              <p:tags r:id="rId15"/>
            </p:custDataLst>
          </p:nvPr>
        </p:nvSpPr>
        <p:spPr>
          <a:xfrm>
            <a:off x="6947666" y="3952456"/>
            <a:ext cx="4500033" cy="116339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某一离子周围最近的异号离子的数目叫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配位数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>
            <p:custDataLst>
              <p:tags r:id="rId16"/>
            </p:custDataLst>
          </p:nvPr>
        </p:nvSpPr>
        <p:spPr>
          <a:xfrm>
            <a:off x="534246" y="908720"/>
            <a:ext cx="2177377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600" b="1" kern="100" smtClean="0">
                <a:latin typeface="+mj-ea"/>
                <a:ea typeface="+mj-ea"/>
              </a:rPr>
              <a:t>1</a:t>
            </a:r>
            <a:r>
              <a:rPr lang="zh-CN" altLang="en-US" sz="2600" b="1" kern="100" smtClean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Courier New" panose="02070309020205020404" pitchFamily="49" charset="0"/>
              </a:rPr>
              <a:t>．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zh-CN" altLang="zh-CN" sz="2600" b="1" kern="100">
                <a:latin typeface="+mj-ea"/>
                <a:ea typeface="+mj-ea"/>
              </a:rPr>
              <a:t>晶胞</a:t>
            </a:r>
            <a:endParaRPr lang="zh-CN" altLang="zh-CN" sz="2600" b="1" kern="100"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2722" y="3799768"/>
            <a:ext cx="3413419" cy="2725576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19"/>
            </p:custDataLst>
          </p:nvPr>
        </p:nvSpPr>
        <p:spPr>
          <a:xfrm>
            <a:off x="1057910" y="111760"/>
            <a:ext cx="37458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常见离子晶体的结构类型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bldLvl="0" animBg="1"/>
      <p:bldP spid="35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文本框 24578"/>
          <p:cNvSpPr/>
          <p:nvPr>
            <p:custDataLst>
              <p:tags r:id="rId1"/>
            </p:custDataLst>
          </p:nvPr>
        </p:nvSpPr>
        <p:spPr>
          <a:xfrm>
            <a:off x="5894070" y="6032583"/>
            <a:ext cx="1526117" cy="492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2400" err="1">
                <a:latin typeface="Times New Roman" panose="02020603050405020304" pitchFamily="18" charset="0"/>
                <a:ea typeface="黑体" panose="02010609060101010101" charset="-122"/>
              </a:rPr>
              <a:t>Cl</a:t>
            </a:r>
            <a:r>
              <a:rPr lang="zh-CN" altLang="en-US" sz="2400" baseline="30000">
                <a:latin typeface="Times New Roman" panose="02020603050405020304" pitchFamily="18" charset="0"/>
                <a:ea typeface="黑体" panose="02010609060101010101" charset="-122"/>
              </a:rPr>
              <a:t>－</a:t>
            </a:r>
            <a:endParaRPr lang="en-US" altLang="zh-CN" sz="2400" baseline="300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221" name="文本框 24579"/>
          <p:cNvSpPr/>
          <p:nvPr>
            <p:custDataLst>
              <p:tags r:id="rId2"/>
            </p:custDataLst>
          </p:nvPr>
        </p:nvSpPr>
        <p:spPr>
          <a:xfrm>
            <a:off x="7755064" y="6028607"/>
            <a:ext cx="1016000" cy="492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</a:rPr>
              <a:t>Na</a:t>
            </a:r>
            <a:r>
              <a:rPr lang="zh-CN" altLang="en-US" sz="2400" baseline="30000">
                <a:latin typeface="Times New Roman" panose="02020603050405020304" pitchFamily="18" charset="0"/>
                <a:ea typeface="黑体" panose="02010609060101010101" charset="-122"/>
              </a:rPr>
              <a:t>＋</a:t>
            </a:r>
            <a:endParaRPr lang="en-US" altLang="zh-CN" sz="2400" baseline="300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2" name="组合 24580"/>
          <p:cNvGrpSpPr/>
          <p:nvPr>
            <p:custDataLst>
              <p:tags r:id="rId3"/>
            </p:custDataLst>
          </p:nvPr>
        </p:nvGrpSpPr>
        <p:grpSpPr>
          <a:xfrm>
            <a:off x="6096000" y="620688"/>
            <a:ext cx="5689600" cy="5486400"/>
            <a:chOff x="1248" y="384"/>
            <a:chExt cx="3504" cy="3552"/>
          </a:xfrm>
        </p:grpSpPr>
        <p:grpSp>
          <p:nvGrpSpPr>
            <p:cNvPr id="3" name="组合 24581"/>
            <p:cNvGrpSpPr/>
            <p:nvPr>
              <p:custDataLst>
                <p:tags r:id="rId4"/>
              </p:custDataLst>
            </p:nvPr>
          </p:nvGrpSpPr>
          <p:grpSpPr>
            <a:xfrm>
              <a:off x="1344" y="480"/>
              <a:ext cx="3312" cy="3360"/>
              <a:chOff x="1536" y="528"/>
              <a:chExt cx="3312" cy="3360"/>
            </a:xfrm>
          </p:grpSpPr>
          <p:cxnSp>
            <p:nvCxnSpPr>
              <p:cNvPr id="9268" name="直接连接符 24582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2784" y="528"/>
                <a:ext cx="816" cy="816"/>
              </a:xfrm>
              <a:prstGeom prst="line">
                <a:avLst/>
              </a:prstGeom>
              <a:noFill/>
              <a:ln>
                <a:solidFill>
                  <a:prstClr val="black"/>
                </a:solidFill>
                <a:miter lim="800000"/>
              </a:ln>
            </p:spPr>
          </p:cxnSp>
          <p:grpSp>
            <p:nvGrpSpPr>
              <p:cNvPr id="5" name="组合 24583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536" y="528"/>
                <a:ext cx="3312" cy="3360"/>
                <a:chOff x="1584" y="288"/>
                <a:chExt cx="3312" cy="3360"/>
              </a:xfrm>
            </p:grpSpPr>
            <p:grpSp>
              <p:nvGrpSpPr>
                <p:cNvPr id="6" name="组合 24584"/>
                <p:cNvGrpSpPr/>
                <p:nvPr>
                  <p:custDataLst>
                    <p:tags r:id="rId7"/>
                  </p:custDataLst>
                </p:nvPr>
              </p:nvGrpSpPr>
              <p:grpSpPr>
                <a:xfrm>
                  <a:off x="1584" y="288"/>
                  <a:ext cx="3312" cy="3360"/>
                  <a:chOff x="864" y="480"/>
                  <a:chExt cx="3312" cy="3360"/>
                </a:xfrm>
              </p:grpSpPr>
              <p:sp>
                <p:nvSpPr>
                  <p:cNvPr id="9285" name="立方体 24585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64" y="480"/>
                    <a:ext cx="3312" cy="3360"/>
                  </a:xfrm>
                  <a:prstGeom prst="cube">
                    <a:avLst>
                      <a:gd name="adj" fmla="val 25000"/>
                    </a:avLst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  <p:txBody>
                  <a:bodyPr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lang="zh-CN" altLang="en-US" sz="2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lang="zh-CN" altLang="en-US" sz="24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lang="zh-CN" altLang="en-US" sz="20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lang="zh-CN" altLang="en-US" sz="1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lang="zh-CN" altLang="en-US" sz="18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lang="zh-CN" alt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lang="zh-CN" alt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lang="zh-CN" alt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lang="zh-CN" alt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</a:pPr>
                    <a:endParaRPr lang="zh-CN" altLang="en-US" sz="4800"/>
                  </a:p>
                </p:txBody>
              </p:sp>
              <p:cxnSp>
                <p:nvCxnSpPr>
                  <p:cNvPr id="9286" name="直接连接符 24586"/>
                  <p:cNvCxnSpPr/>
                  <p:nvPr>
                    <p:custDataLst>
                      <p:tags r:id="rId9"/>
                    </p:custDataLst>
                  </p:nvPr>
                </p:nvCxnSpPr>
                <p:spPr>
                  <a:xfrm flipH="1">
                    <a:off x="1680" y="480"/>
                    <a:ext cx="0" cy="2544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prstDash val="sysDot"/>
                    <a:miter lim="800000"/>
                  </a:ln>
                </p:spPr>
              </p:cxnSp>
              <p:cxnSp>
                <p:nvCxnSpPr>
                  <p:cNvPr id="9287" name="直接连接符 24587"/>
                  <p:cNvCxnSpPr/>
                  <p:nvPr>
                    <p:custDataLst>
                      <p:tags r:id="rId10"/>
                    </p:custDataLst>
                  </p:nvPr>
                </p:nvCxnSpPr>
                <p:spPr>
                  <a:xfrm flipH="1">
                    <a:off x="1680" y="3024"/>
                    <a:ext cx="2496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prstDash val="sysDot"/>
                    <a:miter lim="800000"/>
                  </a:ln>
                </p:spPr>
              </p:cxnSp>
              <p:cxnSp>
                <p:nvCxnSpPr>
                  <p:cNvPr id="9288" name="直接连接符 24588"/>
                  <p:cNvCxnSpPr/>
                  <p:nvPr>
                    <p:custDataLst>
                      <p:tags r:id="rId11"/>
                    </p:custDataLst>
                  </p:nvPr>
                </p:nvCxnSpPr>
                <p:spPr>
                  <a:xfrm flipV="1">
                    <a:off x="864" y="3024"/>
                    <a:ext cx="816" cy="816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prstDash val="sysDot"/>
                    <a:miter lim="800000"/>
                  </a:ln>
                </p:spPr>
              </p:cxnSp>
            </p:grpSp>
            <p:cxnSp>
              <p:nvCxnSpPr>
                <p:cNvPr id="9271" name="直接连接符 24589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1584" y="2448"/>
                  <a:ext cx="2496" cy="0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9272" name="直接连接符 24590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2016" y="672"/>
                  <a:ext cx="2496" cy="0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9273" name="直接连接符 24591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2016" y="3216"/>
                  <a:ext cx="2496" cy="0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  <p:cxnSp>
              <p:nvCxnSpPr>
                <p:cNvPr id="9274" name="直接连接符 24592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2016" y="2016"/>
                  <a:ext cx="2496" cy="0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  <p:cxnSp>
              <p:nvCxnSpPr>
                <p:cNvPr id="9275" name="直接连接符 24593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2400" y="1632"/>
                  <a:ext cx="2496" cy="0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  <p:cxnSp>
              <p:nvCxnSpPr>
                <p:cNvPr id="9276" name="直接连接符 24594"/>
                <p:cNvCxnSpPr/>
                <p:nvPr>
                  <p:custDataLst>
                    <p:tags r:id="rId17"/>
                  </p:custDataLst>
                </p:nvPr>
              </p:nvCxnSpPr>
              <p:spPr>
                <a:xfrm flipH="1">
                  <a:off x="1584" y="1632"/>
                  <a:ext cx="816" cy="816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  <p:cxnSp>
              <p:nvCxnSpPr>
                <p:cNvPr id="9277" name="直接连接符 24595"/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>
                  <a:off x="4080" y="1632"/>
                  <a:ext cx="816" cy="816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9278" name="直接连接符 24596"/>
                <p:cNvCxnSpPr/>
                <p:nvPr>
                  <p:custDataLst>
                    <p:tags r:id="rId19"/>
                  </p:custDataLst>
                </p:nvPr>
              </p:nvCxnSpPr>
              <p:spPr>
                <a:xfrm flipH="1">
                  <a:off x="2832" y="2832"/>
                  <a:ext cx="816" cy="816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  <p:cxnSp>
              <p:nvCxnSpPr>
                <p:cNvPr id="9279" name="直接连接符 24597"/>
                <p:cNvCxnSpPr/>
                <p:nvPr>
                  <p:custDataLst>
                    <p:tags r:id="rId20"/>
                  </p:custDataLst>
                </p:nvPr>
              </p:nvCxnSpPr>
              <p:spPr>
                <a:xfrm flipH="1">
                  <a:off x="2832" y="1632"/>
                  <a:ext cx="816" cy="816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  <p:cxnSp>
              <p:nvCxnSpPr>
                <p:cNvPr id="9280" name="直接连接符 24598"/>
                <p:cNvCxnSpPr/>
                <p:nvPr>
                  <p:custDataLst>
                    <p:tags r:id="rId21"/>
                  </p:custDataLst>
                </p:nvPr>
              </p:nvCxnSpPr>
              <p:spPr>
                <a:xfrm flipH="1">
                  <a:off x="4512" y="672"/>
                  <a:ext cx="0" cy="2544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9281" name="直接连接符 24599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2832" y="1104"/>
                  <a:ext cx="0" cy="2544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9282" name="直接连接符 24600"/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>
                  <a:off x="3648" y="288"/>
                  <a:ext cx="0" cy="2544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  <p:cxnSp>
              <p:nvCxnSpPr>
                <p:cNvPr id="9283" name="直接连接符 24601"/>
                <p:cNvCxnSpPr/>
                <p:nvPr>
                  <p:custDataLst>
                    <p:tags r:id="rId24"/>
                  </p:custDataLst>
                </p:nvPr>
              </p:nvCxnSpPr>
              <p:spPr>
                <a:xfrm flipH="1">
                  <a:off x="3264" y="672"/>
                  <a:ext cx="0" cy="2544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  <p:cxnSp>
              <p:nvCxnSpPr>
                <p:cNvPr id="9284" name="直接连接符 24602"/>
                <p:cNvCxnSpPr/>
                <p:nvPr>
                  <p:custDataLst>
                    <p:tags r:id="rId25"/>
                  </p:custDataLst>
                </p:nvPr>
              </p:nvCxnSpPr>
              <p:spPr>
                <a:xfrm flipH="1">
                  <a:off x="2016" y="672"/>
                  <a:ext cx="0" cy="2544"/>
                </a:xfrm>
                <a:prstGeom prst="line">
                  <a:avLst/>
                </a:prstGeom>
                <a:noFill/>
                <a:ln>
                  <a:solidFill>
                    <a:prstClr val="black"/>
                  </a:solidFill>
                  <a:prstDash val="sysDot"/>
                  <a:miter lim="800000"/>
                </a:ln>
              </p:spPr>
            </p:cxnSp>
          </p:grpSp>
        </p:grpSp>
        <p:sp>
          <p:nvSpPr>
            <p:cNvPr id="9241" name="椭圆 24603"/>
            <p:cNvSpPr/>
            <p:nvPr>
              <p:custDataLst>
                <p:tags r:id="rId26"/>
              </p:custDataLst>
            </p:nvPr>
          </p:nvSpPr>
          <p:spPr>
            <a:xfrm>
              <a:off x="1248" y="259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42" name="椭圆 24604"/>
            <p:cNvSpPr/>
            <p:nvPr>
              <p:custDataLst>
                <p:tags r:id="rId27"/>
              </p:custDataLst>
            </p:nvPr>
          </p:nvSpPr>
          <p:spPr>
            <a:xfrm>
              <a:off x="2496" y="374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43" name="椭圆 24605"/>
            <p:cNvSpPr/>
            <p:nvPr>
              <p:custDataLst>
                <p:tags r:id="rId28"/>
              </p:custDataLst>
            </p:nvPr>
          </p:nvSpPr>
          <p:spPr>
            <a:xfrm>
              <a:off x="3312" y="38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44" name="椭圆 24606"/>
            <p:cNvSpPr/>
            <p:nvPr>
              <p:custDataLst>
                <p:tags r:id="rId29"/>
              </p:custDataLst>
            </p:nvPr>
          </p:nvSpPr>
          <p:spPr>
            <a:xfrm>
              <a:off x="2496" y="124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45" name="椭圆 24607"/>
            <p:cNvSpPr/>
            <p:nvPr>
              <p:custDataLst>
                <p:tags r:id="rId30"/>
              </p:custDataLst>
            </p:nvPr>
          </p:nvSpPr>
          <p:spPr>
            <a:xfrm>
              <a:off x="4176" y="76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46" name="椭圆 24608"/>
            <p:cNvSpPr/>
            <p:nvPr>
              <p:custDataLst>
                <p:tags r:id="rId31"/>
              </p:custDataLst>
            </p:nvPr>
          </p:nvSpPr>
          <p:spPr>
            <a:xfrm>
              <a:off x="1728" y="76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47" name="椭圆 24609"/>
            <p:cNvSpPr/>
            <p:nvPr>
              <p:custDataLst>
                <p:tags r:id="rId32"/>
              </p:custDataLst>
            </p:nvPr>
          </p:nvSpPr>
          <p:spPr>
            <a:xfrm>
              <a:off x="1728" y="331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48" name="椭圆 24610"/>
            <p:cNvSpPr/>
            <p:nvPr>
              <p:custDataLst>
                <p:tags r:id="rId33"/>
              </p:custDataLst>
            </p:nvPr>
          </p:nvSpPr>
          <p:spPr>
            <a:xfrm>
              <a:off x="4176" y="33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49" name="椭圆 24611"/>
            <p:cNvSpPr/>
            <p:nvPr>
              <p:custDataLst>
                <p:tags r:id="rId34"/>
              </p:custDataLst>
            </p:nvPr>
          </p:nvSpPr>
          <p:spPr>
            <a:xfrm>
              <a:off x="4560" y="172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0" name="椭圆 24612"/>
            <p:cNvSpPr/>
            <p:nvPr>
              <p:custDataLst>
                <p:tags r:id="rId35"/>
              </p:custDataLst>
            </p:nvPr>
          </p:nvSpPr>
          <p:spPr>
            <a:xfrm>
              <a:off x="2064" y="177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1" name="椭圆 24613"/>
            <p:cNvSpPr/>
            <p:nvPr>
              <p:custDataLst>
                <p:tags r:id="rId36"/>
              </p:custDataLst>
            </p:nvPr>
          </p:nvSpPr>
          <p:spPr>
            <a:xfrm>
              <a:off x="3744" y="259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2" name="椭圆 24614"/>
            <p:cNvSpPr/>
            <p:nvPr>
              <p:custDataLst>
                <p:tags r:id="rId37"/>
              </p:custDataLst>
            </p:nvPr>
          </p:nvSpPr>
          <p:spPr>
            <a:xfrm>
              <a:off x="3312" y="172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3" name="椭圆 24615"/>
            <p:cNvSpPr/>
            <p:nvPr>
              <p:custDataLst>
                <p:tags r:id="rId38"/>
              </p:custDataLst>
            </p:nvPr>
          </p:nvSpPr>
          <p:spPr>
            <a:xfrm>
              <a:off x="1680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4" name="椭圆 24616"/>
            <p:cNvSpPr/>
            <p:nvPr>
              <p:custDataLst>
                <p:tags r:id="rId39"/>
              </p:custDataLst>
            </p:nvPr>
          </p:nvSpPr>
          <p:spPr>
            <a:xfrm>
              <a:off x="1248" y="120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5" name="椭圆 24617"/>
            <p:cNvSpPr/>
            <p:nvPr>
              <p:custDataLst>
                <p:tags r:id="rId40"/>
              </p:custDataLst>
            </p:nvPr>
          </p:nvSpPr>
          <p:spPr>
            <a:xfrm>
              <a:off x="4560" y="38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6" name="椭圆 24618"/>
            <p:cNvSpPr/>
            <p:nvPr>
              <p:custDataLst>
                <p:tags r:id="rId41"/>
              </p:custDataLst>
            </p:nvPr>
          </p:nvSpPr>
          <p:spPr>
            <a:xfrm>
              <a:off x="3744" y="12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7" name="椭圆 24619"/>
            <p:cNvSpPr/>
            <p:nvPr>
              <p:custDataLst>
                <p:tags r:id="rId42"/>
              </p:custDataLst>
            </p:nvPr>
          </p:nvSpPr>
          <p:spPr>
            <a:xfrm>
              <a:off x="2064" y="38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8" name="椭圆 24620"/>
            <p:cNvSpPr/>
            <p:nvPr>
              <p:custDataLst>
                <p:tags r:id="rId43"/>
              </p:custDataLst>
            </p:nvPr>
          </p:nvSpPr>
          <p:spPr>
            <a:xfrm>
              <a:off x="2928" y="76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59" name="椭圆 24621"/>
            <p:cNvSpPr/>
            <p:nvPr>
              <p:custDataLst>
                <p:tags r:id="rId44"/>
              </p:custDataLst>
            </p:nvPr>
          </p:nvSpPr>
          <p:spPr>
            <a:xfrm>
              <a:off x="2064" y="292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60" name="椭圆 24622"/>
            <p:cNvSpPr/>
            <p:nvPr>
              <p:custDataLst>
                <p:tags r:id="rId45"/>
              </p:custDataLst>
            </p:nvPr>
          </p:nvSpPr>
          <p:spPr>
            <a:xfrm>
              <a:off x="4560" y="292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61" name="椭圆 24623"/>
            <p:cNvSpPr/>
            <p:nvPr>
              <p:custDataLst>
                <p:tags r:id="rId46"/>
              </p:custDataLst>
            </p:nvPr>
          </p:nvSpPr>
          <p:spPr>
            <a:xfrm>
              <a:off x="374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62" name="椭圆 24624"/>
            <p:cNvSpPr/>
            <p:nvPr>
              <p:custDataLst>
                <p:tags r:id="rId47"/>
              </p:custDataLst>
            </p:nvPr>
          </p:nvSpPr>
          <p:spPr>
            <a:xfrm>
              <a:off x="2496" y="25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63" name="椭圆 24625"/>
            <p:cNvSpPr/>
            <p:nvPr>
              <p:custDataLst>
                <p:tags r:id="rId48"/>
              </p:custDataLst>
            </p:nvPr>
          </p:nvSpPr>
          <p:spPr>
            <a:xfrm>
              <a:off x="4176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64" name="椭圆 24626"/>
            <p:cNvSpPr/>
            <p:nvPr>
              <p:custDataLst>
                <p:tags r:id="rId49"/>
              </p:custDataLst>
            </p:nvPr>
          </p:nvSpPr>
          <p:spPr>
            <a:xfrm>
              <a:off x="2928" y="33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65" name="椭圆 24627"/>
            <p:cNvSpPr/>
            <p:nvPr>
              <p:custDataLst>
                <p:tags r:id="rId50"/>
              </p:custDataLst>
            </p:nvPr>
          </p:nvSpPr>
          <p:spPr>
            <a:xfrm>
              <a:off x="1248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36A1F"/>
                </a:gs>
                <a:gs pos="100000">
                  <a:srgbClr val="06E643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66" name="椭圆 24628"/>
            <p:cNvSpPr/>
            <p:nvPr>
              <p:custDataLst>
                <p:tags r:id="rId51"/>
              </p:custDataLst>
            </p:nvPr>
          </p:nvSpPr>
          <p:spPr>
            <a:xfrm>
              <a:off x="2928" y="211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  <p:sp>
          <p:nvSpPr>
            <p:cNvPr id="9267" name="椭圆 24629"/>
            <p:cNvSpPr/>
            <p:nvPr>
              <p:custDataLst>
                <p:tags r:id="rId52"/>
              </p:custDataLst>
            </p:nvPr>
          </p:nvSpPr>
          <p:spPr>
            <a:xfrm>
              <a:off x="3312" y="292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0" scaled="1"/>
            </a:gradFill>
            <a:ln>
              <a:solidFill>
                <a:prstClr val="black"/>
              </a:solidFill>
              <a:miter lim="800000"/>
            </a:ln>
          </p:spPr>
          <p:txBody>
            <a:bodyPr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4800"/>
            </a:p>
          </p:txBody>
        </p:sp>
      </p:grpSp>
      <p:cxnSp>
        <p:nvCxnSpPr>
          <p:cNvPr id="9223" name="直接连接符 97"/>
          <p:cNvCxnSpPr/>
          <p:nvPr>
            <p:custDataLst>
              <p:tags r:id="rId53"/>
            </p:custDataLst>
          </p:nvPr>
        </p:nvCxnSpPr>
        <p:spPr>
          <a:xfrm flipH="1" flipV="1">
            <a:off x="8329083" y="2148922"/>
            <a:ext cx="609600" cy="12192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tailEnd type="triangle"/>
          </a:ln>
        </p:spPr>
      </p:cxnSp>
      <p:cxnSp>
        <p:nvCxnSpPr>
          <p:cNvPr id="9224" name="直接连接符 98"/>
          <p:cNvCxnSpPr/>
          <p:nvPr>
            <p:custDataLst>
              <p:tags r:id="rId54"/>
            </p:custDataLst>
          </p:nvPr>
        </p:nvCxnSpPr>
        <p:spPr>
          <a:xfrm flipV="1">
            <a:off x="9040283" y="929722"/>
            <a:ext cx="508000" cy="23368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tailEnd type="triangle"/>
          </a:ln>
        </p:spPr>
      </p:cxnSp>
      <p:cxnSp>
        <p:nvCxnSpPr>
          <p:cNvPr id="9225" name="直接连接符 99"/>
          <p:cNvCxnSpPr/>
          <p:nvPr>
            <p:custDataLst>
              <p:tags r:id="rId55"/>
            </p:custDataLst>
          </p:nvPr>
        </p:nvCxnSpPr>
        <p:spPr>
          <a:xfrm flipH="1">
            <a:off x="8329083" y="3571322"/>
            <a:ext cx="609600" cy="22352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tailEnd type="triangle"/>
          </a:ln>
        </p:spPr>
      </p:cxnSp>
      <p:cxnSp>
        <p:nvCxnSpPr>
          <p:cNvPr id="9226" name="直接连接符 100"/>
          <p:cNvCxnSpPr/>
          <p:nvPr>
            <p:custDataLst>
              <p:tags r:id="rId56"/>
            </p:custDataLst>
          </p:nvPr>
        </p:nvCxnSpPr>
        <p:spPr>
          <a:xfrm>
            <a:off x="9040283" y="3571322"/>
            <a:ext cx="406400" cy="10160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tailEnd type="triangle"/>
          </a:ln>
        </p:spPr>
      </p:cxnSp>
      <p:cxnSp>
        <p:nvCxnSpPr>
          <p:cNvPr id="9227" name="直接连接符 101"/>
          <p:cNvCxnSpPr/>
          <p:nvPr>
            <p:custDataLst>
              <p:tags r:id="rId57"/>
            </p:custDataLst>
          </p:nvPr>
        </p:nvCxnSpPr>
        <p:spPr>
          <a:xfrm flipH="1" flipV="1">
            <a:off x="7008283" y="1437722"/>
            <a:ext cx="18288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tailEnd type="triangle"/>
          </a:ln>
        </p:spPr>
      </p:cxnSp>
      <p:cxnSp>
        <p:nvCxnSpPr>
          <p:cNvPr id="9228" name="直接连接符 102"/>
          <p:cNvCxnSpPr/>
          <p:nvPr>
            <p:custDataLst>
              <p:tags r:id="rId58"/>
            </p:custDataLst>
          </p:nvPr>
        </p:nvCxnSpPr>
        <p:spPr>
          <a:xfrm flipV="1">
            <a:off x="9040283" y="1437722"/>
            <a:ext cx="1727200" cy="19304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tailEnd type="triangle"/>
          </a:ln>
        </p:spPr>
      </p:cxnSp>
      <p:cxnSp>
        <p:nvCxnSpPr>
          <p:cNvPr id="9229" name="直接连接符 103"/>
          <p:cNvCxnSpPr/>
          <p:nvPr>
            <p:custDataLst>
              <p:tags r:id="rId59"/>
            </p:custDataLst>
          </p:nvPr>
        </p:nvCxnSpPr>
        <p:spPr>
          <a:xfrm>
            <a:off x="9040283" y="3469722"/>
            <a:ext cx="1727200" cy="17272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tailEnd type="triangle"/>
          </a:ln>
        </p:spPr>
      </p:cxnSp>
      <p:cxnSp>
        <p:nvCxnSpPr>
          <p:cNvPr id="9230" name="直接连接符 104"/>
          <p:cNvCxnSpPr/>
          <p:nvPr>
            <p:custDataLst>
              <p:tags r:id="rId60"/>
            </p:custDataLst>
          </p:nvPr>
        </p:nvCxnSpPr>
        <p:spPr>
          <a:xfrm flipH="1">
            <a:off x="7109883" y="3469722"/>
            <a:ext cx="1727200" cy="16256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tailEnd type="triangle"/>
          </a:ln>
        </p:spPr>
      </p:cxnSp>
      <p:cxnSp>
        <p:nvCxnSpPr>
          <p:cNvPr id="9231" name="直接连接符 105"/>
          <p:cNvCxnSpPr/>
          <p:nvPr>
            <p:custDataLst>
              <p:tags r:id="rId61"/>
            </p:custDataLst>
          </p:nvPr>
        </p:nvCxnSpPr>
        <p:spPr>
          <a:xfrm flipH="1" flipV="1">
            <a:off x="7719483" y="2961722"/>
            <a:ext cx="1117600" cy="40640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tailEnd type="triangle"/>
          </a:ln>
        </p:spPr>
      </p:cxnSp>
      <p:cxnSp>
        <p:nvCxnSpPr>
          <p:cNvPr id="9232" name="直接连接符 106"/>
          <p:cNvCxnSpPr/>
          <p:nvPr>
            <p:custDataLst>
              <p:tags r:id="rId62"/>
            </p:custDataLst>
          </p:nvPr>
        </p:nvCxnSpPr>
        <p:spPr>
          <a:xfrm flipH="1">
            <a:off x="6398683" y="3469722"/>
            <a:ext cx="2336800" cy="60960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tailEnd type="triangle"/>
          </a:ln>
        </p:spPr>
      </p:cxnSp>
      <p:cxnSp>
        <p:nvCxnSpPr>
          <p:cNvPr id="9233" name="直接连接符 107"/>
          <p:cNvCxnSpPr/>
          <p:nvPr>
            <p:custDataLst>
              <p:tags r:id="rId63"/>
            </p:custDataLst>
          </p:nvPr>
        </p:nvCxnSpPr>
        <p:spPr>
          <a:xfrm flipV="1">
            <a:off x="9040283" y="2961722"/>
            <a:ext cx="2336800" cy="40640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tailEnd type="triangle"/>
          </a:ln>
        </p:spPr>
      </p:cxnSp>
      <p:cxnSp>
        <p:nvCxnSpPr>
          <p:cNvPr id="9234" name="直接连接符 108"/>
          <p:cNvCxnSpPr/>
          <p:nvPr>
            <p:custDataLst>
              <p:tags r:id="rId64"/>
            </p:custDataLst>
          </p:nvPr>
        </p:nvCxnSpPr>
        <p:spPr>
          <a:xfrm>
            <a:off x="9141883" y="3469722"/>
            <a:ext cx="1016000" cy="50800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tailEnd type="triangle"/>
          </a:ln>
        </p:spPr>
      </p:cxnSp>
      <p:sp>
        <p:nvSpPr>
          <p:cNvPr id="9219" name="文本框 2"/>
          <p:cNvSpPr/>
          <p:nvPr>
            <p:custDataLst>
              <p:tags r:id="rId65"/>
            </p:custDataLst>
          </p:nvPr>
        </p:nvSpPr>
        <p:spPr>
          <a:xfrm>
            <a:off x="547390" y="558541"/>
            <a:ext cx="4897371" cy="25237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917" tIns="60958" rIns="121917" bIns="60958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每个</a:t>
            </a:r>
            <a:r>
              <a:rPr lang="en-US" altLang="zh-CN" sz="2600">
                <a:latin typeface="Times New Roman" panose="02020603050405020304" pitchFamily="18" charset="0"/>
              </a:rPr>
              <a:t>Na</a:t>
            </a:r>
            <a:r>
              <a:rPr lang="zh-CN" altLang="en-US" sz="2600" baseline="30000">
                <a:latin typeface="Times New Roman" panose="02020603050405020304" pitchFamily="18" charset="0"/>
              </a:rPr>
              <a:t>＋</a:t>
            </a:r>
            <a:r>
              <a:rPr lang="zh-CN" altLang="en-US" sz="2600">
                <a:latin typeface="Times New Roman" panose="02020603050405020304" pitchFamily="18" charset="0"/>
              </a:rPr>
              <a:t>周围最近的</a:t>
            </a:r>
            <a:r>
              <a:rPr lang="en-US" altLang="zh-CN" sz="2600" err="1">
                <a:latin typeface="Times New Roman" panose="02020603050405020304" pitchFamily="18" charset="0"/>
              </a:rPr>
              <a:t>Cl</a:t>
            </a:r>
            <a:r>
              <a:rPr lang="zh-CN" altLang="en-US" sz="2600" baseline="30000">
                <a:latin typeface="Times New Roman" panose="02020603050405020304" pitchFamily="18" charset="0"/>
              </a:rPr>
              <a:t>－</a:t>
            </a:r>
            <a:r>
              <a:rPr lang="zh-CN" altLang="en-US" sz="2600">
                <a:latin typeface="Times New Roman" panose="02020603050405020304" pitchFamily="18" charset="0"/>
              </a:rPr>
              <a:t>有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600">
                <a:latin typeface="Times New Roman" panose="02020603050405020304" pitchFamily="18" charset="0"/>
              </a:rPr>
              <a:t>个，</a:t>
            </a:r>
            <a:r>
              <a:rPr lang="en-US" altLang="zh-CN" sz="2600">
                <a:latin typeface="Times New Roman" panose="02020603050405020304" pitchFamily="18" charset="0"/>
              </a:rPr>
              <a:t>Na</a:t>
            </a:r>
            <a:r>
              <a:rPr lang="zh-CN" altLang="en-US" sz="2600" baseline="30000">
                <a:latin typeface="Times New Roman" panose="02020603050405020304" pitchFamily="18" charset="0"/>
              </a:rPr>
              <a:t>＋</a:t>
            </a:r>
            <a:r>
              <a:rPr lang="zh-CN" altLang="en-US" sz="2600">
                <a:latin typeface="Times New Roman" panose="02020603050405020304" pitchFamily="18" charset="0"/>
              </a:rPr>
              <a:t>有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600">
                <a:latin typeface="Times New Roman" panose="02020603050405020304" pitchFamily="18" charset="0"/>
              </a:rPr>
              <a:t>个。</a:t>
            </a:r>
            <a:endParaRPr lang="zh-CN" altLang="en-US" sz="260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0">
                <a:latin typeface="Times New Roman" panose="02020603050405020304" pitchFamily="18" charset="0"/>
              </a:rPr>
              <a:t>每个</a:t>
            </a:r>
            <a:r>
              <a:rPr lang="en-US" altLang="zh-CN" sz="2600" err="1">
                <a:latin typeface="Times New Roman" panose="02020603050405020304" pitchFamily="18" charset="0"/>
              </a:rPr>
              <a:t>Cl</a:t>
            </a:r>
            <a:r>
              <a:rPr lang="zh-CN" altLang="en-US" sz="2600" baseline="30000">
                <a:latin typeface="Times New Roman" panose="02020603050405020304" pitchFamily="18" charset="0"/>
              </a:rPr>
              <a:t>－</a:t>
            </a:r>
            <a:r>
              <a:rPr lang="zh-CN" altLang="en-US" sz="2600">
                <a:latin typeface="Times New Roman" panose="02020603050405020304" pitchFamily="18" charset="0"/>
              </a:rPr>
              <a:t>周围最近的</a:t>
            </a:r>
            <a:r>
              <a:rPr lang="en-US" altLang="zh-CN" sz="2600">
                <a:latin typeface="Times New Roman" panose="02020603050405020304" pitchFamily="18" charset="0"/>
              </a:rPr>
              <a:t>Na</a:t>
            </a:r>
            <a:r>
              <a:rPr lang="zh-CN" altLang="en-US" sz="2600" baseline="30000">
                <a:latin typeface="Times New Roman" panose="02020603050405020304" pitchFamily="18" charset="0"/>
              </a:rPr>
              <a:t>＋</a:t>
            </a:r>
            <a:r>
              <a:rPr lang="zh-CN" altLang="en-US" sz="2600">
                <a:latin typeface="Times New Roman" panose="02020603050405020304" pitchFamily="18" charset="0"/>
              </a:rPr>
              <a:t>有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600">
                <a:latin typeface="Times New Roman" panose="02020603050405020304" pitchFamily="18" charset="0"/>
              </a:rPr>
              <a:t>个，</a:t>
            </a:r>
            <a:r>
              <a:rPr lang="en-US" altLang="zh-CN" sz="2600" err="1">
                <a:latin typeface="Times New Roman" panose="02020603050405020304" pitchFamily="18" charset="0"/>
              </a:rPr>
              <a:t>Cl</a:t>
            </a:r>
            <a:r>
              <a:rPr lang="zh-CN" altLang="en-US" sz="2600" baseline="30000">
                <a:latin typeface="Times New Roman" panose="02020603050405020304" pitchFamily="18" charset="0"/>
              </a:rPr>
              <a:t>－</a:t>
            </a:r>
            <a:r>
              <a:rPr lang="zh-CN" altLang="en-US" sz="2600">
                <a:latin typeface="Times New Roman" panose="02020603050405020304" pitchFamily="18" charset="0"/>
              </a:rPr>
              <a:t>有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600">
                <a:latin typeface="Times New Roman" panose="02020603050405020304" pitchFamily="18" charset="0"/>
              </a:rPr>
              <a:t>个。</a:t>
            </a:r>
            <a:endParaRPr lang="zh-CN" altLang="en-US" sz="260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66"/>
            </p:custDataLst>
          </p:nvPr>
        </p:nvSpPr>
        <p:spPr>
          <a:xfrm>
            <a:off x="605218" y="5095322"/>
            <a:ext cx="4384470" cy="12524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NaCl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型还有</a:t>
            </a:r>
            <a:r>
              <a:rPr lang="en-US" altLang="zh-CN" sz="26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LiCl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NaBr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endParaRPr lang="en-US" altLang="zh-CN" sz="2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>
            <p:custDataLst>
              <p:tags r:id="rId67"/>
            </p:custDataLst>
          </p:nvPr>
        </p:nvSpPr>
        <p:spPr>
          <a:xfrm>
            <a:off x="547390" y="2889542"/>
            <a:ext cx="5149894" cy="21236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250000"/>
              </a:lnSpc>
            </a:pPr>
            <a:r>
              <a:rPr lang="zh-CN" altLang="zh-CN" sz="2600" kern="1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晶胞参数为</a:t>
            </a:r>
            <a:r>
              <a:rPr lang="en-US" altLang="zh-CN" sz="2600" i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pm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，则氯化钠晶体的密度</a:t>
            </a:r>
            <a:r>
              <a:rPr lang="zh-CN" altLang="zh-CN" sz="2600" kern="1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sz="2600" kern="1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 </a:t>
            </a:r>
            <a:r>
              <a:rPr lang="en-US" altLang="zh-CN" sz="2600" kern="1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g·cm</a:t>
            </a:r>
            <a:r>
              <a:rPr lang="zh-CN" altLang="zh-CN" sz="26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1" name="对象 70"/>
          <p:cNvGraphicFramePr>
            <a:graphicFrameLocks noChangeAspect="1"/>
          </p:cNvGraphicFramePr>
          <p:nvPr>
            <p:custDataLst>
              <p:tags r:id="rId68"/>
            </p:custDataLst>
          </p:nvPr>
        </p:nvGraphicFramePr>
        <p:xfrm>
          <a:off x="2505388" y="3834397"/>
          <a:ext cx="24923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69" imgW="2493010" imgH="993775" progId="Word.Document.12">
                  <p:embed/>
                </p:oleObj>
              </mc:Choice>
              <mc:Fallback>
                <p:oleObj name="文档" r:id="rId69" imgW="2493010" imgH="9937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2505388" y="3834397"/>
                        <a:ext cx="24923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 userDrawn="1">
            <p:custDataLst>
              <p:tags r:id="rId71"/>
            </p:custDataLst>
          </p:nvPr>
        </p:nvSpPr>
        <p:spPr>
          <a:xfrm>
            <a:off x="1057910" y="111760"/>
            <a:ext cx="37458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常见离子晶体的结构类型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 bldLvl="0" animBg="1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8"/>
          <p:cNvGrpSpPr/>
          <p:nvPr>
            <p:custDataLst>
              <p:tags r:id="rId1"/>
            </p:custDataLst>
          </p:nvPr>
        </p:nvGrpSpPr>
        <p:grpSpPr>
          <a:xfrm>
            <a:off x="864844" y="4203328"/>
            <a:ext cx="2235200" cy="2133600"/>
            <a:chOff x="0" y="0"/>
            <a:chExt cx="1056" cy="1008"/>
          </a:xfrm>
        </p:grpSpPr>
        <p:cxnSp>
          <p:nvCxnSpPr>
            <p:cNvPr id="737" name="Line 579"/>
            <p:cNvCxnSpPr/>
            <p:nvPr>
              <p:custDataLst>
                <p:tags r:id="rId2"/>
              </p:custDataLst>
            </p:nvPr>
          </p:nvCxnSpPr>
          <p:spPr>
            <a:xfrm>
              <a:off x="336" y="72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38" name="Line 580"/>
            <p:cNvCxnSpPr/>
            <p:nvPr>
              <p:custDataLst>
                <p:tags r:id="rId3"/>
              </p:custDataLst>
            </p:nvPr>
          </p:nvCxnSpPr>
          <p:spPr>
            <a:xfrm flipV="1">
              <a:off x="768" y="48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39" name="Line 581"/>
            <p:cNvCxnSpPr/>
            <p:nvPr>
              <p:custDataLst>
                <p:tags r:id="rId4"/>
              </p:custDataLst>
            </p:nvPr>
          </p:nvCxnSpPr>
          <p:spPr>
            <a:xfrm flipV="1">
              <a:off x="96" y="48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0" name="Line 582"/>
            <p:cNvCxnSpPr/>
            <p:nvPr>
              <p:custDataLst>
                <p:tags r:id="rId5"/>
              </p:custDataLst>
            </p:nvPr>
          </p:nvCxnSpPr>
          <p:spPr>
            <a:xfrm flipV="1">
              <a:off x="96" y="720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1" name="Line 583"/>
            <p:cNvCxnSpPr/>
            <p:nvPr>
              <p:custDataLst>
                <p:tags r:id="rId6"/>
              </p:custDataLst>
            </p:nvPr>
          </p:nvCxnSpPr>
          <p:spPr>
            <a:xfrm flipV="1">
              <a:off x="768" y="720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2" name="Line 584"/>
            <p:cNvCxnSpPr/>
            <p:nvPr>
              <p:custDataLst>
                <p:tags r:id="rId7"/>
              </p:custDataLst>
            </p:nvPr>
          </p:nvCxnSpPr>
          <p:spPr>
            <a:xfrm>
              <a:off x="336" y="4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3" name="Line 585"/>
            <p:cNvCxnSpPr/>
            <p:nvPr>
              <p:custDataLst>
                <p:tags r:id="rId8"/>
              </p:custDataLst>
            </p:nvPr>
          </p:nvCxnSpPr>
          <p:spPr>
            <a:xfrm flipH="1">
              <a:off x="336" y="4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4" name="Line 586"/>
            <p:cNvCxnSpPr/>
            <p:nvPr>
              <p:custDataLst>
                <p:tags r:id="rId9"/>
              </p:custDataLst>
            </p:nvPr>
          </p:nvCxnSpPr>
          <p:spPr>
            <a:xfrm flipH="1">
              <a:off x="1008" y="4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5" name="Line 587"/>
            <p:cNvCxnSpPr/>
            <p:nvPr>
              <p:custDataLst>
                <p:tags r:id="rId10"/>
              </p:custDataLst>
            </p:nvPr>
          </p:nvCxnSpPr>
          <p:spPr>
            <a:xfrm>
              <a:off x="96" y="24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6" name="Line 588"/>
            <p:cNvCxnSpPr/>
            <p:nvPr>
              <p:custDataLst>
                <p:tags r:id="rId11"/>
              </p:custDataLst>
            </p:nvPr>
          </p:nvCxnSpPr>
          <p:spPr>
            <a:xfrm>
              <a:off x="96" y="91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7" name="Line 589"/>
            <p:cNvCxnSpPr/>
            <p:nvPr>
              <p:custDataLst>
                <p:tags r:id="rId12"/>
              </p:custDataLst>
            </p:nvPr>
          </p:nvCxnSpPr>
          <p:spPr>
            <a:xfrm flipH="1">
              <a:off x="96" y="240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748" name="Line 590"/>
            <p:cNvCxnSpPr/>
            <p:nvPr>
              <p:custDataLst>
                <p:tags r:id="rId13"/>
              </p:custDataLst>
            </p:nvPr>
          </p:nvCxnSpPr>
          <p:spPr>
            <a:xfrm flipH="1">
              <a:off x="768" y="240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grpSp>
          <p:nvGrpSpPr>
            <p:cNvPr id="5" name="Group 591"/>
            <p:cNvGrpSpPr/>
            <p:nvPr>
              <p:custDataLst>
                <p:tags r:id="rId14"/>
              </p:custDataLst>
            </p:nvPr>
          </p:nvGrpSpPr>
          <p:grpSpPr>
            <a:xfrm>
              <a:off x="0" y="0"/>
              <a:ext cx="1056" cy="1008"/>
              <a:chOff x="0" y="0"/>
              <a:chExt cx="1056" cy="1008"/>
            </a:xfrm>
          </p:grpSpPr>
          <p:sp>
            <p:nvSpPr>
              <p:cNvPr id="750" name="Oval 592"/>
              <p:cNvSpPr/>
              <p:nvPr>
                <p:custDataLst>
                  <p:tags r:id="rId15"/>
                </p:custDataLst>
              </p:nvPr>
            </p:nvSpPr>
            <p:spPr>
              <a:xfrm>
                <a:off x="240" y="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751" name="Oval 593"/>
              <p:cNvSpPr/>
              <p:nvPr>
                <p:custDataLst>
                  <p:tags r:id="rId16"/>
                </p:custDataLst>
              </p:nvPr>
            </p:nvSpPr>
            <p:spPr>
              <a:xfrm>
                <a:off x="0" y="19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752" name="Oval 594"/>
              <p:cNvSpPr/>
              <p:nvPr>
                <p:custDataLst>
                  <p:tags r:id="rId17"/>
                </p:custDataLst>
              </p:nvPr>
            </p:nvSpPr>
            <p:spPr>
              <a:xfrm>
                <a:off x="0" y="86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753" name="Oval 595"/>
              <p:cNvSpPr/>
              <p:nvPr>
                <p:custDataLst>
                  <p:tags r:id="rId18"/>
                </p:custDataLst>
              </p:nvPr>
            </p:nvSpPr>
            <p:spPr>
              <a:xfrm>
                <a:off x="240" y="67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754" name="Oval 596"/>
              <p:cNvSpPr/>
              <p:nvPr>
                <p:custDataLst>
                  <p:tags r:id="rId19"/>
                </p:custDataLst>
              </p:nvPr>
            </p:nvSpPr>
            <p:spPr>
              <a:xfrm>
                <a:off x="912" y="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755" name="Oval 597"/>
              <p:cNvSpPr/>
              <p:nvPr>
                <p:custDataLst>
                  <p:tags r:id="rId20"/>
                </p:custDataLst>
              </p:nvPr>
            </p:nvSpPr>
            <p:spPr>
              <a:xfrm>
                <a:off x="672" y="19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756" name="Oval 598"/>
              <p:cNvSpPr/>
              <p:nvPr>
                <p:custDataLst>
                  <p:tags r:id="rId21"/>
                </p:custDataLst>
              </p:nvPr>
            </p:nvSpPr>
            <p:spPr>
              <a:xfrm>
                <a:off x="672" y="86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757" name="Oval 599"/>
              <p:cNvSpPr/>
              <p:nvPr>
                <p:custDataLst>
                  <p:tags r:id="rId22"/>
                </p:custDataLst>
              </p:nvPr>
            </p:nvSpPr>
            <p:spPr>
              <a:xfrm>
                <a:off x="912" y="67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sp>
          <p:nvSpPr>
            <p:cNvPr id="758" name="Oval 600"/>
            <p:cNvSpPr/>
            <p:nvPr>
              <p:custDataLst>
                <p:tags r:id="rId23"/>
              </p:custDataLst>
            </p:nvPr>
          </p:nvSpPr>
          <p:spPr>
            <a:xfrm>
              <a:off x="432" y="33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4800" b="1">
                <a:solidFill>
                  <a:srgbClr val="003399"/>
                </a:solidFill>
                <a:latin typeface="Times New Roman" panose="02020603050405020304" pitchFamily="18" charset="0"/>
                <a:ea typeface="楷体_GB2312"/>
              </a:endParaRPr>
            </a:p>
          </p:txBody>
        </p:sp>
      </p:grpSp>
      <p:grpSp>
        <p:nvGrpSpPr>
          <p:cNvPr id="6" name="组合 1294"/>
          <p:cNvGrpSpPr/>
          <p:nvPr>
            <p:custDataLst>
              <p:tags r:id="rId24"/>
            </p:custDataLst>
          </p:nvPr>
        </p:nvGrpSpPr>
        <p:grpSpPr>
          <a:xfrm>
            <a:off x="836904" y="1612528"/>
            <a:ext cx="3888740" cy="2336800"/>
            <a:chOff x="970" y="1625"/>
            <a:chExt cx="4593" cy="2760"/>
          </a:xfrm>
        </p:grpSpPr>
        <p:grpSp>
          <p:nvGrpSpPr>
            <p:cNvPr id="7" name="Group 1108"/>
            <p:cNvGrpSpPr/>
            <p:nvPr>
              <p:custDataLst>
                <p:tags r:id="rId25"/>
              </p:custDataLst>
            </p:nvPr>
          </p:nvGrpSpPr>
          <p:grpSpPr>
            <a:xfrm>
              <a:off x="970" y="1625"/>
              <a:ext cx="2880" cy="2760"/>
              <a:chOff x="0" y="0"/>
              <a:chExt cx="1152" cy="1104"/>
            </a:xfrm>
          </p:grpSpPr>
          <p:grpSp>
            <p:nvGrpSpPr>
              <p:cNvPr id="8" name="Group 1109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96" y="96"/>
                <a:ext cx="960" cy="960"/>
                <a:chOff x="0" y="0"/>
                <a:chExt cx="960" cy="960"/>
              </a:xfrm>
            </p:grpSpPr>
            <p:cxnSp>
              <p:nvCxnSpPr>
                <p:cNvPr id="1268" name="Line 1110"/>
                <p:cNvCxnSpPr/>
                <p:nvPr>
                  <p:custDataLst>
                    <p:tags r:id="rId27"/>
                  </p:custDataLst>
                </p:nvPr>
              </p:nvCxnSpPr>
              <p:spPr>
                <a:xfrm flipV="1">
                  <a:off x="48" y="768"/>
                  <a:ext cx="192" cy="111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69" name="Line 1111"/>
                <p:cNvCxnSpPr/>
                <p:nvPr>
                  <p:custDataLst>
                    <p:tags r:id="rId28"/>
                  </p:custDataLst>
                </p:nvPr>
              </p:nvCxnSpPr>
              <p:spPr>
                <a:xfrm>
                  <a:off x="288" y="672"/>
                  <a:ext cx="672" cy="0"/>
                </a:xfrm>
                <a:prstGeom prst="line">
                  <a:avLst/>
                </a:prstGeom>
                <a:noFill/>
                <a:ln w="34925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0" name="Line 1112"/>
                <p:cNvCxnSpPr/>
                <p:nvPr>
                  <p:custDataLst>
                    <p:tags r:id="rId29"/>
                  </p:custDataLst>
                </p:nvPr>
              </p:nvCxnSpPr>
              <p:spPr>
                <a:xfrm flipV="1">
                  <a:off x="720" y="768"/>
                  <a:ext cx="192" cy="111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1" name="Line 1113"/>
                <p:cNvCxnSpPr/>
                <p:nvPr>
                  <p:custDataLst>
                    <p:tags r:id="rId30"/>
                  </p:custDataLst>
                </p:nvPr>
              </p:nvCxnSpPr>
              <p:spPr>
                <a:xfrm>
                  <a:off x="48" y="960"/>
                  <a:ext cx="672" cy="0"/>
                </a:xfrm>
                <a:prstGeom prst="line">
                  <a:avLst/>
                </a:prstGeom>
                <a:noFill/>
                <a:ln w="34925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2" name="Line 1114"/>
                <p:cNvCxnSpPr/>
                <p:nvPr>
                  <p:custDataLst>
                    <p:tags r:id="rId31"/>
                  </p:custDataLst>
                </p:nvPr>
              </p:nvCxnSpPr>
              <p:spPr>
                <a:xfrm flipH="1">
                  <a:off x="48" y="240"/>
                  <a:ext cx="0" cy="672"/>
                </a:xfrm>
                <a:prstGeom prst="line">
                  <a:avLst/>
                </a:prstGeom>
                <a:noFill/>
                <a:ln w="34925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3" name="Line 1115"/>
                <p:cNvCxnSpPr/>
                <p:nvPr>
                  <p:custDataLst>
                    <p:tags r:id="rId32"/>
                  </p:custDataLst>
                </p:nvPr>
              </p:nvCxnSpPr>
              <p:spPr>
                <a:xfrm flipV="1">
                  <a:off x="672" y="96"/>
                  <a:ext cx="192" cy="111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4" name="Line 1116"/>
                <p:cNvCxnSpPr/>
                <p:nvPr>
                  <p:custDataLst>
                    <p:tags r:id="rId33"/>
                  </p:custDataLst>
                </p:nvPr>
              </p:nvCxnSpPr>
              <p:spPr>
                <a:xfrm flipH="1">
                  <a:off x="912" y="48"/>
                  <a:ext cx="0" cy="672"/>
                </a:xfrm>
                <a:prstGeom prst="line">
                  <a:avLst/>
                </a:prstGeom>
                <a:noFill/>
                <a:ln w="34925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5" name="Line 1117"/>
                <p:cNvCxnSpPr/>
                <p:nvPr>
                  <p:custDataLst>
                    <p:tags r:id="rId34"/>
                  </p:custDataLst>
                </p:nvPr>
              </p:nvCxnSpPr>
              <p:spPr>
                <a:xfrm flipH="1">
                  <a:off x="720" y="192"/>
                  <a:ext cx="0" cy="672"/>
                </a:xfrm>
                <a:prstGeom prst="line">
                  <a:avLst/>
                </a:prstGeom>
                <a:noFill/>
                <a:ln w="34925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6" name="Line 1118"/>
                <p:cNvCxnSpPr/>
                <p:nvPr>
                  <p:custDataLst>
                    <p:tags r:id="rId35"/>
                  </p:custDataLst>
                </p:nvPr>
              </p:nvCxnSpPr>
              <p:spPr>
                <a:xfrm flipH="1">
                  <a:off x="240" y="48"/>
                  <a:ext cx="0" cy="672"/>
                </a:xfrm>
                <a:prstGeom prst="line">
                  <a:avLst/>
                </a:prstGeom>
                <a:noFill/>
                <a:ln w="34925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7" name="Line 1119"/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0" y="288"/>
                  <a:ext cx="672" cy="0"/>
                </a:xfrm>
                <a:prstGeom prst="line">
                  <a:avLst/>
                </a:prstGeom>
                <a:noFill/>
                <a:ln w="34925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8" name="Line 1120"/>
                <p:cNvCxnSpPr/>
                <p:nvPr>
                  <p:custDataLst>
                    <p:tags r:id="rId37"/>
                  </p:custDataLst>
                </p:nvPr>
              </p:nvCxnSpPr>
              <p:spPr>
                <a:xfrm flipV="1">
                  <a:off x="48" y="48"/>
                  <a:ext cx="192" cy="111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279" name="Line 1121"/>
                <p:cNvCxnSpPr/>
                <p:nvPr>
                  <p:custDataLst>
                    <p:tags r:id="rId38"/>
                  </p:custDataLst>
                </p:nvPr>
              </p:nvCxnSpPr>
              <p:spPr>
                <a:xfrm>
                  <a:off x="240" y="0"/>
                  <a:ext cx="672" cy="0"/>
                </a:xfrm>
                <a:prstGeom prst="line">
                  <a:avLst/>
                </a:prstGeom>
                <a:noFill/>
                <a:ln w="34925" cap="sq">
                  <a:solidFill>
                    <a:schemeClr val="tx1"/>
                  </a:solidFill>
                  <a:miter lim="800000"/>
                </a:ln>
              </p:spPr>
            </p:cxnSp>
          </p:grpSp>
          <p:grpSp>
            <p:nvGrpSpPr>
              <p:cNvPr id="9" name="Group 1122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0" y="0"/>
                <a:ext cx="1152" cy="1104"/>
                <a:chOff x="0" y="0"/>
                <a:chExt cx="1152" cy="1104"/>
              </a:xfrm>
            </p:grpSpPr>
            <p:sp>
              <p:nvSpPr>
                <p:cNvPr id="1281" name="Oval 1123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240" y="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0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zh-CN" sz="48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  <p:sp>
              <p:nvSpPr>
                <p:cNvPr id="1282" name="Oval 1124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0" y="192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0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zh-CN" sz="48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  <p:sp>
              <p:nvSpPr>
                <p:cNvPr id="1283" name="Oval 1125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912" y="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0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zh-CN" sz="48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  <p:sp>
              <p:nvSpPr>
                <p:cNvPr id="1284" name="Oval 1126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624" y="192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0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zh-CN" sz="48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  <p:sp>
              <p:nvSpPr>
                <p:cNvPr id="1285" name="Oval 1127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240" y="672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0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zh-CN" sz="48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  <p:sp>
              <p:nvSpPr>
                <p:cNvPr id="1286" name="Oval 1128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0" y="864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0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zh-CN" sz="48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  <p:sp>
              <p:nvSpPr>
                <p:cNvPr id="1287" name="Oval 1129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912" y="672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0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zh-CN" sz="48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  <p:sp>
              <p:nvSpPr>
                <p:cNvPr id="1288" name="Oval 1130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672" y="864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4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20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lang="zh-CN" altLang="en-US" sz="1800" b="0" i="0" u="non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zh-CN" altLang="en-US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zh-CN" sz="4800" b="1">
                    <a:solidFill>
                      <a:srgbClr val="003399"/>
                    </a:solidFill>
                    <a:latin typeface="Times New Roman" panose="02020603050405020304" pitchFamily="18" charset="0"/>
                    <a:ea typeface="楷体_GB2312"/>
                  </a:endParaRPr>
                </a:p>
              </p:txBody>
            </p:sp>
          </p:grpSp>
          <p:sp>
            <p:nvSpPr>
              <p:cNvPr id="1289" name="Oval 1131"/>
              <p:cNvSpPr/>
              <p:nvPr>
                <p:custDataLst>
                  <p:tags r:id="rId48"/>
                </p:custDataLst>
              </p:nvPr>
            </p:nvSpPr>
            <p:spPr>
              <a:xfrm>
                <a:off x="480" y="52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</p:grpSp>
        <p:grpSp>
          <p:nvGrpSpPr>
            <p:cNvPr id="10" name="组合 1293"/>
            <p:cNvGrpSpPr/>
            <p:nvPr>
              <p:custDataLst>
                <p:tags r:id="rId49"/>
              </p:custDataLst>
            </p:nvPr>
          </p:nvGrpSpPr>
          <p:grpSpPr>
            <a:xfrm>
              <a:off x="4190" y="2415"/>
              <a:ext cx="1373" cy="1440"/>
              <a:chOff x="8939" y="5607"/>
              <a:chExt cx="1373" cy="1440"/>
            </a:xfrm>
          </p:grpSpPr>
          <p:sp>
            <p:nvSpPr>
              <p:cNvPr id="1290" name="Oval 1125"/>
              <p:cNvSpPr/>
              <p:nvPr>
                <p:custDataLst>
                  <p:tags r:id="rId50"/>
                </p:custDataLst>
              </p:nvPr>
            </p:nvSpPr>
            <p:spPr>
              <a:xfrm>
                <a:off x="8939" y="5607"/>
                <a:ext cx="600" cy="60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1291" name="Oval 1131"/>
              <p:cNvSpPr/>
              <p:nvPr>
                <p:custDataLst>
                  <p:tags r:id="rId51"/>
                </p:custDataLst>
              </p:nvPr>
            </p:nvSpPr>
            <p:spPr>
              <a:xfrm>
                <a:off x="9059" y="6544"/>
                <a:ext cx="360" cy="36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4800" b="1">
                  <a:solidFill>
                    <a:srgbClr val="003399"/>
                  </a:solidFill>
                  <a:latin typeface="Times New Roman" panose="02020603050405020304" pitchFamily="18" charset="0"/>
                  <a:ea typeface="楷体_GB2312"/>
                </a:endParaRPr>
              </a:p>
            </p:txBody>
          </p:sp>
          <p:sp>
            <p:nvSpPr>
              <p:cNvPr id="1292" name="文本框 1291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9573" y="5623"/>
                <a:ext cx="642" cy="5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Cl</a:t>
                </a:r>
                <a:r>
                  <a:rPr lang="en-US" altLang="zh-CN" sz="2400" baseline="300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-</a:t>
                </a:r>
                <a:endParaRPr lang="en-US" altLang="zh-CN" sz="2400" baseline="30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293" name="文本框 1292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9573" y="6502"/>
                <a:ext cx="739" cy="5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Cs</a:t>
                </a:r>
                <a:r>
                  <a:rPr lang="en-US" altLang="zh-CN" sz="2400" baseline="300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endParaRPr lang="en-US" altLang="zh-CN" sz="2400" baseline="30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sp>
        <p:nvSpPr>
          <p:cNvPr id="1296" name="文本框 1295"/>
          <p:cNvSpPr txBox="1"/>
          <p:nvPr>
            <p:custDataLst>
              <p:tags r:id="rId54"/>
            </p:custDataLst>
          </p:nvPr>
        </p:nvSpPr>
        <p:spPr>
          <a:xfrm>
            <a:off x="5159897" y="2130638"/>
            <a:ext cx="5976664" cy="13234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看成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作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简单立方堆积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Cs</a:t>
            </a:r>
            <a:r>
              <a:rPr lang="zh-CN" altLang="zh-CN" sz="26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填入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立方体空隙中。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97" name="文本框 1296"/>
          <p:cNvSpPr txBox="1"/>
          <p:nvPr>
            <p:custDataLst>
              <p:tags r:id="rId55"/>
            </p:custDataLst>
          </p:nvPr>
        </p:nvSpPr>
        <p:spPr>
          <a:xfrm>
            <a:off x="5159896" y="4577937"/>
            <a:ext cx="4008487" cy="7232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Cs</a:t>
            </a:r>
            <a:r>
              <a:rPr lang="zh-CN" altLang="zh-CN" sz="26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配位数均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sz="26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en-US" altLang="zh-CN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8" name="文本框 1297"/>
          <p:cNvSpPr txBox="1"/>
          <p:nvPr>
            <p:custDataLst>
              <p:tags r:id="rId56"/>
            </p:custDataLst>
          </p:nvPr>
        </p:nvSpPr>
        <p:spPr>
          <a:xfrm>
            <a:off x="5159921" y="3641833"/>
            <a:ext cx="3176693" cy="723271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晶胞粒子数：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99" name="文本框 1298"/>
          <p:cNvSpPr txBox="1"/>
          <p:nvPr>
            <p:custDataLst>
              <p:tags r:id="rId57"/>
            </p:custDataLst>
          </p:nvPr>
        </p:nvSpPr>
        <p:spPr>
          <a:xfrm>
            <a:off x="7188163" y="3641833"/>
            <a:ext cx="4104456" cy="723271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baseline="30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有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个， 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Cs</a:t>
            </a:r>
            <a:r>
              <a:rPr lang="zh-CN" altLang="zh-CN" sz="26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有</a:t>
            </a:r>
            <a:r>
              <a:rPr lang="en-US" altLang="zh-CN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个  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>
            <p:custDataLst>
              <p:tags r:id="rId58"/>
            </p:custDataLst>
          </p:nvPr>
        </p:nvSpPr>
        <p:spPr>
          <a:xfrm>
            <a:off x="551383" y="692538"/>
            <a:ext cx="2229891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600" b="1" kern="100" smtClean="0">
                <a:latin typeface="+mj-ea"/>
                <a:ea typeface="+mj-ea"/>
              </a:rPr>
              <a:t>2</a:t>
            </a:r>
            <a:r>
              <a:rPr lang="zh-CN" altLang="en-US" sz="2600" b="1" kern="100" smtClean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Courier New" panose="02070309020205020404" pitchFamily="49" charset="0"/>
              </a:rPr>
              <a:t>．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CsCl</a:t>
            </a:r>
            <a:r>
              <a:rPr lang="zh-CN" altLang="zh-CN" sz="2600" b="1" kern="100">
                <a:latin typeface="+mj-ea"/>
                <a:ea typeface="+mj-ea"/>
              </a:rPr>
              <a:t>晶胞</a:t>
            </a:r>
            <a:endParaRPr lang="zh-CN" altLang="zh-CN" sz="2600" b="1" kern="100"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 userDrawn="1">
            <p:custDataLst>
              <p:tags r:id="rId59"/>
            </p:custDataLst>
          </p:nvPr>
        </p:nvSpPr>
        <p:spPr>
          <a:xfrm>
            <a:off x="1057910" y="111760"/>
            <a:ext cx="37458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常见离子晶体的结构类型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" grpId="0"/>
      <p:bldP spid="1297" grpId="0"/>
      <p:bldP spid="1298" grpId="0"/>
      <p:bldP spid="12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5360" y="1343238"/>
            <a:ext cx="5276850" cy="3238500"/>
          </a:xfrm>
          <a:prstGeom prst="rect">
            <a:avLst/>
          </a:prstGeom>
        </p:spPr>
      </p:pic>
      <p:grpSp>
        <p:nvGrpSpPr>
          <p:cNvPr id="3" name="组合 6"/>
          <p:cNvGrpSpPr/>
          <p:nvPr>
            <p:custDataLst>
              <p:tags r:id="rId3"/>
            </p:custDataLst>
          </p:nvPr>
        </p:nvGrpSpPr>
        <p:grpSpPr>
          <a:xfrm>
            <a:off x="858618" y="2656819"/>
            <a:ext cx="1811867" cy="10160"/>
            <a:chOff x="1068" y="3190"/>
            <a:chExt cx="2140" cy="12"/>
          </a:xfrm>
        </p:grpSpPr>
        <p:cxnSp>
          <p:nvCxnSpPr>
            <p:cNvPr id="4" name="直接箭头连接符 17"/>
            <p:cNvCxnSpPr/>
            <p:nvPr>
              <p:custDataLst>
                <p:tags r:id="rId4"/>
              </p:custDataLst>
            </p:nvPr>
          </p:nvCxnSpPr>
          <p:spPr>
            <a:xfrm>
              <a:off x="2208" y="3192"/>
              <a:ext cx="1000" cy="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tailEnd type="arrow"/>
            </a:ln>
          </p:spPr>
        </p:cxnSp>
        <p:cxnSp>
          <p:nvCxnSpPr>
            <p:cNvPr id="5" name="直接箭头连接符 18"/>
            <p:cNvCxnSpPr/>
            <p:nvPr>
              <p:custDataLst>
                <p:tags r:id="rId5"/>
              </p:custDataLst>
            </p:nvPr>
          </p:nvCxnSpPr>
          <p:spPr>
            <a:xfrm flipH="1">
              <a:off x="1068" y="3190"/>
              <a:ext cx="11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tailEnd type="arrow"/>
            </a:ln>
          </p:spPr>
        </p:cxnSp>
      </p:grpSp>
      <p:grpSp>
        <p:nvGrpSpPr>
          <p:cNvPr id="6" name="组合 8"/>
          <p:cNvGrpSpPr/>
          <p:nvPr>
            <p:custDataLst>
              <p:tags r:id="rId6"/>
            </p:custDataLst>
          </p:nvPr>
        </p:nvGrpSpPr>
        <p:grpSpPr>
          <a:xfrm>
            <a:off x="1770937" y="1751730"/>
            <a:ext cx="1694" cy="1739901"/>
            <a:chOff x="2133" y="2140"/>
            <a:chExt cx="2" cy="2055"/>
          </a:xfrm>
        </p:grpSpPr>
        <p:cxnSp>
          <p:nvCxnSpPr>
            <p:cNvPr id="7" name="直接箭头连接符 16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2133" y="2140"/>
              <a:ext cx="0" cy="106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miter lim="800000"/>
              <a:tailEnd type="arrow"/>
            </a:ln>
          </p:spPr>
        </p:cxnSp>
        <p:cxnSp>
          <p:nvCxnSpPr>
            <p:cNvPr id="8" name="直接箭头连接符 19"/>
            <p:cNvCxnSpPr/>
            <p:nvPr>
              <p:custDataLst>
                <p:tags r:id="rId8"/>
              </p:custDataLst>
            </p:nvPr>
          </p:nvCxnSpPr>
          <p:spPr>
            <a:xfrm flipH="1">
              <a:off x="2135" y="3177"/>
              <a:ext cx="0" cy="101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miter lim="800000"/>
              <a:tailEnd type="arrow"/>
            </a:ln>
          </p:spPr>
        </p:cxnSp>
      </p:grp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1469077" y="2352019"/>
            <a:ext cx="594360" cy="569807"/>
            <a:chOff x="1763" y="2826"/>
            <a:chExt cx="702" cy="673"/>
          </a:xfrm>
        </p:grpSpPr>
        <p:cxnSp>
          <p:nvCxnSpPr>
            <p:cNvPr id="10" name="直接箭头连接符 20"/>
            <p:cNvCxnSpPr/>
            <p:nvPr>
              <p:custDataLst>
                <p:tags r:id="rId10"/>
              </p:custDataLst>
            </p:nvPr>
          </p:nvCxnSpPr>
          <p:spPr>
            <a:xfrm flipV="1">
              <a:off x="2118" y="2826"/>
              <a:ext cx="347" cy="3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tailEnd type="arrow"/>
            </a:ln>
          </p:spPr>
        </p:cxnSp>
        <p:cxnSp>
          <p:nvCxnSpPr>
            <p:cNvPr id="11" name="直接箭头连接符 21"/>
            <p:cNvCxnSpPr/>
            <p:nvPr>
              <p:custDataLst>
                <p:tags r:id="rId11"/>
              </p:custDataLst>
            </p:nvPr>
          </p:nvCxnSpPr>
          <p:spPr>
            <a:xfrm flipH="1">
              <a:off x="1763" y="3211"/>
              <a:ext cx="332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tailEnd type="arrow"/>
            </a:ln>
          </p:spPr>
        </p:cxnSp>
      </p:grpSp>
      <p:grpSp>
        <p:nvGrpSpPr>
          <p:cNvPr id="12" name="组合 24"/>
          <p:cNvGrpSpPr/>
          <p:nvPr>
            <p:custDataLst>
              <p:tags r:id="rId12"/>
            </p:custDataLst>
          </p:nvPr>
        </p:nvGrpSpPr>
        <p:grpSpPr>
          <a:xfrm>
            <a:off x="3448936" y="1742841"/>
            <a:ext cx="1141307" cy="1159087"/>
            <a:chOff x="4125" y="2190"/>
            <a:chExt cx="1348" cy="1369"/>
          </a:xfrm>
        </p:grpSpPr>
        <p:cxnSp>
          <p:nvCxnSpPr>
            <p:cNvPr id="13" name="直接连接符 12"/>
            <p:cNvCxnSpPr/>
            <p:nvPr>
              <p:custDataLst>
                <p:tags r:id="rId13"/>
              </p:custDataLst>
            </p:nvPr>
          </p:nvCxnSpPr>
          <p:spPr>
            <a:xfrm>
              <a:off x="4394" y="2190"/>
              <a:ext cx="443" cy="618"/>
            </a:xfrm>
            <a:prstGeom prst="line">
              <a:avLst/>
            </a:prstGeom>
            <a:ln w="19050"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4"/>
              </p:custDataLst>
            </p:nvPr>
          </p:nvCxnSpPr>
          <p:spPr>
            <a:xfrm>
              <a:off x="4125" y="2496"/>
              <a:ext cx="725" cy="337"/>
            </a:xfrm>
            <a:prstGeom prst="line">
              <a:avLst/>
            </a:prstGeom>
            <a:ln w="19050"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5"/>
              </p:custDataLst>
            </p:nvPr>
          </p:nvCxnSpPr>
          <p:spPr>
            <a:xfrm>
              <a:off x="4825" y="2833"/>
              <a:ext cx="317" cy="726"/>
            </a:xfrm>
            <a:prstGeom prst="line">
              <a:avLst/>
            </a:prstGeom>
            <a:ln w="19050"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6"/>
              </p:custDataLst>
            </p:nvPr>
          </p:nvCxnSpPr>
          <p:spPr>
            <a:xfrm>
              <a:off x="4825" y="2808"/>
              <a:ext cx="648" cy="420"/>
            </a:xfrm>
            <a:prstGeom prst="line">
              <a:avLst/>
            </a:prstGeom>
            <a:ln w="19050"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31"/>
          <p:cNvGrpSpPr/>
          <p:nvPr>
            <p:custDataLst>
              <p:tags r:id="rId17"/>
            </p:custDataLst>
          </p:nvPr>
        </p:nvGrpSpPr>
        <p:grpSpPr>
          <a:xfrm>
            <a:off x="3717716" y="1709397"/>
            <a:ext cx="889847" cy="900006"/>
            <a:chOff x="4433" y="2142"/>
            <a:chExt cx="1051" cy="1063"/>
          </a:xfrm>
        </p:grpSpPr>
        <p:cxnSp>
          <p:nvCxnSpPr>
            <p:cNvPr id="18" name="直接连接符 17"/>
            <p:cNvCxnSpPr/>
            <p:nvPr>
              <p:custDataLst>
                <p:tags r:id="rId18"/>
              </p:custDataLst>
            </p:nvPr>
          </p:nvCxnSpPr>
          <p:spPr>
            <a:xfrm flipV="1">
              <a:off x="4433" y="2884"/>
              <a:ext cx="366" cy="3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9"/>
              </p:custDataLst>
            </p:nvPr>
          </p:nvCxnSpPr>
          <p:spPr>
            <a:xfrm flipV="1">
              <a:off x="4888" y="2142"/>
              <a:ext cx="596" cy="7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30"/>
          <p:cNvGrpSpPr/>
          <p:nvPr>
            <p:custDataLst>
              <p:tags r:id="rId20"/>
            </p:custDataLst>
          </p:nvPr>
        </p:nvGrpSpPr>
        <p:grpSpPr>
          <a:xfrm>
            <a:off x="3471335" y="1981179"/>
            <a:ext cx="853440" cy="940647"/>
            <a:chOff x="4111" y="2486"/>
            <a:chExt cx="1008" cy="1111"/>
          </a:xfrm>
        </p:grpSpPr>
        <p:cxnSp>
          <p:nvCxnSpPr>
            <p:cNvPr id="21" name="直接连接符 20"/>
            <p:cNvCxnSpPr/>
            <p:nvPr>
              <p:custDataLst>
                <p:tags r:id="rId21"/>
              </p:custDataLst>
            </p:nvPr>
          </p:nvCxnSpPr>
          <p:spPr>
            <a:xfrm flipV="1">
              <a:off x="4111" y="2910"/>
              <a:ext cx="751" cy="6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2"/>
              </p:custDataLst>
            </p:nvPr>
          </p:nvCxnSpPr>
          <p:spPr>
            <a:xfrm flipV="1">
              <a:off x="4773" y="2486"/>
              <a:ext cx="346" cy="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4577"/>
          <p:cNvSpPr/>
          <p:nvPr>
            <p:custDataLst>
              <p:tags r:id="rId23"/>
            </p:custDataLst>
          </p:nvPr>
        </p:nvSpPr>
        <p:spPr>
          <a:xfrm>
            <a:off x="6050254" y="1265276"/>
            <a:ext cx="5273040" cy="25237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917" tIns="60958" rIns="121917" bIns="60958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每个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zh-CN" altLang="en-US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周围最近的</a:t>
            </a:r>
            <a:r>
              <a:rPr lang="en-US" altLang="zh-CN" sz="2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en-US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个，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zh-CN" altLang="en-US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个。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每个</a:t>
            </a:r>
            <a:r>
              <a:rPr lang="en-US" altLang="zh-CN" sz="2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en-US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周围最近的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zh-CN" altLang="en-US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个，</a:t>
            </a:r>
            <a:r>
              <a:rPr lang="en-US" altLang="zh-CN" sz="2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en-US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个。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9"/>
          <p:cNvGrpSpPr/>
          <p:nvPr>
            <p:custDataLst>
              <p:tags r:id="rId24"/>
            </p:custDataLst>
          </p:nvPr>
        </p:nvGrpSpPr>
        <p:grpSpPr>
          <a:xfrm>
            <a:off x="7176507" y="1288834"/>
            <a:ext cx="3448473" cy="2484966"/>
            <a:chOff x="7243" y="1398"/>
            <a:chExt cx="4073" cy="2935"/>
          </a:xfrm>
        </p:grpSpPr>
        <p:sp>
          <p:nvSpPr>
            <p:cNvPr id="29" name="文本框 24643"/>
            <p:cNvSpPr/>
            <p:nvPr>
              <p:custDataLst>
                <p:tags r:id="rId25"/>
              </p:custDataLst>
            </p:nvPr>
          </p:nvSpPr>
          <p:spPr>
            <a:xfrm>
              <a:off x="10588" y="1398"/>
              <a:ext cx="447" cy="8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260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4644"/>
            <p:cNvSpPr/>
            <p:nvPr>
              <p:custDataLst>
                <p:tags r:id="rId26"/>
              </p:custDataLst>
            </p:nvPr>
          </p:nvSpPr>
          <p:spPr>
            <a:xfrm>
              <a:off x="7243" y="2076"/>
              <a:ext cx="852" cy="8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260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24645"/>
            <p:cNvSpPr/>
            <p:nvPr>
              <p:custDataLst>
                <p:tags r:id="rId27"/>
              </p:custDataLst>
            </p:nvPr>
          </p:nvSpPr>
          <p:spPr>
            <a:xfrm>
              <a:off x="10753" y="2795"/>
              <a:ext cx="563" cy="8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260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24646"/>
            <p:cNvSpPr/>
            <p:nvPr>
              <p:custDataLst>
                <p:tags r:id="rId28"/>
              </p:custDataLst>
            </p:nvPr>
          </p:nvSpPr>
          <p:spPr>
            <a:xfrm>
              <a:off x="7284" y="3515"/>
              <a:ext cx="1050" cy="8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260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29"/>
            </p:custDataLst>
          </p:nvPr>
        </p:nvSpPr>
        <p:spPr>
          <a:xfrm>
            <a:off x="989151" y="5161917"/>
            <a:ext cx="3453914" cy="6522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CsCl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型还有</a:t>
            </a:r>
            <a:r>
              <a:rPr lang="en-US" altLang="zh-CN" sz="26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CsBr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altLang="zh-CN" sz="2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>
            <p:custDataLst>
              <p:tags r:id="rId30"/>
            </p:custDataLst>
          </p:nvPr>
        </p:nvSpPr>
        <p:spPr>
          <a:xfrm>
            <a:off x="6050254" y="3673493"/>
            <a:ext cx="5662370" cy="192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zh-CN" altLang="zh-CN" sz="2600" kern="1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晶胞参数为</a:t>
            </a:r>
            <a:r>
              <a:rPr lang="en-US" altLang="zh-CN" sz="2600" i="1" kern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pm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，则氯化铯晶体的密度为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 g·cm</a:t>
            </a:r>
            <a:r>
              <a:rPr lang="zh-CN" altLang="zh-CN" sz="26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600" kern="1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7320136" y="4634429"/>
          <a:ext cx="22352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32" imgW="2235835" imgH="993775" progId="Word.Document.12">
                  <p:embed/>
                </p:oleObj>
              </mc:Choice>
              <mc:Fallback>
                <p:oleObj name="文档" r:id="rId32" imgW="2235835" imgH="9937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320136" y="4634429"/>
                        <a:ext cx="223520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图片 35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62" y="3898094"/>
            <a:ext cx="1799848" cy="577597"/>
          </a:xfrm>
          <a:prstGeom prst="rect">
            <a:avLst/>
          </a:prstGeom>
        </p:spPr>
      </p:pic>
      <p:sp>
        <p:nvSpPr>
          <p:cNvPr id="23" name="矩形 22"/>
          <p:cNvSpPr/>
          <p:nvPr userDrawn="1">
            <p:custDataLst>
              <p:tags r:id="rId37"/>
            </p:custDataLst>
          </p:nvPr>
        </p:nvSpPr>
        <p:spPr>
          <a:xfrm>
            <a:off x="1057910" y="111760"/>
            <a:ext cx="37458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常见离子晶体的结构类型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51383" y="692538"/>
            <a:ext cx="3910753" cy="6482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kern="100" smtClean="0">
                <a:latin typeface="+mj-ea"/>
              </a:rPr>
              <a:t>3</a:t>
            </a:r>
            <a:r>
              <a:rPr lang="zh-CN" altLang="en-US" sz="2600" b="1" kern="100" smtClean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Courier New" panose="02070309020205020404" pitchFamily="49" charset="0"/>
              </a:rPr>
              <a:t>．</a:t>
            </a:r>
            <a:r>
              <a:rPr lang="zh-CN" altLang="en-US" sz="26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立方体</a:t>
            </a:r>
            <a:r>
              <a:rPr lang="en-US" altLang="zh-CN" sz="26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ZnS</a:t>
            </a:r>
            <a:r>
              <a:rPr lang="zh-CN" altLang="zh-CN" sz="2600" b="1" kern="100">
                <a:latin typeface="+mj-ea"/>
              </a:rPr>
              <a:t>晶胞</a:t>
            </a:r>
            <a:endParaRPr lang="zh-CN" altLang="zh-CN" sz="2600" b="1" kern="100">
              <a:latin typeface="+mj-ea"/>
            </a:endParaRPr>
          </a:p>
        </p:txBody>
      </p:sp>
      <p:pic>
        <p:nvPicPr>
          <p:cNvPr id="2" name="图片 1" descr="ZnS型.web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3392" y="1931400"/>
            <a:ext cx="3612727" cy="3329940"/>
          </a:xfrm>
          <a:prstGeom prst="rect">
            <a:avLst/>
          </a:prstGeom>
        </p:spPr>
      </p:pic>
      <p:grpSp>
        <p:nvGrpSpPr>
          <p:cNvPr id="5" name="组合 11"/>
          <p:cNvGrpSpPr/>
          <p:nvPr>
            <p:custDataLst>
              <p:tags r:id="rId4"/>
            </p:custDataLst>
          </p:nvPr>
        </p:nvGrpSpPr>
        <p:grpSpPr>
          <a:xfrm>
            <a:off x="4367808" y="2720384"/>
            <a:ext cx="1149773" cy="1028700"/>
            <a:chOff x="7058" y="2447"/>
            <a:chExt cx="1358" cy="1215"/>
          </a:xfrm>
        </p:grpSpPr>
        <p:grpSp>
          <p:nvGrpSpPr>
            <p:cNvPr id="7" name="组合 6"/>
            <p:cNvGrpSpPr/>
            <p:nvPr>
              <p:custDataLst>
                <p:tags r:id="rId5"/>
              </p:custDataLst>
            </p:nvPr>
          </p:nvGrpSpPr>
          <p:grpSpPr>
            <a:xfrm>
              <a:off x="7094" y="2447"/>
              <a:ext cx="1116" cy="545"/>
              <a:chOff x="7094" y="3834"/>
              <a:chExt cx="1116" cy="545"/>
            </a:xfrm>
          </p:grpSpPr>
          <p:sp>
            <p:nvSpPr>
              <p:cNvPr id="4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3" y="3834"/>
                <a:ext cx="717" cy="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2-</a:t>
                </a:r>
                <a:endParaRPr lang="en-US" altLang="zh-CN" sz="2400" baseline="300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7094" y="3919"/>
                <a:ext cx="341" cy="421"/>
              </a:xfrm>
              <a:prstGeom prst="rect">
                <a:avLst/>
              </a:prstGeom>
            </p:spPr>
          </p:pic>
        </p:grpSp>
        <p:grpSp>
          <p:nvGrpSpPr>
            <p:cNvPr id="8" name="组合 10"/>
            <p:cNvGrpSpPr/>
            <p:nvPr>
              <p:custDataLst>
                <p:tags r:id="rId9"/>
              </p:custDataLst>
            </p:nvPr>
          </p:nvGrpSpPr>
          <p:grpSpPr>
            <a:xfrm>
              <a:off x="7058" y="3117"/>
              <a:ext cx="1358" cy="545"/>
              <a:chOff x="7020" y="3494"/>
              <a:chExt cx="1358" cy="545"/>
            </a:xfrm>
          </p:grpSpPr>
          <p:sp>
            <p:nvSpPr>
              <p:cNvPr id="9" name="椭圆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7020" y="3629"/>
                <a:ext cx="283" cy="28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397" y="3494"/>
                <a:ext cx="981" cy="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Zn</a:t>
                </a:r>
                <a:r>
                  <a:rPr lang="en-US" altLang="zh-CN" sz="2400" baseline="30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endParaRPr lang="en-US" altLang="zh-CN" sz="2400" baseline="300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772645" y="1731113"/>
            <a:ext cx="5806440" cy="13234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600" baseline="300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成面心立方密堆积，</a:t>
            </a:r>
            <a:r>
              <a:rPr lang="en-US" altLang="zh-CN" sz="260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Zn</a:t>
            </a:r>
            <a:r>
              <a:rPr lang="en-US" altLang="zh-CN" sz="2600" baseline="3000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2+</a:t>
            </a:r>
            <a:r>
              <a:rPr lang="zh-CN" altLang="en-US" sz="260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被</a:t>
            </a:r>
            <a:r>
              <a:rPr lang="en-US" altLang="zh-CN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600" baseline="300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以四面体形式包围着。</a:t>
            </a:r>
            <a:endParaRPr lang="zh-CN" altLang="en-US" sz="260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1" name="组合 16"/>
          <p:cNvGrpSpPr/>
          <p:nvPr>
            <p:custDataLst>
              <p:tags r:id="rId13"/>
            </p:custDataLst>
          </p:nvPr>
        </p:nvGrpSpPr>
        <p:grpSpPr>
          <a:xfrm>
            <a:off x="5772645" y="4148381"/>
            <a:ext cx="3274060" cy="1426633"/>
            <a:chOff x="5552" y="3313"/>
            <a:chExt cx="3867" cy="1685"/>
          </a:xfrm>
        </p:grpSpPr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5552" y="3313"/>
              <a:ext cx="3867" cy="8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60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Zn</a:t>
              </a:r>
              <a:r>
                <a:rPr lang="en-US" altLang="zh-CN" sz="2600" baseline="3000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2+</a:t>
              </a:r>
              <a:r>
                <a:rPr lang="zh-CN" altLang="en-US" sz="260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的配位数：</a:t>
              </a:r>
              <a:endPara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5552" y="4180"/>
              <a:ext cx="2625" cy="81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60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</a:t>
              </a:r>
              <a:r>
                <a:rPr lang="en-US" altLang="zh-CN" sz="2600" baseline="3000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2-</a:t>
              </a:r>
              <a:r>
                <a:rPr lang="zh-CN" altLang="en-US" sz="260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的配位数：</a:t>
              </a:r>
              <a:endPara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5772645" y="3234734"/>
            <a:ext cx="4571827" cy="65229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晶胞中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Zn</a:t>
            </a:r>
            <a:r>
              <a:rPr lang="en-US" altLang="zh-CN" sz="26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2+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600" baseline="30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的数目都是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26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TextBox 16"/>
          <p:cNvSpPr txBox="1"/>
          <p:nvPr>
            <p:custDataLst>
              <p:tags r:id="rId17"/>
            </p:custDataLst>
          </p:nvPr>
        </p:nvSpPr>
        <p:spPr>
          <a:xfrm>
            <a:off x="8297125" y="4184357"/>
            <a:ext cx="648072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6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8"/>
            </p:custDataLst>
          </p:nvPr>
        </p:nvSpPr>
        <p:spPr>
          <a:xfrm>
            <a:off x="7973089" y="4918417"/>
            <a:ext cx="648072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6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 userDrawn="1">
            <p:custDataLst>
              <p:tags r:id="rId19"/>
            </p:custDataLst>
          </p:nvPr>
        </p:nvSpPr>
        <p:spPr>
          <a:xfrm>
            <a:off x="1057910" y="111760"/>
            <a:ext cx="37458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常见离子晶体的结构类型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7"/>
          <p:cNvGrpSpPr/>
          <p:nvPr>
            <p:custDataLst>
              <p:tags r:id="rId1"/>
            </p:custDataLst>
          </p:nvPr>
        </p:nvGrpSpPr>
        <p:grpSpPr>
          <a:xfrm>
            <a:off x="3412723" y="2391761"/>
            <a:ext cx="2068407" cy="2622974"/>
            <a:chOff x="5974" y="2929"/>
            <a:chExt cx="2443" cy="3098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18981" t="10412" r="17491" b="10329"/>
            <a:stretch>
              <a:fillRect/>
            </a:stretch>
          </p:blipFill>
          <p:spPr>
            <a:xfrm>
              <a:off x="5974" y="2929"/>
              <a:ext cx="2443" cy="2372"/>
            </a:xfrm>
            <a:prstGeom prst="rect">
              <a:avLst/>
            </a:prstGeom>
          </p:spPr>
        </p:pic>
        <p:sp>
          <p:nvSpPr>
            <p:cNvPr id="1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6117" y="5445"/>
              <a:ext cx="2171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氯化钠晶体</a:t>
              </a:r>
              <a:endPara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8"/>
          <p:cNvGrpSpPr/>
          <p:nvPr>
            <p:custDataLst>
              <p:tags r:id="rId5"/>
            </p:custDataLst>
          </p:nvPr>
        </p:nvGrpSpPr>
        <p:grpSpPr>
          <a:xfrm>
            <a:off x="5937237" y="2333299"/>
            <a:ext cx="2443480" cy="2681393"/>
            <a:chOff x="8822" y="2718"/>
            <a:chExt cx="2886" cy="3167"/>
          </a:xfrm>
        </p:grpSpPr>
        <p:pic>
          <p:nvPicPr>
            <p:cNvPr id="19" name="图片 18" descr="6e2be8d0df69fb8c59cd63e379fb5d64"/>
            <p:cNvPicPr/>
            <p:nvPr>
              <p:custDataLst>
                <p:tags r:id="rId6"/>
              </p:custDataLst>
            </p:nvPr>
          </p:nvPicPr>
          <p:blipFill>
            <a:blip r:embed="rId7"/>
            <a:srcRect l="4988" r="2795" b="9053"/>
            <a:stretch>
              <a:fillRect/>
            </a:stretch>
          </p:blipFill>
          <p:spPr>
            <a:xfrm>
              <a:off x="8822" y="2718"/>
              <a:ext cx="2886" cy="2500"/>
            </a:xfrm>
            <a:prstGeom prst="rect">
              <a:avLst/>
            </a:prstGeom>
          </p:spPr>
        </p:pic>
        <p:sp>
          <p:nvSpPr>
            <p:cNvPr id="23" name="文本框 3"/>
            <p:cNvSpPr txBox="1"/>
            <p:nvPr>
              <p:custDataLst>
                <p:tags r:id="rId8"/>
              </p:custDataLst>
            </p:nvPr>
          </p:nvSpPr>
          <p:spPr>
            <a:xfrm>
              <a:off x="9106" y="5303"/>
              <a:ext cx="2319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硫酸铜晶体</a:t>
              </a:r>
              <a:endPara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24" name="组合 10"/>
          <p:cNvGrpSpPr/>
          <p:nvPr>
            <p:custDataLst>
              <p:tags r:id="rId9"/>
            </p:custDataLst>
          </p:nvPr>
        </p:nvGrpSpPr>
        <p:grpSpPr>
          <a:xfrm>
            <a:off x="844989" y="2391761"/>
            <a:ext cx="2131906" cy="2622974"/>
            <a:chOff x="1829" y="2930"/>
            <a:chExt cx="2518" cy="3098"/>
          </a:xfrm>
        </p:grpSpPr>
        <p:pic>
          <p:nvPicPr>
            <p:cNvPr id="25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7666" t="33823" r="11289" b="4576"/>
            <a:stretch>
              <a:fillRect/>
            </a:stretch>
          </p:blipFill>
          <p:spPr>
            <a:xfrm>
              <a:off x="1829" y="2930"/>
              <a:ext cx="2518" cy="2402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6" name="文本框 11"/>
            <p:cNvSpPr/>
            <p:nvPr>
              <p:custDataLst>
                <p:tags r:id="rId12"/>
              </p:custDataLst>
            </p:nvPr>
          </p:nvSpPr>
          <p:spPr>
            <a:xfrm>
              <a:off x="2074" y="5446"/>
              <a:ext cx="1979" cy="58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萤石</a:t>
              </a:r>
              <a:r>
                <a:rPr lang="en-US" altLang="zh-CN" sz="26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CaF</a:t>
              </a:r>
              <a:r>
                <a:rPr lang="en-US" altLang="zh-CN" sz="2600" b="1" baseline="-250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endPara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11"/>
          <p:cNvGrpSpPr/>
          <p:nvPr>
            <p:custDataLst>
              <p:tags r:id="rId13"/>
            </p:custDataLst>
          </p:nvPr>
        </p:nvGrpSpPr>
        <p:grpSpPr>
          <a:xfrm>
            <a:off x="8902182" y="2333341"/>
            <a:ext cx="2258907" cy="2681393"/>
            <a:chOff x="10147" y="2590"/>
            <a:chExt cx="2668" cy="3167"/>
          </a:xfrm>
        </p:grpSpPr>
        <p:pic>
          <p:nvPicPr>
            <p:cNvPr id="28" name="图片 1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 l="19208" r="9624" b="2234"/>
            <a:stretch>
              <a:fillRect/>
            </a:stretch>
          </p:blipFill>
          <p:spPr>
            <a:xfrm>
              <a:off x="10201" y="2590"/>
              <a:ext cx="2444" cy="250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9" name="文本框 12"/>
            <p:cNvSpPr/>
            <p:nvPr>
              <p:custDataLst>
                <p:tags r:id="rId16"/>
              </p:custDataLst>
            </p:nvPr>
          </p:nvSpPr>
          <p:spPr>
            <a:xfrm>
              <a:off x="10147" y="5175"/>
              <a:ext cx="2668" cy="58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重晶石</a:t>
              </a:r>
              <a:r>
                <a:rPr lang="en-US" altLang="zh-CN" sz="26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BaSO</a:t>
              </a:r>
              <a:r>
                <a:rPr lang="en-US" altLang="zh-CN" sz="26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</a:t>
              </a:r>
              <a:endPara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685390" y="1255694"/>
            <a:ext cx="6340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zh-CN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什么是离子键？什么是离子晶体？</a:t>
            </a:r>
            <a:endParaRPr lang="zh-CN" altLang="zh-CN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 userDrawn="1">
            <p:custDataLst>
              <p:tags r:id="rId18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新课引入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>
            <p:custDataLst>
              <p:tags r:id="rId1"/>
            </p:custDataLst>
          </p:nvPr>
        </p:nvSpPr>
        <p:spPr>
          <a:xfrm>
            <a:off x="502679" y="1440647"/>
            <a:ext cx="10009112" cy="5232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概念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阴、阳离子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之间通过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静电作用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所形成的</a:t>
            </a:r>
            <a:r>
              <a:rPr lang="zh-CN" altLang="en-US" sz="26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化学键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6"/>
          <p:cNvSpPr txBox="1"/>
          <p:nvPr>
            <p:custDataLst>
              <p:tags r:id="rId2"/>
            </p:custDataLst>
          </p:nvPr>
        </p:nvSpPr>
        <p:spPr>
          <a:xfrm>
            <a:off x="502679" y="2125390"/>
            <a:ext cx="1728192" cy="5232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本质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8"/>
          <p:cNvSpPr txBox="1"/>
          <p:nvPr>
            <p:custDataLst>
              <p:tags r:id="rId3"/>
            </p:custDataLst>
          </p:nvPr>
        </p:nvSpPr>
        <p:spPr>
          <a:xfrm>
            <a:off x="1847528" y="2125390"/>
            <a:ext cx="8568952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阴、阳离子之间的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静电作用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（静电引力和静电斥力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）。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869900" y="717650"/>
            <a:ext cx="18002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en-US" sz="2600" b="1" kern="100" smtClean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Courier New" panose="02070309020205020404" pitchFamily="49" charset="0"/>
              </a:rPr>
              <a:t>．</a:t>
            </a:r>
            <a:r>
              <a:rPr lang="zh-CN" altLang="zh-CN" sz="2600" b="1" kern="100" smtClean="0">
                <a:solidFill>
                  <a:prstClr val="black"/>
                </a:solidFill>
                <a:latin typeface="微软雅黑" panose="020B0503020204020204" charset="-122"/>
                <a:cs typeface="Courier New" panose="02070309020205020404" pitchFamily="49" charset="0"/>
              </a:rPr>
              <a:t>离子键</a:t>
            </a:r>
            <a:endParaRPr lang="zh-CN" altLang="zh-CN" sz="2600" b="1" kern="100">
              <a:solidFill>
                <a:prstClr val="black"/>
              </a:solidFill>
              <a:latin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508855" y="2720614"/>
            <a:ext cx="10572927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 fontAlgn="auto">
              <a:lnSpc>
                <a:spcPct val="100000"/>
              </a:lnSpc>
              <a:spcBef>
                <a:spcPts val="1200"/>
              </a:spcBef>
            </a:pP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成键微粒：</a:t>
            </a:r>
            <a:r>
              <a:rPr lang="zh-CN" altLang="zh-CN" sz="2600" kern="1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阴、</a:t>
            </a:r>
            <a:r>
              <a:rPr lang="zh-CN" altLang="zh-CN" sz="2600" kern="10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阳离子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0" algn="just" fontAlgn="auto">
              <a:lnSpc>
                <a:spcPct val="100000"/>
              </a:lnSpc>
              <a:spcBef>
                <a:spcPts val="1200"/>
              </a:spcBef>
            </a:pP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成键元素：一般情况下为活泼的</a:t>
            </a:r>
            <a:r>
              <a:rPr lang="zh-CN" altLang="zh-CN" sz="2600" kern="1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金属元素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与活泼的</a:t>
            </a:r>
            <a:r>
              <a:rPr lang="zh-CN" altLang="zh-CN" sz="2600" kern="1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非金属元素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0" algn="just" fontAlgn="auto">
              <a:lnSpc>
                <a:spcPct val="100000"/>
              </a:lnSpc>
              <a:spcBef>
                <a:spcPts val="1200"/>
              </a:spcBef>
            </a:pP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(5)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存在：大多数盐、强碱、活泼金属氧化物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过氧化物如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en-US" altLang="zh-CN" sz="26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、氢化物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</a:t>
            </a:r>
            <a:r>
              <a:rPr lang="en-US" altLang="zh-CN" sz="2600" kern="10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NaH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NH</a:t>
            </a:r>
            <a:r>
              <a:rPr lang="en-US" altLang="zh-CN" sz="26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H)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1057910" y="111760"/>
            <a:ext cx="458914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离子键及离子晶体的物理性质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6"/>
          <p:cNvSpPr txBox="1"/>
          <p:nvPr>
            <p:custDataLst>
              <p:tags r:id="rId7"/>
            </p:custDataLst>
          </p:nvPr>
        </p:nvSpPr>
        <p:spPr>
          <a:xfrm>
            <a:off x="2600752" y="4783480"/>
            <a:ext cx="7758853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p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离子键的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作用力强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无饱和性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无方向性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7"/>
          <p:cNvSpPr txBox="1"/>
          <p:nvPr>
            <p:custDataLst>
              <p:tags r:id="rId8"/>
            </p:custDataLst>
          </p:nvPr>
        </p:nvSpPr>
        <p:spPr>
          <a:xfrm>
            <a:off x="2601168" y="5292566"/>
            <a:ext cx="6351693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p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与阴、阳离子的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半径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电荷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有关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3"/>
          <p:cNvSpPr txBox="1"/>
          <p:nvPr>
            <p:custDataLst>
              <p:tags r:id="rId9"/>
            </p:custDataLst>
          </p:nvPr>
        </p:nvSpPr>
        <p:spPr>
          <a:xfrm>
            <a:off x="1952680" y="5811932"/>
            <a:ext cx="7349210" cy="523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p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所带</a:t>
            </a:r>
            <a:r>
              <a:rPr lang="zh-CN" altLang="en-US" sz="26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电荷越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</a:t>
            </a:r>
            <a:r>
              <a:rPr lang="zh-CN" altLang="en-US" sz="26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离子半径越小，离子键越强</a:t>
            </a:r>
            <a:r>
              <a:rPr lang="zh-CN" altLang="en-US" sz="26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532609" y="4783480"/>
            <a:ext cx="2203276" cy="492443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成键特征：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532609" y="5261793"/>
            <a:ext cx="2268570" cy="492443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影响因素：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  <p:bldP spid="10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>
            <p:custDataLst>
              <p:tags r:id="rId1"/>
            </p:custDataLst>
          </p:nvPr>
        </p:nvSpPr>
        <p:spPr>
          <a:xfrm>
            <a:off x="502679" y="2867770"/>
            <a:ext cx="4608512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en-US" altLang="zh-CN" sz="26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构成</a:t>
            </a:r>
            <a:r>
              <a:rPr lang="zh-CN" altLang="en-US" sz="2600" smtClean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微粒</a:t>
            </a:r>
            <a:r>
              <a:rPr lang="zh-CN" altLang="en-US" sz="260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600" smtClean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相互作用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力</a:t>
            </a:r>
            <a:r>
              <a:rPr lang="zh-CN" altLang="en-US" sz="2600" smtClean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10"/>
          <p:cNvSpPr txBox="1"/>
          <p:nvPr>
            <p:custDataLst>
              <p:tags r:id="rId2"/>
            </p:custDataLst>
          </p:nvPr>
        </p:nvSpPr>
        <p:spPr>
          <a:xfrm>
            <a:off x="4704723" y="2867770"/>
            <a:ext cx="4174913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 algn="l"/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阴、</a:t>
            </a:r>
            <a:r>
              <a:rPr lang="zh-CN" altLang="en-US" sz="26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阳离子     离子键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1"/>
          <p:cNvSpPr txBox="1"/>
          <p:nvPr>
            <p:custDataLst>
              <p:tags r:id="rId3"/>
            </p:custDataLst>
          </p:nvPr>
        </p:nvSpPr>
        <p:spPr>
          <a:xfrm>
            <a:off x="502679" y="3791973"/>
            <a:ext cx="3649105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en-US" altLang="zh-CN" sz="260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altLang="en-US" sz="2600" smtClean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离子晶体</a:t>
            </a:r>
            <a:r>
              <a:rPr lang="zh-CN" altLang="en-US" sz="260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的化学式：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2"/>
          <p:cNvSpPr txBox="1"/>
          <p:nvPr>
            <p:custDataLst>
              <p:tags r:id="rId4"/>
            </p:custDataLst>
          </p:nvPr>
        </p:nvSpPr>
        <p:spPr>
          <a:xfrm>
            <a:off x="4007768" y="3791973"/>
            <a:ext cx="7073900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表示离子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最简整数比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不存在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分子式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3"/>
          <p:cNvSpPr txBox="1"/>
          <p:nvPr>
            <p:custDataLst>
              <p:tags r:id="rId5"/>
            </p:custDataLst>
          </p:nvPr>
        </p:nvSpPr>
        <p:spPr>
          <a:xfrm>
            <a:off x="983433" y="4646682"/>
            <a:ext cx="3600400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zh-CN" altLang="en-US" sz="260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属于</a:t>
            </a:r>
            <a:r>
              <a:rPr lang="zh-CN" sz="2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离子晶体的物质：</a:t>
            </a:r>
            <a:endParaRPr lang="zh-CN" altLang="en-US" sz="260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4"/>
          <p:cNvSpPr txBox="1"/>
          <p:nvPr>
            <p:custDataLst>
              <p:tags r:id="rId6"/>
            </p:custDataLst>
          </p:nvPr>
        </p:nvSpPr>
        <p:spPr>
          <a:xfrm>
            <a:off x="2304783" y="5373216"/>
            <a:ext cx="7248132" cy="523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lIns="121917" tIns="60958" rIns="121917" bIns="60958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强碱、活泼金属的氧化物和过氧化物、大多数盐</a:t>
            </a:r>
            <a:endParaRPr lang="zh-CN" altLang="en-US" sz="26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551384" y="867307"/>
            <a:ext cx="4286777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en-US" sz="2600" b="1" kern="100" smtClean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Courier New" panose="02070309020205020404" pitchFamily="49" charset="0"/>
              </a:rPr>
              <a:t>．</a:t>
            </a:r>
            <a:r>
              <a:rPr lang="zh-CN" altLang="zh-CN" sz="2600" b="1" kern="100" smtClean="0">
                <a:solidFill>
                  <a:prstClr val="black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离子晶体</a:t>
            </a:r>
            <a:r>
              <a:rPr lang="zh-CN" altLang="zh-CN" sz="2600" b="1" kern="100">
                <a:solidFill>
                  <a:prstClr val="black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及其物理性质</a:t>
            </a:r>
            <a:endParaRPr lang="zh-CN" altLang="zh-CN" sz="2600" b="1" kern="100">
              <a:solidFill>
                <a:prstClr val="black"/>
              </a:solidFill>
              <a:latin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2" name="文本框 5"/>
          <p:cNvSpPr txBox="1"/>
          <p:nvPr>
            <p:custDataLst>
              <p:tags r:id="rId8"/>
            </p:custDataLst>
          </p:nvPr>
        </p:nvSpPr>
        <p:spPr>
          <a:xfrm>
            <a:off x="502679" y="1943567"/>
            <a:ext cx="7825569" cy="5232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2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概念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阴、阳离子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通过</a:t>
            </a:r>
            <a:r>
              <a:rPr lang="zh-CN" altLang="en-US" sz="26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离子键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形成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的晶体。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 userDrawn="1">
            <p:custDataLst>
              <p:tags r:id="rId9"/>
            </p:custDataLst>
          </p:nvPr>
        </p:nvSpPr>
        <p:spPr>
          <a:xfrm>
            <a:off x="1057910" y="111760"/>
            <a:ext cx="458914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离子键及离子晶体的物理性质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9377" y="1136357"/>
            <a:ext cx="8280920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r>
              <a:rPr kumimoji="0" lang="zh-CN" sz="26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请结合生活常识，描述</a:t>
            </a:r>
            <a:r>
              <a:rPr kumimoji="0" lang="zh-CN" altLang="zh-CN" sz="26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</a:t>
            </a:r>
            <a:r>
              <a:rPr kumimoji="0" lang="zh-CN" sz="26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晶体的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硬度</a:t>
            </a:r>
            <a:r>
              <a:rPr kumimoji="0" lang="zh-CN" sz="26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zh-CN" altLang="en-US" sz="26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熔点</a:t>
            </a:r>
            <a:r>
              <a:rPr kumimoji="0" lang="zh-CN" sz="26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等性质？</a:t>
            </a:r>
            <a:endParaRPr kumimoji="0" lang="zh-CN" sz="2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71464" y="2204864"/>
          <a:ext cx="9518072" cy="3123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56298"/>
                <a:gridCol w="5061774"/>
              </a:tblGrid>
              <a:tr h="71531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生活经验</a:t>
                      </a:r>
                      <a:endParaRPr kumimoji="0" lang="zh-CN" alt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solidFill>
                      <a:srgbClr val="2FC4DA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的物理性质</a:t>
                      </a:r>
                      <a:endParaRPr kumimoji="0" lang="zh-CN" alt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solidFill>
                      <a:srgbClr val="2FC4DA"/>
                    </a:solidFill>
                  </a:tcPr>
                </a:tc>
              </a:tr>
              <a:tr h="1204085">
                <a:tc>
                  <a:txBody>
                    <a:bodyPr wrap="square"/>
                    <a:lstStyle/>
                    <a:p>
                      <a:endParaRPr lang="zh-CN" altLang="en-US" sz="440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440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1204085">
                <a:tc>
                  <a:txBody>
                    <a:bodyPr wrap="square"/>
                    <a:lstStyle/>
                    <a:p>
                      <a:endParaRPr lang="zh-CN" altLang="en-US" sz="440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440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6" name="文本框 16"/>
          <p:cNvSpPr txBox="1"/>
          <p:nvPr>
            <p:custDataLst>
              <p:tags r:id="rId3"/>
            </p:custDataLst>
          </p:nvPr>
        </p:nvSpPr>
        <p:spPr>
          <a:xfrm>
            <a:off x="2483370" y="3388760"/>
            <a:ext cx="2680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用手揉捏食盐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3"/>
          <p:cNvSpPr txBox="1"/>
          <p:nvPr>
            <p:custDataLst>
              <p:tags r:id="rId4"/>
            </p:custDataLst>
          </p:nvPr>
        </p:nvSpPr>
        <p:spPr>
          <a:xfrm>
            <a:off x="7680177" y="3388760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硬度大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6"/>
          <p:cNvSpPr txBox="1"/>
          <p:nvPr>
            <p:custDataLst>
              <p:tags r:id="rId5"/>
            </p:custDataLst>
          </p:nvPr>
        </p:nvSpPr>
        <p:spPr>
          <a:xfrm>
            <a:off x="1703512" y="4372366"/>
            <a:ext cx="3741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烧烤、爆炒等加入食盐，未见其熔融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7"/>
          <p:cNvSpPr txBox="1"/>
          <p:nvPr>
            <p:custDataLst>
              <p:tags r:id="rId6"/>
            </p:custDataLst>
          </p:nvPr>
        </p:nvSpPr>
        <p:spPr>
          <a:xfrm>
            <a:off x="6888089" y="4516402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熔点较高（</a:t>
            </a:r>
            <a:r>
              <a:rPr lang="en-US" altLang="zh-CN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801℃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2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1057910" y="111760"/>
            <a:ext cx="458914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离子键及离子晶体的物理性质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>
            <p:custDataLst>
              <p:tags r:id="rId1"/>
            </p:custDataLst>
          </p:nvPr>
        </p:nvSpPr>
        <p:spPr>
          <a:xfrm>
            <a:off x="557544" y="1350643"/>
            <a:ext cx="10320867" cy="523216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 fontAlgn="auto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①离子晶体的</a:t>
            </a:r>
            <a:r>
              <a:rPr lang="zh-CN" altLang="en-US" sz="2600" b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熔、沸点较高</a:t>
            </a: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600" b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难</a:t>
            </a:r>
            <a:r>
              <a:rPr lang="zh-CN" altLang="en-US" sz="2600" b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挥发性</a:t>
            </a:r>
            <a:r>
              <a:rPr lang="zh-CN" altLang="en-US" sz="2600" b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6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2"/>
          <p:cNvSpPr txBox="1"/>
          <p:nvPr>
            <p:custDataLst>
              <p:tags r:id="rId2"/>
            </p:custDataLst>
          </p:nvPr>
        </p:nvSpPr>
        <p:spPr>
          <a:xfrm>
            <a:off x="911424" y="1904873"/>
            <a:ext cx="10389281" cy="1323435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 fontAlgn="auto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离子晶体中，阴、阳离子之间通过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离子键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结合，一般离子键的强度较大，要使物质熔化或沸腾，就需要较多的能量。</a:t>
            </a:r>
            <a:endParaRPr lang="zh-CN" altLang="en-US" sz="260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3"/>
          <p:cNvSpPr txBox="1"/>
          <p:nvPr>
            <p:custDataLst>
              <p:tags r:id="rId3"/>
            </p:custDataLst>
          </p:nvPr>
        </p:nvSpPr>
        <p:spPr>
          <a:xfrm>
            <a:off x="911424" y="3257693"/>
            <a:ext cx="10389281" cy="1112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一般说来，阴阳离子的电荷数越</a:t>
            </a:r>
            <a:r>
              <a:rPr lang="zh-CN" altLang="en-US" sz="26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多</a:t>
            </a: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，离子半径越</a:t>
            </a:r>
            <a:r>
              <a:rPr lang="zh-CN" altLang="en-US" sz="26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小</a:t>
            </a: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，离子键越</a:t>
            </a:r>
            <a:r>
              <a:rPr lang="zh-CN" altLang="en-US" sz="26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强</a:t>
            </a: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，离子晶体的熔、沸点越</a:t>
            </a:r>
            <a:r>
              <a:rPr lang="zh-CN" altLang="en-US" sz="26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高</a:t>
            </a: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6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4"/>
          <p:cNvSpPr txBox="1"/>
          <p:nvPr>
            <p:custDataLst>
              <p:tags r:id="rId4"/>
            </p:custDataLst>
          </p:nvPr>
        </p:nvSpPr>
        <p:spPr>
          <a:xfrm>
            <a:off x="551384" y="4478638"/>
            <a:ext cx="7424420" cy="723271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②离子晶体的</a:t>
            </a:r>
            <a:r>
              <a:rPr lang="zh-CN" altLang="en-US" sz="2600" b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硬度较大</a:t>
            </a:r>
            <a:r>
              <a:rPr lang="zh-CN" altLang="en-US" sz="26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，难于压缩。</a:t>
            </a:r>
            <a:endParaRPr lang="zh-CN" altLang="en-US" sz="26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5"/>
          <p:cNvSpPr txBox="1"/>
          <p:nvPr>
            <p:custDataLst>
              <p:tags r:id="rId5"/>
            </p:custDataLst>
          </p:nvPr>
        </p:nvSpPr>
        <p:spPr>
          <a:xfrm>
            <a:off x="911424" y="5129901"/>
            <a:ext cx="10389281" cy="1323435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 fontAlgn="auto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离子晶体中有较强的离子键，所以硬度较大，当晶体受到冲击力作用时，部分离子键发生断裂，导致晶体破碎。</a:t>
            </a:r>
            <a:endParaRPr lang="zh-CN" altLang="en-US" sz="260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51384" y="501352"/>
            <a:ext cx="290656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离子晶体的性质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 userDrawn="1">
            <p:custDataLst>
              <p:tags r:id="rId7"/>
            </p:custDataLst>
          </p:nvPr>
        </p:nvSpPr>
        <p:spPr>
          <a:xfrm>
            <a:off x="1057910" y="111760"/>
            <a:ext cx="458914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离子键及离子晶体的物理性质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>
            <p:custDataLst>
              <p:tags r:id="rId1"/>
            </p:custDataLst>
          </p:nvPr>
        </p:nvSpPr>
        <p:spPr>
          <a:xfrm>
            <a:off x="551384" y="1084522"/>
            <a:ext cx="10197152" cy="652290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离子晶体不导电，</a:t>
            </a:r>
            <a:r>
              <a:rPr lang="zh-CN" altLang="en-US" sz="26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但熔化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或溶于水能导电。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2"/>
          <p:cNvSpPr txBox="1"/>
          <p:nvPr>
            <p:custDataLst>
              <p:tags r:id="rId2"/>
            </p:custDataLst>
          </p:nvPr>
        </p:nvSpPr>
        <p:spPr>
          <a:xfrm>
            <a:off x="839416" y="1844824"/>
            <a:ext cx="10369152" cy="723271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离子晶体中的</a:t>
            </a:r>
            <a:r>
              <a:rPr lang="zh-CN" altLang="en-US" sz="26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离子键较强，离子不能自由移动，即无自由移动的离子。</a:t>
            </a:r>
            <a:endParaRPr lang="zh-CN" altLang="en-US" sz="260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3"/>
          <p:cNvSpPr txBox="1"/>
          <p:nvPr>
            <p:custDataLst>
              <p:tags r:id="rId3"/>
            </p:custDataLst>
          </p:nvPr>
        </p:nvSpPr>
        <p:spPr>
          <a:xfrm>
            <a:off x="839417" y="2537223"/>
            <a:ext cx="10513167" cy="13234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17" tIns="60958" rIns="121917" bIns="60958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离子晶体熔化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可以形成</a:t>
            </a:r>
            <a:r>
              <a:rPr lang="zh-CN" altLang="en-US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自由移动的离子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r>
              <a:rPr lang="zh-CN" sz="26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溶于水时，阴、阳离子受到水分子作用变成了自由移动的离子（实质上是水合离子），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能够导电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4"/>
          <p:cNvSpPr txBox="1"/>
          <p:nvPr>
            <p:custDataLst>
              <p:tags r:id="rId4"/>
            </p:custDataLst>
          </p:nvPr>
        </p:nvSpPr>
        <p:spPr>
          <a:xfrm>
            <a:off x="554120" y="4149080"/>
            <a:ext cx="11158504" cy="1323435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 fontAlgn="auto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sz="2600" b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④大多数离子晶体易溶于极性溶剂水，难溶</a:t>
            </a:r>
            <a:r>
              <a:rPr lang="zh-CN" altLang="en-US" sz="2600" b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于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有机溶剂</a:t>
            </a:r>
            <a:r>
              <a:rPr lang="zh-CN" altLang="en-US" sz="2600" b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600" b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如汽油、苯等），遵循</a:t>
            </a:r>
            <a:r>
              <a:rPr lang="zh-CN" altLang="en-US" sz="2600" b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“相似相溶”</a:t>
            </a:r>
            <a:r>
              <a:rPr lang="zh-CN" altLang="en-US" sz="2600" b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规律。</a:t>
            </a:r>
            <a:endParaRPr lang="zh-CN" altLang="en-US" sz="2600" b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1057910" y="111760"/>
            <a:ext cx="458914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离子键及离子晶体的物理性质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479376" y="1196752"/>
            <a:ext cx="9433048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正误判断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含金属阳离子的晶体一定是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离子晶体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离子键是指阴、阳离子之间强烈的静电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引力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离子晶体中一定含有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金属元素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离子晶体熔化时，离子键越强，熔点越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(5)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离子晶体的熔点一定低于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共价晶体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(6)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离子晶体中除含有离子键外，可能含有</a:t>
            </a:r>
            <a:r>
              <a:rPr lang="zh-CN" altLang="zh-CN" sz="2600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共价键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en-US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7006703" y="366769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6360372" y="18637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7345537" y="247128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5375920" y="304281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6022251" y="424998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7681793" y="48573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6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1057910" y="111760"/>
            <a:ext cx="168275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课堂检测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1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51384" y="857349"/>
            <a:ext cx="11161240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微软雅黑" panose="020B0503020204020204" charset="-122"/>
              </a:rPr>
              <a:t>2.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分析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</a:rPr>
              <a:t>NaCl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</a:rPr>
              <a:t>KCl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</a:rPr>
              <a:t>RbCl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err="1">
                <a:latin typeface="Times New Roman" panose="02020603050405020304" pitchFamily="18" charset="0"/>
                <a:ea typeface="微软雅黑" panose="020B0503020204020204" charset="-122"/>
              </a:rPr>
              <a:t>CsCl</a:t>
            </a:r>
            <a:r>
              <a:rPr lang="zh-CN" altLang="zh-CN" sz="26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的熔点的变化规律是什么？造成这种规律的主要原因是什么？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51384" y="3593653"/>
            <a:ext cx="11161240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碱金属的氯化物随着碱金属原子序数增大，熔点降低。碱金属氯化物均属于离子晶体，随原子序数增大，碱金属阳离子的半径增大，与</a:t>
            </a:r>
            <a:r>
              <a:rPr lang="en-US" altLang="zh-CN" sz="2600" kern="10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zh-CN" altLang="zh-CN" sz="26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zh-CN" altLang="zh-CN" sz="26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间的距离增大，导致晶体中的离子键依次减弱，故熔点下降。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415480" y="2265491"/>
          <a:ext cx="9361040" cy="1188720"/>
        </p:xfrm>
        <a:graphic>
          <a:graphicData uri="http://schemas.openxmlformats.org/drawingml/2006/table">
            <a:tbl>
              <a:tblPr/>
              <a:tblGrid>
                <a:gridCol w="2346207"/>
                <a:gridCol w="1816418"/>
                <a:gridCol w="1615315"/>
                <a:gridCol w="1816418"/>
                <a:gridCol w="1766682"/>
              </a:tblGrid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NaCl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 err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KCl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RbCl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CsCl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熔点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808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772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717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645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1057910" y="111760"/>
            <a:ext cx="168275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课堂检测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2102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AS_UNIQUEID" val="1591"/>
</p:tagLst>
</file>

<file path=ppt/tags/tag103.xml><?xml version="1.0" encoding="utf-8"?>
<p:tagLst xmlns:p="http://schemas.openxmlformats.org/presentationml/2006/main">
  <p:tag name="AS_UNIQUEID" val="1592"/>
</p:tagLst>
</file>

<file path=ppt/tags/tag104.xml><?xml version="1.0" encoding="utf-8"?>
<p:tagLst xmlns:p="http://schemas.openxmlformats.org/presentationml/2006/main">
  <p:tag name="AS_UNIQUEID" val="1593"/>
</p:tagLst>
</file>

<file path=ppt/tags/tag105.xml><?xml version="1.0" encoding="utf-8"?>
<p:tagLst xmlns:p="http://schemas.openxmlformats.org/presentationml/2006/main">
  <p:tag name="AS_UNIQUEID" val="1594"/>
</p:tagLst>
</file>

<file path=ppt/tags/tag106.xml><?xml version="1.0" encoding="utf-8"?>
<p:tagLst xmlns:p="http://schemas.openxmlformats.org/presentationml/2006/main">
  <p:tag name="AS_UNIQUEID" val="1597"/>
</p:tagLst>
</file>

<file path=ppt/tags/tag107.xml><?xml version="1.0" encoding="utf-8"?>
<p:tagLst xmlns:p="http://schemas.openxmlformats.org/presentationml/2006/main">
  <p:tag name="AS_UNIQUEID" val="1598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AS_UNIQUEID" val="2127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2128"/>
</p:tagLst>
</file>

<file path=ppt/tags/tag111.xml><?xml version="1.0" encoding="utf-8"?>
<p:tagLst xmlns:p="http://schemas.openxmlformats.org/presentationml/2006/main">
  <p:tag name="AS_UNIQUEID" val="2129"/>
</p:tagLst>
</file>

<file path=ppt/tags/tag112.xml><?xml version="1.0" encoding="utf-8"?>
<p:tagLst xmlns:p="http://schemas.openxmlformats.org/presentationml/2006/main">
  <p:tag name="AS_UNIQUEID" val="2130"/>
</p:tagLst>
</file>

<file path=ppt/tags/tag113.xml><?xml version="1.0" encoding="utf-8"?>
<p:tagLst xmlns:p="http://schemas.openxmlformats.org/presentationml/2006/main">
  <p:tag name="AS_UNIQUEID" val="2131"/>
</p:tagLst>
</file>

<file path=ppt/tags/tag114.xml><?xml version="1.0" encoding="utf-8"?>
<p:tagLst xmlns:p="http://schemas.openxmlformats.org/presentationml/2006/main">
  <p:tag name="AS_UNIQUEID" val="2299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AS_UNIQUEID" val="2134"/>
</p:tagLst>
</file>

<file path=ppt/tags/tag117.xml><?xml version="1.0" encoding="utf-8"?>
<p:tagLst xmlns:p="http://schemas.openxmlformats.org/presentationml/2006/main">
  <p:tag name="AS_UNIQUEID" val="2135"/>
</p:tagLst>
</file>

<file path=ppt/tags/tag118.xml><?xml version="1.0" encoding="utf-8"?>
<p:tagLst xmlns:p="http://schemas.openxmlformats.org/presentationml/2006/main">
  <p:tag name="AS_UNIQUEID" val="2136"/>
</p:tagLst>
</file>

<file path=ppt/tags/tag119.xml><?xml version="1.0" encoding="utf-8"?>
<p:tagLst xmlns:p="http://schemas.openxmlformats.org/presentationml/2006/main">
  <p:tag name="AS_UNIQUEID" val="213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AS_UNIQUEID" val="2302"/>
</p:tagLst>
</file>

<file path=ppt/tags/tag122.xml><?xml version="1.0" encoding="utf-8"?>
<p:tagLst xmlns:p="http://schemas.openxmlformats.org/presentationml/2006/main">
  <p:tag name="AS_UNIQUEID" val="2303"/>
</p:tagLst>
</file>

<file path=ppt/tags/tag123.xml><?xml version="1.0" encoding="utf-8"?>
<p:tagLst xmlns:p="http://schemas.openxmlformats.org/presentationml/2006/main">
  <p:tag name="AS_UNIQUEID" val="2304"/>
</p:tagLst>
</file>

<file path=ppt/tags/tag124.xml><?xml version="1.0" encoding="utf-8"?>
<p:tagLst xmlns:p="http://schemas.openxmlformats.org/presentationml/2006/main">
  <p:tag name="AS_UNIQUEID" val="2305"/>
</p:tagLst>
</file>

<file path=ppt/tags/tag125.xml><?xml version="1.0" encoding="utf-8"?>
<p:tagLst xmlns:p="http://schemas.openxmlformats.org/presentationml/2006/main">
  <p:tag name="AS_UNIQUEID" val="2306"/>
</p:tagLst>
</file>

<file path=ppt/tags/tag126.xml><?xml version="1.0" encoding="utf-8"?>
<p:tagLst xmlns:p="http://schemas.openxmlformats.org/presentationml/2006/main">
  <p:tag name="AS_UNIQUEID" val="2307"/>
</p:tagLst>
</file>

<file path=ppt/tags/tag127.xml><?xml version="1.0" encoding="utf-8"?>
<p:tagLst xmlns:p="http://schemas.openxmlformats.org/presentationml/2006/main">
  <p:tag name="AS_UNIQUEID" val="2308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AS_UNIQUEID" val="231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2314"/>
</p:tagLst>
</file>

<file path=ppt/tags/tag131.xml><?xml version="1.0" encoding="utf-8"?>
<p:tagLst xmlns:p="http://schemas.openxmlformats.org/presentationml/2006/main">
  <p:tag name="AS_UNIQUEID" val="2315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AS_UNIQUEID" val="2317"/>
</p:tagLst>
</file>

<file path=ppt/tags/tag134.xml><?xml version="1.0" encoding="utf-8"?>
<p:tagLst xmlns:p="http://schemas.openxmlformats.org/presentationml/2006/main">
  <p:tag name="AS_UNIQUEID" val="2318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AS_UNIQUEID" val="2141"/>
  <p:tag name="KSO_WM_UNIT_PLACING_PICTURE_USER_VIEWPORT" val="{&quot;height&quot;:4013,&quot;width&quot;:3500}"/>
</p:tagLst>
</file>

<file path=ppt/tags/tag137.xml><?xml version="1.0" encoding="utf-8"?>
<p:tagLst xmlns:p="http://schemas.openxmlformats.org/presentationml/2006/main">
  <p:tag name="AS_UNIQUEID" val="2338"/>
</p:tagLst>
</file>

<file path=ppt/tags/tag138.xml><?xml version="1.0" encoding="utf-8"?>
<p:tagLst xmlns:p="http://schemas.openxmlformats.org/presentationml/2006/main">
  <p:tag name="AS_UNIQUEID" val="703"/>
</p:tagLst>
</file>

<file path=ppt/tags/tag139.xml><?xml version="1.0" encoding="utf-8"?>
<p:tagLst xmlns:p="http://schemas.openxmlformats.org/presentationml/2006/main">
  <p:tag name="AS_UNIQUEID" val="70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705"/>
</p:tagLst>
</file>

<file path=ppt/tags/tag141.xml><?xml version="1.0" encoding="utf-8"?>
<p:tagLst xmlns:p="http://schemas.openxmlformats.org/presentationml/2006/main">
  <p:tag name="AS_UNIQUEID" val="706"/>
</p:tagLst>
</file>

<file path=ppt/tags/tag142.xml><?xml version="1.0" encoding="utf-8"?>
<p:tagLst xmlns:p="http://schemas.openxmlformats.org/presentationml/2006/main">
  <p:tag name="AS_UNIQUEID" val="707"/>
</p:tagLst>
</file>

<file path=ppt/tags/tag143.xml><?xml version="1.0" encoding="utf-8"?>
<p:tagLst xmlns:p="http://schemas.openxmlformats.org/presentationml/2006/main">
  <p:tag name="AS_UNIQUEID" val="708"/>
</p:tagLst>
</file>

<file path=ppt/tags/tag144.xml><?xml version="1.0" encoding="utf-8"?>
<p:tagLst xmlns:p="http://schemas.openxmlformats.org/presentationml/2006/main">
  <p:tag name="AS_UNIQUEID" val="2143"/>
</p:tagLst>
</file>

<file path=ppt/tags/tag145.xml><?xml version="1.0" encoding="utf-8"?>
<p:tagLst xmlns:p="http://schemas.openxmlformats.org/presentationml/2006/main">
  <p:tag name="AS_UNIQUEID" val="2144"/>
</p:tagLst>
</file>

<file path=ppt/tags/tag146.xml><?xml version="1.0" encoding="utf-8"?>
<p:tagLst xmlns:p="http://schemas.openxmlformats.org/presentationml/2006/main">
  <p:tag name="AS_UNIQUEID" val="1668"/>
</p:tagLst>
</file>

<file path=ppt/tags/tag147.xml><?xml version="1.0" encoding="utf-8"?>
<p:tagLst xmlns:p="http://schemas.openxmlformats.org/presentationml/2006/main">
  <p:tag name="AS_UNIQUEID" val="2145"/>
</p:tagLst>
</file>

<file path=ppt/tags/tag148.xml><?xml version="1.0" encoding="utf-8"?>
<p:tagLst xmlns:p="http://schemas.openxmlformats.org/presentationml/2006/main">
  <p:tag name="AS_UNIQUEID" val="2146"/>
</p:tagLst>
</file>

<file path=ppt/tags/tag149.xml><?xml version="1.0" encoding="utf-8"?>
<p:tagLst xmlns:p="http://schemas.openxmlformats.org/presentationml/2006/main">
  <p:tag name="AS_UNIQUEID" val="214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2339"/>
</p:tagLst>
</file>

<file path=ppt/tags/tag151.xml><?xml version="1.0" encoding="utf-8"?>
<p:tagLst xmlns:p="http://schemas.openxmlformats.org/presentationml/2006/main">
  <p:tag name="AS_UNIQUEID" val="2340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AS_UNIQUEID" val="741"/>
</p:tagLst>
</file>

<file path=ppt/tags/tag154.xml><?xml version="1.0" encoding="utf-8"?>
<p:tagLst xmlns:p="http://schemas.openxmlformats.org/presentationml/2006/main">
  <p:tag name="AS_UNIQUEID" val="742"/>
</p:tagLst>
</file>

<file path=ppt/tags/tag155.xml><?xml version="1.0" encoding="utf-8"?>
<p:tagLst xmlns:p="http://schemas.openxmlformats.org/presentationml/2006/main">
  <p:tag name="AS_UNIQUEID" val="743"/>
</p:tagLst>
</file>

<file path=ppt/tags/tag156.xml><?xml version="1.0" encoding="utf-8"?>
<p:tagLst xmlns:p="http://schemas.openxmlformats.org/presentationml/2006/main">
  <p:tag name="AS_UNIQUEID" val="744"/>
</p:tagLst>
</file>

<file path=ppt/tags/tag157.xml><?xml version="1.0" encoding="utf-8"?>
<p:tagLst xmlns:p="http://schemas.openxmlformats.org/presentationml/2006/main">
  <p:tag name="AS_UNIQUEID" val="745"/>
</p:tagLst>
</file>

<file path=ppt/tags/tag158.xml><?xml version="1.0" encoding="utf-8"?>
<p:tagLst xmlns:p="http://schemas.openxmlformats.org/presentationml/2006/main">
  <p:tag name="AS_UNIQUEID" val="746"/>
</p:tagLst>
</file>

<file path=ppt/tags/tag159.xml><?xml version="1.0" encoding="utf-8"?>
<p:tagLst xmlns:p="http://schemas.openxmlformats.org/presentationml/2006/main">
  <p:tag name="AS_UNIQUEID" val="74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748"/>
</p:tagLst>
</file>

<file path=ppt/tags/tag161.xml><?xml version="1.0" encoding="utf-8"?>
<p:tagLst xmlns:p="http://schemas.openxmlformats.org/presentationml/2006/main">
  <p:tag name="AS_UNIQUEID" val="749"/>
</p:tagLst>
</file>

<file path=ppt/tags/tag162.xml><?xml version="1.0" encoding="utf-8"?>
<p:tagLst xmlns:p="http://schemas.openxmlformats.org/presentationml/2006/main">
  <p:tag name="AS_UNIQUEID" val="750"/>
</p:tagLst>
</file>

<file path=ppt/tags/tag163.xml><?xml version="1.0" encoding="utf-8"?>
<p:tagLst xmlns:p="http://schemas.openxmlformats.org/presentationml/2006/main">
  <p:tag name="AS_UNIQUEID" val="751"/>
</p:tagLst>
</file>

<file path=ppt/tags/tag164.xml><?xml version="1.0" encoding="utf-8"?>
<p:tagLst xmlns:p="http://schemas.openxmlformats.org/presentationml/2006/main">
  <p:tag name="AS_UNIQUEID" val="752"/>
</p:tagLst>
</file>

<file path=ppt/tags/tag165.xml><?xml version="1.0" encoding="utf-8"?>
<p:tagLst xmlns:p="http://schemas.openxmlformats.org/presentationml/2006/main">
  <p:tag name="AS_UNIQUEID" val="753"/>
</p:tagLst>
</file>

<file path=ppt/tags/tag166.xml><?xml version="1.0" encoding="utf-8"?>
<p:tagLst xmlns:p="http://schemas.openxmlformats.org/presentationml/2006/main">
  <p:tag name="AS_UNIQUEID" val="754"/>
</p:tagLst>
</file>

<file path=ppt/tags/tag167.xml><?xml version="1.0" encoding="utf-8"?>
<p:tagLst xmlns:p="http://schemas.openxmlformats.org/presentationml/2006/main">
  <p:tag name="AS_UNIQUEID" val="755"/>
</p:tagLst>
</file>

<file path=ppt/tags/tag168.xml><?xml version="1.0" encoding="utf-8"?>
<p:tagLst xmlns:p="http://schemas.openxmlformats.org/presentationml/2006/main">
  <p:tag name="AS_UNIQUEID" val="756"/>
</p:tagLst>
</file>

<file path=ppt/tags/tag169.xml><?xml version="1.0" encoding="utf-8"?>
<p:tagLst xmlns:p="http://schemas.openxmlformats.org/presentationml/2006/main">
  <p:tag name="AS_UNIQUEID" val="75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758"/>
</p:tagLst>
</file>

<file path=ppt/tags/tag171.xml><?xml version="1.0" encoding="utf-8"?>
<p:tagLst xmlns:p="http://schemas.openxmlformats.org/presentationml/2006/main">
  <p:tag name="AS_UNIQUEID" val="759"/>
</p:tagLst>
</file>

<file path=ppt/tags/tag172.xml><?xml version="1.0" encoding="utf-8"?>
<p:tagLst xmlns:p="http://schemas.openxmlformats.org/presentationml/2006/main">
  <p:tag name="AS_UNIQUEID" val="760"/>
</p:tagLst>
</file>

<file path=ppt/tags/tag173.xml><?xml version="1.0" encoding="utf-8"?>
<p:tagLst xmlns:p="http://schemas.openxmlformats.org/presentationml/2006/main">
  <p:tag name="AS_UNIQUEID" val="761"/>
</p:tagLst>
</file>

<file path=ppt/tags/tag174.xml><?xml version="1.0" encoding="utf-8"?>
<p:tagLst xmlns:p="http://schemas.openxmlformats.org/presentationml/2006/main">
  <p:tag name="AS_UNIQUEID" val="762"/>
</p:tagLst>
</file>

<file path=ppt/tags/tag175.xml><?xml version="1.0" encoding="utf-8"?>
<p:tagLst xmlns:p="http://schemas.openxmlformats.org/presentationml/2006/main">
  <p:tag name="AS_UNIQUEID" val="763"/>
</p:tagLst>
</file>

<file path=ppt/tags/tag176.xml><?xml version="1.0" encoding="utf-8"?>
<p:tagLst xmlns:p="http://schemas.openxmlformats.org/presentationml/2006/main">
  <p:tag name="AS_UNIQUEID" val="764"/>
</p:tagLst>
</file>

<file path=ppt/tags/tag177.xml><?xml version="1.0" encoding="utf-8"?>
<p:tagLst xmlns:p="http://schemas.openxmlformats.org/presentationml/2006/main">
  <p:tag name="AS_UNIQUEID" val="765"/>
</p:tagLst>
</file>

<file path=ppt/tags/tag178.xml><?xml version="1.0" encoding="utf-8"?>
<p:tagLst xmlns:p="http://schemas.openxmlformats.org/presentationml/2006/main">
  <p:tag name="AS_UNIQUEID" val="766"/>
</p:tagLst>
</file>

<file path=ppt/tags/tag179.xml><?xml version="1.0" encoding="utf-8"?>
<p:tagLst xmlns:p="http://schemas.openxmlformats.org/presentationml/2006/main">
  <p:tag name="AS_UNIQUEID" val="76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768"/>
</p:tagLst>
</file>

<file path=ppt/tags/tag181.xml><?xml version="1.0" encoding="utf-8"?>
<p:tagLst xmlns:p="http://schemas.openxmlformats.org/presentationml/2006/main">
  <p:tag name="AS_UNIQUEID" val="769"/>
</p:tagLst>
</file>

<file path=ppt/tags/tag182.xml><?xml version="1.0" encoding="utf-8"?>
<p:tagLst xmlns:p="http://schemas.openxmlformats.org/presentationml/2006/main">
  <p:tag name="AS_UNIQUEID" val="770"/>
</p:tagLst>
</file>

<file path=ppt/tags/tag183.xml><?xml version="1.0" encoding="utf-8"?>
<p:tagLst xmlns:p="http://schemas.openxmlformats.org/presentationml/2006/main">
  <p:tag name="AS_UNIQUEID" val="771"/>
</p:tagLst>
</file>

<file path=ppt/tags/tag184.xml><?xml version="1.0" encoding="utf-8"?>
<p:tagLst xmlns:p="http://schemas.openxmlformats.org/presentationml/2006/main">
  <p:tag name="AS_UNIQUEID" val="772"/>
</p:tagLst>
</file>

<file path=ppt/tags/tag185.xml><?xml version="1.0" encoding="utf-8"?>
<p:tagLst xmlns:p="http://schemas.openxmlformats.org/presentationml/2006/main">
  <p:tag name="AS_UNIQUEID" val="773"/>
</p:tagLst>
</file>

<file path=ppt/tags/tag186.xml><?xml version="1.0" encoding="utf-8"?>
<p:tagLst xmlns:p="http://schemas.openxmlformats.org/presentationml/2006/main">
  <p:tag name="AS_UNIQUEID" val="774"/>
</p:tagLst>
</file>

<file path=ppt/tags/tag187.xml><?xml version="1.0" encoding="utf-8"?>
<p:tagLst xmlns:p="http://schemas.openxmlformats.org/presentationml/2006/main">
  <p:tag name="AS_UNIQUEID" val="775"/>
</p:tagLst>
</file>

<file path=ppt/tags/tag188.xml><?xml version="1.0" encoding="utf-8"?>
<p:tagLst xmlns:p="http://schemas.openxmlformats.org/presentationml/2006/main">
  <p:tag name="AS_UNIQUEID" val="776"/>
</p:tagLst>
</file>

<file path=ppt/tags/tag189.xml><?xml version="1.0" encoding="utf-8"?>
<p:tagLst xmlns:p="http://schemas.openxmlformats.org/presentationml/2006/main">
  <p:tag name="AS_UNIQUEID" val="777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778"/>
</p:tagLst>
</file>

<file path=ppt/tags/tag191.xml><?xml version="1.0" encoding="utf-8"?>
<p:tagLst xmlns:p="http://schemas.openxmlformats.org/presentationml/2006/main">
  <p:tag name="AS_UNIQUEID" val="779"/>
</p:tagLst>
</file>

<file path=ppt/tags/tag192.xml><?xml version="1.0" encoding="utf-8"?>
<p:tagLst xmlns:p="http://schemas.openxmlformats.org/presentationml/2006/main">
  <p:tag name="AS_UNIQUEID" val="780"/>
</p:tagLst>
</file>

<file path=ppt/tags/tag193.xml><?xml version="1.0" encoding="utf-8"?>
<p:tagLst xmlns:p="http://schemas.openxmlformats.org/presentationml/2006/main">
  <p:tag name="AS_UNIQUEID" val="781"/>
</p:tagLst>
</file>

<file path=ppt/tags/tag194.xml><?xml version="1.0" encoding="utf-8"?>
<p:tagLst xmlns:p="http://schemas.openxmlformats.org/presentationml/2006/main">
  <p:tag name="AS_UNIQUEID" val="782"/>
</p:tagLst>
</file>

<file path=ppt/tags/tag195.xml><?xml version="1.0" encoding="utf-8"?>
<p:tagLst xmlns:p="http://schemas.openxmlformats.org/presentationml/2006/main">
  <p:tag name="AS_UNIQUEID" val="783"/>
</p:tagLst>
</file>

<file path=ppt/tags/tag196.xml><?xml version="1.0" encoding="utf-8"?>
<p:tagLst xmlns:p="http://schemas.openxmlformats.org/presentationml/2006/main">
  <p:tag name="AS_UNIQUEID" val="784"/>
</p:tagLst>
</file>

<file path=ppt/tags/tag197.xml><?xml version="1.0" encoding="utf-8"?>
<p:tagLst xmlns:p="http://schemas.openxmlformats.org/presentationml/2006/main">
  <p:tag name="AS_UNIQUEID" val="785"/>
</p:tagLst>
</file>

<file path=ppt/tags/tag198.xml><?xml version="1.0" encoding="utf-8"?>
<p:tagLst xmlns:p="http://schemas.openxmlformats.org/presentationml/2006/main">
  <p:tag name="AS_UNIQUEID" val="786"/>
</p:tagLst>
</file>

<file path=ppt/tags/tag199.xml><?xml version="1.0" encoding="utf-8"?>
<p:tagLst xmlns:p="http://schemas.openxmlformats.org/presentationml/2006/main">
  <p:tag name="AS_UNIQUEID" val="78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788"/>
</p:tagLst>
</file>

<file path=ppt/tags/tag201.xml><?xml version="1.0" encoding="utf-8"?>
<p:tagLst xmlns:p="http://schemas.openxmlformats.org/presentationml/2006/main">
  <p:tag name="AS_UNIQUEID" val="789"/>
</p:tagLst>
</file>

<file path=ppt/tags/tag202.xml><?xml version="1.0" encoding="utf-8"?>
<p:tagLst xmlns:p="http://schemas.openxmlformats.org/presentationml/2006/main">
  <p:tag name="AS_UNIQUEID" val="790"/>
</p:tagLst>
</file>

<file path=ppt/tags/tag203.xml><?xml version="1.0" encoding="utf-8"?>
<p:tagLst xmlns:p="http://schemas.openxmlformats.org/presentationml/2006/main">
  <p:tag name="AS_UNIQUEID" val="791"/>
</p:tagLst>
</file>

<file path=ppt/tags/tag204.xml><?xml version="1.0" encoding="utf-8"?>
<p:tagLst xmlns:p="http://schemas.openxmlformats.org/presentationml/2006/main">
  <p:tag name="AS_UNIQUEID" val="792"/>
</p:tagLst>
</file>

<file path=ppt/tags/tag205.xml><?xml version="1.0" encoding="utf-8"?>
<p:tagLst xmlns:p="http://schemas.openxmlformats.org/presentationml/2006/main">
  <p:tag name="AS_UNIQUEID" val="793"/>
</p:tagLst>
</file>

<file path=ppt/tags/tag206.xml><?xml version="1.0" encoding="utf-8"?>
<p:tagLst xmlns:p="http://schemas.openxmlformats.org/presentationml/2006/main">
  <p:tag name="AS_UNIQUEID" val="794"/>
</p:tagLst>
</file>

<file path=ppt/tags/tag207.xml><?xml version="1.0" encoding="utf-8"?>
<p:tagLst xmlns:p="http://schemas.openxmlformats.org/presentationml/2006/main">
  <p:tag name="AS_UNIQUEID" val="795"/>
</p:tagLst>
</file>

<file path=ppt/tags/tag208.xml><?xml version="1.0" encoding="utf-8"?>
<p:tagLst xmlns:p="http://schemas.openxmlformats.org/presentationml/2006/main">
  <p:tag name="AS_UNIQUEID" val="796"/>
</p:tagLst>
</file>

<file path=ppt/tags/tag209.xml><?xml version="1.0" encoding="utf-8"?>
<p:tagLst xmlns:p="http://schemas.openxmlformats.org/presentationml/2006/main">
  <p:tag name="AS_UNIQUEID" val="79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798"/>
</p:tagLst>
</file>

<file path=ppt/tags/tag211.xml><?xml version="1.0" encoding="utf-8"?>
<p:tagLst xmlns:p="http://schemas.openxmlformats.org/presentationml/2006/main">
  <p:tag name="AS_UNIQUEID" val="799"/>
</p:tagLst>
</file>

<file path=ppt/tags/tag212.xml><?xml version="1.0" encoding="utf-8"?>
<p:tagLst xmlns:p="http://schemas.openxmlformats.org/presentationml/2006/main">
  <p:tag name="AS_UNIQUEID" val="800"/>
</p:tagLst>
</file>

<file path=ppt/tags/tag213.xml><?xml version="1.0" encoding="utf-8"?>
<p:tagLst xmlns:p="http://schemas.openxmlformats.org/presentationml/2006/main">
  <p:tag name="AS_UNIQUEID" val="801"/>
</p:tagLst>
</file>

<file path=ppt/tags/tag214.xml><?xml version="1.0" encoding="utf-8"?>
<p:tagLst xmlns:p="http://schemas.openxmlformats.org/presentationml/2006/main">
  <p:tag name="AS_UNIQUEID" val="802"/>
</p:tagLst>
</file>

<file path=ppt/tags/tag215.xml><?xml version="1.0" encoding="utf-8"?>
<p:tagLst xmlns:p="http://schemas.openxmlformats.org/presentationml/2006/main">
  <p:tag name="AS_UNIQUEID" val="803"/>
</p:tagLst>
</file>

<file path=ppt/tags/tag216.xml><?xml version="1.0" encoding="utf-8"?>
<p:tagLst xmlns:p="http://schemas.openxmlformats.org/presentationml/2006/main">
  <p:tag name="AS_UNIQUEID" val="804"/>
</p:tagLst>
</file>

<file path=ppt/tags/tag217.xml><?xml version="1.0" encoding="utf-8"?>
<p:tagLst xmlns:p="http://schemas.openxmlformats.org/presentationml/2006/main">
  <p:tag name="AS_UNIQUEID" val="740"/>
</p:tagLst>
</file>

<file path=ppt/tags/tag218.xml><?xml version="1.0" encoding="utf-8"?>
<p:tagLst xmlns:p="http://schemas.openxmlformats.org/presentationml/2006/main">
  <p:tag name="AS_UNIQUEID" val="2150"/>
</p:tagLst>
</file>

<file path=ppt/tags/tag219.xml><?xml version="1.0" encoding="utf-8"?>
<p:tagLst xmlns:p="http://schemas.openxmlformats.org/presentationml/2006/main">
  <p:tag name="AS_UNIQUEID" val="234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343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AS_UNIQUEID" val="1387"/>
</p:tagLst>
</file>

<file path=ppt/tags/tag223.xml><?xml version="1.0" encoding="utf-8"?>
<p:tagLst xmlns:p="http://schemas.openxmlformats.org/presentationml/2006/main">
  <p:tag name="AS_UNIQUEID" val="1388"/>
</p:tagLst>
</file>

<file path=ppt/tags/tag224.xml><?xml version="1.0" encoding="utf-8"?>
<p:tagLst xmlns:p="http://schemas.openxmlformats.org/presentationml/2006/main">
  <p:tag name="AS_UNIQUEID" val="1389"/>
</p:tagLst>
</file>

<file path=ppt/tags/tag225.xml><?xml version="1.0" encoding="utf-8"?>
<p:tagLst xmlns:p="http://schemas.openxmlformats.org/presentationml/2006/main">
  <p:tag name="AS_UNIQUEID" val="1390"/>
</p:tagLst>
</file>

<file path=ppt/tags/tag226.xml><?xml version="1.0" encoding="utf-8"?>
<p:tagLst xmlns:p="http://schemas.openxmlformats.org/presentationml/2006/main">
  <p:tag name="AS_UNIQUEID" val="1391"/>
</p:tagLst>
</file>

<file path=ppt/tags/tag227.xml><?xml version="1.0" encoding="utf-8"?>
<p:tagLst xmlns:p="http://schemas.openxmlformats.org/presentationml/2006/main">
  <p:tag name="AS_UNIQUEID" val="1392"/>
</p:tagLst>
</file>

<file path=ppt/tags/tag228.xml><?xml version="1.0" encoding="utf-8"?>
<p:tagLst xmlns:p="http://schemas.openxmlformats.org/presentationml/2006/main">
  <p:tag name="AS_UNIQUEID" val="1393"/>
</p:tagLst>
</file>

<file path=ppt/tags/tag229.xml><?xml version="1.0" encoding="utf-8"?>
<p:tagLst xmlns:p="http://schemas.openxmlformats.org/presentationml/2006/main">
  <p:tag name="AS_UNIQUEID" val="139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1395"/>
</p:tagLst>
</file>

<file path=ppt/tags/tag231.xml><?xml version="1.0" encoding="utf-8"?>
<p:tagLst xmlns:p="http://schemas.openxmlformats.org/presentationml/2006/main">
  <p:tag name="AS_UNIQUEID" val="1396"/>
</p:tagLst>
</file>

<file path=ppt/tags/tag232.xml><?xml version="1.0" encoding="utf-8"?>
<p:tagLst xmlns:p="http://schemas.openxmlformats.org/presentationml/2006/main">
  <p:tag name="AS_UNIQUEID" val="1397"/>
</p:tagLst>
</file>

<file path=ppt/tags/tag233.xml><?xml version="1.0" encoding="utf-8"?>
<p:tagLst xmlns:p="http://schemas.openxmlformats.org/presentationml/2006/main">
  <p:tag name="AS_UNIQUEID" val="1398"/>
</p:tagLst>
</file>

<file path=ppt/tags/tag234.xml><?xml version="1.0" encoding="utf-8"?>
<p:tagLst xmlns:p="http://schemas.openxmlformats.org/presentationml/2006/main">
  <p:tag name="AS_UNIQUEID" val="1399"/>
</p:tagLst>
</file>

<file path=ppt/tags/tag235.xml><?xml version="1.0" encoding="utf-8"?>
<p:tagLst xmlns:p="http://schemas.openxmlformats.org/presentationml/2006/main">
  <p:tag name="AS_UNIQUEID" val="1400"/>
</p:tagLst>
</file>

<file path=ppt/tags/tag236.xml><?xml version="1.0" encoding="utf-8"?>
<p:tagLst xmlns:p="http://schemas.openxmlformats.org/presentationml/2006/main">
  <p:tag name="AS_UNIQUEID" val="1401"/>
</p:tagLst>
</file>

<file path=ppt/tags/tag237.xml><?xml version="1.0" encoding="utf-8"?>
<p:tagLst xmlns:p="http://schemas.openxmlformats.org/presentationml/2006/main">
  <p:tag name="AS_UNIQUEID" val="1402"/>
</p:tagLst>
</file>

<file path=ppt/tags/tag238.xml><?xml version="1.0" encoding="utf-8"?>
<p:tagLst xmlns:p="http://schemas.openxmlformats.org/presentationml/2006/main">
  <p:tag name="AS_UNIQUEID" val="1403"/>
</p:tagLst>
</file>

<file path=ppt/tags/tag239.xml><?xml version="1.0" encoding="utf-8"?>
<p:tagLst xmlns:p="http://schemas.openxmlformats.org/presentationml/2006/main">
  <p:tag name="AS_UNIQUEID" val="1404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1405"/>
</p:tagLst>
</file>

<file path=ppt/tags/tag241.xml><?xml version="1.0" encoding="utf-8"?>
<p:tagLst xmlns:p="http://schemas.openxmlformats.org/presentationml/2006/main">
  <p:tag name="AS_UNIQUEID" val="1406"/>
</p:tagLst>
</file>

<file path=ppt/tags/tag242.xml><?xml version="1.0" encoding="utf-8"?>
<p:tagLst xmlns:p="http://schemas.openxmlformats.org/presentationml/2006/main">
  <p:tag name="AS_UNIQUEID" val="1407"/>
</p:tagLst>
</file>

<file path=ppt/tags/tag243.xml><?xml version="1.0" encoding="utf-8"?>
<p:tagLst xmlns:p="http://schemas.openxmlformats.org/presentationml/2006/main">
  <p:tag name="AS_UNIQUEID" val="1408"/>
</p:tagLst>
</file>

<file path=ppt/tags/tag244.xml><?xml version="1.0" encoding="utf-8"?>
<p:tagLst xmlns:p="http://schemas.openxmlformats.org/presentationml/2006/main">
  <p:tag name="AS_UNIQUEID" val="1409"/>
</p:tagLst>
</file>

<file path=ppt/tags/tag245.xml><?xml version="1.0" encoding="utf-8"?>
<p:tagLst xmlns:p="http://schemas.openxmlformats.org/presentationml/2006/main">
  <p:tag name="AS_UNIQUEID" val="2153"/>
</p:tagLst>
</file>

<file path=ppt/tags/tag246.xml><?xml version="1.0" encoding="utf-8"?>
<p:tagLst xmlns:p="http://schemas.openxmlformats.org/presentationml/2006/main">
  <p:tag name="AS_UNIQUEID" val="1917"/>
</p:tagLst>
</file>

<file path=ppt/tags/tag247.xml><?xml version="1.0" encoding="utf-8"?>
<p:tagLst xmlns:p="http://schemas.openxmlformats.org/presentationml/2006/main">
  <p:tag name="AS_UNIQUEID" val="1918"/>
</p:tagLst>
</file>

<file path=ppt/tags/tag248.xml><?xml version="1.0" encoding="utf-8"?>
<p:tagLst xmlns:p="http://schemas.openxmlformats.org/presentationml/2006/main">
  <p:tag name="AS_UNIQUEID" val="1919"/>
</p:tagLst>
</file>

<file path=ppt/tags/tag249.xml><?xml version="1.0" encoding="utf-8"?>
<p:tagLst xmlns:p="http://schemas.openxmlformats.org/presentationml/2006/main">
  <p:tag name="AS_UNIQUEID" val="192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1921"/>
</p:tagLst>
</file>

<file path=ppt/tags/tag251.xml><?xml version="1.0" encoding="utf-8"?>
<p:tagLst xmlns:p="http://schemas.openxmlformats.org/presentationml/2006/main">
  <p:tag name="AS_UNIQUEID" val="1922"/>
</p:tagLst>
</file>

<file path=ppt/tags/tag252.xml><?xml version="1.0" encoding="utf-8"?>
<p:tagLst xmlns:p="http://schemas.openxmlformats.org/presentationml/2006/main">
  <p:tag name="AS_UNIQUEID" val="1923"/>
</p:tagLst>
</file>

<file path=ppt/tags/tag253.xml><?xml version="1.0" encoding="utf-8"?>
<p:tagLst xmlns:p="http://schemas.openxmlformats.org/presentationml/2006/main">
  <p:tag name="AS_UNIQUEID" val="1924"/>
</p:tagLst>
</file>

<file path=ppt/tags/tag254.xml><?xml version="1.0" encoding="utf-8"?>
<p:tagLst xmlns:p="http://schemas.openxmlformats.org/presentationml/2006/main">
  <p:tag name="AS_UNIQUEID" val="1925"/>
</p:tagLst>
</file>

<file path=ppt/tags/tag255.xml><?xml version="1.0" encoding="utf-8"?>
<p:tagLst xmlns:p="http://schemas.openxmlformats.org/presentationml/2006/main">
  <p:tag name="AS_UNIQUEID" val="1926"/>
</p:tagLst>
</file>

<file path=ppt/tags/tag256.xml><?xml version="1.0" encoding="utf-8"?>
<p:tagLst xmlns:p="http://schemas.openxmlformats.org/presentationml/2006/main">
  <p:tag name="AS_UNIQUEID" val="1927"/>
</p:tagLst>
</file>

<file path=ppt/tags/tag257.xml><?xml version="1.0" encoding="utf-8"?>
<p:tagLst xmlns:p="http://schemas.openxmlformats.org/presentationml/2006/main">
  <p:tag name="AS_UNIQUEID" val="1928"/>
</p:tagLst>
</file>

<file path=ppt/tags/tag258.xml><?xml version="1.0" encoding="utf-8"?>
<p:tagLst xmlns:p="http://schemas.openxmlformats.org/presentationml/2006/main">
  <p:tag name="AS_UNIQUEID" val="1929"/>
</p:tagLst>
</file>

<file path=ppt/tags/tag259.xml><?xml version="1.0" encoding="utf-8"?>
<p:tagLst xmlns:p="http://schemas.openxmlformats.org/presentationml/2006/main">
  <p:tag name="AS_UNIQUEID" val="193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1931"/>
</p:tagLst>
</file>

<file path=ppt/tags/tag261.xml><?xml version="1.0" encoding="utf-8"?>
<p:tagLst xmlns:p="http://schemas.openxmlformats.org/presentationml/2006/main">
  <p:tag name="AS_UNIQUEID" val="1932"/>
</p:tagLst>
</file>

<file path=ppt/tags/tag262.xml><?xml version="1.0" encoding="utf-8"?>
<p:tagLst xmlns:p="http://schemas.openxmlformats.org/presentationml/2006/main">
  <p:tag name="AS_UNIQUEID" val="1933"/>
</p:tagLst>
</file>

<file path=ppt/tags/tag263.xml><?xml version="1.0" encoding="utf-8"?>
<p:tagLst xmlns:p="http://schemas.openxmlformats.org/presentationml/2006/main">
  <p:tag name="AS_UNIQUEID" val="1934"/>
</p:tagLst>
</file>

<file path=ppt/tags/tag264.xml><?xml version="1.0" encoding="utf-8"?>
<p:tagLst xmlns:p="http://schemas.openxmlformats.org/presentationml/2006/main">
  <p:tag name="AS_UNIQUEID" val="1935"/>
</p:tagLst>
</file>

<file path=ppt/tags/tag265.xml><?xml version="1.0" encoding="utf-8"?>
<p:tagLst xmlns:p="http://schemas.openxmlformats.org/presentationml/2006/main">
  <p:tag name="AS_UNIQUEID" val="1936"/>
</p:tagLst>
</file>

<file path=ppt/tags/tag266.xml><?xml version="1.0" encoding="utf-8"?>
<p:tagLst xmlns:p="http://schemas.openxmlformats.org/presentationml/2006/main">
  <p:tag name="AS_UNIQUEID" val="1937"/>
</p:tagLst>
</file>

<file path=ppt/tags/tag267.xml><?xml version="1.0" encoding="utf-8"?>
<p:tagLst xmlns:p="http://schemas.openxmlformats.org/presentationml/2006/main">
  <p:tag name="AS_UNIQUEID" val="1938"/>
</p:tagLst>
</file>

<file path=ppt/tags/tag268.xml><?xml version="1.0" encoding="utf-8"?>
<p:tagLst xmlns:p="http://schemas.openxmlformats.org/presentationml/2006/main">
  <p:tag name="AS_UNIQUEID" val="1939"/>
</p:tagLst>
</file>

<file path=ppt/tags/tag269.xml><?xml version="1.0" encoding="utf-8"?>
<p:tagLst xmlns:p="http://schemas.openxmlformats.org/presentationml/2006/main">
  <p:tag name="AS_UNIQUEID" val="194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2154"/>
</p:tagLst>
</file>

<file path=ppt/tags/tag271.xml><?xml version="1.0" encoding="utf-8"?>
<p:tagLst xmlns:p="http://schemas.openxmlformats.org/presentationml/2006/main">
  <p:tag name="AS_UNIQUEID" val="1934"/>
</p:tagLst>
</file>

<file path=ppt/tags/tag272.xml><?xml version="1.0" encoding="utf-8"?>
<p:tagLst xmlns:p="http://schemas.openxmlformats.org/presentationml/2006/main">
  <p:tag name="AS_UNIQUEID" val="1940"/>
</p:tagLst>
</file>

<file path=ppt/tags/tag273.xml><?xml version="1.0" encoding="utf-8"?>
<p:tagLst xmlns:p="http://schemas.openxmlformats.org/presentationml/2006/main">
  <p:tag name="AS_UNIQUEID" val="2155"/>
</p:tagLst>
</file>

<file path=ppt/tags/tag274.xml><?xml version="1.0" encoding="utf-8"?>
<p:tagLst xmlns:p="http://schemas.openxmlformats.org/presentationml/2006/main">
  <p:tag name="AS_UNIQUEID" val="2156"/>
</p:tagLst>
</file>

<file path=ppt/tags/tag275.xml><?xml version="1.0" encoding="utf-8"?>
<p:tagLst xmlns:p="http://schemas.openxmlformats.org/presentationml/2006/main">
  <p:tag name="AS_UNIQUEID" val="2157"/>
</p:tagLst>
</file>

<file path=ppt/tags/tag276.xml><?xml version="1.0" encoding="utf-8"?>
<p:tagLst xmlns:p="http://schemas.openxmlformats.org/presentationml/2006/main">
  <p:tag name="AS_UNIQUEID" val="2158"/>
</p:tagLst>
</file>

<file path=ppt/tags/tag277.xml><?xml version="1.0" encoding="utf-8"?>
<p:tagLst xmlns:p="http://schemas.openxmlformats.org/presentationml/2006/main">
  <p:tag name="AS_UNIQUEID" val="2159"/>
</p:tagLst>
</file>

<file path=ppt/tags/tag278.xml><?xml version="1.0" encoding="utf-8"?>
<p:tagLst xmlns:p="http://schemas.openxmlformats.org/presentationml/2006/main">
  <p:tag name="AS_UNIQUEID" val="2160"/>
</p:tagLst>
</file>

<file path=ppt/tags/tag279.xml><?xml version="1.0" encoding="utf-8"?>
<p:tagLst xmlns:p="http://schemas.openxmlformats.org/presentationml/2006/main">
  <p:tag name="AS_UNIQUEID" val="2345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AS_UNIQUEID" val="2347"/>
</p:tagLst>
</file>

<file path=ppt/tags/tag282.xml><?xml version="1.0" encoding="utf-8"?>
<p:tagLst xmlns:p="http://schemas.openxmlformats.org/presentationml/2006/main">
  <p:tag name="AS_UNIQUEID" val="2167"/>
</p:tagLst>
</file>

<file path=ppt/tags/tag283.xml><?xml version="1.0" encoding="utf-8"?>
<p:tagLst xmlns:p="http://schemas.openxmlformats.org/presentationml/2006/main">
  <p:tag name="AS_UNIQUEID" val="1957"/>
</p:tagLst>
</file>

<file path=ppt/tags/tag284.xml><?xml version="1.0" encoding="utf-8"?>
<p:tagLst xmlns:p="http://schemas.openxmlformats.org/presentationml/2006/main">
  <p:tag name="AS_UNIQUEID" val="1958"/>
</p:tagLst>
</file>

<file path=ppt/tags/tag285.xml><?xml version="1.0" encoding="utf-8"?>
<p:tagLst xmlns:p="http://schemas.openxmlformats.org/presentationml/2006/main">
  <p:tag name="AS_UNIQUEID" val="2168"/>
</p:tagLst>
</file>

<file path=ppt/tags/tag286.xml><?xml version="1.0" encoding="utf-8"?>
<p:tagLst xmlns:p="http://schemas.openxmlformats.org/presentationml/2006/main">
  <p:tag name="AS_UNIQUEID" val="1956"/>
</p:tagLst>
</file>

<file path=ppt/tags/tag287.xml><?xml version="1.0" encoding="utf-8"?>
<p:tagLst xmlns:p="http://schemas.openxmlformats.org/presentationml/2006/main">
  <p:tag name="AS_UNIQUEID" val="1959"/>
</p:tagLst>
</file>

<file path=ppt/tags/tag288.xml><?xml version="1.0" encoding="utf-8"?>
<p:tagLst xmlns:p="http://schemas.openxmlformats.org/presentationml/2006/main">
  <p:tag name="AS_UNIQUEID" val="2169"/>
</p:tagLst>
</file>

<file path=ppt/tags/tag289.xml><?xml version="1.0" encoding="utf-8"?>
<p:tagLst xmlns:p="http://schemas.openxmlformats.org/presentationml/2006/main">
  <p:tag name="AS_UNIQUEID" val="196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1961"/>
</p:tagLst>
</file>

<file path=ppt/tags/tag291.xml><?xml version="1.0" encoding="utf-8"?>
<p:tagLst xmlns:p="http://schemas.openxmlformats.org/presentationml/2006/main">
  <p:tag name="AS_UNIQUEID" val="2171"/>
</p:tagLst>
</file>

<file path=ppt/tags/tag292.xml><?xml version="1.0" encoding="utf-8"?>
<p:tagLst xmlns:p="http://schemas.openxmlformats.org/presentationml/2006/main">
  <p:tag name="AS_UNIQUEID" val="2172"/>
</p:tagLst>
</file>

<file path=ppt/tags/tag293.xml><?xml version="1.0" encoding="utf-8"?>
<p:tagLst xmlns:p="http://schemas.openxmlformats.org/presentationml/2006/main">
  <p:tag name="AS_UNIQUEID" val="2173"/>
</p:tagLst>
</file>

<file path=ppt/tags/tag294.xml><?xml version="1.0" encoding="utf-8"?>
<p:tagLst xmlns:p="http://schemas.openxmlformats.org/presentationml/2006/main">
  <p:tag name="AS_UNIQUEID" val="2174"/>
</p:tagLst>
</file>

<file path=ppt/tags/tag295.xml><?xml version="1.0" encoding="utf-8"?>
<p:tagLst xmlns:p="http://schemas.openxmlformats.org/presentationml/2006/main">
  <p:tag name="AS_UNIQUEID" val="2175"/>
</p:tagLst>
</file>

<file path=ppt/tags/tag296.xml><?xml version="1.0" encoding="utf-8"?>
<p:tagLst xmlns:p="http://schemas.openxmlformats.org/presentationml/2006/main">
  <p:tag name="AS_UNIQUEID" val="2176"/>
</p:tagLst>
</file>

<file path=ppt/tags/tag297.xml><?xml version="1.0" encoding="utf-8"?>
<p:tagLst xmlns:p="http://schemas.openxmlformats.org/presentationml/2006/main">
  <p:tag name="AS_UNIQUEID" val="2177"/>
</p:tagLst>
</file>

<file path=ppt/tags/tag298.xml><?xml version="1.0" encoding="utf-8"?>
<p:tagLst xmlns:p="http://schemas.openxmlformats.org/presentationml/2006/main">
  <p:tag name="AS_UNIQUEID" val="2178"/>
</p:tagLst>
</file>

<file path=ppt/tags/tag299.xml><?xml version="1.0" encoding="utf-8"?>
<p:tagLst xmlns:p="http://schemas.openxmlformats.org/presentationml/2006/main">
  <p:tag name="AS_UNIQUEID" val="217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2180"/>
</p:tagLst>
</file>

<file path=ppt/tags/tag301.xml><?xml version="1.0" encoding="utf-8"?>
<p:tagLst xmlns:p="http://schemas.openxmlformats.org/presentationml/2006/main">
  <p:tag name="AS_UNIQUEID" val="2181"/>
</p:tagLst>
</file>

<file path=ppt/tags/tag302.xml><?xml version="1.0" encoding="utf-8"?>
<p:tagLst xmlns:p="http://schemas.openxmlformats.org/presentationml/2006/main">
  <p:tag name="AS_UNIQUEID" val="1962"/>
</p:tagLst>
</file>

<file path=ppt/tags/tag303.xml><?xml version="1.0" encoding="utf-8"?>
<p:tagLst xmlns:p="http://schemas.openxmlformats.org/presentationml/2006/main">
  <p:tag name="AS_UNIQUEID" val="2170"/>
</p:tagLst>
</file>

<file path=ppt/tags/tag304.xml><?xml version="1.0" encoding="utf-8"?>
<p:tagLst xmlns:p="http://schemas.openxmlformats.org/presentationml/2006/main">
  <p:tag name="AS_UNIQUEID" val="1963"/>
</p:tagLst>
</file>

<file path=ppt/tags/tag305.xml><?xml version="1.0" encoding="utf-8"?>
<p:tagLst xmlns:p="http://schemas.openxmlformats.org/presentationml/2006/main">
  <p:tag name="AS_UNIQUEID" val="1964"/>
</p:tagLst>
</file>

<file path=ppt/tags/tag306.xml><?xml version="1.0" encoding="utf-8"?>
<p:tagLst xmlns:p="http://schemas.openxmlformats.org/presentationml/2006/main">
  <p:tag name="AS_UNIQUEID" val="1965"/>
</p:tagLst>
</file>

<file path=ppt/tags/tag307.xml><?xml version="1.0" encoding="utf-8"?>
<p:tagLst xmlns:p="http://schemas.openxmlformats.org/presentationml/2006/main">
  <p:tag name="AS_UNIQUEID" val="1966"/>
</p:tagLst>
</file>

<file path=ppt/tags/tag308.xml><?xml version="1.0" encoding="utf-8"?>
<p:tagLst xmlns:p="http://schemas.openxmlformats.org/presentationml/2006/main">
  <p:tag name="AS_UNIQUEID" val="2182"/>
</p:tagLst>
</file>

<file path=ppt/tags/tag309.xml><?xml version="1.0" encoding="utf-8"?>
<p:tagLst xmlns:p="http://schemas.openxmlformats.org/presentationml/2006/main">
  <p:tag name="AS_UNIQUEID" val="2348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2349"/>
</p:tagLst>
</file>

<file path=ppt/tags/tag311.xml><?xml version="1.0" encoding="utf-8"?>
<p:tagLst xmlns:p="http://schemas.openxmlformats.org/presentationml/2006/main">
  <p:tag name="AS_UNIQUEID" val="2350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AS_UNIQUEID" val="2184"/>
</p:tagLst>
</file>

<file path=ppt/tags/tag314.xml><?xml version="1.0" encoding="utf-8"?>
<p:tagLst xmlns:p="http://schemas.openxmlformats.org/presentationml/2006/main">
  <p:tag name="AS_UNIQUEID" val="2185"/>
</p:tagLst>
</file>

<file path=ppt/tags/tag315.xml><?xml version="1.0" encoding="utf-8"?>
<p:tagLst xmlns:p="http://schemas.openxmlformats.org/presentationml/2006/main">
  <p:tag name="AS_UNIQUEID" val="2186"/>
</p:tagLst>
</file>

<file path=ppt/tags/tag316.xml><?xml version="1.0" encoding="utf-8"?>
<p:tagLst xmlns:p="http://schemas.openxmlformats.org/presentationml/2006/main">
  <p:tag name="AS_UNIQUEID" val="2187"/>
</p:tagLst>
</file>

<file path=ppt/tags/tag317.xml><?xml version="1.0" encoding="utf-8"?>
<p:tagLst xmlns:p="http://schemas.openxmlformats.org/presentationml/2006/main">
  <p:tag name="AS_UNIQUEID" val="2188"/>
</p:tagLst>
</file>

<file path=ppt/tags/tag318.xml><?xml version="1.0" encoding="utf-8"?>
<p:tagLst xmlns:p="http://schemas.openxmlformats.org/presentationml/2006/main">
  <p:tag name="AS_UNIQUEID" val="2189"/>
</p:tagLst>
</file>

<file path=ppt/tags/tag319.xml><?xml version="1.0" encoding="utf-8"?>
<p:tagLst xmlns:p="http://schemas.openxmlformats.org/presentationml/2006/main">
  <p:tag name="AS_UNIQUEID" val="219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2191"/>
</p:tagLst>
</file>

<file path=ppt/tags/tag321.xml><?xml version="1.0" encoding="utf-8"?>
<p:tagLst xmlns:p="http://schemas.openxmlformats.org/presentationml/2006/main">
  <p:tag name="AS_UNIQUEID" val="2192"/>
</p:tagLst>
</file>

<file path=ppt/tags/tag322.xml><?xml version="1.0" encoding="utf-8"?>
<p:tagLst xmlns:p="http://schemas.openxmlformats.org/presentationml/2006/main">
  <p:tag name="AS_UNIQUEID" val="2193"/>
</p:tagLst>
</file>

<file path=ppt/tags/tag323.xml><?xml version="1.0" encoding="utf-8"?>
<p:tagLst xmlns:p="http://schemas.openxmlformats.org/presentationml/2006/main">
  <p:tag name="AS_UNIQUEID" val="2194"/>
</p:tagLst>
</file>

<file path=ppt/tags/tag324.xml><?xml version="1.0" encoding="utf-8"?>
<p:tagLst xmlns:p="http://schemas.openxmlformats.org/presentationml/2006/main">
  <p:tag name="AS_UNIQUEID" val="2195"/>
</p:tagLst>
</file>

<file path=ppt/tags/tag325.xml><?xml version="1.0" encoding="utf-8"?>
<p:tagLst xmlns:p="http://schemas.openxmlformats.org/presentationml/2006/main">
  <p:tag name="AS_UNIQUEID" val="2196"/>
</p:tagLst>
</file>

<file path=ppt/tags/tag326.xml><?xml version="1.0" encoding="utf-8"?>
<p:tagLst xmlns:p="http://schemas.openxmlformats.org/presentationml/2006/main">
  <p:tag name="AS_UNIQUEID" val="2198"/>
</p:tagLst>
</file>

<file path=ppt/tags/tag327.xml><?xml version="1.0" encoding="utf-8"?>
<p:tagLst xmlns:p="http://schemas.openxmlformats.org/presentationml/2006/main">
  <p:tag name="AS_UNIQUEID" val="2352"/>
</p:tagLst>
</file>

<file path=ppt/tags/tag328.xml><?xml version="1.0" encoding="utf-8"?>
<p:tagLst xmlns:p="http://schemas.openxmlformats.org/presentationml/2006/main">
  <p:tag name="AS_UNIQUEID" val="2353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2092"/>
</p:tagLst>
</file>

<file path=ppt/tags/tag66.xml><?xml version="1.0" encoding="utf-8"?>
<p:tagLst xmlns:p="http://schemas.openxmlformats.org/presentationml/2006/main">
  <p:tag name="AS_UNIQUEID" val="1587"/>
</p:tagLst>
</file>

<file path=ppt/tags/tag67.xml><?xml version="1.0" encoding="utf-8"?>
<p:tagLst xmlns:p="http://schemas.openxmlformats.org/presentationml/2006/main">
  <p:tag name="AS_UNIQUEID" val="2093"/>
</p:tagLst>
</file>

<file path=ppt/tags/tag68.xml><?xml version="1.0" encoding="utf-8"?>
<p:tagLst xmlns:p="http://schemas.openxmlformats.org/presentationml/2006/main">
  <p:tag name="AS_UNIQUEID" val="2094"/>
</p:tagLst>
</file>

<file path=ppt/tags/tag69.xml><?xml version="1.0" encoding="utf-8"?>
<p:tagLst xmlns:p="http://schemas.openxmlformats.org/presentationml/2006/main">
  <p:tag name="AS_UNIQUEID" val="47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589"/>
</p:tagLst>
</file>

<file path=ppt/tags/tag71.xml><?xml version="1.0" encoding="utf-8"?>
<p:tagLst xmlns:p="http://schemas.openxmlformats.org/presentationml/2006/main">
  <p:tag name="AS_UNIQUEID" val="2095"/>
</p:tagLst>
</file>

<file path=ppt/tags/tag72.xml><?xml version="1.0" encoding="utf-8"?>
<p:tagLst xmlns:p="http://schemas.openxmlformats.org/presentationml/2006/main">
  <p:tag name="AS_UNIQUEID" val="665"/>
</p:tagLst>
</file>

<file path=ppt/tags/tag73.xml><?xml version="1.0" encoding="utf-8"?>
<p:tagLst xmlns:p="http://schemas.openxmlformats.org/presentationml/2006/main">
  <p:tag name="AS_UNIQUEID" val="668"/>
</p:tagLst>
</file>

<file path=ppt/tags/tag74.xml><?xml version="1.0" encoding="utf-8"?>
<p:tagLst xmlns:p="http://schemas.openxmlformats.org/presentationml/2006/main">
  <p:tag name="AS_UNIQUEID" val="2096"/>
</p:tagLst>
</file>

<file path=ppt/tags/tag75.xml><?xml version="1.0" encoding="utf-8"?>
<p:tagLst xmlns:p="http://schemas.openxmlformats.org/presentationml/2006/main">
  <p:tag name="AS_UNIQUEID" val="666"/>
</p:tagLst>
</file>

<file path=ppt/tags/tag76.xml><?xml version="1.0" encoding="utf-8"?>
<p:tagLst xmlns:p="http://schemas.openxmlformats.org/presentationml/2006/main">
  <p:tag name="AS_UNIQUEID" val="669"/>
</p:tagLst>
</file>

<file path=ppt/tags/tag77.xml><?xml version="1.0" encoding="utf-8"?>
<p:tagLst xmlns:p="http://schemas.openxmlformats.org/presentationml/2006/main">
  <p:tag name="AS_UNIQUEID" val="2280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AS_UNIQUEID" val="210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103"/>
</p:tagLst>
</file>

<file path=ppt/tags/tag81.xml><?xml version="1.0" encoding="utf-8"?>
<p:tagLst xmlns:p="http://schemas.openxmlformats.org/presentationml/2006/main">
  <p:tag name="AS_UNIQUEID" val="2104"/>
</p:tagLst>
</file>

<file path=ppt/tags/tag82.xml><?xml version="1.0" encoding="utf-8"?>
<p:tagLst xmlns:p="http://schemas.openxmlformats.org/presentationml/2006/main">
  <p:tag name="AS_UNIQUEID" val="2289"/>
</p:tagLst>
</file>

<file path=ppt/tags/tag83.xml><?xml version="1.0" encoding="utf-8"?>
<p:tagLst xmlns:p="http://schemas.openxmlformats.org/presentationml/2006/main">
  <p:tag name="AS_UNIQUEID" val="2290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AS_UNIQUEID" val="2107"/>
  <p:tag name="KSO_WM_BEAUTIFY_FLAG" val=""/>
</p:tagLst>
</file>

<file path=ppt/tags/tag86.xml><?xml version="1.0" encoding="utf-8"?>
<p:tagLst xmlns:p="http://schemas.openxmlformats.org/presentationml/2006/main">
  <p:tag name="AS_UNIQUEID" val="2108"/>
  <p:tag name="KSO_WM_BEAUTIFY_FLAG" val=""/>
</p:tagLst>
</file>

<file path=ppt/tags/tag87.xml><?xml version="1.0" encoding="utf-8"?>
<p:tagLst xmlns:p="http://schemas.openxmlformats.org/presentationml/2006/main">
  <p:tag name="AS_UNIQUEID" val="2114"/>
  <p:tag name="KSO_WM_BEAUTIFY_FLAG" val=""/>
</p:tagLst>
</file>

<file path=ppt/tags/tag88.xml><?xml version="1.0" encoding="utf-8"?>
<p:tagLst xmlns:p="http://schemas.openxmlformats.org/presentationml/2006/main">
  <p:tag name="AS_UNIQUEID" val="2293"/>
  <p:tag name="KSO_WM_BEAUTIFY_FLAG" val=""/>
</p:tagLst>
</file>

<file path=ppt/tags/tag89.xml><?xml version="1.0" encoding="utf-8"?>
<p:tagLst xmlns:p="http://schemas.openxmlformats.org/presentationml/2006/main">
  <p:tag name="AS_UNIQUEID" val="2294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874"/>
</p:tagLst>
</file>

<file path=ppt/tags/tag91.xml><?xml version="1.0" encoding="utf-8"?>
<p:tagLst xmlns:p="http://schemas.openxmlformats.org/presentationml/2006/main">
  <p:tag name="AS_UNIQUEID" val="1875"/>
</p:tagLst>
</file>

<file path=ppt/tags/tag92.xml><?xml version="1.0" encoding="utf-8"?>
<p:tagLst xmlns:p="http://schemas.openxmlformats.org/presentationml/2006/main">
  <p:tag name="AS_UNIQUEID" val="1876"/>
</p:tagLst>
</file>

<file path=ppt/tags/tag93.xml><?xml version="1.0" encoding="utf-8"?>
<p:tagLst xmlns:p="http://schemas.openxmlformats.org/presentationml/2006/main">
  <p:tag name="AS_UNIQUEID" val="2118"/>
</p:tagLst>
</file>

<file path=ppt/tags/tag94.xml><?xml version="1.0" encoding="utf-8"?>
<p:tagLst xmlns:p="http://schemas.openxmlformats.org/presentationml/2006/main">
  <p:tag name="AS_UNIQUEID" val="2119"/>
</p:tagLst>
</file>

<file path=ppt/tags/tag95.xml><?xml version="1.0" encoding="utf-8"?>
<p:tagLst xmlns:p="http://schemas.openxmlformats.org/presentationml/2006/main">
  <p:tag name="AS_UNIQUEID" val="2120"/>
</p:tagLst>
</file>

<file path=ppt/tags/tag96.xml><?xml version="1.0" encoding="utf-8"?>
<p:tagLst xmlns:p="http://schemas.openxmlformats.org/presentationml/2006/main">
  <p:tag name="AS_UNIQUEID" val="2121"/>
</p:tagLst>
</file>

<file path=ppt/tags/tag97.xml><?xml version="1.0" encoding="utf-8"?>
<p:tagLst xmlns:p="http://schemas.openxmlformats.org/presentationml/2006/main">
  <p:tag name="AS_UNIQUEID" val="2122"/>
</p:tagLst>
</file>

<file path=ppt/tags/tag98.xml><?xml version="1.0" encoding="utf-8"?>
<p:tagLst xmlns:p="http://schemas.openxmlformats.org/presentationml/2006/main">
  <p:tag name="AS_UNIQUEID" val="2123"/>
</p:tagLst>
</file>

<file path=ppt/tags/tag99.xml><?xml version="1.0" encoding="utf-8"?>
<p:tagLst xmlns:p="http://schemas.openxmlformats.org/presentationml/2006/main">
  <p:tag name="AS_UNIQUEID" val="229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WPS 演示</Application>
  <PresentationFormat>宽屏</PresentationFormat>
  <Paragraphs>238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Times New Roman</vt:lpstr>
      <vt:lpstr>Arial Unicode MS</vt:lpstr>
      <vt:lpstr>Calibri</vt:lpstr>
      <vt:lpstr>Courier New</vt:lpstr>
      <vt:lpstr>幼圆</vt:lpstr>
      <vt:lpstr>华文细黑</vt:lpstr>
      <vt:lpstr>华文楷体</vt:lpstr>
      <vt:lpstr>黑体</vt:lpstr>
      <vt:lpstr>楷体_GB2312</vt:lpstr>
      <vt:lpstr>Cambria Math</vt:lpstr>
      <vt:lpstr>新宋体</vt:lpstr>
      <vt:lpstr>Office 主题​​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取个名字还是小蒋</cp:lastModifiedBy>
  <cp:revision>162</cp:revision>
  <dcterms:created xsi:type="dcterms:W3CDTF">2019-06-19T02:08:00Z</dcterms:created>
  <dcterms:modified xsi:type="dcterms:W3CDTF">2023-08-29T12:23:15Z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AFB9F878893B4E18BE7682531FC71883_13</vt:lpwstr>
  </property>
</Properties>
</file>