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73" r:id="rId3"/>
    <p:sldId id="411" r:id="rId4"/>
    <p:sldId id="450" r:id="rId5"/>
    <p:sldId id="452" r:id="rId6"/>
    <p:sldId id="412" r:id="rId8"/>
    <p:sldId id="453" r:id="rId9"/>
    <p:sldId id="414" r:id="rId10"/>
    <p:sldId id="415" r:id="rId11"/>
    <p:sldId id="434" r:id="rId12"/>
    <p:sldId id="416" r:id="rId13"/>
    <p:sldId id="419" r:id="rId14"/>
    <p:sldId id="417" r:id="rId15"/>
    <p:sldId id="420" r:id="rId16"/>
    <p:sldId id="421" r:id="rId17"/>
    <p:sldId id="422" r:id="rId18"/>
    <p:sldId id="424" r:id="rId19"/>
    <p:sldId id="423" r:id="rId20"/>
    <p:sldId id="426" r:id="rId21"/>
    <p:sldId id="427" r:id="rId22"/>
    <p:sldId id="428" r:id="rId23"/>
    <p:sldId id="429" r:id="rId24"/>
    <p:sldId id="430" r:id="rId25"/>
    <p:sldId id="431" r:id="rId26"/>
    <p:sldId id="432" r:id="rId27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3" userDrawn="1">
          <p15:clr>
            <a:srgbClr val="A4A3A4"/>
          </p15:clr>
        </p15:guide>
        <p15:guide id="2" pos="384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0" clrIdx="0"/>
  <p:cmAuthor id="2" name="作者" initials="A" lastIdx="0" clrIdx="1"/>
  <p:cmAuthor id="3" name="幸全" initials="" lastIdx="0" clrIdx="0"/>
  <p:cmAuthor id="4" name="Administrator" initials="A" lastIdx="0" clrIdx="2"/>
  <p:cmAuthor id="5" name="王习习" initials="王" lastIdx="0" clrIdx="0"/>
  <p:cmAuthor id="0" name="35974374@qq.com" initials="" lastIdx="0" clrIdx="0"/>
  <p:cmAuthor id="6" name="ZYD" initials="Z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43"/>
        <p:guide pos="384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438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437.xml"/><Relationship Id="rId5" Type="http://schemas.openxmlformats.org/officeDocument/2006/relationships/tags" Target="../tags/tag436.xml"/><Relationship Id="rId4" Type="http://schemas.openxmlformats.org/officeDocument/2006/relationships/tags" Target="../tags/tag435.xml"/><Relationship Id="rId3" Type="http://schemas.openxmlformats.org/officeDocument/2006/relationships/tags" Target="../tags/tag434.xml"/><Relationship Id="rId2" Type="http://schemas.openxmlformats.org/officeDocument/2006/relationships/tags" Target="../tags/tag433.xml"/><Relationship Id="rId1" Type="http://schemas.openxmlformats.org/officeDocument/2006/relationships/tags" Target="../tags/tag43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4" Type="http://schemas.openxmlformats.org/officeDocument/2006/relationships/tags" Target="../tags/tag198.xml"/><Relationship Id="rId3" Type="http://schemas.openxmlformats.org/officeDocument/2006/relationships/tags" Target="../tags/tag197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4" Type="http://schemas.openxmlformats.org/officeDocument/2006/relationships/tags" Target="../tags/tag228.xml"/><Relationship Id="rId3" Type="http://schemas.openxmlformats.org/officeDocument/2006/relationships/tags" Target="../tags/tag227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4" Type="http://schemas.openxmlformats.org/officeDocument/2006/relationships/tags" Target="../tags/tag260.xml"/><Relationship Id="rId3" Type="http://schemas.openxmlformats.org/officeDocument/2006/relationships/tags" Target="../tags/tag259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4" Type="http://schemas.openxmlformats.org/officeDocument/2006/relationships/tags" Target="../tags/tag292.xml"/><Relationship Id="rId3" Type="http://schemas.openxmlformats.org/officeDocument/2006/relationships/tags" Target="../tags/tag291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/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 b="1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在ABn分... text has been truncated due to evaluation version limitation.</a:t>
            </a:r>
            <a:endParaRPr lang="zh-CN" altLang="en-US" b="1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/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 lang="en-US" altLang="zh-CN" b="1">
                <a:solidFill>
                  <a:schemeClr val="bg1"/>
                </a:solidFill>
                <a:latin typeface="+mn-ea"/>
                <a:cs typeface="Times New Roman" panose="02020603050405020304" pitchFamily="18" charset="0"/>
                <a:sym typeface="+mn-ea"/>
              </a:rPr>
              <a:t>C=O键是... text has been truncated due to evaluation version limitation.</a:t>
            </a:r>
            <a:endParaRPr lang="en-US" altLang="zh-CN" b="1">
              <a:solidFill>
                <a:schemeClr val="bg1"/>
              </a:solidFill>
              <a:latin typeface="+mn-ea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/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altLang="zh-CN" b="1">
                <a:solidFill>
                  <a:schemeClr val="bg2"/>
                </a:solidFill>
                <a:latin typeface="+mn-ea"/>
                <a:cs typeface="宋体" panose="02010600030101010101" pitchFamily="2" charset="-122"/>
                <a:sym typeface="+mn-ea"/>
              </a:rPr>
              <a:t>O-H键是... text has been truncated due to evaluation version limitation.</a:t>
            </a:r>
            <a:endParaRPr lang="en-US" altLang="zh-CN" b="1">
              <a:solidFill>
                <a:schemeClr val="bg2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/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altLang="zh-CN" b="1">
                <a:solidFill>
                  <a:schemeClr val="bg1"/>
                </a:solidFill>
                <a:latin typeface="+mn-ea"/>
                <a:cs typeface="宋体" panose="02010600030101010101" pitchFamily="2" charset="-122"/>
                <a:sym typeface="+mn-ea"/>
              </a:rPr>
              <a:t>N—H键为... text has been truncated due to evaluation version limitation.</a:t>
            </a:r>
            <a:endParaRPr lang="en-US" altLang="zh-CN" b="1">
              <a:solidFill>
                <a:schemeClr val="bg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/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B—F键为... text has been truncated due to evaluation version limitation.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2.xml"/><Relationship Id="rId18" Type="http://schemas.openxmlformats.org/officeDocument/2006/relationships/image" Target="../media/image1.png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43692" y="150495"/>
            <a:ext cx="666204" cy="470263"/>
            <a:chOff x="117566" y="1188720"/>
            <a:chExt cx="666204" cy="470263"/>
          </a:xfrm>
        </p:grpSpPr>
        <p:sp>
          <p:nvSpPr>
            <p:cNvPr id="7" name="箭头: V 形 6"/>
            <p:cNvSpPr/>
            <p:nvPr userDrawn="1"/>
          </p:nvSpPr>
          <p:spPr>
            <a:xfrm>
              <a:off x="117566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箭头: V 形 7"/>
            <p:cNvSpPr/>
            <p:nvPr userDrawn="1"/>
          </p:nvSpPr>
          <p:spPr>
            <a:xfrm>
              <a:off x="457199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940526" y="640443"/>
            <a:ext cx="11251474" cy="0"/>
          </a:xfrm>
          <a:prstGeom prst="line">
            <a:avLst/>
          </a:prstGeom>
          <a:ln>
            <a:solidFill>
              <a:srgbClr val="3DA1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32" y="-54990"/>
            <a:ext cx="1053221" cy="675748"/>
          </a:xfrm>
          <a:prstGeom prst="rect">
            <a:avLst/>
          </a:prstGeom>
        </p:spPr>
      </p:pic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image" Target="../media/image5.png"/><Relationship Id="rId4" Type="http://schemas.openxmlformats.org/officeDocument/2006/relationships/tags" Target="../tags/tag63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7" Type="http://schemas.openxmlformats.org/officeDocument/2006/relationships/notesSlide" Target="../notesSlides/notesSlide3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166.xml"/><Relationship Id="rId14" Type="http://schemas.openxmlformats.org/officeDocument/2006/relationships/tags" Target="../tags/tag165.xml"/><Relationship Id="rId13" Type="http://schemas.openxmlformats.org/officeDocument/2006/relationships/tags" Target="../tags/tag164.xml"/><Relationship Id="rId12" Type="http://schemas.openxmlformats.org/officeDocument/2006/relationships/tags" Target="../tags/tag163.xml"/><Relationship Id="rId11" Type="http://schemas.openxmlformats.org/officeDocument/2006/relationships/tags" Target="../tags/tag162.xml"/><Relationship Id="rId10" Type="http://schemas.openxmlformats.org/officeDocument/2006/relationships/tags" Target="../tags/tag161.xml"/><Relationship Id="rId1" Type="http://schemas.openxmlformats.org/officeDocument/2006/relationships/tags" Target="../tags/tag15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77.xml"/><Relationship Id="rId8" Type="http://schemas.openxmlformats.org/officeDocument/2006/relationships/tags" Target="../tags/tag176.xml"/><Relationship Id="rId7" Type="http://schemas.openxmlformats.org/officeDocument/2006/relationships/tags" Target="../tags/tag175.xml"/><Relationship Id="rId6" Type="http://schemas.openxmlformats.org/officeDocument/2006/relationships/tags" Target="../tags/tag174.xml"/><Relationship Id="rId5" Type="http://schemas.openxmlformats.org/officeDocument/2006/relationships/tags" Target="../tags/tag173.xml"/><Relationship Id="rId4" Type="http://schemas.openxmlformats.org/officeDocument/2006/relationships/tags" Target="../tags/tag172.xml"/><Relationship Id="rId30" Type="http://schemas.openxmlformats.org/officeDocument/2006/relationships/notesSlide" Target="../notesSlides/notesSlide4.xml"/><Relationship Id="rId3" Type="http://schemas.openxmlformats.org/officeDocument/2006/relationships/tags" Target="../tags/tag171.xml"/><Relationship Id="rId29" Type="http://schemas.openxmlformats.org/officeDocument/2006/relationships/slideLayout" Target="../slideLayouts/slideLayout7.xml"/><Relationship Id="rId28" Type="http://schemas.openxmlformats.org/officeDocument/2006/relationships/tags" Target="../tags/tag196.xml"/><Relationship Id="rId27" Type="http://schemas.openxmlformats.org/officeDocument/2006/relationships/tags" Target="../tags/tag195.xml"/><Relationship Id="rId26" Type="http://schemas.openxmlformats.org/officeDocument/2006/relationships/tags" Target="../tags/tag194.xml"/><Relationship Id="rId25" Type="http://schemas.openxmlformats.org/officeDocument/2006/relationships/tags" Target="../tags/tag193.xml"/><Relationship Id="rId24" Type="http://schemas.openxmlformats.org/officeDocument/2006/relationships/tags" Target="../tags/tag192.xml"/><Relationship Id="rId23" Type="http://schemas.openxmlformats.org/officeDocument/2006/relationships/tags" Target="../tags/tag191.xml"/><Relationship Id="rId22" Type="http://schemas.openxmlformats.org/officeDocument/2006/relationships/tags" Target="../tags/tag190.xml"/><Relationship Id="rId21" Type="http://schemas.openxmlformats.org/officeDocument/2006/relationships/tags" Target="../tags/tag189.xml"/><Relationship Id="rId20" Type="http://schemas.openxmlformats.org/officeDocument/2006/relationships/tags" Target="../tags/tag188.xml"/><Relationship Id="rId2" Type="http://schemas.openxmlformats.org/officeDocument/2006/relationships/tags" Target="../tags/tag170.xml"/><Relationship Id="rId19" Type="http://schemas.openxmlformats.org/officeDocument/2006/relationships/tags" Target="../tags/tag187.xml"/><Relationship Id="rId18" Type="http://schemas.openxmlformats.org/officeDocument/2006/relationships/tags" Target="../tags/tag186.xml"/><Relationship Id="rId17" Type="http://schemas.openxmlformats.org/officeDocument/2006/relationships/tags" Target="../tags/tag185.xml"/><Relationship Id="rId16" Type="http://schemas.openxmlformats.org/officeDocument/2006/relationships/tags" Target="../tags/tag184.xml"/><Relationship Id="rId15" Type="http://schemas.openxmlformats.org/officeDocument/2006/relationships/tags" Target="../tags/tag183.xml"/><Relationship Id="rId14" Type="http://schemas.openxmlformats.org/officeDocument/2006/relationships/tags" Target="../tags/tag182.xml"/><Relationship Id="rId13" Type="http://schemas.openxmlformats.org/officeDocument/2006/relationships/tags" Target="../tags/tag181.xml"/><Relationship Id="rId12" Type="http://schemas.openxmlformats.org/officeDocument/2006/relationships/tags" Target="../tags/tag180.xml"/><Relationship Id="rId11" Type="http://schemas.openxmlformats.org/officeDocument/2006/relationships/tags" Target="../tags/tag179.xml"/><Relationship Id="rId10" Type="http://schemas.openxmlformats.org/officeDocument/2006/relationships/tags" Target="../tags/tag178.xml"/><Relationship Id="rId1" Type="http://schemas.openxmlformats.org/officeDocument/2006/relationships/tags" Target="../tags/tag169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07.xml"/><Relationship Id="rId8" Type="http://schemas.openxmlformats.org/officeDocument/2006/relationships/tags" Target="../tags/tag206.xml"/><Relationship Id="rId7" Type="http://schemas.openxmlformats.org/officeDocument/2006/relationships/tags" Target="../tags/tag205.xml"/><Relationship Id="rId6" Type="http://schemas.openxmlformats.org/officeDocument/2006/relationships/tags" Target="../tags/tag204.xml"/><Relationship Id="rId5" Type="http://schemas.openxmlformats.org/officeDocument/2006/relationships/tags" Target="../tags/tag203.xml"/><Relationship Id="rId4" Type="http://schemas.openxmlformats.org/officeDocument/2006/relationships/tags" Target="../tags/tag202.xml"/><Relationship Id="rId30" Type="http://schemas.openxmlformats.org/officeDocument/2006/relationships/notesSlide" Target="../notesSlides/notesSlide5.xml"/><Relationship Id="rId3" Type="http://schemas.openxmlformats.org/officeDocument/2006/relationships/tags" Target="../tags/tag201.xml"/><Relationship Id="rId29" Type="http://schemas.openxmlformats.org/officeDocument/2006/relationships/slideLayout" Target="../slideLayouts/slideLayout7.xml"/><Relationship Id="rId28" Type="http://schemas.openxmlformats.org/officeDocument/2006/relationships/tags" Target="../tags/tag226.xml"/><Relationship Id="rId27" Type="http://schemas.openxmlformats.org/officeDocument/2006/relationships/tags" Target="../tags/tag225.xml"/><Relationship Id="rId26" Type="http://schemas.openxmlformats.org/officeDocument/2006/relationships/tags" Target="../tags/tag224.xml"/><Relationship Id="rId25" Type="http://schemas.openxmlformats.org/officeDocument/2006/relationships/tags" Target="../tags/tag223.xml"/><Relationship Id="rId24" Type="http://schemas.openxmlformats.org/officeDocument/2006/relationships/tags" Target="../tags/tag222.xml"/><Relationship Id="rId23" Type="http://schemas.openxmlformats.org/officeDocument/2006/relationships/tags" Target="../tags/tag221.xml"/><Relationship Id="rId22" Type="http://schemas.openxmlformats.org/officeDocument/2006/relationships/tags" Target="../tags/tag220.xml"/><Relationship Id="rId21" Type="http://schemas.openxmlformats.org/officeDocument/2006/relationships/tags" Target="../tags/tag219.xml"/><Relationship Id="rId20" Type="http://schemas.openxmlformats.org/officeDocument/2006/relationships/tags" Target="../tags/tag218.xml"/><Relationship Id="rId2" Type="http://schemas.openxmlformats.org/officeDocument/2006/relationships/tags" Target="../tags/tag200.xml"/><Relationship Id="rId19" Type="http://schemas.openxmlformats.org/officeDocument/2006/relationships/tags" Target="../tags/tag217.xml"/><Relationship Id="rId18" Type="http://schemas.openxmlformats.org/officeDocument/2006/relationships/tags" Target="../tags/tag216.xml"/><Relationship Id="rId17" Type="http://schemas.openxmlformats.org/officeDocument/2006/relationships/tags" Target="../tags/tag215.xml"/><Relationship Id="rId16" Type="http://schemas.openxmlformats.org/officeDocument/2006/relationships/tags" Target="../tags/tag214.xml"/><Relationship Id="rId15" Type="http://schemas.openxmlformats.org/officeDocument/2006/relationships/tags" Target="../tags/tag213.xml"/><Relationship Id="rId14" Type="http://schemas.openxmlformats.org/officeDocument/2006/relationships/tags" Target="../tags/tag212.xml"/><Relationship Id="rId13" Type="http://schemas.openxmlformats.org/officeDocument/2006/relationships/tags" Target="../tags/tag211.xml"/><Relationship Id="rId12" Type="http://schemas.openxmlformats.org/officeDocument/2006/relationships/tags" Target="../tags/tag210.xml"/><Relationship Id="rId11" Type="http://schemas.openxmlformats.org/officeDocument/2006/relationships/tags" Target="../tags/tag209.xml"/><Relationship Id="rId10" Type="http://schemas.openxmlformats.org/officeDocument/2006/relationships/tags" Target="../tags/tag208.xml"/><Relationship Id="rId1" Type="http://schemas.openxmlformats.org/officeDocument/2006/relationships/tags" Target="../tags/tag199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37.xml"/><Relationship Id="rId8" Type="http://schemas.openxmlformats.org/officeDocument/2006/relationships/tags" Target="../tags/tag236.xml"/><Relationship Id="rId7" Type="http://schemas.openxmlformats.org/officeDocument/2006/relationships/tags" Target="../tags/tag235.xml"/><Relationship Id="rId6" Type="http://schemas.openxmlformats.org/officeDocument/2006/relationships/tags" Target="../tags/tag234.xml"/><Relationship Id="rId5" Type="http://schemas.openxmlformats.org/officeDocument/2006/relationships/tags" Target="../tags/tag233.xml"/><Relationship Id="rId4" Type="http://schemas.openxmlformats.org/officeDocument/2006/relationships/tags" Target="../tags/tag232.xml"/><Relationship Id="rId32" Type="http://schemas.openxmlformats.org/officeDocument/2006/relationships/notesSlide" Target="../notesSlides/notesSlide6.xml"/><Relationship Id="rId31" Type="http://schemas.openxmlformats.org/officeDocument/2006/relationships/slideLayout" Target="../slideLayouts/slideLayout7.xml"/><Relationship Id="rId30" Type="http://schemas.openxmlformats.org/officeDocument/2006/relationships/tags" Target="../tags/tag258.xml"/><Relationship Id="rId3" Type="http://schemas.openxmlformats.org/officeDocument/2006/relationships/tags" Target="../tags/tag231.xml"/><Relationship Id="rId29" Type="http://schemas.openxmlformats.org/officeDocument/2006/relationships/tags" Target="../tags/tag257.xml"/><Relationship Id="rId28" Type="http://schemas.openxmlformats.org/officeDocument/2006/relationships/tags" Target="../tags/tag256.xml"/><Relationship Id="rId27" Type="http://schemas.openxmlformats.org/officeDocument/2006/relationships/tags" Target="../tags/tag255.xml"/><Relationship Id="rId26" Type="http://schemas.openxmlformats.org/officeDocument/2006/relationships/tags" Target="../tags/tag254.xml"/><Relationship Id="rId25" Type="http://schemas.openxmlformats.org/officeDocument/2006/relationships/tags" Target="../tags/tag253.xml"/><Relationship Id="rId24" Type="http://schemas.openxmlformats.org/officeDocument/2006/relationships/tags" Target="../tags/tag252.xml"/><Relationship Id="rId23" Type="http://schemas.openxmlformats.org/officeDocument/2006/relationships/tags" Target="../tags/tag251.xml"/><Relationship Id="rId22" Type="http://schemas.openxmlformats.org/officeDocument/2006/relationships/tags" Target="../tags/tag250.xml"/><Relationship Id="rId21" Type="http://schemas.openxmlformats.org/officeDocument/2006/relationships/tags" Target="../tags/tag249.xml"/><Relationship Id="rId20" Type="http://schemas.openxmlformats.org/officeDocument/2006/relationships/tags" Target="../tags/tag248.xml"/><Relationship Id="rId2" Type="http://schemas.openxmlformats.org/officeDocument/2006/relationships/tags" Target="../tags/tag230.xml"/><Relationship Id="rId19" Type="http://schemas.openxmlformats.org/officeDocument/2006/relationships/tags" Target="../tags/tag247.xml"/><Relationship Id="rId18" Type="http://schemas.openxmlformats.org/officeDocument/2006/relationships/tags" Target="../tags/tag246.xml"/><Relationship Id="rId17" Type="http://schemas.openxmlformats.org/officeDocument/2006/relationships/tags" Target="../tags/tag245.xml"/><Relationship Id="rId16" Type="http://schemas.openxmlformats.org/officeDocument/2006/relationships/tags" Target="../tags/tag244.xml"/><Relationship Id="rId15" Type="http://schemas.openxmlformats.org/officeDocument/2006/relationships/tags" Target="../tags/tag243.xml"/><Relationship Id="rId14" Type="http://schemas.openxmlformats.org/officeDocument/2006/relationships/tags" Target="../tags/tag242.xml"/><Relationship Id="rId13" Type="http://schemas.openxmlformats.org/officeDocument/2006/relationships/tags" Target="../tags/tag241.xml"/><Relationship Id="rId12" Type="http://schemas.openxmlformats.org/officeDocument/2006/relationships/tags" Target="../tags/tag240.xml"/><Relationship Id="rId11" Type="http://schemas.openxmlformats.org/officeDocument/2006/relationships/tags" Target="../tags/tag239.xml"/><Relationship Id="rId10" Type="http://schemas.openxmlformats.org/officeDocument/2006/relationships/tags" Target="../tags/tag238.xml"/><Relationship Id="rId1" Type="http://schemas.openxmlformats.org/officeDocument/2006/relationships/tags" Target="../tags/tag229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69.xml"/><Relationship Id="rId8" Type="http://schemas.openxmlformats.org/officeDocument/2006/relationships/tags" Target="../tags/tag268.xml"/><Relationship Id="rId7" Type="http://schemas.openxmlformats.org/officeDocument/2006/relationships/tags" Target="../tags/tag267.xml"/><Relationship Id="rId6" Type="http://schemas.openxmlformats.org/officeDocument/2006/relationships/tags" Target="../tags/tag266.xml"/><Relationship Id="rId5" Type="http://schemas.openxmlformats.org/officeDocument/2006/relationships/tags" Target="../tags/tag265.xml"/><Relationship Id="rId4" Type="http://schemas.openxmlformats.org/officeDocument/2006/relationships/tags" Target="../tags/tag264.xml"/><Relationship Id="rId32" Type="http://schemas.openxmlformats.org/officeDocument/2006/relationships/notesSlide" Target="../notesSlides/notesSlide7.xml"/><Relationship Id="rId31" Type="http://schemas.openxmlformats.org/officeDocument/2006/relationships/slideLayout" Target="../slideLayouts/slideLayout7.xml"/><Relationship Id="rId30" Type="http://schemas.openxmlformats.org/officeDocument/2006/relationships/tags" Target="../tags/tag290.xml"/><Relationship Id="rId3" Type="http://schemas.openxmlformats.org/officeDocument/2006/relationships/tags" Target="../tags/tag263.xml"/><Relationship Id="rId29" Type="http://schemas.openxmlformats.org/officeDocument/2006/relationships/tags" Target="../tags/tag289.xml"/><Relationship Id="rId28" Type="http://schemas.openxmlformats.org/officeDocument/2006/relationships/tags" Target="../tags/tag288.xml"/><Relationship Id="rId27" Type="http://schemas.openxmlformats.org/officeDocument/2006/relationships/tags" Target="../tags/tag287.xml"/><Relationship Id="rId26" Type="http://schemas.openxmlformats.org/officeDocument/2006/relationships/tags" Target="../tags/tag286.xml"/><Relationship Id="rId25" Type="http://schemas.openxmlformats.org/officeDocument/2006/relationships/tags" Target="../tags/tag285.xml"/><Relationship Id="rId24" Type="http://schemas.openxmlformats.org/officeDocument/2006/relationships/tags" Target="../tags/tag284.xml"/><Relationship Id="rId23" Type="http://schemas.openxmlformats.org/officeDocument/2006/relationships/tags" Target="../tags/tag283.xml"/><Relationship Id="rId22" Type="http://schemas.openxmlformats.org/officeDocument/2006/relationships/tags" Target="../tags/tag282.xml"/><Relationship Id="rId21" Type="http://schemas.openxmlformats.org/officeDocument/2006/relationships/tags" Target="../tags/tag281.xml"/><Relationship Id="rId20" Type="http://schemas.openxmlformats.org/officeDocument/2006/relationships/tags" Target="../tags/tag280.xml"/><Relationship Id="rId2" Type="http://schemas.openxmlformats.org/officeDocument/2006/relationships/tags" Target="../tags/tag262.xml"/><Relationship Id="rId19" Type="http://schemas.openxmlformats.org/officeDocument/2006/relationships/tags" Target="../tags/tag279.xml"/><Relationship Id="rId18" Type="http://schemas.openxmlformats.org/officeDocument/2006/relationships/tags" Target="../tags/tag278.xml"/><Relationship Id="rId17" Type="http://schemas.openxmlformats.org/officeDocument/2006/relationships/tags" Target="../tags/tag277.xml"/><Relationship Id="rId16" Type="http://schemas.openxmlformats.org/officeDocument/2006/relationships/tags" Target="../tags/tag276.xml"/><Relationship Id="rId15" Type="http://schemas.openxmlformats.org/officeDocument/2006/relationships/tags" Target="../tags/tag275.xml"/><Relationship Id="rId14" Type="http://schemas.openxmlformats.org/officeDocument/2006/relationships/tags" Target="../tags/tag274.xml"/><Relationship Id="rId13" Type="http://schemas.openxmlformats.org/officeDocument/2006/relationships/tags" Target="../tags/tag273.xml"/><Relationship Id="rId12" Type="http://schemas.openxmlformats.org/officeDocument/2006/relationships/tags" Target="../tags/tag272.xml"/><Relationship Id="rId11" Type="http://schemas.openxmlformats.org/officeDocument/2006/relationships/tags" Target="../tags/tag271.xml"/><Relationship Id="rId10" Type="http://schemas.openxmlformats.org/officeDocument/2006/relationships/tags" Target="../tags/tag270.xml"/><Relationship Id="rId1" Type="http://schemas.openxmlformats.org/officeDocument/2006/relationships/tags" Target="../tags/tag26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301.xml"/><Relationship Id="rId8" Type="http://schemas.openxmlformats.org/officeDocument/2006/relationships/tags" Target="../tags/tag300.xml"/><Relationship Id="rId7" Type="http://schemas.openxmlformats.org/officeDocument/2006/relationships/tags" Target="../tags/tag299.xml"/><Relationship Id="rId6" Type="http://schemas.openxmlformats.org/officeDocument/2006/relationships/tags" Target="../tags/tag298.xml"/><Relationship Id="rId5" Type="http://schemas.openxmlformats.org/officeDocument/2006/relationships/tags" Target="../tags/tag297.xml"/><Relationship Id="rId4" Type="http://schemas.openxmlformats.org/officeDocument/2006/relationships/tags" Target="../tags/tag296.xml"/><Relationship Id="rId38" Type="http://schemas.openxmlformats.org/officeDocument/2006/relationships/slideLayout" Target="../slideLayouts/slideLayout7.xml"/><Relationship Id="rId37" Type="http://schemas.openxmlformats.org/officeDocument/2006/relationships/tags" Target="../tags/tag329.xml"/><Relationship Id="rId36" Type="http://schemas.openxmlformats.org/officeDocument/2006/relationships/tags" Target="../tags/tag328.xml"/><Relationship Id="rId35" Type="http://schemas.openxmlformats.org/officeDocument/2006/relationships/tags" Target="../tags/tag327.xml"/><Relationship Id="rId34" Type="http://schemas.openxmlformats.org/officeDocument/2006/relationships/tags" Target="../tags/tag326.xml"/><Relationship Id="rId33" Type="http://schemas.openxmlformats.org/officeDocument/2006/relationships/tags" Target="../tags/tag325.xml"/><Relationship Id="rId32" Type="http://schemas.openxmlformats.org/officeDocument/2006/relationships/tags" Target="../tags/tag324.xml"/><Relationship Id="rId31" Type="http://schemas.openxmlformats.org/officeDocument/2006/relationships/tags" Target="../tags/tag323.xml"/><Relationship Id="rId30" Type="http://schemas.openxmlformats.org/officeDocument/2006/relationships/tags" Target="../tags/tag322.xml"/><Relationship Id="rId3" Type="http://schemas.openxmlformats.org/officeDocument/2006/relationships/tags" Target="../tags/tag295.xml"/><Relationship Id="rId29" Type="http://schemas.openxmlformats.org/officeDocument/2006/relationships/tags" Target="../tags/tag321.xml"/><Relationship Id="rId28" Type="http://schemas.openxmlformats.org/officeDocument/2006/relationships/tags" Target="../tags/tag320.xml"/><Relationship Id="rId27" Type="http://schemas.openxmlformats.org/officeDocument/2006/relationships/tags" Target="../tags/tag319.xml"/><Relationship Id="rId26" Type="http://schemas.openxmlformats.org/officeDocument/2006/relationships/tags" Target="../tags/tag318.xml"/><Relationship Id="rId25" Type="http://schemas.openxmlformats.org/officeDocument/2006/relationships/tags" Target="../tags/tag317.xml"/><Relationship Id="rId24" Type="http://schemas.openxmlformats.org/officeDocument/2006/relationships/tags" Target="../tags/tag316.xml"/><Relationship Id="rId23" Type="http://schemas.openxmlformats.org/officeDocument/2006/relationships/tags" Target="../tags/tag315.xml"/><Relationship Id="rId22" Type="http://schemas.openxmlformats.org/officeDocument/2006/relationships/tags" Target="../tags/tag314.xml"/><Relationship Id="rId21" Type="http://schemas.openxmlformats.org/officeDocument/2006/relationships/tags" Target="../tags/tag313.xml"/><Relationship Id="rId20" Type="http://schemas.openxmlformats.org/officeDocument/2006/relationships/tags" Target="../tags/tag312.xml"/><Relationship Id="rId2" Type="http://schemas.openxmlformats.org/officeDocument/2006/relationships/tags" Target="../tags/tag294.xml"/><Relationship Id="rId19" Type="http://schemas.openxmlformats.org/officeDocument/2006/relationships/tags" Target="../tags/tag311.xml"/><Relationship Id="rId18" Type="http://schemas.openxmlformats.org/officeDocument/2006/relationships/tags" Target="../tags/tag310.xml"/><Relationship Id="rId17" Type="http://schemas.openxmlformats.org/officeDocument/2006/relationships/tags" Target="../tags/tag309.xml"/><Relationship Id="rId16" Type="http://schemas.openxmlformats.org/officeDocument/2006/relationships/tags" Target="../tags/tag308.xml"/><Relationship Id="rId15" Type="http://schemas.openxmlformats.org/officeDocument/2006/relationships/tags" Target="../tags/tag307.xml"/><Relationship Id="rId14" Type="http://schemas.openxmlformats.org/officeDocument/2006/relationships/tags" Target="../tags/tag306.xml"/><Relationship Id="rId13" Type="http://schemas.openxmlformats.org/officeDocument/2006/relationships/tags" Target="../tags/tag305.xml"/><Relationship Id="rId12" Type="http://schemas.openxmlformats.org/officeDocument/2006/relationships/tags" Target="../tags/tag304.xml"/><Relationship Id="rId11" Type="http://schemas.openxmlformats.org/officeDocument/2006/relationships/tags" Target="../tags/tag303.xml"/><Relationship Id="rId10" Type="http://schemas.openxmlformats.org/officeDocument/2006/relationships/tags" Target="../tags/tag302.xml"/><Relationship Id="rId1" Type="http://schemas.openxmlformats.org/officeDocument/2006/relationships/tags" Target="../tags/tag293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338.xml"/><Relationship Id="rId8" Type="http://schemas.openxmlformats.org/officeDocument/2006/relationships/tags" Target="../tags/tag337.xml"/><Relationship Id="rId7" Type="http://schemas.openxmlformats.org/officeDocument/2006/relationships/tags" Target="../tags/tag336.xml"/><Relationship Id="rId6" Type="http://schemas.openxmlformats.org/officeDocument/2006/relationships/tags" Target="../tags/tag335.xml"/><Relationship Id="rId5" Type="http://schemas.openxmlformats.org/officeDocument/2006/relationships/tags" Target="../tags/tag334.xml"/><Relationship Id="rId4" Type="http://schemas.openxmlformats.org/officeDocument/2006/relationships/tags" Target="../tags/tag333.xml"/><Relationship Id="rId3" Type="http://schemas.openxmlformats.org/officeDocument/2006/relationships/tags" Target="../tags/tag332.xml"/><Relationship Id="rId22" Type="http://schemas.openxmlformats.org/officeDocument/2006/relationships/slideLayout" Target="../slideLayouts/slideLayout7.xml"/><Relationship Id="rId21" Type="http://schemas.openxmlformats.org/officeDocument/2006/relationships/tags" Target="../tags/tag350.xml"/><Relationship Id="rId20" Type="http://schemas.openxmlformats.org/officeDocument/2006/relationships/tags" Target="../tags/tag349.xml"/><Relationship Id="rId2" Type="http://schemas.openxmlformats.org/officeDocument/2006/relationships/tags" Target="../tags/tag331.xml"/><Relationship Id="rId19" Type="http://schemas.openxmlformats.org/officeDocument/2006/relationships/tags" Target="../tags/tag348.xml"/><Relationship Id="rId18" Type="http://schemas.openxmlformats.org/officeDocument/2006/relationships/tags" Target="../tags/tag347.xml"/><Relationship Id="rId17" Type="http://schemas.openxmlformats.org/officeDocument/2006/relationships/tags" Target="../tags/tag346.xml"/><Relationship Id="rId16" Type="http://schemas.openxmlformats.org/officeDocument/2006/relationships/tags" Target="../tags/tag345.xml"/><Relationship Id="rId15" Type="http://schemas.openxmlformats.org/officeDocument/2006/relationships/tags" Target="../tags/tag344.xml"/><Relationship Id="rId14" Type="http://schemas.openxmlformats.org/officeDocument/2006/relationships/tags" Target="../tags/tag343.xml"/><Relationship Id="rId13" Type="http://schemas.openxmlformats.org/officeDocument/2006/relationships/tags" Target="../tags/tag342.xml"/><Relationship Id="rId12" Type="http://schemas.openxmlformats.org/officeDocument/2006/relationships/tags" Target="../tags/tag341.xml"/><Relationship Id="rId11" Type="http://schemas.openxmlformats.org/officeDocument/2006/relationships/tags" Target="../tags/tag340.xml"/><Relationship Id="rId10" Type="http://schemas.openxmlformats.org/officeDocument/2006/relationships/tags" Target="../tags/tag339.xml"/><Relationship Id="rId1" Type="http://schemas.openxmlformats.org/officeDocument/2006/relationships/tags" Target="../tags/tag330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359.xml"/><Relationship Id="rId8" Type="http://schemas.openxmlformats.org/officeDocument/2006/relationships/tags" Target="../tags/tag358.xml"/><Relationship Id="rId7" Type="http://schemas.openxmlformats.org/officeDocument/2006/relationships/tags" Target="../tags/tag357.xml"/><Relationship Id="rId6" Type="http://schemas.openxmlformats.org/officeDocument/2006/relationships/tags" Target="../tags/tag356.xml"/><Relationship Id="rId5" Type="http://schemas.openxmlformats.org/officeDocument/2006/relationships/tags" Target="../tags/tag355.xml"/><Relationship Id="rId4" Type="http://schemas.openxmlformats.org/officeDocument/2006/relationships/tags" Target="../tags/tag354.xml"/><Relationship Id="rId31" Type="http://schemas.openxmlformats.org/officeDocument/2006/relationships/slideLayout" Target="../slideLayouts/slideLayout7.xml"/><Relationship Id="rId30" Type="http://schemas.openxmlformats.org/officeDocument/2006/relationships/tags" Target="../tags/tag380.xml"/><Relationship Id="rId3" Type="http://schemas.openxmlformats.org/officeDocument/2006/relationships/tags" Target="../tags/tag353.xml"/><Relationship Id="rId29" Type="http://schemas.openxmlformats.org/officeDocument/2006/relationships/tags" Target="../tags/tag379.xml"/><Relationship Id="rId28" Type="http://schemas.openxmlformats.org/officeDocument/2006/relationships/tags" Target="../tags/tag378.xml"/><Relationship Id="rId27" Type="http://schemas.openxmlformats.org/officeDocument/2006/relationships/tags" Target="../tags/tag377.xml"/><Relationship Id="rId26" Type="http://schemas.openxmlformats.org/officeDocument/2006/relationships/tags" Target="../tags/tag376.xml"/><Relationship Id="rId25" Type="http://schemas.openxmlformats.org/officeDocument/2006/relationships/tags" Target="../tags/tag375.xml"/><Relationship Id="rId24" Type="http://schemas.openxmlformats.org/officeDocument/2006/relationships/tags" Target="../tags/tag374.xml"/><Relationship Id="rId23" Type="http://schemas.openxmlformats.org/officeDocument/2006/relationships/tags" Target="../tags/tag373.xml"/><Relationship Id="rId22" Type="http://schemas.openxmlformats.org/officeDocument/2006/relationships/tags" Target="../tags/tag372.xml"/><Relationship Id="rId21" Type="http://schemas.openxmlformats.org/officeDocument/2006/relationships/tags" Target="../tags/tag371.xml"/><Relationship Id="rId20" Type="http://schemas.openxmlformats.org/officeDocument/2006/relationships/tags" Target="../tags/tag370.xml"/><Relationship Id="rId2" Type="http://schemas.openxmlformats.org/officeDocument/2006/relationships/tags" Target="../tags/tag352.xml"/><Relationship Id="rId19" Type="http://schemas.openxmlformats.org/officeDocument/2006/relationships/tags" Target="../tags/tag369.xml"/><Relationship Id="rId18" Type="http://schemas.openxmlformats.org/officeDocument/2006/relationships/tags" Target="../tags/tag368.xml"/><Relationship Id="rId17" Type="http://schemas.openxmlformats.org/officeDocument/2006/relationships/tags" Target="../tags/tag367.xml"/><Relationship Id="rId16" Type="http://schemas.openxmlformats.org/officeDocument/2006/relationships/tags" Target="../tags/tag366.xml"/><Relationship Id="rId15" Type="http://schemas.openxmlformats.org/officeDocument/2006/relationships/tags" Target="../tags/tag365.xml"/><Relationship Id="rId14" Type="http://schemas.openxmlformats.org/officeDocument/2006/relationships/tags" Target="../tags/tag364.xml"/><Relationship Id="rId13" Type="http://schemas.openxmlformats.org/officeDocument/2006/relationships/tags" Target="../tags/tag363.xml"/><Relationship Id="rId12" Type="http://schemas.openxmlformats.org/officeDocument/2006/relationships/tags" Target="../tags/tag362.xml"/><Relationship Id="rId11" Type="http://schemas.openxmlformats.org/officeDocument/2006/relationships/tags" Target="../tags/tag361.xml"/><Relationship Id="rId10" Type="http://schemas.openxmlformats.org/officeDocument/2006/relationships/tags" Target="../tags/tag360.xml"/><Relationship Id="rId1" Type="http://schemas.openxmlformats.org/officeDocument/2006/relationships/tags" Target="../tags/tag351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388.xml"/><Relationship Id="rId7" Type="http://schemas.openxmlformats.org/officeDocument/2006/relationships/tags" Target="../tags/tag387.xml"/><Relationship Id="rId6" Type="http://schemas.openxmlformats.org/officeDocument/2006/relationships/tags" Target="../tags/tag386.xml"/><Relationship Id="rId5" Type="http://schemas.openxmlformats.org/officeDocument/2006/relationships/tags" Target="../tags/tag385.xml"/><Relationship Id="rId4" Type="http://schemas.openxmlformats.org/officeDocument/2006/relationships/tags" Target="../tags/tag384.xml"/><Relationship Id="rId3" Type="http://schemas.openxmlformats.org/officeDocument/2006/relationships/tags" Target="../tags/tag383.xml"/><Relationship Id="rId2" Type="http://schemas.openxmlformats.org/officeDocument/2006/relationships/tags" Target="../tags/tag382.xml"/><Relationship Id="rId1" Type="http://schemas.openxmlformats.org/officeDocument/2006/relationships/tags" Target="../tags/tag38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0.xml"/><Relationship Id="rId1" Type="http://schemas.openxmlformats.org/officeDocument/2006/relationships/tags" Target="../tags/tag38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95.xml"/><Relationship Id="rId4" Type="http://schemas.openxmlformats.org/officeDocument/2006/relationships/tags" Target="../tags/tag394.xml"/><Relationship Id="rId3" Type="http://schemas.openxmlformats.org/officeDocument/2006/relationships/tags" Target="../tags/tag393.xml"/><Relationship Id="rId2" Type="http://schemas.openxmlformats.org/officeDocument/2006/relationships/tags" Target="../tags/tag392.xml"/><Relationship Id="rId1" Type="http://schemas.openxmlformats.org/officeDocument/2006/relationships/tags" Target="../tags/tag391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403.xml"/><Relationship Id="rId8" Type="http://schemas.openxmlformats.org/officeDocument/2006/relationships/tags" Target="../tags/tag402.xml"/><Relationship Id="rId7" Type="http://schemas.openxmlformats.org/officeDocument/2006/relationships/tags" Target="../tags/tag401.xml"/><Relationship Id="rId6" Type="http://schemas.openxmlformats.org/officeDocument/2006/relationships/image" Target="../media/image14.png"/><Relationship Id="rId5" Type="http://schemas.openxmlformats.org/officeDocument/2006/relationships/tags" Target="../tags/tag400.xml"/><Relationship Id="rId4" Type="http://schemas.openxmlformats.org/officeDocument/2006/relationships/tags" Target="../tags/tag399.xml"/><Relationship Id="rId3" Type="http://schemas.openxmlformats.org/officeDocument/2006/relationships/tags" Target="../tags/tag398.xml"/><Relationship Id="rId26" Type="http://schemas.openxmlformats.org/officeDocument/2006/relationships/slideLayout" Target="../slideLayouts/slideLayout7.xml"/><Relationship Id="rId25" Type="http://schemas.openxmlformats.org/officeDocument/2006/relationships/tags" Target="../tags/tag418.xml"/><Relationship Id="rId24" Type="http://schemas.openxmlformats.org/officeDocument/2006/relationships/tags" Target="../tags/tag417.xml"/><Relationship Id="rId23" Type="http://schemas.openxmlformats.org/officeDocument/2006/relationships/tags" Target="../tags/tag416.xml"/><Relationship Id="rId22" Type="http://schemas.openxmlformats.org/officeDocument/2006/relationships/tags" Target="../tags/tag415.xml"/><Relationship Id="rId21" Type="http://schemas.openxmlformats.org/officeDocument/2006/relationships/tags" Target="../tags/tag414.xml"/><Relationship Id="rId20" Type="http://schemas.openxmlformats.org/officeDocument/2006/relationships/tags" Target="../tags/tag413.xml"/><Relationship Id="rId2" Type="http://schemas.openxmlformats.org/officeDocument/2006/relationships/tags" Target="../tags/tag397.xml"/><Relationship Id="rId19" Type="http://schemas.openxmlformats.org/officeDocument/2006/relationships/tags" Target="../tags/tag412.xml"/><Relationship Id="rId18" Type="http://schemas.openxmlformats.org/officeDocument/2006/relationships/image" Target="../media/image15.jpeg"/><Relationship Id="rId17" Type="http://schemas.openxmlformats.org/officeDocument/2006/relationships/tags" Target="../tags/tag411.xml"/><Relationship Id="rId16" Type="http://schemas.openxmlformats.org/officeDocument/2006/relationships/tags" Target="../tags/tag410.xml"/><Relationship Id="rId15" Type="http://schemas.openxmlformats.org/officeDocument/2006/relationships/tags" Target="../tags/tag409.xml"/><Relationship Id="rId14" Type="http://schemas.openxmlformats.org/officeDocument/2006/relationships/tags" Target="../tags/tag408.xml"/><Relationship Id="rId13" Type="http://schemas.openxmlformats.org/officeDocument/2006/relationships/tags" Target="../tags/tag407.xml"/><Relationship Id="rId12" Type="http://schemas.openxmlformats.org/officeDocument/2006/relationships/tags" Target="../tags/tag406.xml"/><Relationship Id="rId11" Type="http://schemas.openxmlformats.org/officeDocument/2006/relationships/tags" Target="../tags/tag405.xml"/><Relationship Id="rId10" Type="http://schemas.openxmlformats.org/officeDocument/2006/relationships/tags" Target="../tags/tag404.xml"/><Relationship Id="rId1" Type="http://schemas.openxmlformats.org/officeDocument/2006/relationships/tags" Target="../tags/tag396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422.xml"/><Relationship Id="rId3" Type="http://schemas.openxmlformats.org/officeDocument/2006/relationships/tags" Target="../tags/tag421.xml"/><Relationship Id="rId2" Type="http://schemas.openxmlformats.org/officeDocument/2006/relationships/tags" Target="../tags/tag420.xml"/><Relationship Id="rId1" Type="http://schemas.openxmlformats.org/officeDocument/2006/relationships/tags" Target="../tags/tag419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427.xml"/><Relationship Id="rId5" Type="http://schemas.openxmlformats.org/officeDocument/2006/relationships/tags" Target="../tags/tag426.xml"/><Relationship Id="rId4" Type="http://schemas.openxmlformats.org/officeDocument/2006/relationships/tags" Target="../tags/tag425.xml"/><Relationship Id="rId3" Type="http://schemas.openxmlformats.org/officeDocument/2006/relationships/tags" Target="../tags/tag424.xml"/><Relationship Id="rId2" Type="http://schemas.openxmlformats.org/officeDocument/2006/relationships/image" Target="../media/image16.png"/><Relationship Id="rId1" Type="http://schemas.openxmlformats.org/officeDocument/2006/relationships/tags" Target="../tags/tag423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431.xml"/><Relationship Id="rId4" Type="http://schemas.openxmlformats.org/officeDocument/2006/relationships/image" Target="../media/image17.png"/><Relationship Id="rId3" Type="http://schemas.openxmlformats.org/officeDocument/2006/relationships/tags" Target="../tags/tag430.xml"/><Relationship Id="rId2" Type="http://schemas.openxmlformats.org/officeDocument/2006/relationships/tags" Target="../tags/tag429.xml"/><Relationship Id="rId1" Type="http://schemas.openxmlformats.org/officeDocument/2006/relationships/tags" Target="../tags/tag428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4.xml"/><Relationship Id="rId2" Type="http://schemas.openxmlformats.org/officeDocument/2006/relationships/image" Target="../media/image7.png"/><Relationship Id="rId1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75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1" Type="http://schemas.openxmlformats.org/officeDocument/2006/relationships/slideLayout" Target="../slideLayouts/slideLayout7.xml"/><Relationship Id="rId50" Type="http://schemas.openxmlformats.org/officeDocument/2006/relationships/image" Target="../media/image9.png"/><Relationship Id="rId5" Type="http://schemas.openxmlformats.org/officeDocument/2006/relationships/tags" Target="../tags/tag80.xml"/><Relationship Id="rId49" Type="http://schemas.openxmlformats.org/officeDocument/2006/relationships/tags" Target="../tags/tag124.xml"/><Relationship Id="rId48" Type="http://schemas.openxmlformats.org/officeDocument/2006/relationships/tags" Target="../tags/tag123.xml"/><Relationship Id="rId47" Type="http://schemas.openxmlformats.org/officeDocument/2006/relationships/tags" Target="../tags/tag122.xml"/><Relationship Id="rId46" Type="http://schemas.openxmlformats.org/officeDocument/2006/relationships/tags" Target="../tags/tag121.xml"/><Relationship Id="rId45" Type="http://schemas.openxmlformats.org/officeDocument/2006/relationships/tags" Target="../tags/tag120.xml"/><Relationship Id="rId44" Type="http://schemas.openxmlformats.org/officeDocument/2006/relationships/tags" Target="../tags/tag119.xml"/><Relationship Id="rId43" Type="http://schemas.openxmlformats.org/officeDocument/2006/relationships/tags" Target="../tags/tag118.xml"/><Relationship Id="rId42" Type="http://schemas.openxmlformats.org/officeDocument/2006/relationships/tags" Target="../tags/tag117.xml"/><Relationship Id="rId41" Type="http://schemas.openxmlformats.org/officeDocument/2006/relationships/tags" Target="../tags/tag116.xml"/><Relationship Id="rId40" Type="http://schemas.openxmlformats.org/officeDocument/2006/relationships/tags" Target="../tags/tag115.xml"/><Relationship Id="rId4" Type="http://schemas.openxmlformats.org/officeDocument/2006/relationships/tags" Target="../tags/tag79.xml"/><Relationship Id="rId39" Type="http://schemas.openxmlformats.org/officeDocument/2006/relationships/tags" Target="../tags/tag114.xml"/><Relationship Id="rId38" Type="http://schemas.openxmlformats.org/officeDocument/2006/relationships/tags" Target="../tags/tag113.xml"/><Relationship Id="rId37" Type="http://schemas.openxmlformats.org/officeDocument/2006/relationships/tags" Target="../tags/tag112.xml"/><Relationship Id="rId36" Type="http://schemas.openxmlformats.org/officeDocument/2006/relationships/tags" Target="../tags/tag111.xml"/><Relationship Id="rId35" Type="http://schemas.openxmlformats.org/officeDocument/2006/relationships/tags" Target="../tags/tag110.xml"/><Relationship Id="rId34" Type="http://schemas.openxmlformats.org/officeDocument/2006/relationships/tags" Target="../tags/tag109.xml"/><Relationship Id="rId33" Type="http://schemas.openxmlformats.org/officeDocument/2006/relationships/tags" Target="../tags/tag108.xml"/><Relationship Id="rId32" Type="http://schemas.openxmlformats.org/officeDocument/2006/relationships/tags" Target="../tags/tag107.xml"/><Relationship Id="rId31" Type="http://schemas.openxmlformats.org/officeDocument/2006/relationships/tags" Target="../tags/tag106.xml"/><Relationship Id="rId30" Type="http://schemas.openxmlformats.org/officeDocument/2006/relationships/tags" Target="../tags/tag105.xml"/><Relationship Id="rId3" Type="http://schemas.openxmlformats.org/officeDocument/2006/relationships/tags" Target="../tags/tag78.xml"/><Relationship Id="rId29" Type="http://schemas.openxmlformats.org/officeDocument/2006/relationships/tags" Target="../tags/tag104.xml"/><Relationship Id="rId28" Type="http://schemas.openxmlformats.org/officeDocument/2006/relationships/tags" Target="../tags/tag103.xml"/><Relationship Id="rId27" Type="http://schemas.openxmlformats.org/officeDocument/2006/relationships/tags" Target="../tags/tag102.xml"/><Relationship Id="rId26" Type="http://schemas.openxmlformats.org/officeDocument/2006/relationships/tags" Target="../tags/tag101.xml"/><Relationship Id="rId25" Type="http://schemas.openxmlformats.org/officeDocument/2006/relationships/tags" Target="../tags/tag100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tags" Target="../tags/tag77.xml"/><Relationship Id="rId19" Type="http://schemas.openxmlformats.org/officeDocument/2006/relationships/tags" Target="../tags/tag94.xml"/><Relationship Id="rId18" Type="http://schemas.openxmlformats.org/officeDocument/2006/relationships/tags" Target="../tags/tag93.xml"/><Relationship Id="rId17" Type="http://schemas.openxmlformats.org/officeDocument/2006/relationships/tags" Target="../tags/tag92.xml"/><Relationship Id="rId16" Type="http://schemas.openxmlformats.org/officeDocument/2006/relationships/tags" Target="../tags/tag91.xml"/><Relationship Id="rId15" Type="http://schemas.openxmlformats.org/officeDocument/2006/relationships/tags" Target="../tags/tag90.xml"/><Relationship Id="rId14" Type="http://schemas.openxmlformats.org/officeDocument/2006/relationships/tags" Target="../tags/tag89.xml"/><Relationship Id="rId13" Type="http://schemas.openxmlformats.org/officeDocument/2006/relationships/tags" Target="../tags/tag88.xml"/><Relationship Id="rId12" Type="http://schemas.openxmlformats.org/officeDocument/2006/relationships/tags" Target="../tags/tag8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tags" Target="../tags/tag7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33.xml"/><Relationship Id="rId8" Type="http://schemas.openxmlformats.org/officeDocument/2006/relationships/tags" Target="../tags/tag132.xml"/><Relationship Id="rId7" Type="http://schemas.openxmlformats.org/officeDocument/2006/relationships/tags" Target="../tags/tag131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134.xml"/><Relationship Id="rId1" Type="http://schemas.openxmlformats.org/officeDocument/2006/relationships/tags" Target="../tags/tag12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42.xml"/><Relationship Id="rId8" Type="http://schemas.openxmlformats.org/officeDocument/2006/relationships/tags" Target="../tags/tag141.xml"/><Relationship Id="rId7" Type="http://schemas.openxmlformats.org/officeDocument/2006/relationships/tags" Target="../tags/tag140.xml"/><Relationship Id="rId6" Type="http://schemas.openxmlformats.org/officeDocument/2006/relationships/image" Target="../media/image11.png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143.xml"/><Relationship Id="rId10" Type="http://schemas.openxmlformats.org/officeDocument/2006/relationships/image" Target="../media/image12.png"/><Relationship Id="rId1" Type="http://schemas.openxmlformats.org/officeDocument/2006/relationships/tags" Target="../tags/tag13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51.xml"/><Relationship Id="rId8" Type="http://schemas.openxmlformats.org/officeDocument/2006/relationships/tags" Target="../tags/tag150.xml"/><Relationship Id="rId7" Type="http://schemas.openxmlformats.org/officeDocument/2006/relationships/tags" Target="../tags/tag149.xml"/><Relationship Id="rId6" Type="http://schemas.openxmlformats.org/officeDocument/2006/relationships/image" Target="../media/image13.jpeg"/><Relationship Id="rId5" Type="http://schemas.openxmlformats.org/officeDocument/2006/relationships/tags" Target="../tags/tag148.xml"/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421884" y="5507051"/>
            <a:ext cx="616395" cy="616395"/>
            <a:chOff x="3059832" y="3339719"/>
            <a:chExt cx="3607562" cy="3607562"/>
          </a:xfrm>
        </p:grpSpPr>
        <p:sp>
          <p:nvSpPr>
            <p:cNvPr id="24" name="椭圆 2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6223791" y="18571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4" name="椭圆 3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780D7"/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417233" y="5641679"/>
            <a:ext cx="179386" cy="179386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9" name="椭圆 38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1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4372991" y="7210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44" name="椭圆 4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0" y="2186418"/>
            <a:ext cx="12192000" cy="3014630"/>
          </a:xfrm>
          <a:prstGeom prst="rect">
            <a:avLst/>
          </a:prstGeom>
          <a:solidFill>
            <a:srgbClr val="3780D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9732709" y="1484573"/>
            <a:ext cx="616395" cy="616395"/>
            <a:chOff x="3059832" y="3339719"/>
            <a:chExt cx="3607562" cy="3607562"/>
          </a:xfrm>
        </p:grpSpPr>
        <p:sp>
          <p:nvSpPr>
            <p:cNvPr id="54" name="椭圆 5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7" name="矩形 6"/>
          <p:cNvSpPr/>
          <p:nvPr/>
        </p:nvSpPr>
        <p:spPr>
          <a:xfrm>
            <a:off x="0" y="0"/>
            <a:ext cx="12192000" cy="1311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80998" y="146276"/>
            <a:ext cx="1805497" cy="1833354"/>
            <a:chOff x="702328" y="1302545"/>
            <a:chExt cx="1805497" cy="1833354"/>
          </a:xfrm>
        </p:grpSpPr>
        <p:sp>
          <p:nvSpPr>
            <p:cNvPr id="87" name="椭圆 86"/>
            <p:cNvSpPr/>
            <p:nvPr/>
          </p:nvSpPr>
          <p:spPr>
            <a:xfrm>
              <a:off x="1702773" y="1302545"/>
              <a:ext cx="668877" cy="66887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8" name="椭圆 87"/>
            <p:cNvSpPr/>
            <p:nvPr/>
          </p:nvSpPr>
          <p:spPr>
            <a:xfrm>
              <a:off x="1849319" y="2264885"/>
              <a:ext cx="658506" cy="65850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9" name="椭圆 88"/>
            <p:cNvSpPr/>
            <p:nvPr/>
          </p:nvSpPr>
          <p:spPr>
            <a:xfrm>
              <a:off x="857708" y="2337395"/>
              <a:ext cx="798504" cy="79850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2225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90" name="椭圆 89"/>
            <p:cNvSpPr/>
            <p:nvPr/>
          </p:nvSpPr>
          <p:spPr>
            <a:xfrm>
              <a:off x="702328" y="1359500"/>
              <a:ext cx="1482936" cy="148293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9" y="4034233"/>
            <a:ext cx="2901523" cy="18616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49" y="2863966"/>
            <a:ext cx="2901523" cy="24726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733" y="509331"/>
            <a:ext cx="715648" cy="7156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-1483" t="494"/>
          <a:stretch>
            <a:fillRect/>
          </a:stretch>
        </p:blipFill>
        <p:spPr>
          <a:xfrm>
            <a:off x="534670" y="387350"/>
            <a:ext cx="1173480" cy="1150620"/>
          </a:xfrm>
          <a:prstGeom prst="ellipse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472180" y="894080"/>
            <a:ext cx="5558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3780D7"/>
                </a:solidFill>
              </a:rPr>
              <a:t>人教版高中</a:t>
            </a:r>
            <a:r>
              <a:rPr lang="zh-CN" altLang="en-US" sz="3200" dirty="0" smtClean="0">
                <a:solidFill>
                  <a:srgbClr val="3780D7"/>
                </a:solidFill>
              </a:rPr>
              <a:t>化学选择性必修</a:t>
            </a:r>
            <a:r>
              <a:rPr lang="en-US" altLang="zh-CN" sz="3200" dirty="0" smtClean="0">
                <a:solidFill>
                  <a:srgbClr val="3780D7"/>
                </a:solidFill>
              </a:rPr>
              <a:t>2</a:t>
            </a:r>
            <a:endParaRPr lang="en-US" altLang="zh-CN" sz="3200" dirty="0" smtClean="0">
              <a:solidFill>
                <a:srgbClr val="3780D7"/>
              </a:solidFill>
            </a:endParaRPr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2765374" y="3139879"/>
            <a:ext cx="6025401" cy="63286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3200" b="1">
                <a:solidFill>
                  <a:schemeClr val="bg1"/>
                </a:solidFill>
                <a:cs typeface="+mn-ea"/>
                <a:sym typeface="+mn-lt"/>
              </a:rPr>
              <a:t>第三节　分子结构与物质的性质</a:t>
            </a:r>
            <a:endParaRPr lang="zh-CN" altLang="en-US" sz="32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4066432" y="3857807"/>
            <a:ext cx="3423285" cy="60769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800" b="1">
                <a:solidFill>
                  <a:schemeClr val="bg1"/>
                </a:solidFill>
                <a:cs typeface="+mn-ea"/>
                <a:sym typeface="+mn-lt"/>
              </a:rPr>
              <a:t>第</a:t>
            </a:r>
            <a:r>
              <a:rPr lang="en-US" altLang="zh-CN" sz="2800" b="1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zh-CN" altLang="en-US" sz="2800" b="1">
                <a:solidFill>
                  <a:schemeClr val="bg1"/>
                </a:solidFill>
                <a:cs typeface="+mn-ea"/>
                <a:sym typeface="+mn-lt"/>
              </a:rPr>
              <a:t>课时</a:t>
            </a:r>
            <a:r>
              <a:rPr lang="en-US" altLang="zh-CN" sz="2800" b="1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zh-CN" altLang="en-US" sz="2800" b="1">
                <a:solidFill>
                  <a:schemeClr val="bg1"/>
                </a:solidFill>
                <a:sym typeface="+mn-ea"/>
              </a:rPr>
              <a:t>分子</a:t>
            </a:r>
            <a:r>
              <a:rPr sz="2800" b="1">
                <a:solidFill>
                  <a:schemeClr val="bg1"/>
                </a:solidFill>
                <a:sym typeface="+mn-ea"/>
              </a:rPr>
              <a:t>的极性</a:t>
            </a:r>
            <a:endParaRPr lang="en-US" altLang="zh-CN" sz="2800" b="1">
              <a:solidFill>
                <a:schemeClr val="bg1"/>
              </a:solidFill>
              <a:cs typeface="+mn-ea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3146584" y="2296663"/>
            <a:ext cx="5262979" cy="700448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3600" b="1">
                <a:solidFill>
                  <a:schemeClr val="bg1"/>
                </a:solidFill>
                <a:cs typeface="+mn-ea"/>
                <a:sym typeface="+mn-lt"/>
              </a:rPr>
              <a:t>第二章　分子结构与性质</a:t>
            </a:r>
            <a:endParaRPr lang="zh-CN" altLang="en-US" sz="3600" b="1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387212" y="2771159"/>
            <a:ext cx="4958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smtClean="0">
                <a:solidFill>
                  <a:srgbClr val="1703D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a.</a:t>
            </a:r>
            <a:r>
              <a:rPr lang="zh-CN" altLang="en-US" sz="3200" b="1" smtClean="0">
                <a:solidFill>
                  <a:srgbClr val="1703D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极性的向量和是否等于零</a:t>
            </a:r>
            <a:endParaRPr lang="zh-CN" altLang="en-US" sz="3200" b="1" smtClean="0">
              <a:solidFill>
                <a:srgbClr val="1703DB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440770"/>
          <p:cNvSpPr txBox="1"/>
          <p:nvPr>
            <p:custDataLst>
              <p:tags r:id="rId2"/>
            </p:custDataLst>
          </p:nvPr>
        </p:nvSpPr>
        <p:spPr>
          <a:xfrm>
            <a:off x="1009650" y="1381125"/>
            <a:ext cx="33305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219200" indent="-7620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438400" indent="-15240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657600" indent="-22860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876800" indent="-30480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/>
            <a:r>
              <a:rPr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多</a:t>
            </a:r>
            <a:r>
              <a:rPr lang="en-US" altLang="en-US" sz="3200" b="1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原子分子</a:t>
            </a:r>
            <a:endParaRPr lang="en-US" altLang="en-US" sz="3200" b="1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1009014" y="787068"/>
            <a:ext cx="365252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Aft>
                <a:spcPct val="0"/>
              </a:spcAft>
            </a:pPr>
            <a:r>
              <a:rPr lang="en-US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分子极性的判断</a:t>
            </a:r>
            <a:endParaRPr lang="zh-CN" altLang="zh-CN" sz="3200" b="1" kern="1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264285" y="2005330"/>
            <a:ext cx="46532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en-US" sz="3200" b="1" err="1">
                <a:solidFill>
                  <a:schemeClr val="tx1"/>
                </a:solidFill>
                <a:latin typeface="Calibri" panose="020F0502020204030204"/>
                <a:ea typeface="微软雅黑" panose="020B0503020204020204" pitchFamily="34" charset="-122"/>
                <a:sym typeface="+mn-ea"/>
              </a:rPr>
              <a:t>②</a:t>
            </a:r>
            <a:r>
              <a:rPr lang="zh-CN" altLang="en-US" sz="3200" b="1" err="1">
                <a:solidFill>
                  <a:srgbClr val="FF0000"/>
                </a:solidFill>
                <a:latin typeface="Calibri" panose="020F0502020204030204"/>
                <a:ea typeface="微软雅黑" panose="020B0503020204020204" pitchFamily="34" charset="-122"/>
                <a:sym typeface="+mn-ea"/>
              </a:rPr>
              <a:t>含</a:t>
            </a:r>
            <a:r>
              <a:rPr lang="en-US" altLang="en-US" sz="3200" b="1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极性键</a:t>
            </a:r>
            <a:r>
              <a:rPr lang="en-US" altLang="en-US" sz="3200" b="1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的多原子分子</a:t>
            </a:r>
            <a:endParaRPr lang="en-US" altLang="en-US" sz="3200" b="1" err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8" name="组合 7"/>
          <p:cNvGrpSpPr/>
          <p:nvPr>
            <p:custDataLst>
              <p:tags r:id="rId5"/>
            </p:custDataLst>
          </p:nvPr>
        </p:nvGrpSpPr>
        <p:grpSpPr>
          <a:xfrm>
            <a:off x="6440170" y="2440940"/>
            <a:ext cx="2175510" cy="1148080"/>
            <a:chOff x="10142" y="3844"/>
            <a:chExt cx="3426" cy="1808"/>
          </a:xfrm>
        </p:grpSpPr>
        <p:sp>
          <p:nvSpPr>
            <p:cNvPr id="6" name="左大括号 5"/>
            <p:cNvSpPr/>
            <p:nvPr>
              <p:custDataLst>
                <p:tags r:id="rId6"/>
              </p:custDataLst>
            </p:nvPr>
          </p:nvSpPr>
          <p:spPr>
            <a:xfrm>
              <a:off x="10142" y="4258"/>
              <a:ext cx="432" cy="1394"/>
            </a:xfrm>
            <a:prstGeom prst="leftBrace">
              <a:avLst>
                <a:gd name="adj1" fmla="val 117931"/>
                <a:gd name="adj2" fmla="val 48012"/>
              </a:avLst>
            </a:prstGeom>
            <a:ln w="25400">
              <a:solidFill>
                <a:srgbClr val="250B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>
              <p:custDataLst>
                <p:tags r:id="rId7"/>
              </p:custDataLst>
            </p:nvPr>
          </p:nvSpPr>
          <p:spPr>
            <a:xfrm>
              <a:off x="10478" y="3844"/>
              <a:ext cx="3090" cy="91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3200" b="1">
                  <a:solidFill>
                    <a:srgbClr val="250BE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charset="-122"/>
                  <a:sym typeface="+mn-ea"/>
                </a:rPr>
                <a:t>向量和</a:t>
              </a:r>
              <a:r>
                <a:rPr lang="en-US" altLang="zh-CN" sz="32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charset="-122"/>
                  <a:sym typeface="+mn-ea"/>
                </a:rPr>
                <a:t>=0</a:t>
              </a:r>
              <a:endParaRPr lang="en-US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endParaRPr>
            </a:p>
          </p:txBody>
        </p:sp>
      </p:grp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8506460" y="2431415"/>
            <a:ext cx="245237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: 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非极性分子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>
          <a:xfrm>
            <a:off x="6653530" y="3166110"/>
            <a:ext cx="196278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solidFill>
                  <a:srgbClr val="250B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向量和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≠0</a:t>
            </a:r>
            <a:endParaRPr lang="en-US" altLang="zh-CN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0"/>
            </p:custDataLst>
          </p:nvPr>
        </p:nvSpPr>
        <p:spPr>
          <a:xfrm>
            <a:off x="8573770" y="3166110"/>
            <a:ext cx="204597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: 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极性分子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11"/>
            </p:custDataLst>
          </p:nvPr>
        </p:nvSpPr>
        <p:spPr>
          <a:xfrm>
            <a:off x="1387475" y="3926205"/>
            <a:ext cx="1019048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极性向量可形象地描述极性键的电荷分布情况，极性向量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指向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的一端，说明该处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负电荷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更为集中。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149" name="文本框 3"/>
          <p:cNvSpPr txBox="1"/>
          <p:nvPr>
            <p:custDataLst>
              <p:tags r:id="rId12"/>
            </p:custDataLst>
          </p:nvPr>
        </p:nvSpPr>
        <p:spPr>
          <a:xfrm>
            <a:off x="5242560" y="5147945"/>
            <a:ext cx="1901825" cy="682625"/>
          </a:xfrm>
          <a:prstGeom prst="rect">
            <a:avLst/>
          </a:prstGeom>
          <a:noFill/>
          <a:ln w="9525">
            <a:noFill/>
          </a:ln>
        </p:spPr>
        <p:txBody>
          <a:bodyPr wrap="square" lIns="68516" tIns="34258" rIns="68516" bIns="34258" anchor="t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H—Cl</a:t>
            </a:r>
            <a:endParaRPr lang="en-US" altLang="en-US" sz="4000" b="1" err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6150" name="直接箭头连接符 4"/>
          <p:cNvCxnSpPr/>
          <p:nvPr>
            <p:custDataLst>
              <p:tags r:id="rId13"/>
            </p:custDataLst>
          </p:nvPr>
        </p:nvCxnSpPr>
        <p:spPr>
          <a:xfrm>
            <a:off x="5706110" y="5525135"/>
            <a:ext cx="530860" cy="4445"/>
          </a:xfrm>
          <a:prstGeom prst="straightConnector1">
            <a:avLst/>
          </a:prstGeom>
          <a:ln w="44450" cap="flat" cmpd="sng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</p:spPr>
      </p:cxnSp>
      <p:sp>
        <p:nvSpPr>
          <p:cNvPr id="26" name="文本框 13"/>
          <p:cNvSpPr txBox="1"/>
          <p:nvPr>
            <p:custDataLst>
              <p:tags r:id="rId14"/>
            </p:custDataLst>
          </p:nvPr>
        </p:nvSpPr>
        <p:spPr>
          <a:xfrm>
            <a:off x="5298567" y="4867909"/>
            <a:ext cx="602779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l-GR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δ</a:t>
            </a:r>
            <a:r>
              <a:rPr lang="en-US" altLang="zh-CN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+</a:t>
            </a:r>
            <a:endParaRPr lang="en-US" altLang="zh-CN" sz="3200" b="1" baseline="300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7" name="文本框 14"/>
          <p:cNvSpPr txBox="1"/>
          <p:nvPr>
            <p:custDataLst>
              <p:tags r:id="rId15"/>
            </p:custDataLst>
          </p:nvPr>
        </p:nvSpPr>
        <p:spPr>
          <a:xfrm>
            <a:off x="6236894" y="4879193"/>
            <a:ext cx="602779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l-GR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δ</a:t>
            </a:r>
            <a:r>
              <a:rPr lang="en-US" altLang="zh-CN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-</a:t>
            </a:r>
            <a:endParaRPr lang="en-US" altLang="zh-CN" sz="3200" b="1" baseline="300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7" grpId="0"/>
      <p:bldP spid="16" grpId="0"/>
      <p:bldP spid="18" grpId="0"/>
      <p:bldP spid="6149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: 圆角 27"/>
          <p:cNvSpPr/>
          <p:nvPr>
            <p:custDataLst>
              <p:tags r:id="rId1"/>
            </p:custDataLst>
          </p:nvPr>
        </p:nvSpPr>
        <p:spPr>
          <a:xfrm>
            <a:off x="1202055" y="962660"/>
            <a:ext cx="1228725" cy="6667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>
              <a:lnSpc>
                <a:spcPct val="100000"/>
              </a:lnSpc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CO</a:t>
            </a:r>
            <a:r>
              <a:rPr lang="en-US" altLang="zh-CN" sz="3600" b="1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3005455" y="2059940"/>
            <a:ext cx="5302250" cy="1158240"/>
            <a:chOff x="5633" y="1129"/>
            <a:chExt cx="8350" cy="1824"/>
          </a:xfrm>
        </p:grpSpPr>
        <p:grpSp>
          <p:nvGrpSpPr>
            <p:cNvPr id="31" name="组合 30"/>
            <p:cNvGrpSpPr/>
            <p:nvPr>
              <p:custDataLst>
                <p:tags r:id="rId3"/>
              </p:custDataLst>
            </p:nvPr>
          </p:nvGrpSpPr>
          <p:grpSpPr>
            <a:xfrm>
              <a:off x="5633" y="1129"/>
              <a:ext cx="8351" cy="1825"/>
              <a:chOff x="2850506" y="2576498"/>
              <a:chExt cx="6479480" cy="1371600"/>
            </a:xfrm>
          </p:grpSpPr>
          <p:grpSp>
            <p:nvGrpSpPr>
              <p:cNvPr id="32" name="Group 13"/>
              <p:cNvGrpSpPr/>
              <p:nvPr>
                <p:custDataLst>
                  <p:tags r:id="rId4"/>
                </p:custDataLst>
              </p:nvPr>
            </p:nvGrpSpPr>
            <p:grpSpPr>
              <a:xfrm>
                <a:off x="6693147" y="3149150"/>
                <a:ext cx="1676788" cy="304800"/>
                <a:chOff x="0" y="0"/>
                <a:chExt cx="528" cy="96"/>
              </a:xfrm>
            </p:grpSpPr>
            <p:cxnSp>
              <p:nvCxnSpPr>
                <p:cNvPr id="39" name="Line 14"/>
                <p:cNvCxnSpPr/>
                <p:nvPr>
                  <p:custDataLst>
                    <p:tags r:id="rId5"/>
                  </p:custDataLst>
                </p:nvPr>
              </p:nvCxnSpPr>
              <p:spPr>
                <a:xfrm>
                  <a:off x="0" y="0"/>
                  <a:ext cx="528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miter lim="800000"/>
                </a:ln>
              </p:spPr>
            </p:cxnSp>
            <p:cxnSp>
              <p:nvCxnSpPr>
                <p:cNvPr id="40" name="Line 15"/>
                <p:cNvCxnSpPr/>
                <p:nvPr>
                  <p:custDataLst>
                    <p:tags r:id="rId6"/>
                  </p:custDataLst>
                </p:nvPr>
              </p:nvCxnSpPr>
              <p:spPr>
                <a:xfrm>
                  <a:off x="0" y="96"/>
                  <a:ext cx="528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miter lim="800000"/>
                </a:ln>
              </p:spPr>
            </p:cxnSp>
          </p:grpSp>
          <p:grpSp>
            <p:nvGrpSpPr>
              <p:cNvPr id="33" name="Group 10"/>
              <p:cNvGrpSpPr/>
              <p:nvPr>
                <p:custDataLst>
                  <p:tags r:id="rId7"/>
                </p:custDataLst>
              </p:nvPr>
            </p:nvGrpSpPr>
            <p:grpSpPr>
              <a:xfrm>
                <a:off x="3873093" y="3132123"/>
                <a:ext cx="1676788" cy="304800"/>
                <a:chOff x="0" y="0"/>
                <a:chExt cx="528" cy="96"/>
              </a:xfrm>
            </p:grpSpPr>
            <p:cxnSp>
              <p:nvCxnSpPr>
                <p:cNvPr id="37" name="Line 12"/>
                <p:cNvCxnSpPr/>
                <p:nvPr>
                  <p:custDataLst>
                    <p:tags r:id="rId8"/>
                  </p:custDataLst>
                </p:nvPr>
              </p:nvCxnSpPr>
              <p:spPr>
                <a:xfrm>
                  <a:off x="0" y="96"/>
                  <a:ext cx="528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miter lim="800000"/>
                </a:ln>
              </p:spPr>
            </p:cxnSp>
            <p:cxnSp>
              <p:nvCxnSpPr>
                <p:cNvPr id="38" name="Line 11"/>
                <p:cNvCxnSpPr/>
                <p:nvPr>
                  <p:custDataLst>
                    <p:tags r:id="rId9"/>
                  </p:custDataLst>
                </p:nvPr>
              </p:nvCxnSpPr>
              <p:spPr>
                <a:xfrm>
                  <a:off x="0" y="0"/>
                  <a:ext cx="528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miter lim="800000"/>
                </a:ln>
              </p:spPr>
            </p:cxnSp>
          </p:grpSp>
          <p:sp>
            <p:nvSpPr>
              <p:cNvPr id="34" name="Oval 7"/>
              <p:cNvSpPr/>
              <p:nvPr>
                <p:custDataLst>
                  <p:tags r:id="rId10"/>
                </p:custDataLst>
              </p:nvPr>
            </p:nvSpPr>
            <p:spPr>
              <a:xfrm>
                <a:off x="2850506" y="2757473"/>
                <a:ext cx="1067047" cy="1066800"/>
              </a:xfrm>
              <a:prstGeom prst="ellipse">
                <a:avLst/>
              </a:prstGeom>
              <a:gradFill rotWithShape="0">
                <a:gsLst>
                  <a:gs pos="0">
                    <a:srgbClr val="CC00CC"/>
                  </a:gs>
                  <a:gs pos="100000">
                    <a:srgbClr val="5E005E"/>
                  </a:gs>
                </a:gsLst>
                <a:lin ang="5400000" scaled="1"/>
              </a:gradFill>
              <a:ln>
                <a:solidFill>
                  <a:srgbClr val="CC00CC"/>
                </a:solidFill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1219200" indent="-76200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2438400" indent="-152400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3657600" indent="-228600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4876800" indent="-304800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marL="0" lvl="0" indent="0"/>
                <a:endParaRPr lang="zh-CN" altLang="zh-CN" sz="36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Oval 8"/>
              <p:cNvSpPr/>
              <p:nvPr>
                <p:custDataLst>
                  <p:tags r:id="rId11"/>
                </p:custDataLst>
              </p:nvPr>
            </p:nvSpPr>
            <p:spPr>
              <a:xfrm>
                <a:off x="8262939" y="2728898"/>
                <a:ext cx="1067047" cy="1066800"/>
              </a:xfrm>
              <a:prstGeom prst="ellipse">
                <a:avLst/>
              </a:prstGeom>
              <a:gradFill rotWithShape="0">
                <a:gsLst>
                  <a:gs pos="0">
                    <a:srgbClr val="CC00CC"/>
                  </a:gs>
                  <a:gs pos="100000">
                    <a:srgbClr val="5E005E"/>
                  </a:gs>
                </a:gsLst>
                <a:lin ang="5400000" scaled="1"/>
              </a:gradFill>
              <a:ln>
                <a:solidFill>
                  <a:srgbClr val="CC00CC"/>
                </a:solidFill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1219200" indent="-76200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2438400" indent="-152400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3657600" indent="-228600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4876800" indent="-304800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marL="0" lvl="0" indent="0"/>
                <a:endParaRPr lang="zh-CN" altLang="zh-CN" sz="36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Oval 9"/>
              <p:cNvSpPr/>
              <p:nvPr>
                <p:custDataLst>
                  <p:tags r:id="rId12"/>
                </p:custDataLst>
              </p:nvPr>
            </p:nvSpPr>
            <p:spPr>
              <a:xfrm>
                <a:off x="5457785" y="2576498"/>
                <a:ext cx="1371918" cy="1371600"/>
              </a:xfrm>
              <a:prstGeom prst="ellipse">
                <a:avLst/>
              </a:prstGeom>
              <a:gradFill rotWithShape="0">
                <a:gsLst>
                  <a:gs pos="0">
                    <a:srgbClr val="FF9933"/>
                  </a:gs>
                  <a:gs pos="100000">
                    <a:srgbClr val="764718"/>
                  </a:gs>
                </a:gsLst>
                <a:lin ang="5400000" scaled="1"/>
              </a:gradFill>
              <a:ln>
                <a:solidFill>
                  <a:srgbClr val="FF9933"/>
                </a:solidFill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1219200" indent="-76200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2438400" indent="-152400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3657600" indent="-228600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4876800" indent="-304800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marL="0" lvl="0" indent="0"/>
                <a:endParaRPr lang="zh-CN" altLang="zh-CN" sz="36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" name="Text Box 26"/>
            <p:cNvSpPr/>
            <p:nvPr>
              <p:custDataLst>
                <p:tags r:id="rId13"/>
              </p:custDataLst>
            </p:nvPr>
          </p:nvSpPr>
          <p:spPr>
            <a:xfrm>
              <a:off x="5963" y="1572"/>
              <a:ext cx="715" cy="101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1219200" indent="-762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2438400" indent="-1524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3657600" indent="-2286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4876800" indent="-3048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spcBef>
                  <a:spcPct val="50000"/>
                </a:spcBef>
              </a:pPr>
              <a:r>
                <a:rPr lang="en-US" altLang="zh-CN" sz="3600" b="1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altLang="zh-CN" sz="3600" b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33"/>
            <p:cNvSpPr/>
            <p:nvPr>
              <p:custDataLst>
                <p:tags r:id="rId14"/>
              </p:custDataLst>
            </p:nvPr>
          </p:nvSpPr>
          <p:spPr>
            <a:xfrm>
              <a:off x="12901" y="1557"/>
              <a:ext cx="847" cy="101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1219200" indent="-762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2438400" indent="-1524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3657600" indent="-2286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4876800" indent="-3048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spcBef>
                  <a:spcPct val="50000"/>
                </a:spcBef>
              </a:pPr>
              <a:r>
                <a:rPr lang="en-US" altLang="zh-CN" sz="3600" b="1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altLang="zh-CN" sz="3600" b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45"/>
            <p:cNvSpPr/>
            <p:nvPr>
              <p:custDataLst>
                <p:tags r:id="rId15"/>
              </p:custDataLst>
            </p:nvPr>
          </p:nvSpPr>
          <p:spPr>
            <a:xfrm>
              <a:off x="9420" y="1557"/>
              <a:ext cx="918" cy="101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1219200" indent="-762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2438400" indent="-1524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3657600" indent="-2286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4876800" indent="-3048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spcBef>
                  <a:spcPct val="50000"/>
                </a:spcBef>
              </a:pPr>
              <a:r>
                <a:rPr lang="en-US" altLang="zh-CN" sz="3600" b="1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altLang="zh-CN" sz="3600" b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文本框 2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361420" y="1629099"/>
            <a:ext cx="85280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δ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＋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463281" y="1722392"/>
            <a:ext cx="85280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δ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－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123790" y="1722277"/>
            <a:ext cx="85280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δ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－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1438755"/>
          <p:cNvSpPr txBox="1"/>
          <p:nvPr>
            <p:custDataLst>
              <p:tags r:id="rId19"/>
            </p:custDataLst>
          </p:nvPr>
        </p:nvSpPr>
        <p:spPr>
          <a:xfrm>
            <a:off x="2498725" y="4102735"/>
            <a:ext cx="4603750" cy="583565"/>
          </a:xfrm>
          <a:prstGeom prst="rect">
            <a:avLst/>
          </a:prstGeom>
          <a:noFill/>
          <a:ln w="57150" cap="flat" cmpd="thinThick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219200" indent="-7620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438400" indent="-15240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657600" indent="-22860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876800" indent="-30480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250B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直线形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中心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对称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结构，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20"/>
            </p:custDataLst>
          </p:nvPr>
        </p:nvSpPr>
        <p:spPr>
          <a:xfrm>
            <a:off x="7000875" y="4102735"/>
            <a:ext cx="2214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非极性分子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1"/>
            </p:custDataLst>
          </p:nvPr>
        </p:nvSpPr>
        <p:spPr>
          <a:xfrm>
            <a:off x="8665210" y="2142490"/>
            <a:ext cx="268224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 eaLnBrk="1" hangingPunct="1">
              <a:spcBef>
                <a:spcPct val="50000"/>
              </a:spcBef>
            </a:pPr>
            <a:r>
              <a:rPr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两个C=O的极性互相抵消</a:t>
            </a:r>
            <a:endParaRPr lang="zh-CN" altLang="en-US" sz="32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22"/>
            </p:custDataLst>
          </p:nvPr>
        </p:nvGrpSpPr>
        <p:grpSpPr>
          <a:xfrm>
            <a:off x="3418840" y="3206115"/>
            <a:ext cx="2255520" cy="539750"/>
            <a:chOff x="5609" y="2934"/>
            <a:chExt cx="3552" cy="850"/>
          </a:xfrm>
        </p:grpSpPr>
        <p:cxnSp>
          <p:nvCxnSpPr>
            <p:cNvPr id="42" name="Line 19"/>
            <p:cNvCxnSpPr/>
            <p:nvPr>
              <p:custDataLst>
                <p:tags r:id="rId23"/>
              </p:custDataLst>
            </p:nvPr>
          </p:nvCxnSpPr>
          <p:spPr>
            <a:xfrm>
              <a:off x="5609" y="2934"/>
              <a:ext cx="3552" cy="20"/>
            </a:xfrm>
            <a:prstGeom prst="line">
              <a:avLst/>
            </a:prstGeom>
            <a:noFill/>
            <a:ln w="73025" cmpd="sng">
              <a:solidFill>
                <a:srgbClr val="0EE5F2"/>
              </a:solidFill>
              <a:prstDash val="solid"/>
              <a:miter lim="800000"/>
              <a:headEnd type="stealth" w="lg" len="lg"/>
            </a:ln>
          </p:spPr>
        </p:cxnSp>
        <p:sp>
          <p:nvSpPr>
            <p:cNvPr id="123924" name="Text Box 20"/>
            <p:cNvSpPr txBox="1"/>
            <p:nvPr>
              <p:custDataLst>
                <p:tags r:id="rId24"/>
              </p:custDataLst>
            </p:nvPr>
          </p:nvSpPr>
          <p:spPr>
            <a:xfrm>
              <a:off x="5631" y="2962"/>
              <a:ext cx="103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F</a:t>
              </a:r>
              <a:r>
                <a:rPr lang="en-US" altLang="zh-CN" sz="2800" b="1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en-US" altLang="zh-CN" sz="2800" b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5"/>
            </p:custDataLst>
          </p:nvPr>
        </p:nvGrpSpPr>
        <p:grpSpPr>
          <a:xfrm>
            <a:off x="5775960" y="3218815"/>
            <a:ext cx="2531745" cy="527050"/>
            <a:chOff x="9321" y="2954"/>
            <a:chExt cx="3987" cy="830"/>
          </a:xfrm>
        </p:grpSpPr>
        <p:cxnSp>
          <p:nvCxnSpPr>
            <p:cNvPr id="41" name="Line 18"/>
            <p:cNvCxnSpPr/>
            <p:nvPr>
              <p:custDataLst>
                <p:tags r:id="rId26"/>
              </p:custDataLst>
            </p:nvPr>
          </p:nvCxnSpPr>
          <p:spPr>
            <a:xfrm flipH="1" flipV="1">
              <a:off x="9321" y="2954"/>
              <a:ext cx="3386" cy="8"/>
            </a:xfrm>
            <a:prstGeom prst="line">
              <a:avLst/>
            </a:prstGeom>
            <a:ln w="69850" cmpd="sng">
              <a:solidFill>
                <a:srgbClr val="0EE5F2"/>
              </a:solidFill>
              <a:prstDash val="solid"/>
              <a:headEnd type="stealth" w="lg" len="lg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23925" name="Text Box 21"/>
            <p:cNvSpPr txBox="1"/>
            <p:nvPr>
              <p:custDataLst>
                <p:tags r:id="rId27"/>
              </p:custDataLst>
            </p:nvPr>
          </p:nvSpPr>
          <p:spPr>
            <a:xfrm>
              <a:off x="11934" y="2962"/>
              <a:ext cx="1374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F</a:t>
              </a:r>
              <a:r>
                <a:rPr lang="en-US" altLang="zh-CN" sz="2800" b="1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endParaRPr lang="en-US" altLang="zh-CN" sz="2800" b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23926" name="Text Box 22"/>
          <p:cNvSpPr txBox="1"/>
          <p:nvPr>
            <p:custDataLst>
              <p:tags r:id="rId28"/>
            </p:custDataLst>
          </p:nvPr>
        </p:nvSpPr>
        <p:spPr>
          <a:xfrm>
            <a:off x="5243830" y="3237865"/>
            <a:ext cx="15271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2800" b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合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=0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" grpId="0" animBg="1"/>
      <p:bldP spid="5" grpId="0"/>
      <p:bldP spid="4" grpId="0"/>
      <p:bldP spid="1239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27"/>
          <p:cNvSpPr/>
          <p:nvPr>
            <p:custDataLst>
              <p:tags r:id="rId1"/>
            </p:custDataLst>
          </p:nvPr>
        </p:nvSpPr>
        <p:spPr>
          <a:xfrm>
            <a:off x="1374775" y="849630"/>
            <a:ext cx="1228725" cy="6699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sz="3600" b="1" baseline="-25000">
                <a:solidFill>
                  <a:schemeClr val="tx1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  <a:sym typeface="+mn-ea"/>
              </a:rPr>
              <a:t>O</a:t>
            </a:r>
            <a:r>
              <a:rPr lang="zh-CN" altLang="en-US" sz="3600" b="1">
                <a:solidFill>
                  <a:schemeClr val="tx1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3600" b="1">
              <a:solidFill>
                <a:schemeClr val="tx1"/>
              </a:solidFill>
              <a:latin typeface="Times New Roman" panose="02020603050405020304" pitchFamily="18" charset="0"/>
              <a:ea typeface="思源宋体" panose="02020400000000000000" pitchFamily="18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23755" y="3518224"/>
            <a:ext cx="85280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δ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＋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227061" y="3502932"/>
            <a:ext cx="85280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δ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＋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17410" y="1749582"/>
            <a:ext cx="85280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δ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－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5" name="组合 14"/>
          <p:cNvGrpSpPr/>
          <p:nvPr>
            <p:custDataLst>
              <p:tags r:id="rId5"/>
            </p:custDataLst>
          </p:nvPr>
        </p:nvGrpSpPr>
        <p:grpSpPr>
          <a:xfrm>
            <a:off x="4410075" y="2178050"/>
            <a:ext cx="2865120" cy="1866265"/>
            <a:chOff x="6375" y="5440"/>
            <a:chExt cx="4512" cy="2939"/>
          </a:xfrm>
        </p:grpSpPr>
        <p:grpSp>
          <p:nvGrpSpPr>
            <p:cNvPr id="20" name="Group 23"/>
            <p:cNvGrpSpPr/>
            <p:nvPr>
              <p:custDataLst>
                <p:tags r:id="rId6"/>
              </p:custDataLst>
            </p:nvPr>
          </p:nvGrpSpPr>
          <p:grpSpPr>
            <a:xfrm>
              <a:off x="6404" y="5440"/>
              <a:ext cx="4407" cy="2908"/>
              <a:chOff x="80" y="0"/>
              <a:chExt cx="1473" cy="951"/>
            </a:xfrm>
          </p:grpSpPr>
          <p:sp>
            <p:nvSpPr>
              <p:cNvPr id="21" name="Oval 24"/>
              <p:cNvSpPr/>
              <p:nvPr>
                <p:custDataLst>
                  <p:tags r:id="rId7"/>
                </p:custDataLst>
              </p:nvPr>
            </p:nvSpPr>
            <p:spPr>
              <a:xfrm>
                <a:off x="528" y="0"/>
                <a:ext cx="528" cy="528"/>
              </a:xfrm>
              <a:prstGeom prst="ellipse">
                <a:avLst/>
              </a:prstGeom>
              <a:gradFill rotWithShape="0">
                <a:gsLst>
                  <a:gs pos="0">
                    <a:srgbClr val="CC00CC"/>
                  </a:gs>
                  <a:gs pos="100000">
                    <a:srgbClr val="5E005E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1219200" indent="-76200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2438400" indent="-152400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3657600" indent="-228600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4876800" indent="-304800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marL="0" lvl="0" indent="0"/>
                <a:endParaRPr lang="zh-CN" altLang="zh-CN" sz="48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" name="Oval 25"/>
              <p:cNvSpPr/>
              <p:nvPr>
                <p:custDataLst>
                  <p:tags r:id="rId8"/>
                </p:custDataLst>
              </p:nvPr>
            </p:nvSpPr>
            <p:spPr>
              <a:xfrm>
                <a:off x="80" y="737"/>
                <a:ext cx="220" cy="21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1219200" indent="-76200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2438400" indent="-152400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3657600" indent="-228600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4876800" indent="-304800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marL="0" lvl="0" indent="0"/>
                <a:endParaRPr lang="zh-CN" altLang="zh-CN" sz="48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" name="Oval 26"/>
              <p:cNvSpPr/>
              <p:nvPr>
                <p:custDataLst>
                  <p:tags r:id="rId9"/>
                </p:custDataLst>
              </p:nvPr>
            </p:nvSpPr>
            <p:spPr>
              <a:xfrm>
                <a:off x="1311" y="737"/>
                <a:ext cx="242" cy="21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1219200" indent="-76200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2438400" indent="-152400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3657600" indent="-228600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4876800" indent="-304800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marL="0" lvl="0" indent="0"/>
                <a:endParaRPr lang="zh-CN" altLang="zh-CN" sz="48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24" name="Line 27"/>
              <p:cNvCxnSpPr/>
              <p:nvPr>
                <p:custDataLst>
                  <p:tags r:id="rId10"/>
                </p:custDataLst>
              </p:nvPr>
            </p:nvCxnSpPr>
            <p:spPr>
              <a:xfrm flipH="1">
                <a:off x="528" y="336"/>
                <a:ext cx="0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7" name="Line 28"/>
              <p:cNvCxnSpPr>
                <a:stCxn id="6" idx="1"/>
              </p:cNvCxnSpPr>
              <p:nvPr>
                <p:custDataLst>
                  <p:tags r:id="rId11"/>
                </p:custDataLst>
              </p:nvPr>
            </p:nvCxnSpPr>
            <p:spPr>
              <a:xfrm flipH="1" flipV="1">
                <a:off x="1017" y="401"/>
                <a:ext cx="330" cy="368"/>
              </a:xfrm>
              <a:prstGeom prst="line">
                <a:avLst/>
              </a:prstGeom>
              <a:noFill/>
              <a:ln w="76200">
                <a:solidFill>
                  <a:srgbClr val="002060"/>
                </a:solidFill>
                <a:miter lim="800000"/>
              </a:ln>
            </p:spPr>
          </p:cxnSp>
          <p:cxnSp>
            <p:nvCxnSpPr>
              <p:cNvPr id="26" name="Line 29"/>
              <p:cNvCxnSpPr>
                <a:endCxn id="22" idx="7"/>
              </p:cNvCxnSpPr>
              <p:nvPr>
                <p:custDataLst>
                  <p:tags r:id="rId12"/>
                </p:custDataLst>
              </p:nvPr>
            </p:nvCxnSpPr>
            <p:spPr>
              <a:xfrm flipH="1">
                <a:off x="268" y="401"/>
                <a:ext cx="305" cy="368"/>
              </a:xfrm>
              <a:prstGeom prst="line">
                <a:avLst/>
              </a:prstGeom>
              <a:noFill/>
              <a:ln w="76200">
                <a:solidFill>
                  <a:srgbClr val="002060"/>
                </a:solidFill>
                <a:miter lim="800000"/>
              </a:ln>
            </p:spPr>
          </p:cxnSp>
        </p:grpSp>
        <p:sp>
          <p:nvSpPr>
            <p:cNvPr id="12" name="Text Box 26"/>
            <p:cNvSpPr/>
            <p:nvPr>
              <p:custDataLst>
                <p:tags r:id="rId13"/>
              </p:custDataLst>
            </p:nvPr>
          </p:nvSpPr>
          <p:spPr>
            <a:xfrm>
              <a:off x="6375" y="7623"/>
              <a:ext cx="715" cy="72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1219200" indent="-762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2438400" indent="-1524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3657600" indent="-2286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4876800" indent="-3048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spcBef>
                  <a:spcPct val="50000"/>
                </a:spcBef>
              </a:pP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33"/>
            <p:cNvSpPr/>
            <p:nvPr>
              <p:custDataLst>
                <p:tags r:id="rId14"/>
              </p:custDataLst>
            </p:nvPr>
          </p:nvSpPr>
          <p:spPr>
            <a:xfrm>
              <a:off x="10041" y="7655"/>
              <a:ext cx="847" cy="72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1219200" indent="-762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2438400" indent="-1524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3657600" indent="-2286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4876800" indent="-3048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spcBef>
                  <a:spcPct val="50000"/>
                </a:spcBef>
              </a:pP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45"/>
            <p:cNvSpPr/>
            <p:nvPr>
              <p:custDataLst>
                <p:tags r:id="rId15"/>
              </p:custDataLst>
            </p:nvPr>
          </p:nvSpPr>
          <p:spPr>
            <a:xfrm>
              <a:off x="8104" y="5684"/>
              <a:ext cx="918" cy="101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1219200" indent="-762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2438400" indent="-1524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3657600" indent="-2286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4876800" indent="-3048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spcBef>
                  <a:spcPct val="50000"/>
                </a:spcBef>
              </a:pPr>
              <a:r>
                <a:rPr lang="en-US" altLang="zh-CN" sz="3600" b="1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altLang="zh-CN" sz="3600" b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文本框 1438755"/>
          <p:cNvSpPr txBox="1"/>
          <p:nvPr>
            <p:custDataLst>
              <p:tags r:id="rId16"/>
            </p:custDataLst>
          </p:nvPr>
        </p:nvSpPr>
        <p:spPr>
          <a:xfrm>
            <a:off x="2945765" y="4167505"/>
            <a:ext cx="1144905" cy="583565"/>
          </a:xfrm>
          <a:prstGeom prst="rect">
            <a:avLst/>
          </a:prstGeom>
          <a:noFill/>
          <a:ln w="57150" cap="flat" cmpd="thinThick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219200" indent="-7620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438400" indent="-15240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657600" indent="-22860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876800" indent="-30480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250B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en-US" sz="3200" b="1">
                <a:solidFill>
                  <a:srgbClr val="250B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形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17"/>
            </p:custDataLst>
          </p:nvPr>
        </p:nvSpPr>
        <p:spPr>
          <a:xfrm>
            <a:off x="4001770" y="4167505"/>
            <a:ext cx="34340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中心不对称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结构，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18"/>
            </p:custDataLst>
          </p:nvPr>
        </p:nvSpPr>
        <p:spPr>
          <a:xfrm>
            <a:off x="8080375" y="2214245"/>
            <a:ext cx="320929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两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个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O-H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键的极性</a:t>
            </a:r>
            <a:r>
              <a:rPr lang="zh-CN" altLang="en-US" sz="3200" b="1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向量和不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为</a:t>
            </a:r>
            <a:r>
              <a:rPr lang="zh-CN" altLang="en-US" sz="3200" b="1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零</a:t>
            </a:r>
            <a:endParaRPr lang="zh-CN" altLang="en-US" sz="3200" b="1" smtClean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9" name="组合 18"/>
          <p:cNvGrpSpPr/>
          <p:nvPr>
            <p:custDataLst>
              <p:tags r:id="rId19"/>
            </p:custDataLst>
          </p:nvPr>
        </p:nvGrpSpPr>
        <p:grpSpPr>
          <a:xfrm>
            <a:off x="4160520" y="1877695"/>
            <a:ext cx="1560195" cy="1706880"/>
            <a:chOff x="6552" y="2747"/>
            <a:chExt cx="2457" cy="2688"/>
          </a:xfrm>
        </p:grpSpPr>
        <p:sp>
          <p:nvSpPr>
            <p:cNvPr id="124958" name="Line 30"/>
            <p:cNvSpPr/>
            <p:nvPr>
              <p:custDataLst>
                <p:tags r:id="rId20"/>
              </p:custDataLst>
            </p:nvPr>
          </p:nvSpPr>
          <p:spPr>
            <a:xfrm flipV="1">
              <a:off x="6753" y="2747"/>
              <a:ext cx="2256" cy="2688"/>
            </a:xfrm>
            <a:prstGeom prst="line">
              <a:avLst/>
            </a:prstGeom>
            <a:ln w="57150" cap="flat" cmpd="sng">
              <a:solidFill>
                <a:srgbClr val="0EE5F2"/>
              </a:solidFill>
              <a:prstDash val="solid"/>
              <a:headEnd type="none" w="med" len="med"/>
              <a:tailEnd type="stealth" w="lg" len="lg"/>
            </a:ln>
          </p:spPr>
          <p:txBody>
            <a:bodyPr lIns="68516" tIns="34258" rIns="68516" bIns="34258"/>
            <a:lstStyle/>
            <a:p/>
          </p:txBody>
        </p:sp>
        <p:sp>
          <p:nvSpPr>
            <p:cNvPr id="124961" name="Text Box 33"/>
            <p:cNvSpPr txBox="1"/>
            <p:nvPr>
              <p:custDataLst>
                <p:tags r:id="rId21"/>
              </p:custDataLst>
            </p:nvPr>
          </p:nvSpPr>
          <p:spPr>
            <a:xfrm>
              <a:off x="6552" y="3866"/>
              <a:ext cx="1080" cy="76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16" tIns="34258" rIns="68516" bIns="3425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700" b="1">
                  <a:latin typeface="Times New Roman" panose="02020603050405020304" pitchFamily="18" charset="0"/>
                  <a:ea typeface="仿宋_GB2312" pitchFamily="1" charset="-122"/>
                </a:rPr>
                <a:t>F</a:t>
              </a:r>
              <a:r>
                <a:rPr lang="en-US" altLang="zh-CN" sz="2700" b="1" baseline="-25000">
                  <a:latin typeface="Times New Roman" panose="02020603050405020304" pitchFamily="18" charset="0"/>
                  <a:ea typeface="仿宋_GB2312" pitchFamily="1" charset="-122"/>
                </a:rPr>
                <a:t>1</a:t>
              </a:r>
              <a:endParaRPr lang="en-US" altLang="zh-CN" sz="2700" b="1">
                <a:latin typeface="Times New Roman" panose="02020603050405020304" pitchFamily="18" charset="0"/>
                <a:ea typeface="仿宋_GB2312" pitchFamily="1" charset="-122"/>
              </a:endParaRPr>
            </a:p>
          </p:txBody>
        </p:sp>
      </p:grpSp>
      <p:grpSp>
        <p:nvGrpSpPr>
          <p:cNvPr id="43" name="组合 42"/>
          <p:cNvGrpSpPr/>
          <p:nvPr>
            <p:custDataLst>
              <p:tags r:id="rId22"/>
            </p:custDataLst>
          </p:nvPr>
        </p:nvGrpSpPr>
        <p:grpSpPr>
          <a:xfrm>
            <a:off x="5797550" y="1877060"/>
            <a:ext cx="1461135" cy="1640840"/>
            <a:chOff x="9130" y="2746"/>
            <a:chExt cx="2301" cy="2584"/>
          </a:xfrm>
        </p:grpSpPr>
        <p:sp>
          <p:nvSpPr>
            <p:cNvPr id="124959" name="Line 31"/>
            <p:cNvSpPr/>
            <p:nvPr>
              <p:custDataLst>
                <p:tags r:id="rId23"/>
              </p:custDataLst>
            </p:nvPr>
          </p:nvSpPr>
          <p:spPr>
            <a:xfrm flipH="1" flipV="1">
              <a:off x="9130" y="2746"/>
              <a:ext cx="2231" cy="2585"/>
            </a:xfrm>
            <a:prstGeom prst="line">
              <a:avLst/>
            </a:prstGeom>
            <a:ln w="57150" cap="flat" cmpd="sng">
              <a:solidFill>
                <a:srgbClr val="0EE5F2"/>
              </a:solidFill>
              <a:prstDash val="solid"/>
              <a:headEnd type="none" w="med" len="med"/>
              <a:tailEnd type="stealth" w="lg" len="lg"/>
            </a:ln>
          </p:spPr>
          <p:txBody>
            <a:bodyPr lIns="68516" tIns="34258" rIns="68516" bIns="34258"/>
            <a:lstStyle/>
            <a:p/>
          </p:txBody>
        </p:sp>
        <p:sp>
          <p:nvSpPr>
            <p:cNvPr id="124962" name="Text Box 34"/>
            <p:cNvSpPr txBox="1"/>
            <p:nvPr>
              <p:custDataLst>
                <p:tags r:id="rId24"/>
              </p:custDataLst>
            </p:nvPr>
          </p:nvSpPr>
          <p:spPr>
            <a:xfrm>
              <a:off x="10531" y="3854"/>
              <a:ext cx="900" cy="76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16" tIns="34258" rIns="68516" bIns="3425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700" b="1">
                  <a:latin typeface="Times New Roman" panose="02020603050405020304" pitchFamily="18" charset="0"/>
                  <a:ea typeface="仿宋_GB2312" pitchFamily="1" charset="-122"/>
                </a:rPr>
                <a:t>F</a:t>
              </a:r>
              <a:r>
                <a:rPr lang="en-US" altLang="zh-CN" sz="2700" b="1" baseline="-25000">
                  <a:latin typeface="Times New Roman" panose="02020603050405020304" pitchFamily="18" charset="0"/>
                  <a:ea typeface="仿宋_GB2312" pitchFamily="1" charset="-122"/>
                </a:rPr>
                <a:t>2</a:t>
              </a:r>
              <a:endParaRPr lang="en-US" altLang="zh-CN" sz="2700" b="1" baseline="-25000">
                <a:latin typeface="Times New Roman" panose="02020603050405020304" pitchFamily="18" charset="0"/>
                <a:ea typeface="仿宋_GB2312" pitchFamily="1" charset="-122"/>
              </a:endParaRPr>
            </a:p>
          </p:txBody>
        </p:sp>
      </p:grpSp>
      <p:grpSp>
        <p:nvGrpSpPr>
          <p:cNvPr id="44" name="组合 43"/>
          <p:cNvGrpSpPr/>
          <p:nvPr>
            <p:custDataLst>
              <p:tags r:id="rId25"/>
            </p:custDataLst>
          </p:nvPr>
        </p:nvGrpSpPr>
        <p:grpSpPr>
          <a:xfrm>
            <a:off x="5720715" y="704850"/>
            <a:ext cx="1205230" cy="1225550"/>
            <a:chOff x="9009" y="900"/>
            <a:chExt cx="1898" cy="1930"/>
          </a:xfrm>
        </p:grpSpPr>
        <p:sp>
          <p:nvSpPr>
            <p:cNvPr id="124960" name="Line 32"/>
            <p:cNvSpPr/>
            <p:nvPr>
              <p:custDataLst>
                <p:tags r:id="rId26"/>
              </p:custDataLst>
            </p:nvPr>
          </p:nvSpPr>
          <p:spPr>
            <a:xfrm flipH="1" flipV="1">
              <a:off x="9009" y="900"/>
              <a:ext cx="8" cy="1930"/>
            </a:xfrm>
            <a:prstGeom prst="line">
              <a:avLst/>
            </a:prstGeom>
            <a:ln w="57150" cap="flat" cmpd="sng">
              <a:solidFill>
                <a:srgbClr val="0EE5F2"/>
              </a:solidFill>
              <a:prstDash val="solid"/>
              <a:headEnd type="none" w="med" len="med"/>
              <a:tailEnd type="stealth" w="lg" len="lg"/>
            </a:ln>
          </p:spPr>
          <p:txBody>
            <a:bodyPr lIns="68516" tIns="34258" rIns="68516" bIns="34258"/>
            <a:lstStyle/>
            <a:p/>
          </p:txBody>
        </p:sp>
        <p:sp>
          <p:nvSpPr>
            <p:cNvPr id="124963" name="Text Box 35"/>
            <p:cNvSpPr txBox="1"/>
            <p:nvPr>
              <p:custDataLst>
                <p:tags r:id="rId27"/>
              </p:custDataLst>
            </p:nvPr>
          </p:nvSpPr>
          <p:spPr>
            <a:xfrm>
              <a:off x="9017" y="1484"/>
              <a:ext cx="1890" cy="76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16" tIns="34258" rIns="68516" bIns="3425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700" b="1">
                  <a:latin typeface="Times New Roman" panose="02020603050405020304" pitchFamily="18" charset="0"/>
                  <a:ea typeface="仿宋_GB2312" pitchFamily="1" charset="-122"/>
                </a:rPr>
                <a:t>F</a:t>
              </a:r>
              <a:r>
                <a:rPr lang="zh-CN" altLang="en-US" sz="2700" b="1" baseline="-25000">
                  <a:latin typeface="Times New Roman" panose="02020603050405020304" pitchFamily="18" charset="0"/>
                  <a:ea typeface="仿宋_GB2312" pitchFamily="1" charset="-122"/>
                </a:rPr>
                <a:t>合</a:t>
              </a:r>
              <a:r>
                <a:rPr lang="zh-CN" altLang="en-US" sz="2700" b="1">
                  <a:latin typeface="Times New Roman" panose="02020603050405020304" pitchFamily="18" charset="0"/>
                  <a:ea typeface="仿宋_GB2312" pitchFamily="1" charset="-122"/>
                </a:rPr>
                <a:t>≠</a:t>
              </a:r>
              <a:r>
                <a:rPr lang="en-US" altLang="zh-CN" sz="2700" b="1">
                  <a:latin typeface="Times New Roman" panose="02020603050405020304" pitchFamily="18" charset="0"/>
                  <a:ea typeface="仿宋_GB2312" pitchFamily="1" charset="-122"/>
                </a:rPr>
                <a:t>0</a:t>
              </a:r>
              <a:endParaRPr lang="en-US" altLang="zh-CN" sz="2700" b="1" baseline="-25000">
                <a:latin typeface="Times New Roman" panose="02020603050405020304" pitchFamily="18" charset="0"/>
                <a:ea typeface="仿宋_GB2312" pitchFamily="1" charset="-122"/>
              </a:endParaRPr>
            </a:p>
          </p:txBody>
        </p:sp>
      </p:grpSp>
      <p:sp>
        <p:nvSpPr>
          <p:cNvPr id="45" name="文本框 44"/>
          <p:cNvSpPr txBox="1"/>
          <p:nvPr>
            <p:custDataLst>
              <p:tags r:id="rId28"/>
            </p:custDataLst>
          </p:nvPr>
        </p:nvSpPr>
        <p:spPr>
          <a:xfrm>
            <a:off x="7109460" y="4167505"/>
            <a:ext cx="18084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极性分子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6" grpId="0" animBg="1"/>
      <p:bldP spid="17" grpId="0"/>
      <p:bldP spid="18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2" name="文本框 72734"/>
          <p:cNvSpPr txBox="1"/>
          <p:nvPr>
            <p:custDataLst>
              <p:tags r:id="rId1"/>
            </p:custDataLst>
          </p:nvPr>
        </p:nvSpPr>
        <p:spPr>
          <a:xfrm>
            <a:off x="5488940" y="1317403"/>
            <a:ext cx="838200" cy="582295"/>
          </a:xfrm>
          <a:prstGeom prst="rect">
            <a:avLst/>
          </a:prstGeom>
          <a:noFill/>
          <a:ln w="9525">
            <a:noFill/>
          </a:ln>
        </p:spPr>
        <p:txBody>
          <a:bodyPr wrap="square" lIns="91354" tIns="45677" rIns="91354" bIns="45677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δ-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351" name="文本框 72733"/>
          <p:cNvSpPr txBox="1"/>
          <p:nvPr>
            <p:custDataLst>
              <p:tags r:id="rId2"/>
            </p:custDataLst>
          </p:nvPr>
        </p:nvSpPr>
        <p:spPr>
          <a:xfrm>
            <a:off x="3832543" y="3067025"/>
            <a:ext cx="914400" cy="582295"/>
          </a:xfrm>
          <a:prstGeom prst="rect">
            <a:avLst/>
          </a:prstGeom>
          <a:noFill/>
          <a:ln w="9525">
            <a:noFill/>
          </a:ln>
        </p:spPr>
        <p:txBody>
          <a:bodyPr lIns="91354" tIns="45677" rIns="91354" bIns="45677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δ+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72733"/>
          <p:cNvSpPr txBox="1"/>
          <p:nvPr>
            <p:custDataLst>
              <p:tags r:id="rId3"/>
            </p:custDataLst>
          </p:nvPr>
        </p:nvSpPr>
        <p:spPr>
          <a:xfrm>
            <a:off x="5119689" y="4224216"/>
            <a:ext cx="914400" cy="582295"/>
          </a:xfrm>
          <a:prstGeom prst="rect">
            <a:avLst/>
          </a:prstGeom>
          <a:noFill/>
          <a:ln w="9525">
            <a:noFill/>
          </a:ln>
        </p:spPr>
        <p:txBody>
          <a:bodyPr lIns="91354" tIns="45677" rIns="91354" bIns="45677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δ+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72733"/>
          <p:cNvSpPr txBox="1"/>
          <p:nvPr>
            <p:custDataLst>
              <p:tags r:id="rId4"/>
            </p:custDataLst>
          </p:nvPr>
        </p:nvSpPr>
        <p:spPr>
          <a:xfrm>
            <a:off x="7659053" y="3067087"/>
            <a:ext cx="914400" cy="582295"/>
          </a:xfrm>
          <a:prstGeom prst="rect">
            <a:avLst/>
          </a:prstGeom>
          <a:noFill/>
          <a:ln w="9525">
            <a:noFill/>
          </a:ln>
        </p:spPr>
        <p:txBody>
          <a:bodyPr lIns="91354" tIns="45677" rIns="91354" bIns="45677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δ+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: 圆角 27"/>
          <p:cNvSpPr/>
          <p:nvPr>
            <p:custDataLst>
              <p:tags r:id="rId5"/>
            </p:custDataLst>
          </p:nvPr>
        </p:nvSpPr>
        <p:spPr>
          <a:xfrm>
            <a:off x="1374775" y="849630"/>
            <a:ext cx="1228725" cy="6699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1" charset="-122"/>
                <a:sym typeface="+mn-ea"/>
              </a:rPr>
              <a:t>NH</a:t>
            </a:r>
            <a:r>
              <a:rPr lang="en-US" altLang="zh-CN" sz="3600" b="1" baseline="-2500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1" charset="-122"/>
                <a:sym typeface="+mn-ea"/>
              </a:rPr>
              <a:t>3</a:t>
            </a:r>
            <a:r>
              <a:rPr lang="zh-CN" altLang="en-US" sz="3600" b="1">
                <a:solidFill>
                  <a:schemeClr val="tx1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3600" b="1">
              <a:solidFill>
                <a:schemeClr val="tx1"/>
              </a:solidFill>
              <a:latin typeface="Times New Roman" panose="02020603050405020304" pitchFamily="18" charset="0"/>
              <a:ea typeface="思源宋体" panose="02020400000000000000" pitchFamily="18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5" name="组合 14"/>
          <p:cNvGrpSpPr/>
          <p:nvPr>
            <p:custDataLst>
              <p:tags r:id="rId6"/>
            </p:custDataLst>
          </p:nvPr>
        </p:nvGrpSpPr>
        <p:grpSpPr>
          <a:xfrm>
            <a:off x="4314190" y="1796415"/>
            <a:ext cx="3491230" cy="2555240"/>
            <a:chOff x="6464" y="2829"/>
            <a:chExt cx="5498" cy="4024"/>
          </a:xfrm>
        </p:grpSpPr>
        <p:grpSp>
          <p:nvGrpSpPr>
            <p:cNvPr id="9" name="组合 54312"/>
            <p:cNvGrpSpPr/>
            <p:nvPr>
              <p:custDataLst>
                <p:tags r:id="rId7"/>
              </p:custDataLst>
            </p:nvPr>
          </p:nvGrpSpPr>
          <p:grpSpPr>
            <a:xfrm>
              <a:off x="6464" y="2829"/>
              <a:ext cx="5409" cy="4024"/>
              <a:chOff x="3696" y="2016"/>
              <a:chExt cx="1824" cy="1296"/>
            </a:xfrm>
          </p:grpSpPr>
          <p:sp>
            <p:nvSpPr>
              <p:cNvPr id="13335" name="直接连接符 54313"/>
              <p:cNvSpPr/>
              <p:nvPr>
                <p:custDataLst>
                  <p:tags r:id="rId8"/>
                </p:custDataLst>
              </p:nvPr>
            </p:nvSpPr>
            <p:spPr>
              <a:xfrm>
                <a:off x="3936" y="2832"/>
                <a:ext cx="1344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2400"/>
              </a:p>
            </p:txBody>
          </p:sp>
          <p:sp>
            <p:nvSpPr>
              <p:cNvPr id="13336" name="椭圆 54314"/>
              <p:cNvSpPr/>
              <p:nvPr>
                <p:custDataLst>
                  <p:tags r:id="rId9"/>
                </p:custDataLst>
              </p:nvPr>
            </p:nvSpPr>
            <p:spPr>
              <a:xfrm>
                <a:off x="4224" y="201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0000FF"/>
                  </a:gs>
                  <a:gs pos="100000">
                    <a:srgbClr val="00007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</a:ln>
            </p:spPr>
            <p:txBody>
              <a:bodyPr anchor="t"/>
              <a:lstStyle/>
              <a:p>
                <a:endParaRPr lang="zh-CN" altLang="en-US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337" name="椭圆 54315"/>
              <p:cNvSpPr/>
              <p:nvPr>
                <p:custDataLst>
                  <p:tags r:id="rId10"/>
                </p:custDataLst>
              </p:nvPr>
            </p:nvSpPr>
            <p:spPr>
              <a:xfrm>
                <a:off x="3696" y="2688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</a:ln>
            </p:spPr>
            <p:txBody>
              <a:bodyPr anchor="t"/>
              <a:lstStyle/>
              <a:p>
                <a:endParaRPr lang="zh-CN" altLang="en-US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338" name="椭圆 54316"/>
              <p:cNvSpPr/>
              <p:nvPr>
                <p:custDataLst>
                  <p:tags r:id="rId11"/>
                </p:custDataLst>
              </p:nvPr>
            </p:nvSpPr>
            <p:spPr>
              <a:xfrm>
                <a:off x="4176" y="3072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</a:ln>
            </p:spPr>
            <p:txBody>
              <a:bodyPr anchor="t"/>
              <a:lstStyle/>
              <a:p>
                <a:endParaRPr lang="zh-CN" altLang="en-US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339" name="椭圆 54317"/>
              <p:cNvSpPr/>
              <p:nvPr>
                <p:custDataLst>
                  <p:tags r:id="rId12"/>
                </p:custDataLst>
              </p:nvPr>
            </p:nvSpPr>
            <p:spPr>
              <a:xfrm>
                <a:off x="5280" y="2688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</a:ln>
            </p:spPr>
            <p:txBody>
              <a:bodyPr anchor="t"/>
              <a:lstStyle/>
              <a:p>
                <a:endParaRPr lang="zh-CN" altLang="en-US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340" name="直接连接符 54318"/>
              <p:cNvSpPr/>
              <p:nvPr>
                <p:custDataLst>
                  <p:tags r:id="rId13"/>
                </p:custDataLst>
              </p:nvPr>
            </p:nvSpPr>
            <p:spPr>
              <a:xfrm flipH="1">
                <a:off x="3840" y="2352"/>
                <a:ext cx="384" cy="384"/>
              </a:xfrm>
              <a:prstGeom prst="line">
                <a:avLst/>
              </a:prstGeom>
              <a:ln w="762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2400"/>
              </a:p>
            </p:txBody>
          </p:sp>
          <p:sp>
            <p:nvSpPr>
              <p:cNvPr id="13341" name="直接连接符 54319"/>
              <p:cNvSpPr/>
              <p:nvPr>
                <p:custDataLst>
                  <p:tags r:id="rId14"/>
                </p:custDataLst>
              </p:nvPr>
            </p:nvSpPr>
            <p:spPr>
              <a:xfrm>
                <a:off x="4704" y="2352"/>
                <a:ext cx="624" cy="384"/>
              </a:xfrm>
              <a:prstGeom prst="line">
                <a:avLst/>
              </a:prstGeom>
              <a:ln w="762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2400"/>
              </a:p>
            </p:txBody>
          </p:sp>
          <p:sp>
            <p:nvSpPr>
              <p:cNvPr id="13342" name="直接连接符 54320"/>
              <p:cNvSpPr/>
              <p:nvPr>
                <p:custDataLst>
                  <p:tags r:id="rId15"/>
                </p:custDataLst>
              </p:nvPr>
            </p:nvSpPr>
            <p:spPr>
              <a:xfrm flipH="1">
                <a:off x="4320" y="2448"/>
                <a:ext cx="96" cy="624"/>
              </a:xfrm>
              <a:prstGeom prst="line">
                <a:avLst/>
              </a:prstGeom>
              <a:ln w="762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2400"/>
              </a:p>
            </p:txBody>
          </p:sp>
          <p:sp>
            <p:nvSpPr>
              <p:cNvPr id="13343" name="直接连接符 54321"/>
              <p:cNvSpPr/>
              <p:nvPr>
                <p:custDataLst>
                  <p:tags r:id="rId16"/>
                </p:custDataLst>
              </p:nvPr>
            </p:nvSpPr>
            <p:spPr>
              <a:xfrm>
                <a:off x="3888" y="2880"/>
                <a:ext cx="336" cy="24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2400"/>
              </a:p>
            </p:txBody>
          </p:sp>
          <p:sp>
            <p:nvSpPr>
              <p:cNvPr id="13344" name="直接连接符 54322"/>
              <p:cNvSpPr/>
              <p:nvPr>
                <p:custDataLst>
                  <p:tags r:id="rId17"/>
                </p:custDataLst>
              </p:nvPr>
            </p:nvSpPr>
            <p:spPr>
              <a:xfrm flipH="1">
                <a:off x="4416" y="2880"/>
                <a:ext cx="912" cy="33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2400"/>
              </a:p>
            </p:txBody>
          </p:sp>
        </p:grpSp>
        <p:sp>
          <p:nvSpPr>
            <p:cNvPr id="12" name="Text Box 26"/>
            <p:cNvSpPr/>
            <p:nvPr>
              <p:custDataLst>
                <p:tags r:id="rId18"/>
              </p:custDataLst>
            </p:nvPr>
          </p:nvSpPr>
          <p:spPr>
            <a:xfrm>
              <a:off x="6480" y="4943"/>
              <a:ext cx="715" cy="72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1219200" indent="-762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2438400" indent="-1524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3657600" indent="-2286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4876800" indent="-3048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spcBef>
                  <a:spcPct val="50000"/>
                </a:spcBef>
              </a:pP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33"/>
            <p:cNvSpPr/>
            <p:nvPr>
              <p:custDataLst>
                <p:tags r:id="rId19"/>
              </p:custDataLst>
            </p:nvPr>
          </p:nvSpPr>
          <p:spPr>
            <a:xfrm>
              <a:off x="11116" y="4943"/>
              <a:ext cx="847" cy="72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1219200" indent="-762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2438400" indent="-1524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3657600" indent="-2286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4876800" indent="-3048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spcBef>
                  <a:spcPct val="50000"/>
                </a:spcBef>
              </a:pP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45"/>
            <p:cNvSpPr/>
            <p:nvPr>
              <p:custDataLst>
                <p:tags r:id="rId20"/>
              </p:custDataLst>
            </p:nvPr>
          </p:nvSpPr>
          <p:spPr>
            <a:xfrm>
              <a:off x="8314" y="3049"/>
              <a:ext cx="918" cy="101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1219200" indent="-762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2438400" indent="-1524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3657600" indent="-2286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4876800" indent="-3048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spcBef>
                  <a:spcPct val="50000"/>
                </a:spcBef>
              </a:pPr>
              <a:r>
                <a:rPr lang="en-US" altLang="zh-CN" sz="3600" b="1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altLang="zh-CN" sz="3600" b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26"/>
            <p:cNvSpPr/>
            <p:nvPr>
              <p:custDataLst>
                <p:tags r:id="rId21"/>
              </p:custDataLst>
            </p:nvPr>
          </p:nvSpPr>
          <p:spPr>
            <a:xfrm>
              <a:off x="7884" y="6107"/>
              <a:ext cx="715" cy="72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1219200" indent="-762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2438400" indent="-1524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3657600" indent="-2286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4876800" indent="-3048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spcBef>
                  <a:spcPct val="50000"/>
                </a:spcBef>
              </a:pP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346" name="直接连接符 54338"/>
          <p:cNvSpPr/>
          <p:nvPr>
            <p:custDataLst>
              <p:tags r:id="rId22"/>
            </p:custDataLst>
          </p:nvPr>
        </p:nvSpPr>
        <p:spPr>
          <a:xfrm flipV="1">
            <a:off x="4675505" y="2297430"/>
            <a:ext cx="813435" cy="841375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  <p:txBody>
          <a:bodyPr/>
          <a:lstStyle/>
          <a:p>
            <a:endParaRPr sz="2400"/>
          </a:p>
        </p:txBody>
      </p:sp>
      <p:sp>
        <p:nvSpPr>
          <p:cNvPr id="13348" name="直接连接符 54340"/>
          <p:cNvSpPr/>
          <p:nvPr>
            <p:custDataLst>
              <p:tags r:id="rId23"/>
            </p:custDataLst>
          </p:nvPr>
        </p:nvSpPr>
        <p:spPr>
          <a:xfrm flipH="1" flipV="1">
            <a:off x="6034405" y="2358390"/>
            <a:ext cx="1449705" cy="909320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  <p:txBody>
          <a:bodyPr/>
          <a:lstStyle/>
          <a:p>
            <a:endParaRPr sz="2400"/>
          </a:p>
        </p:txBody>
      </p:sp>
      <p:sp>
        <p:nvSpPr>
          <p:cNvPr id="13347" name="直接连接符 54339"/>
          <p:cNvSpPr/>
          <p:nvPr>
            <p:custDataLst>
              <p:tags r:id="rId24"/>
            </p:custDataLst>
          </p:nvPr>
        </p:nvSpPr>
        <p:spPr>
          <a:xfrm flipV="1">
            <a:off x="5507990" y="2358390"/>
            <a:ext cx="180975" cy="1580515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  <p:txBody>
          <a:bodyPr/>
          <a:lstStyle/>
          <a:p>
            <a:endParaRPr sz="2400"/>
          </a:p>
        </p:txBody>
      </p:sp>
      <p:sp>
        <p:nvSpPr>
          <p:cNvPr id="16" name="文本框 1438755"/>
          <p:cNvSpPr txBox="1"/>
          <p:nvPr>
            <p:custDataLst>
              <p:tags r:id="rId25"/>
            </p:custDataLst>
          </p:nvPr>
        </p:nvSpPr>
        <p:spPr>
          <a:xfrm>
            <a:off x="2937510" y="4633595"/>
            <a:ext cx="1955800" cy="583565"/>
          </a:xfrm>
          <a:prstGeom prst="rect">
            <a:avLst/>
          </a:prstGeom>
          <a:noFill/>
          <a:ln w="57150" cap="flat" cmpd="thinThick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219200" indent="-7620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438400" indent="-15240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657600" indent="-22860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876800" indent="-30480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>
              <a:spcBef>
                <a:spcPct val="50000"/>
              </a:spcBef>
            </a:pPr>
            <a:r>
              <a:rPr sz="3200" b="1">
                <a:solidFill>
                  <a:srgbClr val="250B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三角锥</a:t>
            </a:r>
            <a:r>
              <a:rPr lang="zh-CN" altLang="en-US" sz="3200" b="1">
                <a:solidFill>
                  <a:srgbClr val="250B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形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26"/>
            </p:custDataLst>
          </p:nvPr>
        </p:nvSpPr>
        <p:spPr>
          <a:xfrm>
            <a:off x="4813935" y="4633595"/>
            <a:ext cx="26212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不对称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结构，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5" name="文本框 44"/>
          <p:cNvSpPr txBox="1"/>
          <p:nvPr>
            <p:custDataLst>
              <p:tags r:id="rId27"/>
            </p:custDataLst>
          </p:nvPr>
        </p:nvSpPr>
        <p:spPr>
          <a:xfrm>
            <a:off x="7212330" y="4633595"/>
            <a:ext cx="18084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极性分子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9" name="组合 18"/>
          <p:cNvGrpSpPr/>
          <p:nvPr>
            <p:custDataLst>
              <p:tags r:id="rId28"/>
            </p:custDataLst>
          </p:nvPr>
        </p:nvGrpSpPr>
        <p:grpSpPr>
          <a:xfrm>
            <a:off x="5800725" y="795655"/>
            <a:ext cx="1099185" cy="1308735"/>
            <a:chOff x="13575" y="2192"/>
            <a:chExt cx="1731" cy="2061"/>
          </a:xfrm>
        </p:grpSpPr>
        <p:sp>
          <p:nvSpPr>
            <p:cNvPr id="13349" name="直接连接符 54341"/>
            <p:cNvSpPr/>
            <p:nvPr>
              <p:custDataLst>
                <p:tags r:id="rId29"/>
              </p:custDataLst>
            </p:nvPr>
          </p:nvSpPr>
          <p:spPr>
            <a:xfrm flipH="1" flipV="1">
              <a:off x="13575" y="2259"/>
              <a:ext cx="1" cy="1994"/>
            </a:xfrm>
            <a:prstGeom prst="line">
              <a:avLst/>
            </a:prstGeom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sz="2400"/>
            </a:p>
          </p:txBody>
        </p:sp>
        <p:sp>
          <p:nvSpPr>
            <p:cNvPr id="13350" name="文本框 54342"/>
            <p:cNvSpPr txBox="1"/>
            <p:nvPr>
              <p:custDataLst>
                <p:tags r:id="rId30"/>
              </p:custDataLst>
            </p:nvPr>
          </p:nvSpPr>
          <p:spPr>
            <a:xfrm>
              <a:off x="13723" y="2192"/>
              <a:ext cx="1583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l"/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F</a:t>
              </a:r>
              <a:r>
                <a:rPr lang="zh-CN" altLang="en-US" sz="2800" b="1" baseline="-25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合</a:t>
              </a:r>
              <a:r>
                <a:rPr lang="zh-CN" altLang="en-US" sz="2800" b="1">
                  <a:latin typeface="Times New Roman" panose="02020603050405020304" pitchFamily="18" charset="0"/>
                  <a:ea typeface="仿宋_GB2312" pitchFamily="1" charset="-122"/>
                  <a:sym typeface="+mn-ea"/>
                </a:rPr>
                <a:t>≠</a:t>
              </a:r>
              <a:r>
                <a:rPr lang="en-US" altLang="zh-CN" sz="2800" b="1">
                  <a:latin typeface="Times New Roman" panose="02020603050405020304" pitchFamily="18" charset="0"/>
                  <a:ea typeface="仿宋_GB2312" pitchFamily="1" charset="-122"/>
                  <a:sym typeface="+mn-ea"/>
                </a:rPr>
                <a:t>0</a:t>
              </a:r>
              <a:endParaRPr lang="zh-CN" altLang="en-US" sz="2800" b="1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2" grpId="0"/>
      <p:bldP spid="13351" grpId="0"/>
      <p:bldP spid="5" grpId="0"/>
      <p:bldP spid="6" grpId="0"/>
      <p:bldP spid="16" grpId="0" animBg="1"/>
      <p:bldP spid="17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27"/>
          <p:cNvSpPr/>
          <p:nvPr>
            <p:custDataLst>
              <p:tags r:id="rId1"/>
            </p:custDataLst>
          </p:nvPr>
        </p:nvSpPr>
        <p:spPr>
          <a:xfrm>
            <a:off x="1374775" y="849630"/>
            <a:ext cx="1228725" cy="6699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1" charset="-122"/>
                <a:sym typeface="+mn-ea"/>
              </a:rPr>
              <a:t>BF</a:t>
            </a:r>
            <a:r>
              <a:rPr lang="en-US" altLang="zh-CN" sz="3600" b="1" baseline="-2500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1" charset="-122"/>
                <a:sym typeface="+mn-ea"/>
              </a:rPr>
              <a:t>3</a:t>
            </a:r>
            <a:r>
              <a:rPr lang="zh-CN" altLang="en-US" sz="3600" b="1">
                <a:solidFill>
                  <a:schemeClr val="tx1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3600" b="1">
              <a:solidFill>
                <a:schemeClr val="tx1"/>
              </a:solidFill>
              <a:latin typeface="Times New Roman" panose="02020603050405020304" pitchFamily="18" charset="0"/>
              <a:ea typeface="思源宋体" panose="02020400000000000000" pitchFamily="18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5" name="组合 4"/>
          <p:cNvGrpSpPr/>
          <p:nvPr>
            <p:custDataLst>
              <p:tags r:id="rId2"/>
            </p:custDataLst>
          </p:nvPr>
        </p:nvGrpSpPr>
        <p:grpSpPr>
          <a:xfrm>
            <a:off x="4455795" y="1378585"/>
            <a:ext cx="2889250" cy="2375535"/>
            <a:chOff x="7017" y="2171"/>
            <a:chExt cx="4550" cy="3741"/>
          </a:xfrm>
        </p:grpSpPr>
        <p:grpSp>
          <p:nvGrpSpPr>
            <p:cNvPr id="4" name="组合 3"/>
            <p:cNvGrpSpPr/>
            <p:nvPr>
              <p:custDataLst>
                <p:tags r:id="rId3"/>
              </p:custDataLst>
            </p:nvPr>
          </p:nvGrpSpPr>
          <p:grpSpPr>
            <a:xfrm>
              <a:off x="7017" y="2204"/>
              <a:ext cx="4550" cy="3708"/>
              <a:chOff x="7017" y="2204"/>
              <a:chExt cx="4550" cy="3708"/>
            </a:xfrm>
          </p:grpSpPr>
          <p:grpSp>
            <p:nvGrpSpPr>
              <p:cNvPr id="3" name="组合 2"/>
              <p:cNvGrpSpPr/>
              <p:nvPr>
                <p:custDataLst>
                  <p:tags r:id="rId4"/>
                </p:custDataLst>
              </p:nvPr>
            </p:nvGrpSpPr>
            <p:grpSpPr>
              <a:xfrm>
                <a:off x="7017" y="2204"/>
                <a:ext cx="4492" cy="3692"/>
                <a:chOff x="7017" y="2204"/>
                <a:chExt cx="4492" cy="3692"/>
              </a:xfrm>
            </p:grpSpPr>
            <p:grpSp>
              <p:nvGrpSpPr>
                <p:cNvPr id="2" name="组合 231450"/>
                <p:cNvGrpSpPr/>
                <p:nvPr>
                  <p:custDataLst>
                    <p:tags r:id="rId5"/>
                  </p:custDataLst>
                </p:nvPr>
              </p:nvGrpSpPr>
              <p:grpSpPr>
                <a:xfrm>
                  <a:off x="7017" y="2204"/>
                  <a:ext cx="4492" cy="3693"/>
                  <a:chOff x="1104" y="2544"/>
                  <a:chExt cx="1776" cy="1536"/>
                </a:xfrm>
              </p:grpSpPr>
              <p:sp>
                <p:nvSpPr>
                  <p:cNvPr id="231452" name="椭圆 231451"/>
                  <p:cNvSpPr/>
                  <p:nvPr>
                    <p:custDataLst>
                      <p:tags r:id="rId6"/>
                    </p:custDataLst>
                  </p:nvPr>
                </p:nvSpPr>
                <p:spPr>
                  <a:xfrm>
                    <a:off x="1776" y="3264"/>
                    <a:ext cx="432" cy="43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6600"/>
                      </a:gs>
                      <a:gs pos="100000">
                        <a:srgbClr val="FF66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1453" name="椭圆 231452"/>
                  <p:cNvSpPr/>
                  <p:nvPr>
                    <p:custDataLst>
                      <p:tags r:id="rId7"/>
                    </p:custDataLst>
                  </p:nvPr>
                </p:nvSpPr>
                <p:spPr>
                  <a:xfrm>
                    <a:off x="1824" y="2544"/>
                    <a:ext cx="288" cy="28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FF00"/>
                      </a:gs>
                      <a:gs pos="100000">
                        <a:srgbClr val="00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1454" name="椭圆 231453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1104" y="3792"/>
                    <a:ext cx="288" cy="28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FF00"/>
                      </a:gs>
                      <a:gs pos="100000">
                        <a:srgbClr val="00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1455" name="椭圆 231454"/>
                  <p:cNvSpPr/>
                  <p:nvPr>
                    <p:custDataLst>
                      <p:tags r:id="rId9"/>
                    </p:custDataLst>
                  </p:nvPr>
                </p:nvSpPr>
                <p:spPr>
                  <a:xfrm>
                    <a:off x="2592" y="3792"/>
                    <a:ext cx="288" cy="28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FF00"/>
                      </a:gs>
                      <a:gs pos="100000">
                        <a:srgbClr val="00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1456" name="直接连接符 231455"/>
                  <p:cNvSpPr/>
                  <p:nvPr>
                    <p:custDataLst>
                      <p:tags r:id="rId10"/>
                    </p:custDataLst>
                  </p:nvPr>
                </p:nvSpPr>
                <p:spPr>
                  <a:xfrm flipH="1">
                    <a:off x="1344" y="3552"/>
                    <a:ext cx="432" cy="288"/>
                  </a:xfrm>
                  <a:prstGeom prst="line">
                    <a:avLst/>
                  </a:prstGeom>
                  <a:ln w="76200" cap="flat" cmpd="sng">
                    <a:solidFill>
                      <a:schemeClr val="accent1">
                        <a:lumMod val="75000"/>
                      </a:schemeClr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231457" name="直接连接符 231456"/>
                  <p:cNvSpPr/>
                  <p:nvPr>
                    <p:custDataLst>
                      <p:tags r:id="rId11"/>
                    </p:custDataLst>
                  </p:nvPr>
                </p:nvSpPr>
                <p:spPr>
                  <a:xfrm flipH="1">
                    <a:off x="1968" y="2784"/>
                    <a:ext cx="0" cy="480"/>
                  </a:xfrm>
                  <a:prstGeom prst="line">
                    <a:avLst/>
                  </a:prstGeom>
                  <a:ln w="76200" cap="flat" cmpd="sng">
                    <a:solidFill>
                      <a:schemeClr val="accent1">
                        <a:lumMod val="75000"/>
                      </a:schemeClr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231458" name="直接连接符 231457"/>
                  <p:cNvSpPr/>
                  <p:nvPr>
                    <p:custDataLst>
                      <p:tags r:id="rId12"/>
                    </p:custDataLst>
                  </p:nvPr>
                </p:nvSpPr>
                <p:spPr>
                  <a:xfrm>
                    <a:off x="2208" y="3552"/>
                    <a:ext cx="384" cy="288"/>
                  </a:xfrm>
                  <a:prstGeom prst="line">
                    <a:avLst/>
                  </a:prstGeom>
                  <a:ln w="76200" cap="flat" cmpd="sng">
                    <a:solidFill>
                      <a:schemeClr val="accent1">
                        <a:lumMod val="75000"/>
                      </a:schemeClr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231459" name="直接连接符 231458"/>
                  <p:cNvSpPr/>
                  <p:nvPr>
                    <p:custDataLst>
                      <p:tags r:id="rId13"/>
                    </p:custDataLst>
                  </p:nvPr>
                </p:nvSpPr>
                <p:spPr>
                  <a:xfrm flipH="1">
                    <a:off x="1296" y="2784"/>
                    <a:ext cx="528" cy="960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dash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231460" name="直接连接符 231459"/>
                  <p:cNvSpPr/>
                  <p:nvPr>
                    <p:custDataLst>
                      <p:tags r:id="rId14"/>
                    </p:custDataLst>
                  </p:nvPr>
                </p:nvSpPr>
                <p:spPr>
                  <a:xfrm>
                    <a:off x="2064" y="2736"/>
                    <a:ext cx="624" cy="1056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dash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231461" name="直接连接符 231460"/>
                  <p:cNvSpPr/>
                  <p:nvPr>
                    <p:custDataLst>
                      <p:tags r:id="rId15"/>
                    </p:custDataLst>
                  </p:nvPr>
                </p:nvSpPr>
                <p:spPr>
                  <a:xfrm>
                    <a:off x="1392" y="3936"/>
                    <a:ext cx="1200" cy="0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dash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</p:grpSp>
            <p:sp>
              <p:nvSpPr>
                <p:cNvPr id="14" name="Text Box 45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8838" y="3958"/>
                  <a:ext cx="918" cy="1016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wrap="square">
                  <a:spAutoFit/>
                </a:bodyPr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1219200" indent="-76200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2438400" indent="-152400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3657600" indent="-228600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4876800" indent="-304800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 algn="ctr">
                    <a:spcBef>
                      <a:spcPct val="50000"/>
                    </a:spcBef>
                  </a:pPr>
                  <a:r>
                    <a:rPr lang="en-US" altLang="zh-CN" sz="36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endParaRPr lang="en-US" altLang="zh-CN" sz="3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" name="Text Box 33"/>
              <p:cNvSpPr/>
              <p:nvPr>
                <p:custDataLst>
                  <p:tags r:id="rId17"/>
                </p:custDataLst>
              </p:nvPr>
            </p:nvSpPr>
            <p:spPr>
              <a:xfrm>
                <a:off x="10721" y="5188"/>
                <a:ext cx="847" cy="725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square">
                <a:sp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1219200" indent="-76200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2438400" indent="-152400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3657600" indent="-228600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4876800" indent="-304800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marL="0" lvl="0" indent="0" algn="ctr"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Text Box 26"/>
            <p:cNvSpPr/>
            <p:nvPr>
              <p:custDataLst>
                <p:tags r:id="rId18"/>
              </p:custDataLst>
            </p:nvPr>
          </p:nvSpPr>
          <p:spPr>
            <a:xfrm>
              <a:off x="7017" y="5172"/>
              <a:ext cx="715" cy="72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1219200" indent="-762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2438400" indent="-1524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3657600" indent="-2286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4876800" indent="-3048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spcBef>
                  <a:spcPct val="50000"/>
                </a:spcBef>
              </a:pP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26"/>
            <p:cNvSpPr/>
            <p:nvPr>
              <p:custDataLst>
                <p:tags r:id="rId19"/>
              </p:custDataLst>
            </p:nvPr>
          </p:nvSpPr>
          <p:spPr>
            <a:xfrm>
              <a:off x="8851" y="2171"/>
              <a:ext cx="715" cy="72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1219200" indent="-762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2438400" indent="-1524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3657600" indent="-2286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4876800" indent="-3048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>
                <a:spcBef>
                  <a:spcPct val="50000"/>
                </a:spcBef>
              </a:pP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352" name="文本框 72734"/>
          <p:cNvSpPr txBox="1"/>
          <p:nvPr>
            <p:custDataLst>
              <p:tags r:id="rId20"/>
            </p:custDataLst>
          </p:nvPr>
        </p:nvSpPr>
        <p:spPr>
          <a:xfrm>
            <a:off x="5619115" y="948468"/>
            <a:ext cx="838200" cy="582295"/>
          </a:xfrm>
          <a:prstGeom prst="rect">
            <a:avLst/>
          </a:prstGeom>
          <a:noFill/>
          <a:ln w="9525">
            <a:noFill/>
          </a:ln>
        </p:spPr>
        <p:txBody>
          <a:bodyPr wrap="square" lIns="91354" tIns="45677" rIns="91354" bIns="45677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δ-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351" name="文本框 72733"/>
          <p:cNvSpPr txBox="1"/>
          <p:nvPr>
            <p:custDataLst>
              <p:tags r:id="rId21"/>
            </p:custDataLst>
          </p:nvPr>
        </p:nvSpPr>
        <p:spPr>
          <a:xfrm>
            <a:off x="3926523" y="3172435"/>
            <a:ext cx="914400" cy="582295"/>
          </a:xfrm>
          <a:prstGeom prst="rect">
            <a:avLst/>
          </a:prstGeom>
          <a:noFill/>
          <a:ln w="9525">
            <a:noFill/>
          </a:ln>
        </p:spPr>
        <p:txBody>
          <a:bodyPr lIns="91354" tIns="45677" rIns="91354" bIns="45677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δ-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72733"/>
          <p:cNvSpPr txBox="1"/>
          <p:nvPr>
            <p:custDataLst>
              <p:tags r:id="rId22"/>
            </p:custDataLst>
          </p:nvPr>
        </p:nvSpPr>
        <p:spPr>
          <a:xfrm>
            <a:off x="7198044" y="3234251"/>
            <a:ext cx="914400" cy="582295"/>
          </a:xfrm>
          <a:prstGeom prst="rect">
            <a:avLst/>
          </a:prstGeom>
          <a:noFill/>
          <a:ln w="9525">
            <a:noFill/>
          </a:ln>
        </p:spPr>
        <p:txBody>
          <a:bodyPr lIns="91354" tIns="45677" rIns="91354" bIns="45677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δ-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72733"/>
          <p:cNvSpPr txBox="1"/>
          <p:nvPr>
            <p:custDataLst>
              <p:tags r:id="rId23"/>
            </p:custDataLst>
          </p:nvPr>
        </p:nvSpPr>
        <p:spPr>
          <a:xfrm>
            <a:off x="5608003" y="3034067"/>
            <a:ext cx="914400" cy="582295"/>
          </a:xfrm>
          <a:prstGeom prst="rect">
            <a:avLst/>
          </a:prstGeom>
          <a:noFill/>
          <a:ln w="9525">
            <a:noFill/>
          </a:ln>
        </p:spPr>
        <p:txBody>
          <a:bodyPr lIns="91354" tIns="45677" rIns="91354" bIns="45677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δ+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1480" name="直接连接符 231479"/>
          <p:cNvSpPr/>
          <p:nvPr>
            <p:custDataLst>
              <p:tags r:id="rId24"/>
            </p:custDataLst>
          </p:nvPr>
        </p:nvSpPr>
        <p:spPr>
          <a:xfrm flipH="1" flipV="1">
            <a:off x="5831840" y="1586336"/>
            <a:ext cx="0" cy="969151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 lIns="68516" tIns="34258" rIns="68516" bIns="34258"/>
          <a:lstStyle/>
          <a:p/>
        </p:txBody>
      </p:sp>
      <p:sp>
        <p:nvSpPr>
          <p:cNvPr id="231481" name="直接连接符 231480"/>
          <p:cNvSpPr/>
          <p:nvPr>
            <p:custDataLst>
              <p:tags r:id="rId25"/>
            </p:custDataLst>
          </p:nvPr>
        </p:nvSpPr>
        <p:spPr>
          <a:xfrm flipH="1">
            <a:off x="4764405" y="2920895"/>
            <a:ext cx="800100" cy="51308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 lIns="68516" tIns="34258" rIns="68516" bIns="34258"/>
          <a:lstStyle/>
          <a:p/>
        </p:txBody>
      </p:sp>
      <p:sp>
        <p:nvSpPr>
          <p:cNvPr id="231482" name="直接连接符 231481"/>
          <p:cNvSpPr/>
          <p:nvPr>
            <p:custDataLst>
              <p:tags r:id="rId26"/>
            </p:custDataLst>
          </p:nvPr>
        </p:nvSpPr>
        <p:spPr>
          <a:xfrm>
            <a:off x="6195060" y="2920894"/>
            <a:ext cx="800100" cy="570089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 lIns="68516" tIns="34258" rIns="68516" bIns="34258"/>
          <a:lstStyle/>
          <a:p/>
        </p:txBody>
      </p:sp>
      <p:sp>
        <p:nvSpPr>
          <p:cNvPr id="13350" name="文本框 54342"/>
          <p:cNvSpPr txBox="1"/>
          <p:nvPr>
            <p:custDataLst>
              <p:tags r:id="rId27"/>
            </p:custDataLst>
          </p:nvPr>
        </p:nvSpPr>
        <p:spPr>
          <a:xfrm>
            <a:off x="7721600" y="2133600"/>
            <a:ext cx="113157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/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3200" b="1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合</a:t>
            </a:r>
            <a:r>
              <a:rPr lang="en-US" altLang="zh-CN" sz="3200" b="1">
                <a:latin typeface="Times New Roman" panose="02020603050405020304" pitchFamily="18" charset="0"/>
                <a:ea typeface="仿宋_GB2312" pitchFamily="1" charset="-122"/>
                <a:sym typeface="+mn-ea"/>
              </a:rPr>
              <a:t>=0</a:t>
            </a:r>
            <a:endParaRPr lang="en-US" altLang="zh-CN" sz="3200" b="1" baseline="-25000">
              <a:solidFill>
                <a:schemeClr val="tx1"/>
              </a:solidFill>
              <a:latin typeface="Times New Roman" panose="02020603050405020304" pitchFamily="18" charset="0"/>
              <a:ea typeface="仿宋_GB2312" pitchFamily="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文本框 1438755"/>
          <p:cNvSpPr txBox="1"/>
          <p:nvPr>
            <p:custDataLst>
              <p:tags r:id="rId28"/>
            </p:custDataLst>
          </p:nvPr>
        </p:nvSpPr>
        <p:spPr>
          <a:xfrm>
            <a:off x="2736215" y="4137025"/>
            <a:ext cx="2306955" cy="583565"/>
          </a:xfrm>
          <a:prstGeom prst="rect">
            <a:avLst/>
          </a:prstGeom>
          <a:noFill/>
          <a:ln w="57150" cap="flat" cmpd="thinThick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219200" indent="-7620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438400" indent="-15240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657600" indent="-22860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876800" indent="-30480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250B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平面三角形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29"/>
            </p:custDataLst>
          </p:nvPr>
        </p:nvSpPr>
        <p:spPr>
          <a:xfrm>
            <a:off x="5056505" y="4137025"/>
            <a:ext cx="2214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对称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结构，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5" name="文本框 44"/>
          <p:cNvSpPr txBox="1"/>
          <p:nvPr>
            <p:custDataLst>
              <p:tags r:id="rId30"/>
            </p:custDataLst>
          </p:nvPr>
        </p:nvSpPr>
        <p:spPr>
          <a:xfrm>
            <a:off x="6864350" y="4137025"/>
            <a:ext cx="2214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非极性分子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2" grpId="0"/>
      <p:bldP spid="13351" grpId="0"/>
      <p:bldP spid="6" grpId="0"/>
      <p:bldP spid="7" grpId="0"/>
      <p:bldP spid="16" grpId="0" animBg="1"/>
      <p:bldP spid="17" grpId="0"/>
      <p:bldP spid="45" grpId="0"/>
      <p:bldP spid="133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632960" y="1233170"/>
            <a:ext cx="3069590" cy="3069590"/>
            <a:chOff x="7296" y="1942"/>
            <a:chExt cx="4834" cy="4834"/>
          </a:xfrm>
        </p:grpSpPr>
        <p:grpSp>
          <p:nvGrpSpPr>
            <p:cNvPr id="4" name="Group 3"/>
            <p:cNvGrpSpPr/>
            <p:nvPr>
              <p:custDataLst>
                <p:tags r:id="rId2"/>
              </p:custDataLst>
            </p:nvPr>
          </p:nvGrpSpPr>
          <p:grpSpPr>
            <a:xfrm>
              <a:off x="7346" y="2057"/>
              <a:ext cx="4656" cy="4619"/>
              <a:chOff x="3360" y="2112"/>
              <a:chExt cx="1041" cy="1056"/>
            </a:xfrm>
          </p:grpSpPr>
          <p:sp>
            <p:nvSpPr>
              <p:cNvPr id="18449" name="Line 18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3384" y="2844"/>
                <a:ext cx="936" cy="74"/>
              </a:xfrm>
              <a:prstGeom prst="line">
                <a:avLst/>
              </a:prstGeom>
              <a:ln w="38100" cap="rnd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8448" name="Line 17"/>
              <p:cNvSpPr/>
              <p:nvPr>
                <p:custDataLst>
                  <p:tags r:id="rId4"/>
                </p:custDataLst>
              </p:nvPr>
            </p:nvSpPr>
            <p:spPr>
              <a:xfrm flipH="1">
                <a:off x="3960" y="2844"/>
                <a:ext cx="360" cy="223"/>
              </a:xfrm>
              <a:prstGeom prst="line">
                <a:avLst/>
              </a:prstGeom>
              <a:ln w="38100" cap="rnd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8446" name="Line 15"/>
              <p:cNvSpPr/>
              <p:nvPr>
                <p:custDataLst>
                  <p:tags r:id="rId5"/>
                </p:custDataLst>
              </p:nvPr>
            </p:nvSpPr>
            <p:spPr>
              <a:xfrm>
                <a:off x="3384" y="2918"/>
                <a:ext cx="576" cy="149"/>
              </a:xfrm>
              <a:prstGeom prst="line">
                <a:avLst/>
              </a:prstGeom>
              <a:ln w="38100" cap="rnd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8445" name="Line 14"/>
              <p:cNvSpPr/>
              <p:nvPr>
                <p:custDataLst>
                  <p:tags r:id="rId6"/>
                </p:custDataLst>
              </p:nvPr>
            </p:nvSpPr>
            <p:spPr>
              <a:xfrm flipH="1">
                <a:off x="3384" y="2173"/>
                <a:ext cx="432" cy="745"/>
              </a:xfrm>
              <a:prstGeom prst="line">
                <a:avLst/>
              </a:prstGeom>
              <a:ln w="38100" cap="rnd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8447" name="Line 16"/>
              <p:cNvSpPr/>
              <p:nvPr>
                <p:custDataLst>
                  <p:tags r:id="rId7"/>
                </p:custDataLst>
              </p:nvPr>
            </p:nvSpPr>
            <p:spPr>
              <a:xfrm>
                <a:off x="3816" y="2173"/>
                <a:ext cx="504" cy="671"/>
              </a:xfrm>
              <a:prstGeom prst="line">
                <a:avLst/>
              </a:prstGeom>
              <a:ln w="38100" cap="rnd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8450" name="Line 19"/>
              <p:cNvSpPr/>
              <p:nvPr>
                <p:custDataLst>
                  <p:tags r:id="rId8"/>
                </p:custDataLst>
              </p:nvPr>
            </p:nvSpPr>
            <p:spPr>
              <a:xfrm>
                <a:off x="3858" y="2173"/>
                <a:ext cx="102" cy="894"/>
              </a:xfrm>
              <a:prstGeom prst="line">
                <a:avLst/>
              </a:prstGeom>
              <a:ln w="38100" cap="rnd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grpSp>
            <p:nvGrpSpPr>
              <p:cNvPr id="5" name="Group 4"/>
              <p:cNvGrpSpPr/>
              <p:nvPr>
                <p:custDataLst>
                  <p:tags r:id="rId9"/>
                </p:custDataLst>
              </p:nvPr>
            </p:nvGrpSpPr>
            <p:grpSpPr>
              <a:xfrm>
                <a:off x="3360" y="2112"/>
                <a:ext cx="1041" cy="1056"/>
                <a:chOff x="1808" y="2169"/>
                <a:chExt cx="694" cy="680"/>
              </a:xfrm>
            </p:grpSpPr>
            <p:sp>
              <p:nvSpPr>
                <p:cNvPr id="18436" name="Oval 5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2049" y="2415"/>
                  <a:ext cx="142" cy="141"/>
                </a:xfrm>
                <a:prstGeom prst="ellipse">
                  <a:avLst/>
                </a:prstGeom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path path="shape">
                    <a:fillToRect l="50000" t="50000" r="50000" b="50000"/>
                  </a:path>
                </a:gradFill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8441" name="Line 10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2120" y="2229"/>
                  <a:ext cx="1" cy="186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8442" name="Line 11"/>
                <p:cNvSpPr/>
                <p:nvPr>
                  <p:custDataLst>
                    <p:tags r:id="rId12"/>
                  </p:custDataLst>
                </p:nvPr>
              </p:nvSpPr>
              <p:spPr>
                <a:xfrm flipH="1">
                  <a:off x="1874" y="2504"/>
                  <a:ext cx="190" cy="146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8443" name="Line 12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2140" y="2542"/>
                  <a:ext cx="40" cy="216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8444" name="Line 13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2180" y="2504"/>
                  <a:ext cx="234" cy="92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8438" name="Oval 7"/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1808" y="2644"/>
                  <a:ext cx="88" cy="81"/>
                </a:xfrm>
                <a:prstGeom prst="ellipse">
                  <a:avLst/>
                </a:prstGeom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path path="shape">
                    <a:fillToRect l="50000" t="50000" r="50000" b="50000"/>
                  </a:path>
                </a:gradFill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8439" name="Oval 8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2156" y="2758"/>
                  <a:ext cx="88" cy="91"/>
                </a:xfrm>
                <a:prstGeom prst="ellipse">
                  <a:avLst/>
                </a:prstGeom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path path="shape">
                    <a:fillToRect l="50000" t="50000" r="50000" b="50000"/>
                  </a:path>
                </a:gradFill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8440" name="Oval 9"/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2414" y="2583"/>
                  <a:ext cx="88" cy="92"/>
                </a:xfrm>
                <a:prstGeom prst="ellipse">
                  <a:avLst/>
                </a:prstGeom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path path="shape">
                    <a:fillToRect l="50000" t="50000" r="50000" b="50000"/>
                  </a:path>
                </a:gradFill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8437" name="Oval 6"/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2090" y="2169"/>
                  <a:ext cx="88" cy="91"/>
                </a:xfrm>
                <a:prstGeom prst="ellipse">
                  <a:avLst/>
                </a:prstGeom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path path="shape">
                    <a:fillToRect l="50000" t="50000" r="50000" b="50000"/>
                  </a:path>
                </a:gradFill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latin typeface="Tahoma" panose="020B0604030504040204" pitchFamily="34" charset="0"/>
                  </a:endParaRPr>
                </a:p>
              </p:txBody>
            </p:sp>
          </p:grpSp>
        </p:grpSp>
        <p:grpSp>
          <p:nvGrpSpPr>
            <p:cNvPr id="3" name="组合 2"/>
            <p:cNvGrpSpPr/>
            <p:nvPr>
              <p:custDataLst>
                <p:tags r:id="rId19"/>
              </p:custDataLst>
            </p:nvPr>
          </p:nvGrpSpPr>
          <p:grpSpPr>
            <a:xfrm>
              <a:off x="7296" y="1942"/>
              <a:ext cx="4834" cy="4835"/>
              <a:chOff x="7700" y="2429"/>
              <a:chExt cx="4834" cy="4835"/>
            </a:xfrm>
          </p:grpSpPr>
          <p:sp>
            <p:nvSpPr>
              <p:cNvPr id="12" name="Text Box 26"/>
              <p:cNvSpPr/>
              <p:nvPr>
                <p:custDataLst>
                  <p:tags r:id="rId20"/>
                </p:custDataLst>
              </p:nvPr>
            </p:nvSpPr>
            <p:spPr>
              <a:xfrm>
                <a:off x="7700" y="5634"/>
                <a:ext cx="715" cy="822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square">
                <a:sp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1219200" indent="-76200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2438400" indent="-152400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3657600" indent="-228600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4876800" indent="-304800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marL="0" lvl="0" indent="0" algn="ctr"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 Box 33"/>
              <p:cNvSpPr/>
              <p:nvPr>
                <p:custDataLst>
                  <p:tags r:id="rId21"/>
                </p:custDataLst>
              </p:nvPr>
            </p:nvSpPr>
            <p:spPr>
              <a:xfrm>
                <a:off x="11687" y="5247"/>
                <a:ext cx="847" cy="822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square">
                <a:sp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1219200" indent="-76200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2438400" indent="-152400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3657600" indent="-228600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4876800" indent="-304800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marL="0" lvl="0" indent="0" algn="ctr"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 Box 45"/>
              <p:cNvSpPr/>
              <p:nvPr>
                <p:custDataLst>
                  <p:tags r:id="rId22"/>
                </p:custDataLst>
              </p:nvPr>
            </p:nvSpPr>
            <p:spPr>
              <a:xfrm>
                <a:off x="9381" y="4224"/>
                <a:ext cx="918" cy="91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square">
                <a:sp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1219200" indent="-76200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2438400" indent="-152400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3657600" indent="-228600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4876800" indent="-304800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marL="0" lvl="0" indent="0" algn="ctr">
                  <a:spcBef>
                    <a:spcPct val="50000"/>
                  </a:spcBef>
                </a:pPr>
                <a:r>
                  <a:rPr lang="en-US" altLang="zh-CN" sz="32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altLang="zh-CN" sz="32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 Box 26"/>
              <p:cNvSpPr/>
              <p:nvPr>
                <p:custDataLst>
                  <p:tags r:id="rId23"/>
                </p:custDataLst>
              </p:nvPr>
            </p:nvSpPr>
            <p:spPr>
              <a:xfrm>
                <a:off x="10023" y="6442"/>
                <a:ext cx="715" cy="822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square">
                <a:sp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1219200" indent="-76200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2438400" indent="-152400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3657600" indent="-228600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4876800" indent="-304800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marL="0" lvl="0" indent="0" algn="ctr"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" name="Text Box 26"/>
              <p:cNvSpPr/>
              <p:nvPr>
                <p:custDataLst>
                  <p:tags r:id="rId24"/>
                </p:custDataLst>
              </p:nvPr>
            </p:nvSpPr>
            <p:spPr>
              <a:xfrm>
                <a:off x="9568" y="2429"/>
                <a:ext cx="715" cy="822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square">
                <a:sp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1219200" indent="-76200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2438400" indent="-152400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3657600" indent="-228600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4876800" indent="-304800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marL="0" lvl="0" indent="0" algn="ctr"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0" name="矩形: 圆角 27"/>
          <p:cNvSpPr/>
          <p:nvPr>
            <p:custDataLst>
              <p:tags r:id="rId25"/>
            </p:custDataLst>
          </p:nvPr>
        </p:nvSpPr>
        <p:spPr>
          <a:xfrm>
            <a:off x="1374775" y="849630"/>
            <a:ext cx="1228725" cy="6699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1" charset="-122"/>
                <a:sym typeface="+mn-ea"/>
              </a:rPr>
              <a:t>CH</a:t>
            </a:r>
            <a:r>
              <a:rPr lang="en-US" altLang="zh-CN" sz="3600" b="1" baseline="-2500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1" charset="-122"/>
                <a:sym typeface="+mn-ea"/>
              </a:rPr>
              <a:t>4</a:t>
            </a:r>
            <a:r>
              <a:rPr lang="zh-CN" altLang="en-US" sz="3600" b="1">
                <a:solidFill>
                  <a:schemeClr val="tx1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3600" b="1">
              <a:solidFill>
                <a:schemeClr val="tx1"/>
              </a:solidFill>
              <a:latin typeface="Times New Roman" panose="02020603050405020304" pitchFamily="18" charset="0"/>
              <a:ea typeface="思源宋体" panose="02020400000000000000" pitchFamily="18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352" name="文本框 72734"/>
          <p:cNvSpPr txBox="1"/>
          <p:nvPr>
            <p:custDataLst>
              <p:tags r:id="rId26"/>
            </p:custDataLst>
          </p:nvPr>
        </p:nvSpPr>
        <p:spPr>
          <a:xfrm>
            <a:off x="5761990" y="866553"/>
            <a:ext cx="838200" cy="582295"/>
          </a:xfrm>
          <a:prstGeom prst="rect">
            <a:avLst/>
          </a:prstGeom>
          <a:noFill/>
          <a:ln w="9525">
            <a:noFill/>
          </a:ln>
        </p:spPr>
        <p:txBody>
          <a:bodyPr wrap="square" lIns="91354" tIns="45677" rIns="91354" bIns="45677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δ+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351" name="文本框 72733"/>
          <p:cNvSpPr txBox="1"/>
          <p:nvPr>
            <p:custDataLst>
              <p:tags r:id="rId27"/>
            </p:custDataLst>
          </p:nvPr>
        </p:nvSpPr>
        <p:spPr>
          <a:xfrm>
            <a:off x="4172268" y="3199105"/>
            <a:ext cx="914400" cy="582295"/>
          </a:xfrm>
          <a:prstGeom prst="rect">
            <a:avLst/>
          </a:prstGeom>
          <a:noFill/>
          <a:ln w="9525">
            <a:noFill/>
          </a:ln>
        </p:spPr>
        <p:txBody>
          <a:bodyPr lIns="91354" tIns="45677" rIns="91354" bIns="45677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δ+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72733"/>
          <p:cNvSpPr txBox="1"/>
          <p:nvPr>
            <p:custDataLst>
              <p:tags r:id="rId28"/>
            </p:custDataLst>
          </p:nvPr>
        </p:nvSpPr>
        <p:spPr>
          <a:xfrm>
            <a:off x="7551739" y="3022796"/>
            <a:ext cx="914400" cy="582295"/>
          </a:xfrm>
          <a:prstGeom prst="rect">
            <a:avLst/>
          </a:prstGeom>
          <a:noFill/>
          <a:ln w="9525">
            <a:noFill/>
          </a:ln>
        </p:spPr>
        <p:txBody>
          <a:bodyPr lIns="91354" tIns="45677" rIns="91354" bIns="45677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δ+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2733"/>
          <p:cNvSpPr txBox="1"/>
          <p:nvPr>
            <p:custDataLst>
              <p:tags r:id="rId29"/>
            </p:custDataLst>
          </p:nvPr>
        </p:nvSpPr>
        <p:spPr>
          <a:xfrm>
            <a:off x="5607368" y="2806102"/>
            <a:ext cx="914400" cy="582295"/>
          </a:xfrm>
          <a:prstGeom prst="rect">
            <a:avLst/>
          </a:prstGeom>
          <a:noFill/>
          <a:ln w="9525">
            <a:noFill/>
          </a:ln>
        </p:spPr>
        <p:txBody>
          <a:bodyPr lIns="91354" tIns="45677" rIns="91354" bIns="45677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δ-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72733"/>
          <p:cNvSpPr txBox="1"/>
          <p:nvPr>
            <p:custDataLst>
              <p:tags r:id="rId30"/>
            </p:custDataLst>
          </p:nvPr>
        </p:nvSpPr>
        <p:spPr>
          <a:xfrm>
            <a:off x="6116638" y="4133825"/>
            <a:ext cx="914400" cy="582295"/>
          </a:xfrm>
          <a:prstGeom prst="rect">
            <a:avLst/>
          </a:prstGeom>
          <a:noFill/>
          <a:ln w="9525">
            <a:noFill/>
          </a:ln>
        </p:spPr>
        <p:txBody>
          <a:bodyPr lIns="91354" tIns="45677" rIns="91354" bIns="45677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δ+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346" name="直接连接符 54338"/>
          <p:cNvSpPr/>
          <p:nvPr>
            <p:custDataLst>
              <p:tags r:id="rId31"/>
            </p:custDataLst>
          </p:nvPr>
        </p:nvSpPr>
        <p:spPr>
          <a:xfrm flipV="1">
            <a:off x="4942205" y="2633980"/>
            <a:ext cx="1017905" cy="746760"/>
          </a:xfrm>
          <a:prstGeom prst="line">
            <a:avLst/>
          </a:prstGeom>
          <a:ln w="53975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  <p:txBody>
          <a:bodyPr/>
          <a:lstStyle/>
          <a:p>
            <a:endParaRPr sz="2400"/>
          </a:p>
        </p:txBody>
      </p:sp>
      <p:sp>
        <p:nvSpPr>
          <p:cNvPr id="13348" name="直接连接符 54340"/>
          <p:cNvSpPr/>
          <p:nvPr>
            <p:custDataLst>
              <p:tags r:id="rId32"/>
            </p:custDataLst>
          </p:nvPr>
        </p:nvSpPr>
        <p:spPr>
          <a:xfrm flipH="1" flipV="1">
            <a:off x="5998845" y="2633980"/>
            <a:ext cx="1400810" cy="565150"/>
          </a:xfrm>
          <a:prstGeom prst="line">
            <a:avLst/>
          </a:prstGeom>
          <a:ln w="53975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  <p:txBody>
          <a:bodyPr/>
          <a:lstStyle/>
          <a:p>
            <a:endParaRPr sz="2400"/>
          </a:p>
        </p:txBody>
      </p:sp>
      <p:sp>
        <p:nvSpPr>
          <p:cNvPr id="13347" name="直接连接符 54339"/>
          <p:cNvSpPr/>
          <p:nvPr>
            <p:custDataLst>
              <p:tags r:id="rId33"/>
            </p:custDataLst>
          </p:nvPr>
        </p:nvSpPr>
        <p:spPr>
          <a:xfrm flipH="1" flipV="1">
            <a:off x="5998845" y="2634615"/>
            <a:ext cx="297815" cy="1322705"/>
          </a:xfrm>
          <a:prstGeom prst="line">
            <a:avLst/>
          </a:prstGeom>
          <a:ln w="53975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  <p:txBody>
          <a:bodyPr/>
          <a:lstStyle/>
          <a:p>
            <a:endParaRPr sz="2400"/>
          </a:p>
        </p:txBody>
      </p:sp>
      <p:sp>
        <p:nvSpPr>
          <p:cNvPr id="231480" name="直接连接符 231479"/>
          <p:cNvSpPr/>
          <p:nvPr>
            <p:custDataLst>
              <p:tags r:id="rId34"/>
            </p:custDataLst>
          </p:nvPr>
        </p:nvSpPr>
        <p:spPr>
          <a:xfrm rot="10800000" flipH="1" flipV="1">
            <a:off x="5998210" y="1565275"/>
            <a:ext cx="1270" cy="1068705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stealth" w="lg" len="lg"/>
          </a:ln>
        </p:spPr>
        <p:txBody>
          <a:bodyPr lIns="68516" tIns="34258" rIns="68516" bIns="34258"/>
          <a:lstStyle/>
          <a:p/>
        </p:txBody>
      </p:sp>
      <p:sp>
        <p:nvSpPr>
          <p:cNvPr id="16" name="文本框 1438755"/>
          <p:cNvSpPr txBox="1"/>
          <p:nvPr>
            <p:custDataLst>
              <p:tags r:id="rId35"/>
            </p:custDataLst>
          </p:nvPr>
        </p:nvSpPr>
        <p:spPr>
          <a:xfrm>
            <a:off x="2660015" y="4641850"/>
            <a:ext cx="2306955" cy="583565"/>
          </a:xfrm>
          <a:prstGeom prst="rect">
            <a:avLst/>
          </a:prstGeom>
          <a:noFill/>
          <a:ln w="57150" cap="flat" cmpd="thinThick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219200" indent="-7620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438400" indent="-15240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657600" indent="-22860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876800" indent="-30480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250B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正四面体形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36"/>
            </p:custDataLst>
          </p:nvPr>
        </p:nvSpPr>
        <p:spPr>
          <a:xfrm>
            <a:off x="4980305" y="4641850"/>
            <a:ext cx="2214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对称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结构，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5" name="文本框 44"/>
          <p:cNvSpPr txBox="1"/>
          <p:nvPr>
            <p:custDataLst>
              <p:tags r:id="rId37"/>
            </p:custDataLst>
          </p:nvPr>
        </p:nvSpPr>
        <p:spPr>
          <a:xfrm>
            <a:off x="6864350" y="4641850"/>
            <a:ext cx="2214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非极性分子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2" grpId="0"/>
      <p:bldP spid="13351" grpId="0"/>
      <p:bldP spid="7" grpId="0"/>
      <p:bldP spid="8" grpId="0"/>
      <p:bldP spid="9" grpId="0"/>
      <p:bldP spid="16" grpId="0" animBg="1"/>
      <p:bldP spid="17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029200" y="5281930"/>
            <a:ext cx="3893820" cy="521970"/>
          </a:xfrm>
          <a:prstGeom prst="rect">
            <a:avLst/>
          </a:prstGeom>
          <a:noFill/>
          <a:ln w="15875">
            <a:solidFill>
              <a:srgbClr val="D71EDA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800" b="1" kern="1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V</a:t>
            </a:r>
            <a:r>
              <a:rPr lang="zh-CN" altLang="en-US" sz="2800" b="1" kern="1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形、三角锥，四面体</a:t>
            </a:r>
            <a:endParaRPr lang="zh-CN" altLang="en-US" sz="2800" b="1" kern="10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387212" y="2771159"/>
            <a:ext cx="4958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smtClean="0">
                <a:solidFill>
                  <a:srgbClr val="1703D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a.</a:t>
            </a:r>
            <a:r>
              <a:rPr lang="zh-CN" altLang="en-US" sz="3200" b="1" smtClean="0">
                <a:solidFill>
                  <a:srgbClr val="1703D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极性的向量和是否等于零</a:t>
            </a:r>
            <a:endParaRPr lang="zh-CN" altLang="en-US" sz="3200" b="1" smtClean="0">
              <a:solidFill>
                <a:srgbClr val="1703DB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1440770"/>
          <p:cNvSpPr txBox="1"/>
          <p:nvPr>
            <p:custDataLst>
              <p:tags r:id="rId3"/>
            </p:custDataLst>
          </p:nvPr>
        </p:nvSpPr>
        <p:spPr>
          <a:xfrm>
            <a:off x="1009650" y="1381125"/>
            <a:ext cx="33305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219200" indent="-7620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438400" indent="-15240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657600" indent="-22860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876800" indent="-30480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/>
            <a:r>
              <a:rPr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多</a:t>
            </a:r>
            <a:r>
              <a:rPr lang="en-US" altLang="en-US" sz="3200" b="1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原子分子</a:t>
            </a:r>
            <a:endParaRPr lang="en-US" altLang="en-US" sz="3200" b="1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1009014" y="787068"/>
            <a:ext cx="365252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Aft>
                <a:spcPct val="0"/>
              </a:spcAft>
            </a:pPr>
            <a:r>
              <a:rPr lang="en-US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分子极性的判断</a:t>
            </a:r>
            <a:endParaRPr lang="zh-CN" altLang="zh-CN" sz="3200" b="1" kern="1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1264285" y="2005330"/>
            <a:ext cx="46532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en-US" sz="3200" b="1" err="1">
                <a:solidFill>
                  <a:schemeClr val="tx1"/>
                </a:solidFill>
                <a:latin typeface="Calibri" panose="020F0502020204030204"/>
                <a:ea typeface="微软雅黑" panose="020B0503020204020204" pitchFamily="34" charset="-122"/>
                <a:sym typeface="+mn-ea"/>
              </a:rPr>
              <a:t>②</a:t>
            </a:r>
            <a:r>
              <a:rPr lang="zh-CN" altLang="en-US" sz="3200" b="1" err="1">
                <a:solidFill>
                  <a:srgbClr val="FF0000"/>
                </a:solidFill>
                <a:latin typeface="Calibri" panose="020F0502020204030204"/>
                <a:ea typeface="微软雅黑" panose="020B0503020204020204" pitchFamily="34" charset="-122"/>
                <a:sym typeface="+mn-ea"/>
              </a:rPr>
              <a:t>含</a:t>
            </a:r>
            <a:r>
              <a:rPr lang="en-US" altLang="en-US" sz="3200" b="1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极性键</a:t>
            </a:r>
            <a:r>
              <a:rPr lang="en-US" altLang="en-US" sz="3200" b="1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的多原子分子</a:t>
            </a:r>
            <a:endParaRPr lang="en-US" altLang="en-US" sz="3200" b="1" err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8" name="组合 7"/>
          <p:cNvGrpSpPr/>
          <p:nvPr>
            <p:custDataLst>
              <p:tags r:id="rId6"/>
            </p:custDataLst>
          </p:nvPr>
        </p:nvGrpSpPr>
        <p:grpSpPr>
          <a:xfrm>
            <a:off x="6440170" y="2440940"/>
            <a:ext cx="2175510" cy="1148080"/>
            <a:chOff x="10142" y="3844"/>
            <a:chExt cx="3426" cy="1808"/>
          </a:xfrm>
        </p:grpSpPr>
        <p:sp>
          <p:nvSpPr>
            <p:cNvPr id="6" name="左大括号 5"/>
            <p:cNvSpPr/>
            <p:nvPr>
              <p:custDataLst>
                <p:tags r:id="rId7"/>
              </p:custDataLst>
            </p:nvPr>
          </p:nvSpPr>
          <p:spPr>
            <a:xfrm>
              <a:off x="10142" y="4258"/>
              <a:ext cx="432" cy="1394"/>
            </a:xfrm>
            <a:prstGeom prst="leftBrace">
              <a:avLst>
                <a:gd name="adj1" fmla="val 117931"/>
                <a:gd name="adj2" fmla="val 48012"/>
              </a:avLst>
            </a:prstGeom>
            <a:ln w="25400">
              <a:solidFill>
                <a:srgbClr val="250B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>
              <p:custDataLst>
                <p:tags r:id="rId8"/>
              </p:custDataLst>
            </p:nvPr>
          </p:nvSpPr>
          <p:spPr>
            <a:xfrm>
              <a:off x="10478" y="3844"/>
              <a:ext cx="3090" cy="91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3200" b="1">
                  <a:solidFill>
                    <a:srgbClr val="250BE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charset="-122"/>
                  <a:sym typeface="+mn-ea"/>
                </a:rPr>
                <a:t>向量和</a:t>
              </a:r>
              <a:r>
                <a:rPr lang="en-US" altLang="zh-CN" sz="32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charset="-122"/>
                  <a:sym typeface="+mn-ea"/>
                </a:rPr>
                <a:t>=0</a:t>
              </a:r>
              <a:endParaRPr lang="en-US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endParaRPr>
            </a:p>
          </p:txBody>
        </p:sp>
      </p:grp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8506460" y="2431415"/>
            <a:ext cx="245237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: 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非极性分子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0"/>
            </p:custDataLst>
          </p:nvPr>
        </p:nvSpPr>
        <p:spPr>
          <a:xfrm>
            <a:off x="6653530" y="3166110"/>
            <a:ext cx="196278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solidFill>
                  <a:srgbClr val="250B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向量和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≠0</a:t>
            </a:r>
            <a:endParaRPr lang="en-US" altLang="zh-CN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1"/>
            </p:custDataLst>
          </p:nvPr>
        </p:nvSpPr>
        <p:spPr>
          <a:xfrm>
            <a:off x="8573770" y="3166110"/>
            <a:ext cx="204597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: 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极性分子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12"/>
            </p:custDataLst>
          </p:nvPr>
        </p:nvSpPr>
        <p:spPr>
          <a:xfrm>
            <a:off x="1444625" y="4431665"/>
            <a:ext cx="230886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3200" b="1" kern="100">
                <a:solidFill>
                  <a:srgbClr val="D71ED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分子空间结构是否对称</a:t>
            </a:r>
            <a:endParaRPr lang="zh-CN" altLang="zh-CN" sz="3200" b="1" kern="100">
              <a:solidFill>
                <a:srgbClr val="D71EDA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下箭头 10"/>
          <p:cNvSpPr/>
          <p:nvPr>
            <p:custDataLst>
              <p:tags r:id="rId13"/>
            </p:custDataLst>
          </p:nvPr>
        </p:nvSpPr>
        <p:spPr>
          <a:xfrm>
            <a:off x="2395855" y="3313430"/>
            <a:ext cx="405765" cy="112395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14"/>
            </p:custDataLst>
          </p:nvPr>
        </p:nvSpPr>
        <p:spPr>
          <a:xfrm>
            <a:off x="3912235" y="4135120"/>
            <a:ext cx="894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zh-CN" sz="2800" b="1" kern="100">
                <a:solidFill>
                  <a:srgbClr val="D71ED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对称</a:t>
            </a:r>
            <a:endParaRPr lang="zh-CN" altLang="zh-CN" sz="2800" b="1" kern="100">
              <a:solidFill>
                <a:srgbClr val="D71EDA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1" name="组合 20"/>
          <p:cNvGrpSpPr/>
          <p:nvPr>
            <p:custDataLst>
              <p:tags r:id="rId15"/>
            </p:custDataLst>
          </p:nvPr>
        </p:nvGrpSpPr>
        <p:grpSpPr>
          <a:xfrm>
            <a:off x="3549015" y="4657090"/>
            <a:ext cx="1480185" cy="850900"/>
            <a:chOff x="12023" y="842"/>
            <a:chExt cx="5726" cy="2316"/>
          </a:xfrm>
        </p:grpSpPr>
        <p:sp>
          <p:nvSpPr>
            <p:cNvPr id="19" name="左中括号 18"/>
            <p:cNvSpPr/>
            <p:nvPr>
              <p:custDataLst>
                <p:tags r:id="rId16"/>
              </p:custDataLst>
            </p:nvPr>
          </p:nvSpPr>
          <p:spPr>
            <a:xfrm>
              <a:off x="12566" y="842"/>
              <a:ext cx="5183" cy="2316"/>
            </a:xfrm>
            <a:prstGeom prst="leftBracket">
              <a:avLst>
                <a:gd name="adj" fmla="val 0"/>
              </a:avLst>
            </a:prstGeom>
            <a:ln w="25400">
              <a:solidFill>
                <a:srgbClr val="D71E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直接连接符 19"/>
            <p:cNvCxnSpPr/>
            <p:nvPr>
              <p:custDataLst>
                <p:tags r:id="rId17"/>
              </p:custDataLst>
            </p:nvPr>
          </p:nvCxnSpPr>
          <p:spPr>
            <a:xfrm flipV="1">
              <a:off x="12023" y="1998"/>
              <a:ext cx="543" cy="4"/>
            </a:xfrm>
            <a:prstGeom prst="line">
              <a:avLst/>
            </a:prstGeom>
            <a:ln w="25400">
              <a:solidFill>
                <a:srgbClr val="D71E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文本框 21"/>
          <p:cNvSpPr txBox="1"/>
          <p:nvPr>
            <p:custDataLst>
              <p:tags r:id="rId18"/>
            </p:custDataLst>
          </p:nvPr>
        </p:nvSpPr>
        <p:spPr>
          <a:xfrm>
            <a:off x="3734435" y="5507990"/>
            <a:ext cx="1249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zh-CN" sz="2800" b="1" kern="100">
                <a:solidFill>
                  <a:srgbClr val="D71ED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不对称</a:t>
            </a:r>
            <a:endParaRPr lang="zh-CN" altLang="zh-CN" sz="2800" b="1" kern="100">
              <a:solidFill>
                <a:srgbClr val="D71EDA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3" name="矩形 22"/>
          <p:cNvSpPr/>
          <p:nvPr>
            <p:custDataLst>
              <p:tags r:id="rId19"/>
            </p:custDataLst>
          </p:nvPr>
        </p:nvSpPr>
        <p:spPr>
          <a:xfrm>
            <a:off x="5029200" y="4135120"/>
            <a:ext cx="3893820" cy="989965"/>
          </a:xfrm>
          <a:prstGeom prst="rect">
            <a:avLst/>
          </a:prstGeom>
          <a:noFill/>
          <a:ln w="15875">
            <a:solidFill>
              <a:srgbClr val="D71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</a:rPr>
              <a:t>直线形、平面正三角形</a:t>
            </a:r>
            <a:endParaRPr lang="zh-CN" altLang="en-US" sz="2800" b="1">
              <a:solidFill>
                <a:schemeClr val="tx1"/>
              </a:solidFill>
            </a:endParaRPr>
          </a:p>
          <a:p>
            <a:pPr algn="ctr"/>
            <a:r>
              <a:rPr lang="zh-CN" altLang="en-US" sz="2800" b="1">
                <a:solidFill>
                  <a:schemeClr val="tx1"/>
                </a:solidFill>
              </a:rPr>
              <a:t>正四面体、正八面体</a:t>
            </a:r>
            <a:endParaRPr lang="zh-CN" altLang="en-US" sz="2800" b="1">
              <a:solidFill>
                <a:schemeClr val="tx1"/>
              </a:solidFill>
            </a:endParaRPr>
          </a:p>
        </p:txBody>
      </p:sp>
      <p:sp>
        <p:nvSpPr>
          <p:cNvPr id="24" name="文本框 23"/>
          <p:cNvSpPr txBox="1"/>
          <p:nvPr>
            <p:custDataLst>
              <p:tags r:id="rId20"/>
            </p:custDataLst>
          </p:nvPr>
        </p:nvSpPr>
        <p:spPr>
          <a:xfrm>
            <a:off x="8923020" y="4338320"/>
            <a:ext cx="274256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→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非极性分子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5" name="文本框 24"/>
          <p:cNvSpPr txBox="1"/>
          <p:nvPr>
            <p:custDataLst>
              <p:tags r:id="rId21"/>
            </p:custDataLst>
          </p:nvPr>
        </p:nvSpPr>
        <p:spPr>
          <a:xfrm>
            <a:off x="8923020" y="5220335"/>
            <a:ext cx="233616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→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极性分子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12" grpId="0"/>
      <p:bldP spid="23" grpId="0" animBg="1"/>
      <p:bldP spid="24" grpId="0"/>
      <p:bldP spid="22" grpId="0"/>
      <p:bldP spid="2" grpId="0" animBg="1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334318" y="2714879"/>
            <a:ext cx="369125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b="1" smtClean="0">
                <a:solidFill>
                  <a:srgbClr val="1703D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b.|</a:t>
            </a:r>
            <a:r>
              <a:rPr lang="zh-CN" sz="3200" b="1" smtClean="0">
                <a:solidFill>
                  <a:srgbClr val="1703D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中心原子化合价</a:t>
            </a:r>
            <a:r>
              <a:rPr lang="en-US" altLang="zh-CN" sz="3200" b="1" smtClean="0">
                <a:solidFill>
                  <a:srgbClr val="1703D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|</a:t>
            </a:r>
            <a:endParaRPr lang="en-US" altLang="zh-CN" sz="3200" b="1" smtClean="0">
              <a:solidFill>
                <a:srgbClr val="1703D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1440770"/>
          <p:cNvSpPr txBox="1"/>
          <p:nvPr>
            <p:custDataLst>
              <p:tags r:id="rId2"/>
            </p:custDataLst>
          </p:nvPr>
        </p:nvSpPr>
        <p:spPr>
          <a:xfrm>
            <a:off x="1009650" y="1381125"/>
            <a:ext cx="33305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219200" indent="-7620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438400" indent="-15240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657600" indent="-22860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876800" indent="-30480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/>
            <a:r>
              <a:rPr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多</a:t>
            </a:r>
            <a:r>
              <a:rPr lang="en-US" altLang="en-US" sz="3200" b="1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原子分子</a:t>
            </a:r>
            <a:endParaRPr lang="en-US" altLang="en-US" sz="3200" b="1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1009014" y="787068"/>
            <a:ext cx="365252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Aft>
                <a:spcPct val="0"/>
              </a:spcAft>
            </a:pPr>
            <a:r>
              <a:rPr lang="en-US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分子极性的判断</a:t>
            </a:r>
            <a:endParaRPr lang="zh-CN" altLang="zh-CN" sz="3200" b="1" kern="1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264285" y="2005330"/>
            <a:ext cx="46532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en-US" sz="3200" b="1" err="1">
                <a:solidFill>
                  <a:schemeClr val="tx1"/>
                </a:solidFill>
                <a:latin typeface="Calibri" panose="020F0502020204030204"/>
                <a:ea typeface="微软雅黑" panose="020B0503020204020204" pitchFamily="34" charset="-122"/>
                <a:sym typeface="+mn-ea"/>
              </a:rPr>
              <a:t>②</a:t>
            </a:r>
            <a:r>
              <a:rPr lang="zh-CN" altLang="en-US" sz="3200" b="1" err="1">
                <a:solidFill>
                  <a:srgbClr val="FF0000"/>
                </a:solidFill>
                <a:latin typeface="Calibri" panose="020F0502020204030204"/>
                <a:ea typeface="微软雅黑" panose="020B0503020204020204" pitchFamily="34" charset="-122"/>
                <a:sym typeface="+mn-ea"/>
              </a:rPr>
              <a:t>含</a:t>
            </a:r>
            <a:r>
              <a:rPr lang="en-US" altLang="en-US" sz="3200" b="1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极性键</a:t>
            </a:r>
            <a:r>
              <a:rPr lang="en-US" altLang="en-US" sz="3200" b="1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的多原子分子</a:t>
            </a:r>
            <a:endParaRPr lang="en-US" altLang="en-US" sz="3200" b="1" err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860215" y="2733844"/>
            <a:ext cx="37433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</a:t>
            </a:r>
            <a:r>
              <a:rPr lang="en-US" altLang="zh-CN" sz="3200" b="1">
                <a:solidFill>
                  <a:srgbClr val="250B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该元素的价电子数</a:t>
            </a:r>
            <a:endParaRPr lang="en-US" altLang="zh-CN" sz="3200" b="1">
              <a:solidFill>
                <a:srgbClr val="250BE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8495665" y="2733675"/>
            <a:ext cx="24523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: 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非极性分子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4860215" y="3355509"/>
            <a:ext cx="39947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≠0</a:t>
            </a:r>
            <a:r>
              <a:rPr lang="en-US" altLang="zh-CN" sz="3200" b="1">
                <a:solidFill>
                  <a:srgbClr val="250B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该元素的价电子数</a:t>
            </a:r>
            <a:endParaRPr lang="en-US" altLang="zh-CN" sz="3200" b="1">
              <a:solidFill>
                <a:srgbClr val="250BE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8800465" y="3355340"/>
            <a:ext cx="24523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: 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极性分子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  <p:graphicFrame>
        <p:nvGraphicFramePr>
          <p:cNvPr id="10" name="表格 9"/>
          <p:cNvGraphicFramePr>
            <a:graphicFrameLocks noGrp="1" noChangeAspect="1"/>
          </p:cNvGraphicFramePr>
          <p:nvPr>
            <p:custDataLst>
              <p:tags r:id="rId9"/>
            </p:custDataLst>
          </p:nvPr>
        </p:nvGraphicFramePr>
        <p:xfrm>
          <a:off x="953770" y="4029075"/>
          <a:ext cx="10513060" cy="2975610"/>
        </p:xfrm>
        <a:graphic>
          <a:graphicData uri="http://schemas.openxmlformats.org/drawingml/2006/table">
            <a:tbl>
              <a:tblPr firstRow="1" firstCol="1" bandRow="1"/>
              <a:tblGrid>
                <a:gridCol w="2278380"/>
                <a:gridCol w="1176655"/>
                <a:gridCol w="1176020"/>
                <a:gridCol w="1176655"/>
                <a:gridCol w="1176020"/>
                <a:gridCol w="1176655"/>
                <a:gridCol w="1176020"/>
                <a:gridCol w="1176655"/>
              </a:tblGrid>
              <a:tr h="648970">
                <a:tc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zh-C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分子</a:t>
                      </a:r>
                      <a:endParaRPr lang="zh-CN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BF</a:t>
                      </a:r>
                      <a:r>
                        <a:rPr lang="en-US" sz="2800" b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2800" b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PCl</a:t>
                      </a:r>
                      <a:r>
                        <a:rPr lang="en-US" sz="2800" b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2800" b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800" b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</a:t>
                      </a:r>
                      <a:endParaRPr lang="en-US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lang="en-US" sz="2800" b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2800" b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648970">
                <a:tc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zh-C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化合价绝对值</a:t>
                      </a:r>
                      <a:endParaRPr lang="zh-CN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endParaRPr lang="en-US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endParaRPr lang="en-US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endParaRPr lang="en-US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endParaRPr lang="en-US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endParaRPr lang="en-US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endParaRPr lang="en-US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endParaRPr lang="en-US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648970">
                <a:tc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zh-C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价电子数</a:t>
                      </a:r>
                      <a:endParaRPr lang="zh-CN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endParaRPr lang="en-US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endParaRPr lang="en-US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endParaRPr lang="en-US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endParaRPr lang="en-US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endParaRPr lang="en-US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endParaRPr lang="en-US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endParaRPr lang="en-US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648970">
                <a:tc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zh-C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分子极性</a:t>
                      </a:r>
                      <a:endParaRPr lang="zh-CN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endParaRPr lang="zh-CN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endParaRPr lang="zh-CN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endParaRPr lang="zh-CN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endParaRPr lang="zh-CN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endParaRPr lang="zh-CN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endParaRPr lang="zh-CN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endParaRPr lang="zh-CN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3599425" y="4735722"/>
            <a:ext cx="360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sz="2800" b="1">
                <a:solidFill>
                  <a:srgbClr val="1703DB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endParaRPr lang="en-US" altLang="en-US" sz="2800" b="1">
              <a:solidFill>
                <a:srgbClr val="1703DB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3599425" y="5458262"/>
            <a:ext cx="360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endParaRPr lang="en-US" altLang="en-US" sz="2800" b="1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4774414" y="4735722"/>
            <a:ext cx="360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sz="2800" b="1">
                <a:solidFill>
                  <a:srgbClr val="1703DB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endParaRPr lang="en-US" altLang="en-US" sz="2800" b="1">
              <a:solidFill>
                <a:srgbClr val="1703DB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3"/>
            </p:custDataLst>
          </p:nvPr>
        </p:nvSpPr>
        <p:spPr>
          <a:xfrm>
            <a:off x="4774414" y="5448737"/>
            <a:ext cx="360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endParaRPr lang="en-US" altLang="en-US" sz="2800" b="1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4"/>
            </p:custDataLst>
          </p:nvPr>
        </p:nvSpPr>
        <p:spPr>
          <a:xfrm>
            <a:off x="6029090" y="4725562"/>
            <a:ext cx="26984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>
                <a:solidFill>
                  <a:srgbClr val="1703DB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5</a:t>
            </a:r>
            <a:endParaRPr lang="en-US" altLang="en-US" sz="2800" b="1">
              <a:solidFill>
                <a:srgbClr val="1703DB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15"/>
            </p:custDataLst>
          </p:nvPr>
        </p:nvSpPr>
        <p:spPr>
          <a:xfrm>
            <a:off x="6000515" y="5371902"/>
            <a:ext cx="360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5</a:t>
            </a:r>
            <a:endParaRPr lang="en-US" altLang="en-US" sz="2800" b="1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16"/>
            </p:custDataLst>
          </p:nvPr>
        </p:nvSpPr>
        <p:spPr>
          <a:xfrm>
            <a:off x="7178261" y="4735722"/>
            <a:ext cx="360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sz="2800" b="1">
                <a:solidFill>
                  <a:srgbClr val="1703DB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6</a:t>
            </a:r>
            <a:endParaRPr lang="en-US" altLang="en-US" sz="2800" b="1">
              <a:solidFill>
                <a:srgbClr val="1703DB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17"/>
            </p:custDataLst>
          </p:nvPr>
        </p:nvSpPr>
        <p:spPr>
          <a:xfrm>
            <a:off x="7178261" y="5432585"/>
            <a:ext cx="360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6</a:t>
            </a:r>
            <a:endParaRPr lang="en-US" altLang="en-US" sz="2800" b="1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18"/>
            </p:custDataLst>
          </p:nvPr>
        </p:nvSpPr>
        <p:spPr>
          <a:xfrm>
            <a:off x="8331115" y="4763662"/>
            <a:ext cx="360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sz="2800" b="1">
                <a:solidFill>
                  <a:srgbClr val="1703DB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endParaRPr lang="en-US" altLang="en-US" sz="2800" b="1">
              <a:solidFill>
                <a:srgbClr val="1703DB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19"/>
            </p:custDataLst>
          </p:nvPr>
        </p:nvSpPr>
        <p:spPr>
          <a:xfrm>
            <a:off x="8331115" y="5428173"/>
            <a:ext cx="360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6</a:t>
            </a:r>
            <a:endParaRPr lang="en-US" altLang="en-US" sz="2800" b="1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20"/>
            </p:custDataLst>
          </p:nvPr>
        </p:nvSpPr>
        <p:spPr>
          <a:xfrm>
            <a:off x="9541430" y="4770647"/>
            <a:ext cx="360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sz="2800" b="1">
                <a:solidFill>
                  <a:srgbClr val="1703DB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endParaRPr lang="en-US" altLang="en-US" sz="2800" b="1">
              <a:solidFill>
                <a:srgbClr val="1703DB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4" name="文本框 23"/>
          <p:cNvSpPr txBox="1"/>
          <p:nvPr>
            <p:custDataLst>
              <p:tags r:id="rId21"/>
            </p:custDataLst>
          </p:nvPr>
        </p:nvSpPr>
        <p:spPr>
          <a:xfrm>
            <a:off x="9541430" y="5416987"/>
            <a:ext cx="360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5</a:t>
            </a:r>
            <a:endParaRPr lang="en-US" altLang="en-US" sz="2800" b="1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5" name="文本框 24"/>
          <p:cNvSpPr txBox="1"/>
          <p:nvPr>
            <p:custDataLst>
              <p:tags r:id="rId22"/>
            </p:custDataLst>
          </p:nvPr>
        </p:nvSpPr>
        <p:spPr>
          <a:xfrm>
            <a:off x="10688320" y="4768107"/>
            <a:ext cx="360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sz="2800" b="1">
                <a:solidFill>
                  <a:srgbClr val="1703DB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endParaRPr lang="en-US" altLang="en-US" sz="2800" b="1">
              <a:solidFill>
                <a:srgbClr val="1703DB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6" name="文本框 25"/>
          <p:cNvSpPr txBox="1"/>
          <p:nvPr>
            <p:custDataLst>
              <p:tags r:id="rId23"/>
            </p:custDataLst>
          </p:nvPr>
        </p:nvSpPr>
        <p:spPr>
          <a:xfrm>
            <a:off x="10688320" y="5398295"/>
            <a:ext cx="360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6</a:t>
            </a:r>
            <a:endParaRPr lang="en-US" altLang="en-US" sz="2800" b="1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7" name="文本框 26"/>
          <p:cNvSpPr txBox="1"/>
          <p:nvPr>
            <p:custDataLst>
              <p:tags r:id="rId24"/>
            </p:custDataLst>
          </p:nvPr>
        </p:nvSpPr>
        <p:spPr>
          <a:xfrm>
            <a:off x="3218940" y="5997951"/>
            <a:ext cx="12553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非极性</a:t>
            </a:r>
            <a:endParaRPr lang="zh-CN" altLang="en-US" sz="28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8" name="文本框 27"/>
          <p:cNvSpPr txBox="1"/>
          <p:nvPr>
            <p:custDataLst>
              <p:tags r:id="rId25"/>
            </p:custDataLst>
          </p:nvPr>
        </p:nvSpPr>
        <p:spPr>
          <a:xfrm>
            <a:off x="4326803" y="5998520"/>
            <a:ext cx="12553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非极性</a:t>
            </a:r>
            <a:endParaRPr lang="zh-CN" altLang="en-US" sz="28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9" name="文本框 28"/>
          <p:cNvSpPr txBox="1"/>
          <p:nvPr>
            <p:custDataLst>
              <p:tags r:id="rId26"/>
            </p:custDataLst>
          </p:nvPr>
        </p:nvSpPr>
        <p:spPr>
          <a:xfrm>
            <a:off x="5582034" y="5997951"/>
            <a:ext cx="12553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非极性</a:t>
            </a:r>
            <a:endParaRPr lang="zh-CN" altLang="en-US" sz="28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0" name="文本框 29"/>
          <p:cNvSpPr txBox="1"/>
          <p:nvPr>
            <p:custDataLst>
              <p:tags r:id="rId27"/>
            </p:custDataLst>
          </p:nvPr>
        </p:nvSpPr>
        <p:spPr>
          <a:xfrm>
            <a:off x="6730903" y="5998520"/>
            <a:ext cx="12553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非极性</a:t>
            </a:r>
            <a:endParaRPr lang="zh-CN" altLang="en-US" sz="28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1" name="文本框 30"/>
          <p:cNvSpPr txBox="1"/>
          <p:nvPr>
            <p:custDataLst>
              <p:tags r:id="rId28"/>
            </p:custDataLst>
          </p:nvPr>
        </p:nvSpPr>
        <p:spPr>
          <a:xfrm>
            <a:off x="8133630" y="5997951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极性</a:t>
            </a:r>
            <a:endParaRPr lang="zh-CN" altLang="en-US" sz="28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29"/>
            </p:custDataLst>
          </p:nvPr>
        </p:nvSpPr>
        <p:spPr>
          <a:xfrm>
            <a:off x="9272825" y="5997951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极性</a:t>
            </a:r>
            <a:endParaRPr lang="zh-CN" altLang="en-US" sz="28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3" name="文本框 32"/>
          <p:cNvSpPr txBox="1"/>
          <p:nvPr>
            <p:custDataLst>
              <p:tags r:id="rId30"/>
            </p:custDataLst>
          </p:nvPr>
        </p:nvSpPr>
        <p:spPr>
          <a:xfrm>
            <a:off x="10419715" y="5998520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极性</a:t>
            </a:r>
            <a:endParaRPr lang="zh-CN" altLang="en-US" sz="28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9" grpId="0"/>
      <p:bldP spid="7" grpId="0"/>
      <p:bldP spid="8" grpId="0"/>
      <p:bldP spid="11" grpId="0"/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912495" y="706120"/>
            <a:ext cx="11078210" cy="524002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  <a:spcAft>
                <a:spcPct val="0"/>
              </a:spcAft>
            </a:pPr>
            <a:r>
              <a:rPr lang="en-US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正误判断</a:t>
            </a:r>
            <a:endParaRPr lang="zh-CN" altLang="zh-CN" sz="3200" b="1" kern="1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spcAft>
                <a:spcPct val="0"/>
              </a:spcAft>
            </a:pPr>
            <a:r>
              <a:rPr lang="en-US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以非极性键结合的双原子分子一定是非极性</a:t>
            </a:r>
            <a:r>
              <a:rPr lang="zh-CN" altLang="zh-CN" sz="3200" b="1" kern="1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分子</a:t>
            </a:r>
            <a:r>
              <a:rPr lang="en-US" altLang="zh-CN" sz="3200" b="1" kern="1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        )</a:t>
            </a:r>
            <a:endParaRPr lang="zh-CN" altLang="zh-CN" sz="3200" b="1" kern="1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spcAft>
                <a:spcPct val="0"/>
              </a:spcAft>
            </a:pPr>
            <a:r>
              <a:rPr lang="en-US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以极性键结合的双原子分子一定是极性</a:t>
            </a:r>
            <a:r>
              <a:rPr lang="zh-CN" altLang="zh-CN" sz="3200" b="1" kern="1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分子</a:t>
            </a:r>
            <a:r>
              <a:rPr lang="en-US" altLang="zh-CN" sz="3200" b="1" kern="1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        )</a:t>
            </a:r>
            <a:endParaRPr lang="zh-CN" altLang="zh-CN" sz="3200" b="1" kern="1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spcAft>
                <a:spcPct val="0"/>
              </a:spcAft>
            </a:pPr>
            <a:r>
              <a:rPr lang="en-US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以极性键结合的分子一定是极性</a:t>
            </a:r>
            <a:r>
              <a:rPr lang="zh-CN" altLang="zh-CN" sz="3200" b="1" kern="1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分子</a:t>
            </a:r>
            <a:r>
              <a:rPr lang="en-US" altLang="zh-CN" sz="3200" b="1" kern="1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        )</a:t>
            </a:r>
            <a:endParaRPr lang="zh-CN" altLang="zh-CN" sz="3200" b="1" kern="1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spcAft>
                <a:spcPct val="0"/>
              </a:spcAft>
            </a:pPr>
            <a:r>
              <a:rPr lang="en-US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(4)</a:t>
            </a:r>
            <a:r>
              <a:rPr lang="zh-CN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非极性分子只能是双原子单质</a:t>
            </a:r>
            <a:r>
              <a:rPr lang="zh-CN" altLang="zh-CN" sz="3200" b="1" kern="1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分子</a:t>
            </a:r>
            <a:r>
              <a:rPr lang="en-US" altLang="zh-CN" sz="3200" b="1" kern="1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        )</a:t>
            </a:r>
            <a:endParaRPr lang="zh-CN" altLang="zh-CN" sz="3200" b="1" kern="1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spcAft>
                <a:spcPct val="0"/>
              </a:spcAft>
            </a:pPr>
            <a:r>
              <a:rPr lang="en-US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(5)</a:t>
            </a:r>
            <a:r>
              <a:rPr lang="zh-CN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非极性分子中一定含有非极性</a:t>
            </a:r>
            <a:r>
              <a:rPr lang="zh-CN" altLang="zh-CN" sz="3200" b="1" kern="1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共价键</a:t>
            </a:r>
            <a:r>
              <a:rPr lang="en-US" altLang="zh-CN" sz="3200" b="1" kern="1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        )</a:t>
            </a:r>
            <a:endParaRPr lang="zh-CN" altLang="zh-CN" sz="3200" b="1" kern="1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spcAft>
                <a:spcPct val="0"/>
              </a:spcAft>
            </a:pPr>
            <a:r>
              <a:rPr lang="en-US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(6)</a:t>
            </a:r>
            <a:r>
              <a:rPr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由同种元素组成的非金属单质分子一定是非</a:t>
            </a:r>
            <a:r>
              <a:rPr 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极</a:t>
            </a:r>
            <a:r>
              <a:rPr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性分子</a:t>
            </a:r>
            <a:r>
              <a:rPr lang="en-US" altLang="zh-CN" sz="3200" b="1" kern="1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        )</a:t>
            </a:r>
            <a:endParaRPr lang="zh-CN" altLang="zh-CN" sz="3200" b="1" kern="1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spcAft>
                <a:spcPct val="0"/>
              </a:spcAft>
            </a:pPr>
            <a:r>
              <a:rPr lang="en-US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(7)</a:t>
            </a:r>
            <a:r>
              <a:rPr lang="zh-CN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空间结构对称的</a:t>
            </a:r>
            <a:r>
              <a:rPr lang="en-US" altLang="zh-CN" sz="3200" b="1" kern="10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AB</a:t>
            </a:r>
            <a:r>
              <a:rPr lang="en-US" altLang="zh-CN" sz="3200" b="1" i="1" kern="100" baseline="-2500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zh-CN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型分子为非极性</a:t>
            </a:r>
            <a:r>
              <a:rPr lang="zh-CN" altLang="zh-CN" sz="3200" b="1" kern="1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分子</a:t>
            </a:r>
            <a:r>
              <a:rPr lang="en-US" altLang="zh-CN" sz="3200" b="1" kern="1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        )</a:t>
            </a:r>
            <a:endParaRPr lang="zh-CN" altLang="zh-CN" sz="3200" b="1" kern="10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10325711" y="138728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en-US" altLang="zh-CN" sz="3600" b="1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en-US" altLang="zh-CN" sz="3600" b="1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9471099" y="203383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en-US" altLang="zh-CN" sz="3600" b="1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en-US" altLang="zh-CN" sz="3600" b="1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8277308" y="268059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en-US" altLang="zh-CN" sz="3600" b="1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×</a:t>
            </a:r>
            <a:endParaRPr lang="en-US" altLang="zh-CN" sz="3600" b="1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9" name="矩形 18"/>
          <p:cNvSpPr/>
          <p:nvPr>
            <p:custDataLst>
              <p:tags r:id="rId5"/>
            </p:custDataLst>
          </p:nvPr>
        </p:nvSpPr>
        <p:spPr>
          <a:xfrm>
            <a:off x="7848180" y="332681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en-US" altLang="zh-CN" sz="3600" b="1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×</a:t>
            </a:r>
            <a:endParaRPr lang="en-US" altLang="zh-CN" sz="3600" b="1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3" name="矩形 22"/>
          <p:cNvSpPr/>
          <p:nvPr>
            <p:custDataLst>
              <p:tags r:id="rId6"/>
            </p:custDataLst>
          </p:nvPr>
        </p:nvSpPr>
        <p:spPr>
          <a:xfrm>
            <a:off x="8198332" y="397293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en-US" altLang="zh-CN" sz="3600" b="1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×</a:t>
            </a:r>
            <a:endParaRPr lang="en-US" altLang="zh-CN" sz="3600" b="1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5" name="矩形 24"/>
          <p:cNvSpPr/>
          <p:nvPr>
            <p:custDataLst>
              <p:tags r:id="rId7"/>
            </p:custDataLst>
          </p:nvPr>
        </p:nvSpPr>
        <p:spPr>
          <a:xfrm>
            <a:off x="11090122" y="4619385"/>
            <a:ext cx="64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1219200"/>
            <a:r>
              <a:rPr lang="en-US" altLang="zh-CN" sz="3600" b="1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×</a:t>
            </a:r>
            <a:endParaRPr lang="en-US" altLang="zh-CN" sz="3600" b="1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7" name="矩形 26"/>
          <p:cNvSpPr/>
          <p:nvPr>
            <p:custDataLst>
              <p:tags r:id="rId8"/>
            </p:custDataLst>
          </p:nvPr>
        </p:nvSpPr>
        <p:spPr>
          <a:xfrm>
            <a:off x="8923646" y="5124072"/>
            <a:ext cx="646331" cy="822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lnSpc>
                <a:spcPct val="150000"/>
              </a:lnSpc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en-US" altLang="zh-CN" sz="3600" b="1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9" grpId="0"/>
      <p:bldP spid="23" grpId="0"/>
      <p:bldP spid="25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768350" y="837565"/>
            <a:ext cx="10880090" cy="4569460"/>
          </a:xfrm>
          <a:prstGeom prst="rect">
            <a:avLst/>
          </a:prstGeom>
          <a:noFill/>
          <a:ln w="9525">
            <a:noFill/>
          </a:ln>
        </p:spPr>
        <p:txBody>
          <a:bodyPr wrap="square" lIns="91354" tIns="45677" rIns="91354" bIns="45677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只含非极性键的分子一定是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非极性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分子</a:t>
            </a:r>
            <a:r>
              <a:rPr lang="zh-CN" altLang="en-US" sz="32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3200" b="1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32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含有极性键的分子，如果分子中各个键的极性的向量和等于零，则为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非极性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分子，否则为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极性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分子</a:t>
            </a:r>
            <a:r>
              <a:rPr lang="zh-CN" altLang="en-US" sz="32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3200" b="1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32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极性分子中一定有极性键，非极性分子中不一定含有非极性键。例如</a:t>
            </a:r>
            <a:r>
              <a:rPr lang="en-US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</a:t>
            </a:r>
            <a:r>
              <a:rPr lang="en-US" sz="3200" b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是非极性分子，只含有极性键</a:t>
            </a:r>
            <a:r>
              <a:rPr lang="zh-CN" altLang="en-US" sz="32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3200" b="1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含有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非极性键的分子不一定为非极性分子，如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en-US" sz="32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en-US" sz="32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是含有非极性键的极性分子</a:t>
            </a:r>
            <a:r>
              <a:rPr lang="zh-CN" altLang="en-US" sz="32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32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>
            <p:custDataLst>
              <p:tags r:id="rId1"/>
            </p:custDataLst>
          </p:nvPr>
        </p:nvSpPr>
        <p:spPr>
          <a:xfrm>
            <a:off x="964565" y="1471930"/>
            <a:ext cx="10443845" cy="1863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共价键的极性：</a:t>
            </a:r>
            <a:endParaRPr lang="zh-CN" altLang="en-US" sz="3200" b="1" smtClean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键合原子的</a:t>
            </a:r>
            <a:r>
              <a:rPr lang="en-US" altLang="zh-CN" sz="32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</a:t>
            </a:r>
            <a:r>
              <a:rPr lang="zh-CN" altLang="en-US" sz="32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不同，</a:t>
            </a:r>
            <a:r>
              <a:rPr lang="zh-CN" altLang="en-US" sz="3200" b="1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共用电子对发生</a:t>
            </a:r>
            <a:r>
              <a:rPr lang="en-US" altLang="zh-CN" sz="3200" b="1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</a:t>
            </a:r>
            <a:r>
              <a:rPr lang="zh-CN" altLang="en-US" sz="3200" b="1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，电负性小的原子显</a:t>
            </a:r>
            <a:r>
              <a:rPr lang="en-US" altLang="zh-CN" sz="3200" b="1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</a:t>
            </a:r>
            <a:r>
              <a:rPr lang="en-US" altLang="zh-CN" sz="32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</a:t>
            </a:r>
            <a:r>
              <a:rPr lang="en-US" altLang="zh-CN" sz="3200" b="1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</a:t>
            </a:r>
            <a:r>
              <a:rPr lang="zh-CN" altLang="en-US" sz="3200" b="1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32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电负性大的原子显</a:t>
            </a:r>
            <a:r>
              <a:rPr lang="en-US" altLang="zh-CN" sz="32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_________</a:t>
            </a:r>
            <a:r>
              <a:rPr lang="zh-CN" altLang="en-US" sz="32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3200" b="1" smtClean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圆角矩形 8"/>
          <p:cNvSpPr/>
          <p:nvPr>
            <p:custDataLst>
              <p:tags r:id="rId2"/>
            </p:custDataLst>
          </p:nvPr>
        </p:nvSpPr>
        <p:spPr>
          <a:xfrm>
            <a:off x="1052195" y="828675"/>
            <a:ext cx="2304415" cy="64325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glow rad="63500">
              <a:srgbClr val="F0F0F0">
                <a:alpha val="40000"/>
              </a:srgbClr>
            </a:glow>
            <a:outerShdw blurRad="50800" dist="38100" dir="8100000" algn="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知识回顾</a:t>
            </a:r>
            <a:endParaRPr lang="zh-CN" altLang="en-US" sz="3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023235" y="2112010"/>
            <a:ext cx="140779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 smtClean="0">
                <a:solidFill>
                  <a:srgbClr val="D71EDA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电负性</a:t>
            </a:r>
            <a:endParaRPr lang="zh-CN" altLang="en-US" sz="3200" b="1" smtClean="0">
              <a:solidFill>
                <a:srgbClr val="D71EDA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2999740" y="2695575"/>
            <a:ext cx="203962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 smtClean="0">
                <a:solidFill>
                  <a:srgbClr val="D71EDA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正电性</a:t>
            </a:r>
            <a:r>
              <a:rPr lang="en-US" altLang="zh-CN" sz="3200" b="1" smtClean="0">
                <a:solidFill>
                  <a:srgbClr val="D71EDA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l-GR" altLang="zh-CN" sz="3200" b="1" smtClean="0">
                <a:solidFill>
                  <a:srgbClr val="D71EDA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δ</a:t>
            </a:r>
            <a:r>
              <a:rPr lang="en-US" altLang="zh-CN" sz="3200" b="1" baseline="30000" smtClean="0">
                <a:solidFill>
                  <a:srgbClr val="D71EDA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+</a:t>
            </a:r>
            <a:r>
              <a:rPr lang="en-US" altLang="zh-CN" sz="3200" b="1" smtClean="0">
                <a:solidFill>
                  <a:srgbClr val="D71EDA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endParaRPr lang="en-US" altLang="zh-CN" sz="3200" b="1" smtClean="0">
              <a:solidFill>
                <a:srgbClr val="D71EDA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8511540" y="2694940"/>
            <a:ext cx="197739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 smtClean="0">
                <a:solidFill>
                  <a:srgbClr val="D71EDA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负电性</a:t>
            </a:r>
            <a:r>
              <a:rPr lang="en-US" altLang="zh-CN" sz="3200" b="1" smtClean="0">
                <a:solidFill>
                  <a:srgbClr val="D71EDA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l-GR" altLang="zh-CN" sz="3200" b="1" smtClean="0">
                <a:solidFill>
                  <a:srgbClr val="D71EDA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δ</a:t>
            </a:r>
            <a:r>
              <a:rPr lang="en-US" altLang="zh-CN" sz="3200" b="1" baseline="30000" smtClean="0">
                <a:solidFill>
                  <a:srgbClr val="D71EDA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sz="3200" b="1" smtClean="0">
                <a:solidFill>
                  <a:srgbClr val="D71EDA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endParaRPr lang="en-US" altLang="zh-CN" sz="3200" b="1" smtClean="0">
              <a:solidFill>
                <a:srgbClr val="D71EDA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8413115" y="2111375"/>
            <a:ext cx="99949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 smtClean="0">
                <a:solidFill>
                  <a:srgbClr val="D71EDA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偏移</a:t>
            </a:r>
            <a:endParaRPr lang="zh-CN" altLang="en-US" sz="3200" b="1" smtClean="0">
              <a:solidFill>
                <a:srgbClr val="D71EDA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7"/>
            </p:custDataLst>
          </p:nvPr>
        </p:nvSpPr>
        <p:spPr>
          <a:xfrm>
            <a:off x="964565" y="3662680"/>
            <a:ext cx="10069195" cy="1173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zh-CN" altLang="en-US" sz="3200" b="1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共价键有极性和非极性，那么由共价键构成的分子是否也有极性和非极性呢？</a:t>
            </a:r>
            <a:endParaRPr lang="zh-CN" altLang="en-US" sz="3200" b="1" smtClean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608330" y="692785"/>
            <a:ext cx="10864215" cy="5210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3200" b="1" kern="1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回答下列问题。</a:t>
            </a:r>
            <a:endParaRPr lang="zh-CN" altLang="zh-CN" sz="3200" b="1" kern="1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①H</a:t>
            </a:r>
            <a:r>
              <a:rPr lang="en-US" altLang="zh-CN" sz="3200" b="1" kern="100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②O</a:t>
            </a:r>
            <a:r>
              <a:rPr lang="en-US" altLang="zh-CN" sz="3200" b="1" kern="100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③HCl</a:t>
            </a:r>
            <a:r>
              <a:rPr lang="zh-CN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④P</a:t>
            </a:r>
            <a:r>
              <a:rPr lang="en-US" altLang="zh-CN" sz="3200" b="1" kern="100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⑤C</a:t>
            </a:r>
            <a:r>
              <a:rPr lang="en-US" altLang="zh-CN" sz="3200" b="1" kern="100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60</a:t>
            </a:r>
            <a:r>
              <a:rPr lang="zh-CN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⑥CO</a:t>
            </a:r>
            <a:r>
              <a:rPr lang="en-US" altLang="zh-CN" sz="3200" b="1" kern="100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endParaRPr lang="zh-CN" altLang="zh-CN" sz="3200" b="1" kern="1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⑦CH</a:t>
            </a:r>
            <a:r>
              <a:rPr lang="en-US" altLang="zh-CN" sz="3200" b="1" kern="100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3200" b="1" kern="100" spc="-8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=CH</a:t>
            </a:r>
            <a:r>
              <a:rPr lang="en-US" altLang="zh-CN" sz="3200" b="1" kern="100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⑧HCN</a:t>
            </a:r>
            <a:r>
              <a:rPr lang="zh-CN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⑨H</a:t>
            </a:r>
            <a:r>
              <a:rPr lang="en-US" altLang="zh-CN" sz="3200" b="1" kern="100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zh-CN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⑩NH</a:t>
            </a:r>
            <a:r>
              <a:rPr lang="en-US" altLang="zh-CN" sz="3200" b="1" kern="100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⑪</a:t>
            </a:r>
            <a:r>
              <a:rPr lang="en-US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BF</a:t>
            </a:r>
            <a:r>
              <a:rPr lang="en-US" altLang="zh-CN" sz="3200" b="1" kern="100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endParaRPr lang="zh-CN" altLang="zh-CN" sz="3200" b="1" kern="1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zh-CN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⑫</a:t>
            </a:r>
            <a:r>
              <a:rPr lang="en-US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</a:t>
            </a:r>
            <a:r>
              <a:rPr lang="en-US" altLang="zh-CN" sz="3200" b="1" kern="100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⑬</a:t>
            </a:r>
            <a:r>
              <a:rPr lang="en-US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</a:t>
            </a:r>
            <a:r>
              <a:rPr lang="en-US" altLang="zh-CN" sz="3200" b="1" kern="100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⑭</a:t>
            </a:r>
            <a:r>
              <a:rPr lang="en-US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</a:t>
            </a:r>
            <a:r>
              <a:rPr lang="en-US" altLang="zh-CN" sz="3200" b="1" kern="100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Cl</a:t>
            </a:r>
            <a:r>
              <a:rPr lang="zh-CN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⑮</a:t>
            </a:r>
            <a:r>
              <a:rPr lang="en-US" altLang="zh-CN" sz="3200" b="1" kern="10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Ar</a:t>
            </a:r>
            <a:r>
              <a:rPr lang="zh-CN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⑯</a:t>
            </a:r>
            <a:r>
              <a:rPr lang="en-US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sz="3200" b="1" kern="100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en-US" altLang="zh-CN" sz="3200" b="1" kern="100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endParaRPr lang="zh-CN" altLang="zh-CN" sz="3200" b="1" kern="1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只含非极性键的是</a:t>
            </a:r>
            <a:r>
              <a:rPr lang="en-US" altLang="zh-CN" sz="3200" b="1" kern="1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_________(</a:t>
            </a:r>
            <a:r>
              <a:rPr lang="zh-CN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填序号，下同</a:t>
            </a:r>
            <a:r>
              <a:rPr lang="en-US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3200" b="1" kern="1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；，</a:t>
            </a:r>
            <a:r>
              <a:rPr lang="zh-CN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既含极性键又含非极性键的是</a:t>
            </a:r>
            <a:r>
              <a:rPr lang="en-US" altLang="zh-CN" sz="3200" b="1" kern="1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3200" b="1" kern="1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属于非极性分子的是</a:t>
            </a:r>
            <a:r>
              <a:rPr lang="en-US" altLang="zh-CN" sz="3200" b="1" kern="1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___________________</a:t>
            </a:r>
            <a:r>
              <a:rPr lang="en-US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</a:t>
            </a:r>
            <a:r>
              <a:rPr lang="en-US" altLang="zh-CN" sz="3200" b="1" kern="1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</a:t>
            </a:r>
            <a:r>
              <a:rPr lang="zh-CN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，属于极性分子的是</a:t>
            </a:r>
            <a:r>
              <a:rPr lang="en-US" altLang="zh-CN" sz="3200" b="1" kern="1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en-US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</a:t>
            </a:r>
            <a:r>
              <a:rPr lang="en-US" altLang="zh-CN" sz="3200" b="1" kern="1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</a:t>
            </a:r>
            <a:r>
              <a:rPr lang="zh-CN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3200" b="1" kern="10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4628282" y="3136673"/>
            <a:ext cx="181610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①②④⑤</a:t>
            </a:r>
            <a:endParaRPr lang="en-US" altLang="zh-CN" sz="3200" b="1" kern="1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4920466" y="3806018"/>
            <a:ext cx="99758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⑦</a:t>
            </a:r>
            <a:r>
              <a:rPr lang="zh-CN" altLang="zh-CN" sz="3200" b="1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MS Mincho" panose="02020609040205080304" pitchFamily="49" charset="-128"/>
              </a:rPr>
              <a:t>⑯</a:t>
            </a:r>
            <a:endParaRPr lang="zh-CN" altLang="zh-CN" sz="3200" b="1" kern="1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MS Mincho" panose="02020609040205080304" pitchFamily="49" charset="-128"/>
            </a:endParaRPr>
          </a:p>
        </p:txBody>
      </p:sp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4920494" y="4389556"/>
            <a:ext cx="425831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①②④⑤⑥⑦</a:t>
            </a:r>
            <a:r>
              <a:rPr lang="zh-CN" altLang="zh-CN" sz="3200" b="1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MS Mincho" panose="02020609040205080304" pitchFamily="49" charset="-128"/>
              </a:rPr>
              <a:t>⑪⑫⑬⑮</a:t>
            </a:r>
            <a:endParaRPr lang="zh-CN" altLang="zh-CN" sz="3200" b="1" kern="1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MS Mincho" panose="02020609040205080304" pitchFamily="49" charset="-128"/>
            </a:endParaRPr>
          </a:p>
        </p:txBody>
      </p:sp>
      <p:sp>
        <p:nvSpPr>
          <p:cNvPr id="16" name="矩形 15"/>
          <p:cNvSpPr/>
          <p:nvPr>
            <p:custDataLst>
              <p:tags r:id="rId5"/>
            </p:custDataLst>
          </p:nvPr>
        </p:nvSpPr>
        <p:spPr>
          <a:xfrm>
            <a:off x="2391051" y="5034194"/>
            <a:ext cx="262890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③⑧⑨⑩</a:t>
            </a:r>
            <a:r>
              <a:rPr lang="zh-CN" altLang="zh-CN" sz="3200" b="1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MS Mincho" panose="02020609040205080304" pitchFamily="49" charset="-128"/>
              </a:rPr>
              <a:t>⑭⑯</a:t>
            </a:r>
            <a:endParaRPr lang="zh-CN" altLang="zh-CN" sz="3200" b="1" kern="1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MS Mincho" panose="02020609040205080304" pitchFamily="49" charset="-12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>
            <p:custDataLst>
              <p:tags r:id="rId1"/>
            </p:custDataLst>
          </p:nvPr>
        </p:nvSpPr>
        <p:spPr>
          <a:xfrm>
            <a:off x="1423670" y="2035175"/>
            <a:ext cx="6519545" cy="4084320"/>
          </a:xfrm>
          <a:prstGeom prst="rect">
            <a:avLst/>
          </a:prstGeom>
          <a:solidFill>
            <a:srgbClr val="1B86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>
            <p:custDataLst>
              <p:tags r:id="rId2"/>
            </p:custDataLst>
          </p:nvPr>
        </p:nvSpPr>
        <p:spPr>
          <a:xfrm>
            <a:off x="1343025" y="839470"/>
            <a:ext cx="6611620" cy="5835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l">
              <a:buClrTx/>
              <a:buSzTx/>
              <a:buFont typeface="Arial" panose="020B0604020202020204" pitchFamily="34" charset="0"/>
              <a:defRPr/>
            </a:pPr>
            <a:r>
              <a:rPr lang="zh-CN" sz="32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华文细黑" panose="02010600040101010101" pitchFamily="2" charset="-122"/>
                <a:sym typeface="+mn-ea"/>
              </a:rPr>
              <a:t>二、分子的极性的应用</a:t>
            </a:r>
            <a:endParaRPr lang="zh-CN" sz="3200" b="1"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华文细黑" panose="02010600040101010101" pitchFamily="2" charset="-122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1409206" y="1451304"/>
            <a:ext cx="463712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、微波炉加热原理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6"/>
          <p:cNvSpPr txBox="1"/>
          <p:nvPr>
            <p:custDataLst>
              <p:tags r:id="rId4"/>
            </p:custDataLst>
          </p:nvPr>
        </p:nvSpPr>
        <p:spPr>
          <a:xfrm>
            <a:off x="7954645" y="2098675"/>
            <a:ext cx="3800475" cy="3881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en-US" sz="2800" b="1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水是极性分子，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正电中心和负电中心不重合，众多的水分子随电磁场定向转动，微波炉内的微波场以几亿的高频改变电场的方向，水分子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间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因频繁相互摩擦产生热能。</a:t>
            </a:r>
            <a:endParaRPr lang="zh-CN" altLang="en-US" sz="28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37509">
            <a:off x="3000519" y="3246062"/>
            <a:ext cx="718372" cy="5723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765842">
            <a:off x="4027867" y="2996929"/>
            <a:ext cx="718372" cy="5723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513152">
            <a:off x="4284798" y="4683795"/>
            <a:ext cx="718372" cy="5723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037820">
            <a:off x="3276552" y="4711824"/>
            <a:ext cx="718372" cy="5723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210028">
            <a:off x="2563618" y="4153884"/>
            <a:ext cx="718372" cy="57238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37509">
            <a:off x="5091819" y="3968837"/>
            <a:ext cx="718372" cy="5723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765842">
            <a:off x="5107781" y="3064104"/>
            <a:ext cx="718372" cy="57238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513152">
            <a:off x="5283157" y="4733749"/>
            <a:ext cx="718372" cy="57238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635486">
            <a:off x="6076510" y="3696403"/>
            <a:ext cx="718372" cy="5723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210028">
            <a:off x="3920974" y="3887568"/>
            <a:ext cx="718372" cy="572385"/>
          </a:xfrm>
          <a:prstGeom prst="rect">
            <a:avLst/>
          </a:prstGeom>
        </p:spPr>
      </p:pic>
      <p:grpSp>
        <p:nvGrpSpPr>
          <p:cNvPr id="17" name="组合 16"/>
          <p:cNvGrpSpPr/>
          <p:nvPr>
            <p:custDataLst>
              <p:tags r:id="rId16"/>
            </p:custDataLst>
          </p:nvPr>
        </p:nvGrpSpPr>
        <p:grpSpPr>
          <a:xfrm>
            <a:off x="1858023" y="2228337"/>
            <a:ext cx="663375" cy="3890845"/>
            <a:chOff x="1627541" y="2428962"/>
            <a:chExt cx="663375" cy="3890845"/>
          </a:xfrm>
        </p:grpSpPr>
        <p:pic>
          <p:nvPicPr>
            <p:cNvPr id="18" name="Picture 1"/>
            <p:cNvPicPr/>
            <p:nvPr>
              <p:custDataLst>
                <p:tags r:id="rId17"/>
              </p:custDataLst>
            </p:nvPr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00" t="9091" r="40662" b="14674"/>
            <a:stretch>
              <a:fillRect/>
            </a:stretch>
          </p:blipFill>
          <p:spPr bwMode="auto">
            <a:xfrm>
              <a:off x="1627541" y="2569028"/>
              <a:ext cx="562022" cy="3750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矩形 18"/>
            <p:cNvSpPr/>
            <p:nvPr>
              <p:custDataLst>
                <p:tags r:id="rId19"/>
              </p:custDataLst>
            </p:nvPr>
          </p:nvSpPr>
          <p:spPr>
            <a:xfrm rot="19164000">
              <a:off x="1964792" y="2428962"/>
              <a:ext cx="326124" cy="608486"/>
            </a:xfrm>
            <a:prstGeom prst="rect">
              <a:avLst/>
            </a:prstGeom>
            <a:solidFill>
              <a:srgbClr val="F2F2F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组合 19"/>
          <p:cNvGrpSpPr/>
          <p:nvPr>
            <p:custDataLst>
              <p:tags r:id="rId20"/>
            </p:custDataLst>
          </p:nvPr>
        </p:nvGrpSpPr>
        <p:grpSpPr>
          <a:xfrm>
            <a:off x="6729847" y="2195460"/>
            <a:ext cx="738437" cy="3772347"/>
            <a:chOff x="6686629" y="2450172"/>
            <a:chExt cx="727179" cy="3714834"/>
          </a:xfrm>
        </p:grpSpPr>
        <p:pic>
          <p:nvPicPr>
            <p:cNvPr id="21" name="Picture 1"/>
            <p:cNvPicPr/>
            <p:nvPr>
              <p:custDataLst>
                <p:tags r:id="rId21"/>
              </p:custDataLst>
            </p:nvPr>
          </p:nvPicPr>
          <p:blipFill>
            <a:blip r:embed="rId18">
              <a:clrChange>
                <a:clrFrom>
                  <a:srgbClr val="F9F9F8"/>
                </a:clrFrom>
                <a:clrTo>
                  <a:srgbClr val="F9F9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789" t="9528" r="-3231" b="18017"/>
            <a:stretch>
              <a:fillRect/>
            </a:stretch>
          </p:blipFill>
          <p:spPr bwMode="auto">
            <a:xfrm>
              <a:off x="6825979" y="2638416"/>
              <a:ext cx="587829" cy="3526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矩形 21"/>
            <p:cNvSpPr/>
            <p:nvPr>
              <p:custDataLst>
                <p:tags r:id="rId22"/>
              </p:custDataLst>
            </p:nvPr>
          </p:nvSpPr>
          <p:spPr>
            <a:xfrm rot="18477840">
              <a:off x="6528870" y="2607931"/>
              <a:ext cx="623244" cy="307725"/>
            </a:xfrm>
            <a:prstGeom prst="rect">
              <a:avLst/>
            </a:prstGeom>
            <a:solidFill>
              <a:srgbClr val="F2F2F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文本框 22"/>
          <p:cNvSpPr txBox="1"/>
          <p:nvPr>
            <p:custDataLst>
              <p:tags r:id="rId23"/>
            </p:custDataLst>
          </p:nvPr>
        </p:nvSpPr>
        <p:spPr>
          <a:xfrm>
            <a:off x="1424163" y="2166303"/>
            <a:ext cx="704215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endParaRPr lang="en-US" altLang="zh-CN" sz="7200" b="1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>
            <p:custDataLst>
              <p:tags r:id="rId24"/>
            </p:custDataLst>
          </p:nvPr>
        </p:nvSpPr>
        <p:spPr>
          <a:xfrm>
            <a:off x="3993857" y="2258482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通电</a:t>
            </a:r>
            <a:endParaRPr lang="zh-CN" altLang="en-US" sz="2800" b="1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25"/>
            </p:custDataLst>
          </p:nvPr>
        </p:nvSpPr>
        <p:spPr>
          <a:xfrm>
            <a:off x="7285990" y="2084070"/>
            <a:ext cx="9499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endParaRPr lang="en-US" altLang="zh-CN" sz="8000" b="1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0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0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>
            <p:custDataLst>
              <p:tags r:id="rId1"/>
            </p:custDataLst>
          </p:nvPr>
        </p:nvSpPr>
        <p:spPr>
          <a:xfrm>
            <a:off x="1343025" y="839470"/>
            <a:ext cx="6611620" cy="5835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l">
              <a:buClrTx/>
              <a:buSzTx/>
              <a:buFont typeface="Arial" panose="020B0604020202020204" pitchFamily="34" charset="0"/>
              <a:defRPr/>
            </a:pPr>
            <a:r>
              <a:rPr lang="zh-CN" sz="32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华文细黑" panose="02010600040101010101" pitchFamily="2" charset="-122"/>
                <a:sym typeface="+mn-ea"/>
              </a:rPr>
              <a:t>二、分子的极性的应用</a:t>
            </a:r>
            <a:endParaRPr lang="zh-CN" sz="3200" b="1"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华文细黑" panose="02010600040101010101" pitchFamily="2" charset="-122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1409206" y="1451304"/>
            <a:ext cx="463712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、相似相溶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1342390" y="2035175"/>
            <a:ext cx="990536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      </a:t>
            </a:r>
            <a:r>
              <a:rPr lang="zh-CN" altLang="en-US" sz="3200" b="1">
                <a:solidFill>
                  <a:srgbClr val="FF0000"/>
                </a:solidFill>
              </a:rPr>
              <a:t>极性分子易溶于极性溶剂中，非极性分子易溶于非极性溶剂中。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5" name="文本框 6"/>
          <p:cNvSpPr txBox="1"/>
          <p:nvPr>
            <p:custDataLst>
              <p:tags r:id="rId4"/>
            </p:custDataLst>
          </p:nvPr>
        </p:nvSpPr>
        <p:spPr>
          <a:xfrm>
            <a:off x="1343025" y="3172460"/>
            <a:ext cx="9904095" cy="171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 b="1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en-US" sz="3200" b="1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水是极性溶剂，</a:t>
            </a:r>
            <a:r>
              <a:rPr lang="en-US" altLang="zh-CN" sz="3200" b="1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CCl</a:t>
            </a:r>
            <a:r>
              <a:rPr lang="en-US" altLang="zh-CN" sz="3200" b="1" baseline="-2500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3200" b="1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和苯是非极性溶剂，所以极性分子</a:t>
            </a:r>
            <a:r>
              <a:rPr lang="en-US" altLang="zh-CN" sz="3200" b="1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NH</a:t>
            </a:r>
            <a:r>
              <a:rPr lang="en-US" altLang="zh-CN" sz="3200" b="1" baseline="-2500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3200" b="1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易溶于水，难溶于</a:t>
            </a:r>
            <a:r>
              <a:rPr lang="en-US" altLang="zh-CN" sz="32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CCl</a:t>
            </a:r>
            <a:r>
              <a:rPr lang="en-US" altLang="zh-CN" sz="3200" b="1" baseline="-250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32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和苯；</a:t>
            </a:r>
            <a:endParaRPr lang="zh-CN" altLang="en-US" sz="3200" b="1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</a:t>
            </a:r>
            <a:r>
              <a:rPr lang="en-US" altLang="zh-CN" sz="32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CCl</a:t>
            </a:r>
            <a:r>
              <a:rPr lang="en-US" altLang="zh-CN" sz="3200" b="1" baseline="-250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32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和苯能互溶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8789" t="9241" r="9416" b="17969"/>
          <a:stretch>
            <a:fillRect/>
          </a:stretch>
        </p:blipFill>
        <p:spPr>
          <a:xfrm>
            <a:off x="74295" y="2780665"/>
            <a:ext cx="6922770" cy="366077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035425" y="847090"/>
            <a:ext cx="4452620" cy="559435"/>
          </a:xfrm>
          <a:prstGeom prst="rect">
            <a:avLst/>
          </a:prstGeom>
          <a:noFill/>
        </p:spPr>
        <p:txBody>
          <a:bodyPr wrap="square" lIns="68516" tIns="34258" rIns="68516" bIns="34258" rtlCol="0">
            <a:spAutoFit/>
          </a:bodyPr>
          <a:lstStyle/>
          <a:p>
            <a:pPr algn="l"/>
            <a:r>
              <a:rPr lang="zh-CN" altLang="en-US" sz="3200" b="1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表面活性剂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的去污原理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7044690" y="2857500"/>
            <a:ext cx="4612005" cy="3168015"/>
          </a:xfrm>
          <a:prstGeom prst="rect">
            <a:avLst/>
          </a:prstGeom>
          <a:noFill/>
        </p:spPr>
        <p:txBody>
          <a:bodyPr wrap="square" lIns="68516" tIns="34258" rIns="68516" bIns="34258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 表面活性剂在水中会形成亲水基团向外，疏水基团向内的胶束，由于油渍等污垢是疏水的，会被包裹在胶束内腔，在摩擦力的作用下油渍脱离，达到去污目的。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Text Box 3"/>
          <p:cNvSpPr/>
          <p:nvPr>
            <p:custDataLst>
              <p:tags r:id="rId5"/>
            </p:custDataLst>
          </p:nvPr>
        </p:nvSpPr>
        <p:spPr>
          <a:xfrm>
            <a:off x="211436" y="695346"/>
            <a:ext cx="3244284" cy="52197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8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科学</a:t>
            </a:r>
            <a:r>
              <a:rPr lang="en-US" altLang="zh-CN" sz="28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•</a:t>
            </a:r>
            <a:r>
              <a:rPr lang="zh-CN" altLang="en-US" sz="28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技术</a:t>
            </a:r>
            <a:r>
              <a:rPr lang="en-US" altLang="zh-CN" sz="28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•</a:t>
            </a:r>
            <a:r>
              <a:rPr lang="zh-CN" altLang="en-US" sz="28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社会</a:t>
            </a:r>
            <a:endParaRPr lang="zh-CN" altLang="en-US" sz="28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1332865" y="1514475"/>
            <a:ext cx="9676130" cy="1124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表面活性剂：</a:t>
            </a:r>
            <a:endParaRPr lang="zh-CN" altLang="en-US" sz="2800" b="1"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有机分子，一端有极性</a:t>
            </a:r>
            <a:r>
              <a:rPr lang="en-US" altLang="zh-CN" sz="28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sz="28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亲水基团</a:t>
            </a:r>
            <a:r>
              <a:rPr lang="en-US" altLang="zh-CN" sz="28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en-US" sz="28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，另一端非极性</a:t>
            </a:r>
            <a:r>
              <a:rPr lang="en-US" altLang="zh-CN" sz="28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sz="28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疏水基团</a:t>
            </a:r>
            <a:r>
              <a:rPr lang="en-US" altLang="zh-CN" sz="28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 sz="2800" b="1"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268095" y="1008380"/>
            <a:ext cx="9962515" cy="1052195"/>
          </a:xfrm>
          <a:prstGeom prst="rect">
            <a:avLst/>
          </a:prstGeom>
          <a:noFill/>
        </p:spPr>
        <p:txBody>
          <a:bodyPr wrap="square" lIns="68516" tIns="34258" rIns="68516" bIns="34258" rtlCol="0">
            <a:spAutoFit/>
          </a:bodyPr>
          <a:lstStyle/>
          <a:p>
            <a:pPr algn="l"/>
            <a:r>
              <a:rPr lang="en-US" altLang="zh-CN" sz="3200" b="1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zh-CN" altLang="en-US" sz="3200" b="1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细胞膜是双分子膜，为什么双分子膜以头向外而尾向内的方式排列？</a:t>
            </a:r>
            <a:endParaRPr lang="zh-CN" altLang="en-US" sz="3200" b="1" smtClean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Text Box 3"/>
          <p:cNvSpPr/>
          <p:nvPr>
            <p:custDataLst>
              <p:tags r:id="rId2"/>
            </p:custDataLst>
          </p:nvPr>
        </p:nvSpPr>
        <p:spPr>
          <a:xfrm>
            <a:off x="211436" y="173376"/>
            <a:ext cx="3244284" cy="52197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8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科学</a:t>
            </a:r>
            <a:r>
              <a:rPr lang="en-US" altLang="zh-CN" sz="28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•</a:t>
            </a:r>
            <a:r>
              <a:rPr lang="zh-CN" altLang="en-US" sz="28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技术</a:t>
            </a:r>
            <a:r>
              <a:rPr lang="en-US" altLang="zh-CN" sz="28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•</a:t>
            </a:r>
            <a:r>
              <a:rPr lang="zh-CN" altLang="en-US" sz="28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社会</a:t>
            </a:r>
            <a:endParaRPr lang="zh-CN" altLang="en-US" sz="28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" t="7006" r="4295" b="18745"/>
          <a:stretch>
            <a:fillRect/>
          </a:stretch>
        </p:blipFill>
        <p:spPr bwMode="auto">
          <a:xfrm>
            <a:off x="3455670" y="2060575"/>
            <a:ext cx="5073015" cy="300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889000" y="5156200"/>
            <a:ext cx="1061212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 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细胞膜的两侧都是水溶液，水是极性分子，而构成膜的两性分子的头基是极性基团，尾基是非极性基 。</a:t>
            </a:r>
            <a:endParaRPr lang="zh-CN" altLang="en-US" sz="28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536575" y="1600200"/>
            <a:ext cx="11104563" cy="4997450"/>
          </a:xfrm>
          <a:prstGeom prst="roundRect">
            <a:avLst>
              <a:gd name="adj" fmla="val 1206"/>
            </a:avLst>
          </a:prstGeom>
          <a:noFill/>
          <a:ln w="19050">
            <a:solidFill>
              <a:srgbClr val="00A5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: 圆顶角 5"/>
          <p:cNvSpPr/>
          <p:nvPr/>
        </p:nvSpPr>
        <p:spPr>
          <a:xfrm>
            <a:off x="3764756" y="1185296"/>
            <a:ext cx="4648200" cy="371476"/>
          </a:xfrm>
          <a:prstGeom prst="round2SameRect">
            <a:avLst/>
          </a:prstGeom>
          <a:solidFill>
            <a:srgbClr val="00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9" name="组合 118"/>
          <p:cNvGrpSpPr/>
          <p:nvPr/>
        </p:nvGrpSpPr>
        <p:grpSpPr>
          <a:xfrm>
            <a:off x="6439389" y="4309894"/>
            <a:ext cx="4913495" cy="2120605"/>
            <a:chOff x="6439389" y="4250831"/>
            <a:chExt cx="4913495" cy="2120605"/>
          </a:xfrm>
        </p:grpSpPr>
        <p:pic>
          <p:nvPicPr>
            <p:cNvPr id="95" name="图片 9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458998" y="4250831"/>
              <a:ext cx="4893886" cy="2102000"/>
            </a:xfrm>
            <a:prstGeom prst="rect">
              <a:avLst/>
            </a:prstGeom>
            <a:ln w="19050">
              <a:solidFill>
                <a:srgbClr val="EE3B36"/>
              </a:solidFill>
            </a:ln>
          </p:spPr>
        </p:pic>
        <p:sp>
          <p:nvSpPr>
            <p:cNvPr id="96" name="文本框 95"/>
            <p:cNvSpPr txBox="1"/>
            <p:nvPr/>
          </p:nvSpPr>
          <p:spPr>
            <a:xfrm>
              <a:off x="9029905" y="4850755"/>
              <a:ext cx="543739" cy="32880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prstClr val="white"/>
                  </a:solidFill>
                  <a:cs typeface="+mn-ea"/>
                  <a:sym typeface="+mn-lt"/>
                </a:rPr>
                <a:t>电场</a:t>
              </a:r>
              <a:endParaRPr lang="zh-CN" altLang="en-US" sz="1400" b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7" name="文本框 96"/>
            <p:cNvSpPr txBox="1"/>
            <p:nvPr/>
          </p:nvSpPr>
          <p:spPr>
            <a:xfrm rot="856412">
              <a:off x="9323359" y="5800838"/>
              <a:ext cx="765082" cy="32880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prstClr val="white"/>
                  </a:solidFill>
                  <a:cs typeface="+mn-ea"/>
                  <a:sym typeface="+mn-lt"/>
                </a:rPr>
                <a:t>磁场</a:t>
              </a:r>
              <a:endParaRPr lang="zh-CN" altLang="en-US" sz="1400" b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8" name="文本框 97"/>
            <p:cNvSpPr txBox="1"/>
            <p:nvPr/>
          </p:nvSpPr>
          <p:spPr>
            <a:xfrm rot="852262">
              <a:off x="10710679" y="5800838"/>
              <a:ext cx="584570" cy="32880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prstClr val="white"/>
                  </a:solidFill>
                  <a:cs typeface="+mn-ea"/>
                  <a:sym typeface="+mn-lt"/>
                </a:rPr>
                <a:t>方向</a:t>
              </a:r>
              <a:endParaRPr lang="zh-CN" altLang="en-US" sz="1400" b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6439389" y="6042628"/>
              <a:ext cx="723275" cy="328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prstClr val="white"/>
                  </a:solidFill>
                  <a:cs typeface="+mn-ea"/>
                  <a:sym typeface="+mn-lt"/>
                </a:rPr>
                <a:t>偶极矩</a:t>
              </a:r>
              <a:endParaRPr lang="zh-CN" altLang="en-US" sz="1400" b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1056834" y="5301831"/>
            <a:ext cx="4427084" cy="1168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000" b="1">
                <a:solidFill>
                  <a:srgbClr val="00A5A9"/>
                </a:solidFill>
                <a:cs typeface="+mn-ea"/>
                <a:sym typeface="+mn-lt"/>
              </a:rPr>
              <a:t>颜色表示静电势的数值</a:t>
            </a:r>
            <a:endParaRPr lang="en-US" altLang="zh-CN" sz="2000" b="1">
              <a:solidFill>
                <a:srgbClr val="00A5A9"/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b="1">
                <a:solidFill>
                  <a:prstClr val="black"/>
                </a:solidFill>
                <a:cs typeface="+mn-ea"/>
                <a:sym typeface="+mn-lt"/>
              </a:rPr>
              <a:t>越接近红色，代表电子云密度越大</a:t>
            </a:r>
            <a:endParaRPr lang="en-US" altLang="zh-CN" sz="2000" b="1">
              <a:solidFill>
                <a:prstClr val="black"/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b="1">
                <a:solidFill>
                  <a:prstClr val="black"/>
                </a:solidFill>
                <a:cs typeface="+mn-ea"/>
                <a:sym typeface="+mn-lt"/>
              </a:rPr>
              <a:t>越接近蓝色，代表电子云密度越小</a:t>
            </a:r>
            <a:endParaRPr lang="zh-CN" altLang="en-US" sz="2000" b="1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704323" y="1170979"/>
            <a:ext cx="2769066" cy="430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>
                <a:solidFill>
                  <a:srgbClr val="FFC000"/>
                </a:solidFill>
                <a:cs typeface="+mn-ea"/>
                <a:sym typeface="+mn-lt"/>
              </a:rPr>
              <a:t>水分子的表面静电势图</a:t>
            </a:r>
            <a:endParaRPr lang="zh-CN" altLang="en-US" sz="2000" b="1">
              <a:solidFill>
                <a:srgbClr val="FFC000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56834" y="2086504"/>
            <a:ext cx="1190271" cy="2770441"/>
            <a:chOff x="1056834" y="2086504"/>
            <a:chExt cx="1190271" cy="2770441"/>
          </a:xfrm>
        </p:grpSpPr>
        <p:sp>
          <p:nvSpPr>
            <p:cNvPr id="29" name="矩形 28"/>
            <p:cNvSpPr/>
            <p:nvPr/>
          </p:nvSpPr>
          <p:spPr>
            <a:xfrm>
              <a:off x="1056834" y="2086504"/>
              <a:ext cx="954107" cy="7995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电子云</a:t>
              </a:r>
              <a:endPara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密度大</a:t>
              </a: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056834" y="4057431"/>
              <a:ext cx="954107" cy="7995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A5A9"/>
                  </a:solidFill>
                  <a:effectLst/>
                  <a:uLnTx/>
                  <a:uFillTx/>
                  <a:cs typeface="+mn-ea"/>
                  <a:sym typeface="+mn-lt"/>
                </a:rPr>
                <a:t>电子云</a:t>
              </a:r>
              <a:endPara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00A5A9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A5A9"/>
                  </a:solidFill>
                  <a:effectLst/>
                  <a:uLnTx/>
                  <a:uFillTx/>
                  <a:cs typeface="+mn-ea"/>
                  <a:sym typeface="+mn-lt"/>
                </a:rPr>
                <a:t>密度小</a:t>
              </a: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00A5A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1" name="直接箭头连接符 30"/>
            <p:cNvCxnSpPr/>
            <p:nvPr/>
          </p:nvCxnSpPr>
          <p:spPr>
            <a:xfrm flipH="1" flipV="1">
              <a:off x="1533887" y="2971078"/>
              <a:ext cx="0" cy="1001485"/>
            </a:xfrm>
            <a:prstGeom prst="straightConnector1">
              <a:avLst/>
            </a:prstGeom>
            <a:gradFill>
              <a:gsLst>
                <a:gs pos="0">
                  <a:srgbClr val="EE3B36"/>
                </a:gs>
                <a:gs pos="32000">
                  <a:schemeClr val="accent4">
                    <a:alpha val="38000"/>
                  </a:schemeClr>
                </a:gs>
                <a:gs pos="53000">
                  <a:srgbClr val="43E648">
                    <a:alpha val="34000"/>
                  </a:srgbClr>
                </a:gs>
                <a:gs pos="71000">
                  <a:srgbClr val="36D5B0">
                    <a:alpha val="60000"/>
                  </a:srgbClr>
                </a:gs>
                <a:gs pos="100000">
                  <a:srgbClr val="00A5A9"/>
                </a:gs>
              </a:gsLst>
              <a:lin ang="5400000" scaled="1"/>
            </a:gradFill>
            <a:ln w="28575">
              <a:gradFill flip="none" rotWithShape="1">
                <a:gsLst>
                  <a:gs pos="0">
                    <a:srgbClr val="EE3B36"/>
                  </a:gs>
                  <a:gs pos="44000">
                    <a:schemeClr val="accent2"/>
                  </a:gs>
                  <a:gs pos="83000">
                    <a:srgbClr val="43E648"/>
                  </a:gs>
                  <a:gs pos="100000">
                    <a:srgbClr val="36D5B0"/>
                  </a:gs>
                </a:gsLst>
                <a:lin ang="16200000" scaled="1"/>
              </a:gra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9" name="矩形: 圆角 38"/>
            <p:cNvSpPr/>
            <p:nvPr/>
          </p:nvSpPr>
          <p:spPr>
            <a:xfrm>
              <a:off x="2113263" y="2164422"/>
              <a:ext cx="133842" cy="263600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E3B36"/>
                </a:gs>
                <a:gs pos="32000">
                  <a:schemeClr val="accent4">
                    <a:alpha val="38000"/>
                  </a:schemeClr>
                </a:gs>
                <a:gs pos="53000">
                  <a:srgbClr val="43E648">
                    <a:alpha val="34000"/>
                  </a:srgbClr>
                </a:gs>
                <a:gs pos="71000">
                  <a:srgbClr val="36D5B0">
                    <a:alpha val="60000"/>
                  </a:srgbClr>
                </a:gs>
                <a:gs pos="100000">
                  <a:srgbClr val="00A5A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9" t="20100" r="38592" b="21193"/>
          <a:stretch>
            <a:fillRect/>
          </a:stretch>
        </p:blipFill>
        <p:spPr>
          <a:xfrm rot="5824491">
            <a:off x="3341704" y="2384154"/>
            <a:ext cx="1088458" cy="1808659"/>
          </a:xfrm>
          <a:prstGeom prst="rect">
            <a:avLst/>
          </a:prstGeom>
        </p:spPr>
      </p:pic>
      <p:sp>
        <p:nvSpPr>
          <p:cNvPr id="127" name="任意多边形: 形状 126"/>
          <p:cNvSpPr/>
          <p:nvPr/>
        </p:nvSpPr>
        <p:spPr>
          <a:xfrm rot="10800000" flipH="1">
            <a:off x="2403368" y="2158727"/>
            <a:ext cx="2816496" cy="2259512"/>
          </a:xfrm>
          <a:custGeom>
            <a:avLst/>
            <a:gdLst>
              <a:gd name="connsiteX0" fmla="*/ 1388756 w 2684299"/>
              <a:gd name="connsiteY0" fmla="*/ 2259512 h 2259512"/>
              <a:gd name="connsiteX1" fmla="*/ 2262918 w 2684299"/>
              <a:gd name="connsiteY1" fmla="*/ 1825387 h 2259512"/>
              <a:gd name="connsiteX2" fmla="*/ 2275276 w 2684299"/>
              <a:gd name="connsiteY2" fmla="*/ 1800362 h 2259512"/>
              <a:gd name="connsiteX3" fmla="*/ 2362795 w 2684299"/>
              <a:gd name="connsiteY3" fmla="*/ 1692242 h 2259512"/>
              <a:gd name="connsiteX4" fmla="*/ 2460597 w 2684299"/>
              <a:gd name="connsiteY4" fmla="*/ 1519535 h 2259512"/>
              <a:gd name="connsiteX5" fmla="*/ 2529014 w 2684299"/>
              <a:gd name="connsiteY5" fmla="*/ 1333224 h 2259512"/>
              <a:gd name="connsiteX6" fmla="*/ 2533276 w 2684299"/>
              <a:gd name="connsiteY6" fmla="*/ 1310662 h 2259512"/>
              <a:gd name="connsiteX7" fmla="*/ 2559702 w 2684299"/>
              <a:gd name="connsiteY7" fmla="*/ 1269371 h 2259512"/>
              <a:gd name="connsiteX8" fmla="*/ 2494636 w 2684299"/>
              <a:gd name="connsiteY8" fmla="*/ 303845 h 2259512"/>
              <a:gd name="connsiteX9" fmla="*/ 1897020 w 2684299"/>
              <a:gd name="connsiteY9" fmla="*/ 96360 h 2259512"/>
              <a:gd name="connsiteX10" fmla="*/ 1820860 w 2684299"/>
              <a:gd name="connsiteY10" fmla="*/ 106251 h 2259512"/>
              <a:gd name="connsiteX11" fmla="*/ 1721869 w 2684299"/>
              <a:gd name="connsiteY11" fmla="*/ 62627 h 2259512"/>
              <a:gd name="connsiteX12" fmla="*/ 1339808 w 2684299"/>
              <a:gd name="connsiteY12" fmla="*/ 0 h 2259512"/>
              <a:gd name="connsiteX13" fmla="*/ 957748 w 2684299"/>
              <a:gd name="connsiteY13" fmla="*/ 62627 h 2259512"/>
              <a:gd name="connsiteX14" fmla="*/ 859822 w 2684299"/>
              <a:gd name="connsiteY14" fmla="*/ 105781 h 2259512"/>
              <a:gd name="connsiteX15" fmla="*/ 787278 w 2684299"/>
              <a:gd name="connsiteY15" fmla="*/ 96360 h 2259512"/>
              <a:gd name="connsiteX16" fmla="*/ 189662 w 2684299"/>
              <a:gd name="connsiteY16" fmla="*/ 303845 h 2259512"/>
              <a:gd name="connsiteX17" fmla="*/ 113702 w 2684299"/>
              <a:gd name="connsiteY17" fmla="*/ 1248729 h 2259512"/>
              <a:gd name="connsiteX18" fmla="*/ 170122 w 2684299"/>
              <a:gd name="connsiteY18" fmla="*/ 1338915 h 2259512"/>
              <a:gd name="connsiteX19" fmla="*/ 173112 w 2684299"/>
              <a:gd name="connsiteY19" fmla="*/ 1350619 h 2259512"/>
              <a:gd name="connsiteX20" fmla="*/ 253199 w 2684299"/>
              <a:gd name="connsiteY20" fmla="*/ 1532221 h 2259512"/>
              <a:gd name="connsiteX21" fmla="*/ 560824 w 2684299"/>
              <a:gd name="connsiteY21" fmla="*/ 1897615 h 2259512"/>
              <a:gd name="connsiteX22" fmla="*/ 577705 w 2684299"/>
              <a:gd name="connsiteY22" fmla="*/ 1909553 h 2259512"/>
              <a:gd name="connsiteX23" fmla="*/ 588303 w 2684299"/>
              <a:gd name="connsiteY23" fmla="*/ 1923916 h 2259512"/>
              <a:gd name="connsiteX24" fmla="*/ 1388756 w 2684299"/>
              <a:gd name="connsiteY24" fmla="*/ 2259512 h 225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84299" h="2259512">
                <a:moveTo>
                  <a:pt x="1388756" y="2259512"/>
                </a:moveTo>
                <a:cubicBezTo>
                  <a:pt x="1769914" y="2259512"/>
                  <a:pt x="2100328" y="2083117"/>
                  <a:pt x="2262918" y="1825387"/>
                </a:cubicBezTo>
                <a:lnTo>
                  <a:pt x="2275276" y="1800362"/>
                </a:lnTo>
                <a:lnTo>
                  <a:pt x="2362795" y="1692242"/>
                </a:lnTo>
                <a:cubicBezTo>
                  <a:pt x="2399274" y="1638719"/>
                  <a:pt x="2432128" y="1581026"/>
                  <a:pt x="2460597" y="1519535"/>
                </a:cubicBezTo>
                <a:cubicBezTo>
                  <a:pt x="2489066" y="1458045"/>
                  <a:pt x="2511803" y="1395667"/>
                  <a:pt x="2529014" y="1333224"/>
                </a:cubicBezTo>
                <a:lnTo>
                  <a:pt x="2533276" y="1310662"/>
                </a:lnTo>
                <a:lnTo>
                  <a:pt x="2559702" y="1269371"/>
                </a:lnTo>
                <a:cubicBezTo>
                  <a:pt x="2741639" y="933208"/>
                  <a:pt x="2727974" y="546961"/>
                  <a:pt x="2494636" y="303845"/>
                </a:cubicBezTo>
                <a:cubicBezTo>
                  <a:pt x="2342252" y="145075"/>
                  <a:pt x="2125032" y="77410"/>
                  <a:pt x="1897020" y="96360"/>
                </a:cubicBezTo>
                <a:lnTo>
                  <a:pt x="1820860" y="106251"/>
                </a:lnTo>
                <a:lnTo>
                  <a:pt x="1721869" y="62627"/>
                </a:lnTo>
                <a:cubicBezTo>
                  <a:pt x="1604439" y="22300"/>
                  <a:pt x="1475331" y="0"/>
                  <a:pt x="1339808" y="0"/>
                </a:cubicBezTo>
                <a:cubicBezTo>
                  <a:pt x="1204285" y="0"/>
                  <a:pt x="1075178" y="22300"/>
                  <a:pt x="957748" y="62627"/>
                </a:cubicBezTo>
                <a:lnTo>
                  <a:pt x="859822" y="105781"/>
                </a:lnTo>
                <a:lnTo>
                  <a:pt x="787278" y="96360"/>
                </a:lnTo>
                <a:cubicBezTo>
                  <a:pt x="559266" y="77410"/>
                  <a:pt x="342046" y="145075"/>
                  <a:pt x="189662" y="303845"/>
                </a:cubicBezTo>
                <a:cubicBezTo>
                  <a:pt x="-38914" y="542000"/>
                  <a:pt x="-56691" y="917503"/>
                  <a:pt x="113702" y="1248729"/>
                </a:cubicBezTo>
                <a:lnTo>
                  <a:pt x="170122" y="1338915"/>
                </a:lnTo>
                <a:lnTo>
                  <a:pt x="173112" y="1350619"/>
                </a:lnTo>
                <a:cubicBezTo>
                  <a:pt x="194247" y="1411846"/>
                  <a:pt x="220890" y="1472658"/>
                  <a:pt x="253199" y="1532221"/>
                </a:cubicBezTo>
                <a:cubicBezTo>
                  <a:pt x="333971" y="1681128"/>
                  <a:pt x="440591" y="1804611"/>
                  <a:pt x="560824" y="1897615"/>
                </a:cubicBezTo>
                <a:lnTo>
                  <a:pt x="577705" y="1909553"/>
                </a:lnTo>
                <a:lnTo>
                  <a:pt x="588303" y="1923916"/>
                </a:lnTo>
                <a:cubicBezTo>
                  <a:pt x="766197" y="2127020"/>
                  <a:pt x="1058419" y="2259512"/>
                  <a:pt x="1388756" y="2259512"/>
                </a:cubicBezTo>
                <a:close/>
              </a:path>
            </a:pathLst>
          </a:custGeom>
          <a:gradFill flip="none" rotWithShape="1">
            <a:gsLst>
              <a:gs pos="17000">
                <a:srgbClr val="EE3B36"/>
              </a:gs>
              <a:gs pos="37000">
                <a:schemeClr val="accent4">
                  <a:alpha val="38000"/>
                </a:schemeClr>
              </a:gs>
              <a:gs pos="61000">
                <a:srgbClr val="43E648">
                  <a:alpha val="34000"/>
                </a:srgbClr>
              </a:gs>
              <a:gs pos="79000">
                <a:srgbClr val="36D5B0">
                  <a:alpha val="60000"/>
                </a:srgbClr>
              </a:gs>
              <a:gs pos="96000">
                <a:srgbClr val="00A5A9"/>
              </a:gs>
            </a:gsLst>
            <a:lin ang="162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762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400481" y="2278974"/>
            <a:ext cx="5618639" cy="1935650"/>
            <a:chOff x="5400481" y="2278974"/>
            <a:chExt cx="5618639" cy="1935650"/>
          </a:xfrm>
        </p:grpSpPr>
        <p:grpSp>
          <p:nvGrpSpPr>
            <p:cNvPr id="88" name="组合 87"/>
            <p:cNvGrpSpPr/>
            <p:nvPr/>
          </p:nvGrpSpPr>
          <p:grpSpPr>
            <a:xfrm>
              <a:off x="5400481" y="2278974"/>
              <a:ext cx="1116372" cy="823110"/>
              <a:chOff x="5378655" y="3230794"/>
              <a:chExt cx="1116372" cy="823110"/>
            </a:xfrm>
            <a:gradFill>
              <a:gsLst>
                <a:gs pos="17000">
                  <a:srgbClr val="EE3B36"/>
                </a:gs>
                <a:gs pos="37000">
                  <a:schemeClr val="accent4">
                    <a:alpha val="38000"/>
                  </a:schemeClr>
                </a:gs>
                <a:gs pos="61000">
                  <a:srgbClr val="43E648">
                    <a:alpha val="34000"/>
                  </a:srgbClr>
                </a:gs>
                <a:gs pos="79000">
                  <a:srgbClr val="36D5B0">
                    <a:alpha val="60000"/>
                  </a:srgbClr>
                </a:gs>
                <a:gs pos="96000">
                  <a:srgbClr val="00A5A9"/>
                </a:gs>
              </a:gsLst>
              <a:lin ang="5400000" scaled="1"/>
            </a:gradFill>
          </p:grpSpPr>
          <p:sp>
            <p:nvSpPr>
              <p:cNvPr id="89" name="upward-arrow_74329"/>
              <p:cNvSpPr/>
              <p:nvPr/>
            </p:nvSpPr>
            <p:spPr>
              <a:xfrm rot="8061638" flipH="1">
                <a:off x="5563127" y="3122003"/>
                <a:ext cx="823110" cy="1040691"/>
              </a:xfrm>
              <a:custGeom>
                <a:avLst/>
                <a:gdLst>
                  <a:gd name="T0" fmla="*/ 2234 w 3560"/>
                  <a:gd name="T1" fmla="*/ 0 h 4508"/>
                  <a:gd name="T2" fmla="*/ 908 w 3560"/>
                  <a:gd name="T3" fmla="*/ 1744 h 4508"/>
                  <a:gd name="T4" fmla="*/ 1605 w 3560"/>
                  <a:gd name="T5" fmla="*/ 1744 h 4508"/>
                  <a:gd name="T6" fmla="*/ 0 w 3560"/>
                  <a:gd name="T7" fmla="*/ 4504 h 4508"/>
                  <a:gd name="T8" fmla="*/ 2853 w 3560"/>
                  <a:gd name="T9" fmla="*/ 1744 h 4508"/>
                  <a:gd name="T10" fmla="*/ 3560 w 3560"/>
                  <a:gd name="T11" fmla="*/ 1744 h 4508"/>
                  <a:gd name="T12" fmla="*/ 2234 w 3560"/>
                  <a:gd name="T13" fmla="*/ 0 h 4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60" h="4508">
                    <a:moveTo>
                      <a:pt x="2234" y="0"/>
                    </a:moveTo>
                    <a:lnTo>
                      <a:pt x="908" y="1744"/>
                    </a:lnTo>
                    <a:lnTo>
                      <a:pt x="1605" y="1744"/>
                    </a:lnTo>
                    <a:cubicBezTo>
                      <a:pt x="1720" y="2943"/>
                      <a:pt x="1261" y="4094"/>
                      <a:pt x="0" y="4504"/>
                    </a:cubicBezTo>
                    <a:cubicBezTo>
                      <a:pt x="1622" y="4508"/>
                      <a:pt x="2541" y="3172"/>
                      <a:pt x="2853" y="1744"/>
                    </a:cubicBezTo>
                    <a:lnTo>
                      <a:pt x="3560" y="1744"/>
                    </a:lnTo>
                    <a:lnTo>
                      <a:pt x="2234" y="0"/>
                    </a:lnTo>
                    <a:close/>
                  </a:path>
                </a:pathLst>
              </a:custGeom>
              <a:gradFill flip="none" rotWithShape="1">
                <a:gsLst>
                  <a:gs pos="21000">
                    <a:srgbClr val="EE3B36"/>
                  </a:gs>
                  <a:gs pos="37000">
                    <a:schemeClr val="accent4">
                      <a:alpha val="38000"/>
                    </a:schemeClr>
                  </a:gs>
                  <a:gs pos="55000">
                    <a:srgbClr val="43E648">
                      <a:alpha val="34000"/>
                    </a:srgbClr>
                  </a:gs>
                  <a:gs pos="75000">
                    <a:srgbClr val="36D5B0">
                      <a:alpha val="60000"/>
                    </a:srgbClr>
                  </a:gs>
                  <a:gs pos="88000">
                    <a:srgbClr val="00A5A9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1" name="矩形: 圆角 90"/>
              <p:cNvSpPr/>
              <p:nvPr/>
            </p:nvSpPr>
            <p:spPr>
              <a:xfrm>
                <a:off x="5695053" y="3378298"/>
                <a:ext cx="45719" cy="17585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" name="矩形: 圆角 91"/>
              <p:cNvSpPr/>
              <p:nvPr/>
            </p:nvSpPr>
            <p:spPr>
              <a:xfrm>
                <a:off x="5616810" y="3389337"/>
                <a:ext cx="45719" cy="14585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" name="矩形: 圆角 92"/>
              <p:cNvSpPr/>
              <p:nvPr/>
            </p:nvSpPr>
            <p:spPr>
              <a:xfrm>
                <a:off x="5537425" y="3399483"/>
                <a:ext cx="45719" cy="12459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" name="矩形: 圆角 101"/>
              <p:cNvSpPr/>
              <p:nvPr/>
            </p:nvSpPr>
            <p:spPr>
              <a:xfrm>
                <a:off x="5458040" y="3410595"/>
                <a:ext cx="45719" cy="12459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" name="矩形: 圆角 102"/>
              <p:cNvSpPr/>
              <p:nvPr/>
            </p:nvSpPr>
            <p:spPr>
              <a:xfrm>
                <a:off x="5378655" y="3436786"/>
                <a:ext cx="45719" cy="12459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17" name="组合 116"/>
            <p:cNvGrpSpPr/>
            <p:nvPr/>
          </p:nvGrpSpPr>
          <p:grpSpPr>
            <a:xfrm>
              <a:off x="6773152" y="2447776"/>
              <a:ext cx="4245968" cy="1061893"/>
              <a:chOff x="6561732" y="2447776"/>
              <a:chExt cx="4245968" cy="1061893"/>
            </a:xfrm>
          </p:grpSpPr>
          <p:sp>
            <p:nvSpPr>
              <p:cNvPr id="111" name="矩形: 圆角 110"/>
              <p:cNvSpPr/>
              <p:nvPr/>
            </p:nvSpPr>
            <p:spPr>
              <a:xfrm>
                <a:off x="6561732" y="2447776"/>
                <a:ext cx="4245968" cy="1061893"/>
              </a:xfrm>
              <a:prstGeom prst="roundRect">
                <a:avLst>
                  <a:gd name="adj" fmla="val 5903"/>
                </a:avLst>
              </a:prstGeom>
              <a:solidFill>
                <a:srgbClr val="00A5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2000">
                  <a:solidFill>
                    <a:srgbClr val="FFC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6717995" y="2566902"/>
                <a:ext cx="3933442" cy="7995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342900" indent="-342900" algn="ctr">
                  <a:lnSpc>
                    <a:spcPct val="120000"/>
                  </a:lnSpc>
                  <a:buFont typeface="Wingdings" panose="05000000000000000000" pitchFamily="2" charset="2"/>
                  <a:buChar char="l"/>
                  <a:defRPr sz="2000" b="1">
                    <a:solidFill>
                      <a:srgbClr val="00A5A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marL="0" indent="0" algn="dist">
                  <a:buNone/>
                </a:pPr>
                <a:r>
                  <a:rPr lang="zh-CN" altLang="en-US">
                    <a:solidFill>
                      <a:srgbClr val="FFC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水分子的正电中心和负电中心不重合</a:t>
                </a:r>
                <a:r>
                  <a:rPr lang="en-US" altLang="zh-CN">
                    <a:solidFill>
                      <a:srgbClr val="FFC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,</a:t>
                </a:r>
                <a:r>
                  <a:rPr lang="zh-CN" altLang="en-US">
                    <a:solidFill>
                      <a:srgbClr val="FFC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在电场作用下可以定向转动</a:t>
                </a:r>
                <a:endParaRPr lang="zh-CN" altLang="en-US">
                  <a:solidFill>
                    <a:srgbClr val="FFC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cxnSp>
            <p:nvCxnSpPr>
              <p:cNvPr id="114" name="直接连接符 113"/>
              <p:cNvCxnSpPr/>
              <p:nvPr/>
            </p:nvCxnSpPr>
            <p:spPr>
              <a:xfrm>
                <a:off x="6561732" y="3378575"/>
                <a:ext cx="424596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接连接符 115"/>
              <p:cNvCxnSpPr/>
              <p:nvPr/>
            </p:nvCxnSpPr>
            <p:spPr>
              <a:xfrm>
                <a:off x="6561732" y="2554934"/>
                <a:ext cx="424596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left-arrow_275218"/>
            <p:cNvSpPr/>
            <p:nvPr/>
          </p:nvSpPr>
          <p:spPr>
            <a:xfrm rot="16200000">
              <a:off x="8591294" y="3737277"/>
              <a:ext cx="609685" cy="345010"/>
            </a:xfrm>
            <a:custGeom>
              <a:avLst/>
              <a:gdLst>
                <a:gd name="connsiteX0" fmla="*/ 577181 w 607639"/>
                <a:gd name="connsiteY0" fmla="*/ 111270 h 343853"/>
                <a:gd name="connsiteX1" fmla="*/ 607639 w 607639"/>
                <a:gd name="connsiteY1" fmla="*/ 141573 h 343853"/>
                <a:gd name="connsiteX2" fmla="*/ 607639 w 607639"/>
                <a:gd name="connsiteY2" fmla="*/ 202269 h 343853"/>
                <a:gd name="connsiteX3" fmla="*/ 577181 w 607639"/>
                <a:gd name="connsiteY3" fmla="*/ 232572 h 343853"/>
                <a:gd name="connsiteX4" fmla="*/ 546812 w 607639"/>
                <a:gd name="connsiteY4" fmla="*/ 202269 h 343853"/>
                <a:gd name="connsiteX5" fmla="*/ 546812 w 607639"/>
                <a:gd name="connsiteY5" fmla="*/ 141573 h 343853"/>
                <a:gd name="connsiteX6" fmla="*/ 577181 w 607639"/>
                <a:gd name="connsiteY6" fmla="*/ 111270 h 343853"/>
                <a:gd name="connsiteX7" fmla="*/ 496216 w 607639"/>
                <a:gd name="connsiteY7" fmla="*/ 111270 h 343853"/>
                <a:gd name="connsiteX8" fmla="*/ 526559 w 607639"/>
                <a:gd name="connsiteY8" fmla="*/ 141573 h 343853"/>
                <a:gd name="connsiteX9" fmla="*/ 526559 w 607639"/>
                <a:gd name="connsiteY9" fmla="*/ 202269 h 343853"/>
                <a:gd name="connsiteX10" fmla="*/ 496216 w 607639"/>
                <a:gd name="connsiteY10" fmla="*/ 232572 h 343853"/>
                <a:gd name="connsiteX11" fmla="*/ 465873 w 607639"/>
                <a:gd name="connsiteY11" fmla="*/ 202269 h 343853"/>
                <a:gd name="connsiteX12" fmla="*/ 465873 w 607639"/>
                <a:gd name="connsiteY12" fmla="*/ 141573 h 343853"/>
                <a:gd name="connsiteX13" fmla="*/ 496216 w 607639"/>
                <a:gd name="connsiteY13" fmla="*/ 111270 h 343853"/>
                <a:gd name="connsiteX14" fmla="*/ 415207 w 607639"/>
                <a:gd name="connsiteY14" fmla="*/ 111270 h 343853"/>
                <a:gd name="connsiteX15" fmla="*/ 445550 w 607639"/>
                <a:gd name="connsiteY15" fmla="*/ 141573 h 343853"/>
                <a:gd name="connsiteX16" fmla="*/ 445550 w 607639"/>
                <a:gd name="connsiteY16" fmla="*/ 202269 h 343853"/>
                <a:gd name="connsiteX17" fmla="*/ 415207 w 607639"/>
                <a:gd name="connsiteY17" fmla="*/ 232572 h 343853"/>
                <a:gd name="connsiteX18" fmla="*/ 384864 w 607639"/>
                <a:gd name="connsiteY18" fmla="*/ 202269 h 343853"/>
                <a:gd name="connsiteX19" fmla="*/ 384864 w 607639"/>
                <a:gd name="connsiteY19" fmla="*/ 141573 h 343853"/>
                <a:gd name="connsiteX20" fmla="*/ 415207 w 607639"/>
                <a:gd name="connsiteY20" fmla="*/ 111270 h 343853"/>
                <a:gd name="connsiteX21" fmla="*/ 237539 w 607639"/>
                <a:gd name="connsiteY21" fmla="*/ 1131 h 343853"/>
                <a:gd name="connsiteX22" fmla="*/ 243057 w 607639"/>
                <a:gd name="connsiteY22" fmla="*/ 10108 h 343853"/>
                <a:gd name="connsiteX23" fmla="*/ 243057 w 607639"/>
                <a:gd name="connsiteY23" fmla="*/ 111253 h 343853"/>
                <a:gd name="connsiteX24" fmla="*/ 354395 w 607639"/>
                <a:gd name="connsiteY24" fmla="*/ 111253 h 343853"/>
                <a:gd name="connsiteX25" fmla="*/ 364541 w 607639"/>
                <a:gd name="connsiteY25" fmla="*/ 121297 h 343853"/>
                <a:gd name="connsiteX26" fmla="*/ 364541 w 607639"/>
                <a:gd name="connsiteY26" fmla="*/ 222443 h 343853"/>
                <a:gd name="connsiteX27" fmla="*/ 354395 w 607639"/>
                <a:gd name="connsiteY27" fmla="*/ 232575 h 343853"/>
                <a:gd name="connsiteX28" fmla="*/ 243057 w 607639"/>
                <a:gd name="connsiteY28" fmla="*/ 232575 h 343853"/>
                <a:gd name="connsiteX29" fmla="*/ 243057 w 607639"/>
                <a:gd name="connsiteY29" fmla="*/ 333721 h 343853"/>
                <a:gd name="connsiteX30" fmla="*/ 237539 w 607639"/>
                <a:gd name="connsiteY30" fmla="*/ 342698 h 343853"/>
                <a:gd name="connsiteX31" fmla="*/ 232911 w 607639"/>
                <a:gd name="connsiteY31" fmla="*/ 343853 h 343853"/>
                <a:gd name="connsiteX32" fmla="*/ 226948 w 607639"/>
                <a:gd name="connsiteY32" fmla="*/ 341898 h 343853"/>
                <a:gd name="connsiteX33" fmla="*/ 4183 w 607639"/>
                <a:gd name="connsiteY33" fmla="*/ 180047 h 343853"/>
                <a:gd name="connsiteX34" fmla="*/ 0 w 607639"/>
                <a:gd name="connsiteY34" fmla="*/ 171870 h 343853"/>
                <a:gd name="connsiteX35" fmla="*/ 4183 w 607639"/>
                <a:gd name="connsiteY35" fmla="*/ 163693 h 343853"/>
                <a:gd name="connsiteX36" fmla="*/ 226948 w 607639"/>
                <a:gd name="connsiteY36" fmla="*/ 1931 h 343853"/>
                <a:gd name="connsiteX37" fmla="*/ 237539 w 607639"/>
                <a:gd name="connsiteY37" fmla="*/ 1131 h 34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07639" h="343853">
                  <a:moveTo>
                    <a:pt x="577181" y="111270"/>
                  </a:moveTo>
                  <a:cubicBezTo>
                    <a:pt x="594013" y="111270"/>
                    <a:pt x="607639" y="124866"/>
                    <a:pt x="607639" y="141573"/>
                  </a:cubicBezTo>
                  <a:lnTo>
                    <a:pt x="607639" y="202269"/>
                  </a:lnTo>
                  <a:cubicBezTo>
                    <a:pt x="607639" y="218976"/>
                    <a:pt x="594013" y="232572"/>
                    <a:pt x="577181" y="232572"/>
                  </a:cubicBezTo>
                  <a:cubicBezTo>
                    <a:pt x="560438" y="232572"/>
                    <a:pt x="546812" y="218976"/>
                    <a:pt x="546812" y="202269"/>
                  </a:cubicBezTo>
                  <a:lnTo>
                    <a:pt x="546812" y="141573"/>
                  </a:lnTo>
                  <a:cubicBezTo>
                    <a:pt x="546812" y="124866"/>
                    <a:pt x="560438" y="111270"/>
                    <a:pt x="577181" y="111270"/>
                  </a:cubicBezTo>
                  <a:close/>
                  <a:moveTo>
                    <a:pt x="496216" y="111270"/>
                  </a:moveTo>
                  <a:cubicBezTo>
                    <a:pt x="512945" y="111270"/>
                    <a:pt x="526559" y="124866"/>
                    <a:pt x="526559" y="141573"/>
                  </a:cubicBezTo>
                  <a:lnTo>
                    <a:pt x="526559" y="202269"/>
                  </a:lnTo>
                  <a:cubicBezTo>
                    <a:pt x="526559" y="218976"/>
                    <a:pt x="512945" y="232572"/>
                    <a:pt x="496216" y="232572"/>
                  </a:cubicBezTo>
                  <a:cubicBezTo>
                    <a:pt x="479487" y="232572"/>
                    <a:pt x="465873" y="218976"/>
                    <a:pt x="465873" y="202269"/>
                  </a:cubicBezTo>
                  <a:lnTo>
                    <a:pt x="465873" y="141573"/>
                  </a:lnTo>
                  <a:cubicBezTo>
                    <a:pt x="465873" y="124866"/>
                    <a:pt x="479487" y="111270"/>
                    <a:pt x="496216" y="111270"/>
                  </a:cubicBezTo>
                  <a:close/>
                  <a:moveTo>
                    <a:pt x="415207" y="111270"/>
                  </a:moveTo>
                  <a:cubicBezTo>
                    <a:pt x="431936" y="111270"/>
                    <a:pt x="445550" y="124866"/>
                    <a:pt x="445550" y="141573"/>
                  </a:cubicBezTo>
                  <a:lnTo>
                    <a:pt x="445550" y="202269"/>
                  </a:lnTo>
                  <a:cubicBezTo>
                    <a:pt x="445550" y="218976"/>
                    <a:pt x="431936" y="232572"/>
                    <a:pt x="415207" y="232572"/>
                  </a:cubicBezTo>
                  <a:cubicBezTo>
                    <a:pt x="398478" y="232572"/>
                    <a:pt x="384864" y="218976"/>
                    <a:pt x="384864" y="202269"/>
                  </a:cubicBezTo>
                  <a:lnTo>
                    <a:pt x="384864" y="141573"/>
                  </a:lnTo>
                  <a:cubicBezTo>
                    <a:pt x="384864" y="124866"/>
                    <a:pt x="398478" y="111270"/>
                    <a:pt x="415207" y="111270"/>
                  </a:cubicBezTo>
                  <a:close/>
                  <a:moveTo>
                    <a:pt x="237539" y="1131"/>
                  </a:moveTo>
                  <a:cubicBezTo>
                    <a:pt x="240921" y="2819"/>
                    <a:pt x="243057" y="6286"/>
                    <a:pt x="243057" y="10108"/>
                  </a:cubicBezTo>
                  <a:lnTo>
                    <a:pt x="243057" y="111253"/>
                  </a:lnTo>
                  <a:lnTo>
                    <a:pt x="354395" y="111253"/>
                  </a:lnTo>
                  <a:cubicBezTo>
                    <a:pt x="360002" y="111253"/>
                    <a:pt x="364541" y="115786"/>
                    <a:pt x="364541" y="121297"/>
                  </a:cubicBezTo>
                  <a:lnTo>
                    <a:pt x="364541" y="222443"/>
                  </a:lnTo>
                  <a:cubicBezTo>
                    <a:pt x="364541" y="228042"/>
                    <a:pt x="360002" y="232575"/>
                    <a:pt x="354395" y="232575"/>
                  </a:cubicBezTo>
                  <a:lnTo>
                    <a:pt x="243057" y="232575"/>
                  </a:lnTo>
                  <a:lnTo>
                    <a:pt x="243057" y="333721"/>
                  </a:lnTo>
                  <a:cubicBezTo>
                    <a:pt x="243057" y="337542"/>
                    <a:pt x="240921" y="341009"/>
                    <a:pt x="237539" y="342698"/>
                  </a:cubicBezTo>
                  <a:cubicBezTo>
                    <a:pt x="236026" y="343409"/>
                    <a:pt x="234513" y="343853"/>
                    <a:pt x="232911" y="343853"/>
                  </a:cubicBezTo>
                  <a:cubicBezTo>
                    <a:pt x="230775" y="343853"/>
                    <a:pt x="228728" y="343142"/>
                    <a:pt x="226948" y="341898"/>
                  </a:cubicBezTo>
                  <a:lnTo>
                    <a:pt x="4183" y="180047"/>
                  </a:lnTo>
                  <a:cubicBezTo>
                    <a:pt x="1513" y="178180"/>
                    <a:pt x="0" y="175158"/>
                    <a:pt x="0" y="171870"/>
                  </a:cubicBezTo>
                  <a:cubicBezTo>
                    <a:pt x="0" y="168670"/>
                    <a:pt x="1513" y="165648"/>
                    <a:pt x="4183" y="163693"/>
                  </a:cubicBezTo>
                  <a:lnTo>
                    <a:pt x="226948" y="1931"/>
                  </a:lnTo>
                  <a:cubicBezTo>
                    <a:pt x="230063" y="-291"/>
                    <a:pt x="234157" y="-647"/>
                    <a:pt x="237539" y="1131"/>
                  </a:cubicBezTo>
                  <a:close/>
                </a:path>
              </a:pathLst>
            </a:custGeom>
            <a:gradFill flip="none" rotWithShape="1">
              <a:gsLst>
                <a:gs pos="21000">
                  <a:srgbClr val="EE3B36"/>
                </a:gs>
                <a:gs pos="37000">
                  <a:schemeClr val="accent4">
                    <a:alpha val="38000"/>
                  </a:schemeClr>
                </a:gs>
                <a:gs pos="55000">
                  <a:srgbClr val="43E648">
                    <a:alpha val="34000"/>
                  </a:srgbClr>
                </a:gs>
                <a:gs pos="75000">
                  <a:srgbClr val="36D5B0">
                    <a:alpha val="60000"/>
                  </a:srgbClr>
                </a:gs>
                <a:gs pos="88000">
                  <a:srgbClr val="00A5A9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>
                <a:cs typeface="+mn-ea"/>
                <a:sym typeface="+mn-lt"/>
              </a:endParaRPr>
            </a:p>
          </p:txBody>
        </p:sp>
        <p:cxnSp>
          <p:nvCxnSpPr>
            <p:cNvPr id="129" name="直接连接符 128"/>
            <p:cNvCxnSpPr/>
            <p:nvPr/>
          </p:nvCxnSpPr>
          <p:spPr>
            <a:xfrm>
              <a:off x="8124825" y="2961553"/>
              <a:ext cx="2557028" cy="0"/>
            </a:xfrm>
            <a:prstGeom prst="line">
              <a:avLst/>
            </a:prstGeom>
            <a:ln w="22225" cap="rnd" cmpd="dbl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>
              <a:off x="7016616" y="3324048"/>
              <a:ext cx="498609" cy="0"/>
            </a:xfrm>
            <a:prstGeom prst="line">
              <a:avLst/>
            </a:prstGeom>
            <a:ln w="22225" cap="rnd" cmpd="dbl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2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内容占位符 16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68642" y="803592"/>
            <a:ext cx="3792071" cy="463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200" b="1">
                <a:solidFill>
                  <a:srgbClr val="00A5A9"/>
                </a:solidFill>
                <a:cs typeface="+mn-ea"/>
                <a:sym typeface="+mn-lt"/>
              </a:rPr>
              <a:t>分子的极性</a:t>
            </a:r>
            <a:endParaRPr lang="zh-CN" altLang="en-US" sz="2200" b="1">
              <a:solidFill>
                <a:srgbClr val="00A5A9"/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04773" y="1428586"/>
            <a:ext cx="6964715" cy="553339"/>
            <a:chOff x="2615183" y="1798156"/>
            <a:chExt cx="6964715" cy="553339"/>
          </a:xfrm>
        </p:grpSpPr>
        <p:sp>
          <p:nvSpPr>
            <p:cNvPr id="2" name="矩形: 圆角 1"/>
            <p:cNvSpPr/>
            <p:nvPr/>
          </p:nvSpPr>
          <p:spPr>
            <a:xfrm>
              <a:off x="2615183" y="1798156"/>
              <a:ext cx="6964715" cy="553339"/>
            </a:xfrm>
            <a:custGeom>
              <a:avLst/>
              <a:gdLst>
                <a:gd name="connsiteX0" fmla="*/ 0 w 6964715"/>
                <a:gd name="connsiteY0" fmla="*/ 92225 h 553339"/>
                <a:gd name="connsiteX1" fmla="*/ 92225 w 6964715"/>
                <a:gd name="connsiteY1" fmla="*/ 0 h 553339"/>
                <a:gd name="connsiteX2" fmla="*/ 657247 w 6964715"/>
                <a:gd name="connsiteY2" fmla="*/ 0 h 553339"/>
                <a:gd name="connsiteX3" fmla="*/ 1222269 w 6964715"/>
                <a:gd name="connsiteY3" fmla="*/ 0 h 553339"/>
                <a:gd name="connsiteX4" fmla="*/ 1855094 w 6964715"/>
                <a:gd name="connsiteY4" fmla="*/ 0 h 553339"/>
                <a:gd name="connsiteX5" fmla="*/ 2420116 w 6964715"/>
                <a:gd name="connsiteY5" fmla="*/ 0 h 553339"/>
                <a:gd name="connsiteX6" fmla="*/ 2917335 w 6964715"/>
                <a:gd name="connsiteY6" fmla="*/ 0 h 553339"/>
                <a:gd name="connsiteX7" fmla="*/ 3550160 w 6964715"/>
                <a:gd name="connsiteY7" fmla="*/ 0 h 553339"/>
                <a:gd name="connsiteX8" fmla="*/ 3979577 w 6964715"/>
                <a:gd name="connsiteY8" fmla="*/ 0 h 553339"/>
                <a:gd name="connsiteX9" fmla="*/ 4408994 w 6964715"/>
                <a:gd name="connsiteY9" fmla="*/ 0 h 553339"/>
                <a:gd name="connsiteX10" fmla="*/ 4906213 w 6964715"/>
                <a:gd name="connsiteY10" fmla="*/ 0 h 553339"/>
                <a:gd name="connsiteX11" fmla="*/ 5267827 w 6964715"/>
                <a:gd name="connsiteY11" fmla="*/ 0 h 553339"/>
                <a:gd name="connsiteX12" fmla="*/ 5968455 w 6964715"/>
                <a:gd name="connsiteY12" fmla="*/ 0 h 553339"/>
                <a:gd name="connsiteX13" fmla="*/ 6872490 w 6964715"/>
                <a:gd name="connsiteY13" fmla="*/ 0 h 553339"/>
                <a:gd name="connsiteX14" fmla="*/ 6964715 w 6964715"/>
                <a:gd name="connsiteY14" fmla="*/ 92225 h 553339"/>
                <a:gd name="connsiteX15" fmla="*/ 6964715 w 6964715"/>
                <a:gd name="connsiteY15" fmla="*/ 461114 h 553339"/>
                <a:gd name="connsiteX16" fmla="*/ 6872490 w 6964715"/>
                <a:gd name="connsiteY16" fmla="*/ 553339 h 553339"/>
                <a:gd name="connsiteX17" fmla="*/ 6239665 w 6964715"/>
                <a:gd name="connsiteY17" fmla="*/ 553339 h 553339"/>
                <a:gd name="connsiteX18" fmla="*/ 5674643 w 6964715"/>
                <a:gd name="connsiteY18" fmla="*/ 553339 h 553339"/>
                <a:gd name="connsiteX19" fmla="*/ 5177424 w 6964715"/>
                <a:gd name="connsiteY19" fmla="*/ 553339 h 553339"/>
                <a:gd name="connsiteX20" fmla="*/ 4748007 w 6964715"/>
                <a:gd name="connsiteY20" fmla="*/ 553339 h 553339"/>
                <a:gd name="connsiteX21" fmla="*/ 4047380 w 6964715"/>
                <a:gd name="connsiteY21" fmla="*/ 553339 h 553339"/>
                <a:gd name="connsiteX22" fmla="*/ 3346752 w 6964715"/>
                <a:gd name="connsiteY22" fmla="*/ 553339 h 553339"/>
                <a:gd name="connsiteX23" fmla="*/ 2917335 w 6964715"/>
                <a:gd name="connsiteY23" fmla="*/ 553339 h 553339"/>
                <a:gd name="connsiteX24" fmla="*/ 2420116 w 6964715"/>
                <a:gd name="connsiteY24" fmla="*/ 553339 h 553339"/>
                <a:gd name="connsiteX25" fmla="*/ 1990699 w 6964715"/>
                <a:gd name="connsiteY25" fmla="*/ 553339 h 553339"/>
                <a:gd name="connsiteX26" fmla="*/ 1629085 w 6964715"/>
                <a:gd name="connsiteY26" fmla="*/ 553339 h 553339"/>
                <a:gd name="connsiteX27" fmla="*/ 928458 w 6964715"/>
                <a:gd name="connsiteY27" fmla="*/ 553339 h 553339"/>
                <a:gd name="connsiteX28" fmla="*/ 92225 w 6964715"/>
                <a:gd name="connsiteY28" fmla="*/ 553339 h 553339"/>
                <a:gd name="connsiteX29" fmla="*/ 0 w 6964715"/>
                <a:gd name="connsiteY29" fmla="*/ 461114 h 553339"/>
                <a:gd name="connsiteX30" fmla="*/ 0 w 6964715"/>
                <a:gd name="connsiteY30" fmla="*/ 92225 h 553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964715" h="553339" fill="none" extrusionOk="0">
                  <a:moveTo>
                    <a:pt x="0" y="92225"/>
                  </a:moveTo>
                  <a:cubicBezTo>
                    <a:pt x="9037" y="46523"/>
                    <a:pt x="36957" y="-2306"/>
                    <a:pt x="92225" y="0"/>
                  </a:cubicBezTo>
                  <a:cubicBezTo>
                    <a:pt x="318297" y="-41057"/>
                    <a:pt x="485809" y="156"/>
                    <a:pt x="657247" y="0"/>
                  </a:cubicBezTo>
                  <a:cubicBezTo>
                    <a:pt x="828685" y="-156"/>
                    <a:pt x="984619" y="12995"/>
                    <a:pt x="1222269" y="0"/>
                  </a:cubicBezTo>
                  <a:cubicBezTo>
                    <a:pt x="1459919" y="-12995"/>
                    <a:pt x="1548047" y="15175"/>
                    <a:pt x="1855094" y="0"/>
                  </a:cubicBezTo>
                  <a:cubicBezTo>
                    <a:pt x="2162142" y="-15175"/>
                    <a:pt x="2279294" y="41265"/>
                    <a:pt x="2420116" y="0"/>
                  </a:cubicBezTo>
                  <a:cubicBezTo>
                    <a:pt x="2560938" y="-41265"/>
                    <a:pt x="2801671" y="10569"/>
                    <a:pt x="2917335" y="0"/>
                  </a:cubicBezTo>
                  <a:cubicBezTo>
                    <a:pt x="3032999" y="-10569"/>
                    <a:pt x="3401295" y="8760"/>
                    <a:pt x="3550160" y="0"/>
                  </a:cubicBezTo>
                  <a:cubicBezTo>
                    <a:pt x="3699025" y="-8760"/>
                    <a:pt x="3796907" y="22998"/>
                    <a:pt x="3979577" y="0"/>
                  </a:cubicBezTo>
                  <a:cubicBezTo>
                    <a:pt x="4162247" y="-22998"/>
                    <a:pt x="4227485" y="50535"/>
                    <a:pt x="4408994" y="0"/>
                  </a:cubicBezTo>
                  <a:cubicBezTo>
                    <a:pt x="4590503" y="-50535"/>
                    <a:pt x="4729880" y="6936"/>
                    <a:pt x="4906213" y="0"/>
                  </a:cubicBezTo>
                  <a:cubicBezTo>
                    <a:pt x="5082546" y="-6936"/>
                    <a:pt x="5146567" y="18446"/>
                    <a:pt x="5267827" y="0"/>
                  </a:cubicBezTo>
                  <a:cubicBezTo>
                    <a:pt x="5389087" y="-18446"/>
                    <a:pt x="5734083" y="36027"/>
                    <a:pt x="5968455" y="0"/>
                  </a:cubicBezTo>
                  <a:cubicBezTo>
                    <a:pt x="6202827" y="-36027"/>
                    <a:pt x="6477843" y="72392"/>
                    <a:pt x="6872490" y="0"/>
                  </a:cubicBezTo>
                  <a:cubicBezTo>
                    <a:pt x="6923379" y="-1359"/>
                    <a:pt x="6964386" y="44575"/>
                    <a:pt x="6964715" y="92225"/>
                  </a:cubicBezTo>
                  <a:cubicBezTo>
                    <a:pt x="6965377" y="219648"/>
                    <a:pt x="6931315" y="313266"/>
                    <a:pt x="6964715" y="461114"/>
                  </a:cubicBezTo>
                  <a:cubicBezTo>
                    <a:pt x="6966152" y="513117"/>
                    <a:pt x="6910528" y="549615"/>
                    <a:pt x="6872490" y="553339"/>
                  </a:cubicBezTo>
                  <a:cubicBezTo>
                    <a:pt x="6688742" y="612862"/>
                    <a:pt x="6406299" y="485282"/>
                    <a:pt x="6239665" y="553339"/>
                  </a:cubicBezTo>
                  <a:cubicBezTo>
                    <a:pt x="6073032" y="621396"/>
                    <a:pt x="5874866" y="492720"/>
                    <a:pt x="5674643" y="553339"/>
                  </a:cubicBezTo>
                  <a:cubicBezTo>
                    <a:pt x="5474420" y="613958"/>
                    <a:pt x="5379338" y="533950"/>
                    <a:pt x="5177424" y="553339"/>
                  </a:cubicBezTo>
                  <a:cubicBezTo>
                    <a:pt x="4975510" y="572728"/>
                    <a:pt x="4927249" y="526437"/>
                    <a:pt x="4748007" y="553339"/>
                  </a:cubicBezTo>
                  <a:cubicBezTo>
                    <a:pt x="4568765" y="580241"/>
                    <a:pt x="4327781" y="496255"/>
                    <a:pt x="4047380" y="553339"/>
                  </a:cubicBezTo>
                  <a:cubicBezTo>
                    <a:pt x="3766979" y="610423"/>
                    <a:pt x="3650762" y="474137"/>
                    <a:pt x="3346752" y="553339"/>
                  </a:cubicBezTo>
                  <a:cubicBezTo>
                    <a:pt x="3042742" y="632541"/>
                    <a:pt x="3031096" y="531252"/>
                    <a:pt x="2917335" y="553339"/>
                  </a:cubicBezTo>
                  <a:cubicBezTo>
                    <a:pt x="2803574" y="575426"/>
                    <a:pt x="2550193" y="552061"/>
                    <a:pt x="2420116" y="553339"/>
                  </a:cubicBezTo>
                  <a:cubicBezTo>
                    <a:pt x="2290039" y="554617"/>
                    <a:pt x="2106415" y="536687"/>
                    <a:pt x="1990699" y="553339"/>
                  </a:cubicBezTo>
                  <a:cubicBezTo>
                    <a:pt x="1874983" y="569991"/>
                    <a:pt x="1785392" y="518200"/>
                    <a:pt x="1629085" y="553339"/>
                  </a:cubicBezTo>
                  <a:cubicBezTo>
                    <a:pt x="1472778" y="588478"/>
                    <a:pt x="1173725" y="508121"/>
                    <a:pt x="928458" y="553339"/>
                  </a:cubicBezTo>
                  <a:cubicBezTo>
                    <a:pt x="683191" y="598557"/>
                    <a:pt x="356264" y="512577"/>
                    <a:pt x="92225" y="553339"/>
                  </a:cubicBezTo>
                  <a:cubicBezTo>
                    <a:pt x="40279" y="543431"/>
                    <a:pt x="5421" y="517949"/>
                    <a:pt x="0" y="461114"/>
                  </a:cubicBezTo>
                  <a:cubicBezTo>
                    <a:pt x="-32358" y="287460"/>
                    <a:pt x="20171" y="271284"/>
                    <a:pt x="0" y="92225"/>
                  </a:cubicBezTo>
                  <a:close/>
                </a:path>
                <a:path w="6964715" h="553339" stroke="0" extrusionOk="0">
                  <a:moveTo>
                    <a:pt x="0" y="92225"/>
                  </a:moveTo>
                  <a:cubicBezTo>
                    <a:pt x="-4595" y="40559"/>
                    <a:pt x="41465" y="-3876"/>
                    <a:pt x="92225" y="0"/>
                  </a:cubicBezTo>
                  <a:cubicBezTo>
                    <a:pt x="233693" y="-64973"/>
                    <a:pt x="541319" y="37886"/>
                    <a:pt x="657247" y="0"/>
                  </a:cubicBezTo>
                  <a:cubicBezTo>
                    <a:pt x="773175" y="-37886"/>
                    <a:pt x="938689" y="14618"/>
                    <a:pt x="1018861" y="0"/>
                  </a:cubicBezTo>
                  <a:cubicBezTo>
                    <a:pt x="1099033" y="-14618"/>
                    <a:pt x="1337441" y="23071"/>
                    <a:pt x="1516081" y="0"/>
                  </a:cubicBezTo>
                  <a:cubicBezTo>
                    <a:pt x="1694721" y="-23071"/>
                    <a:pt x="1859518" y="17804"/>
                    <a:pt x="1945497" y="0"/>
                  </a:cubicBezTo>
                  <a:cubicBezTo>
                    <a:pt x="2031476" y="-17804"/>
                    <a:pt x="2441307" y="285"/>
                    <a:pt x="2578322" y="0"/>
                  </a:cubicBezTo>
                  <a:cubicBezTo>
                    <a:pt x="2715337" y="-285"/>
                    <a:pt x="3082391" y="15980"/>
                    <a:pt x="3211147" y="0"/>
                  </a:cubicBezTo>
                  <a:cubicBezTo>
                    <a:pt x="3339903" y="-15980"/>
                    <a:pt x="3533018" y="57652"/>
                    <a:pt x="3708366" y="0"/>
                  </a:cubicBezTo>
                  <a:cubicBezTo>
                    <a:pt x="3883714" y="-57652"/>
                    <a:pt x="4148521" y="55407"/>
                    <a:pt x="4408994" y="0"/>
                  </a:cubicBezTo>
                  <a:cubicBezTo>
                    <a:pt x="4669467" y="-55407"/>
                    <a:pt x="4596885" y="37751"/>
                    <a:pt x="4770608" y="0"/>
                  </a:cubicBezTo>
                  <a:cubicBezTo>
                    <a:pt x="4944331" y="-37751"/>
                    <a:pt x="5292431" y="5312"/>
                    <a:pt x="5471235" y="0"/>
                  </a:cubicBezTo>
                  <a:cubicBezTo>
                    <a:pt x="5650039" y="-5312"/>
                    <a:pt x="5913779" y="60049"/>
                    <a:pt x="6036257" y="0"/>
                  </a:cubicBezTo>
                  <a:cubicBezTo>
                    <a:pt x="6158735" y="-60049"/>
                    <a:pt x="6634156" y="79144"/>
                    <a:pt x="6872490" y="0"/>
                  </a:cubicBezTo>
                  <a:cubicBezTo>
                    <a:pt x="6925783" y="2595"/>
                    <a:pt x="6977816" y="45571"/>
                    <a:pt x="6964715" y="92225"/>
                  </a:cubicBezTo>
                  <a:cubicBezTo>
                    <a:pt x="6987390" y="191582"/>
                    <a:pt x="6931313" y="305536"/>
                    <a:pt x="6964715" y="461114"/>
                  </a:cubicBezTo>
                  <a:cubicBezTo>
                    <a:pt x="6968778" y="516226"/>
                    <a:pt x="6925002" y="545414"/>
                    <a:pt x="6872490" y="553339"/>
                  </a:cubicBezTo>
                  <a:cubicBezTo>
                    <a:pt x="6596366" y="621289"/>
                    <a:pt x="6381817" y="532968"/>
                    <a:pt x="6171863" y="553339"/>
                  </a:cubicBezTo>
                  <a:cubicBezTo>
                    <a:pt x="5961909" y="573710"/>
                    <a:pt x="5673471" y="521052"/>
                    <a:pt x="5539038" y="553339"/>
                  </a:cubicBezTo>
                  <a:cubicBezTo>
                    <a:pt x="5404605" y="585626"/>
                    <a:pt x="5222238" y="523540"/>
                    <a:pt x="4906213" y="553339"/>
                  </a:cubicBezTo>
                  <a:cubicBezTo>
                    <a:pt x="4590189" y="583138"/>
                    <a:pt x="4450525" y="473622"/>
                    <a:pt x="4205586" y="553339"/>
                  </a:cubicBezTo>
                  <a:cubicBezTo>
                    <a:pt x="3960647" y="633056"/>
                    <a:pt x="3715916" y="488877"/>
                    <a:pt x="3572761" y="553339"/>
                  </a:cubicBezTo>
                  <a:cubicBezTo>
                    <a:pt x="3429606" y="617801"/>
                    <a:pt x="3239001" y="528720"/>
                    <a:pt x="3143344" y="553339"/>
                  </a:cubicBezTo>
                  <a:cubicBezTo>
                    <a:pt x="3047687" y="577958"/>
                    <a:pt x="2880719" y="532867"/>
                    <a:pt x="2646125" y="553339"/>
                  </a:cubicBezTo>
                  <a:cubicBezTo>
                    <a:pt x="2411531" y="573811"/>
                    <a:pt x="2300686" y="549838"/>
                    <a:pt x="2081103" y="553339"/>
                  </a:cubicBezTo>
                  <a:cubicBezTo>
                    <a:pt x="1861520" y="556840"/>
                    <a:pt x="1743518" y="534434"/>
                    <a:pt x="1651686" y="553339"/>
                  </a:cubicBezTo>
                  <a:cubicBezTo>
                    <a:pt x="1559854" y="572244"/>
                    <a:pt x="1447391" y="542108"/>
                    <a:pt x="1290072" y="553339"/>
                  </a:cubicBezTo>
                  <a:cubicBezTo>
                    <a:pt x="1132753" y="564570"/>
                    <a:pt x="1019088" y="541712"/>
                    <a:pt x="928458" y="553339"/>
                  </a:cubicBezTo>
                  <a:cubicBezTo>
                    <a:pt x="837828" y="564966"/>
                    <a:pt x="455984" y="473660"/>
                    <a:pt x="92225" y="553339"/>
                  </a:cubicBezTo>
                  <a:cubicBezTo>
                    <a:pt x="47539" y="557016"/>
                    <a:pt x="-1608" y="503055"/>
                    <a:pt x="0" y="461114"/>
                  </a:cubicBezTo>
                  <a:cubicBezTo>
                    <a:pt x="-26739" y="278393"/>
                    <a:pt x="13376" y="264013"/>
                    <a:pt x="0" y="92225"/>
                  </a:cubicBezTo>
                  <a:close/>
                </a:path>
              </a:pathLst>
            </a:custGeom>
            <a:solidFill>
              <a:srgbClr val="00A5A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735467" y="1859736"/>
              <a:ext cx="5710480" cy="4301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000" b="1">
                  <a:solidFill>
                    <a:schemeClr val="bg1"/>
                  </a:solidFill>
                  <a:cs typeface="+mn-ea"/>
                  <a:sym typeface="+mn-lt"/>
                </a:rPr>
                <a:t>共价键的极性和分子的极性之间有必然的联系吗？</a:t>
              </a:r>
              <a:endParaRPr lang="zh-CN" altLang="en-US" sz="20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667107" y="1859736"/>
              <a:ext cx="69088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000" b="1">
                  <a:solidFill>
                    <a:srgbClr val="FFC000"/>
                  </a:solidFill>
                  <a:cs typeface="+mn-ea"/>
                  <a:sym typeface="+mn-lt"/>
                </a:rPr>
                <a:t>问题</a:t>
              </a:r>
              <a:endParaRPr lang="zh-CN" altLang="en-US" sz="2000" b="1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407293" y="1910300"/>
              <a:ext cx="329053" cy="32905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006262" y="2728532"/>
            <a:ext cx="2999967" cy="2288686"/>
            <a:chOff x="2688644" y="3039975"/>
            <a:chExt cx="2999967" cy="2288686"/>
          </a:xfrm>
        </p:grpSpPr>
        <p:sp>
          <p:nvSpPr>
            <p:cNvPr id="12" name="矩形 11"/>
            <p:cNvSpPr/>
            <p:nvPr/>
          </p:nvSpPr>
          <p:spPr>
            <a:xfrm>
              <a:off x="2688644" y="4894583"/>
              <a:ext cx="2999967" cy="434078"/>
            </a:xfrm>
            <a:prstGeom prst="rect">
              <a:avLst/>
            </a:prstGeom>
            <a:solidFill>
              <a:srgbClr val="00A5B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3133960" y="3072028"/>
              <a:ext cx="2109335" cy="1761497"/>
              <a:chOff x="3168432" y="3072028"/>
              <a:chExt cx="2109335" cy="1761497"/>
            </a:xfrm>
          </p:grpSpPr>
          <p:pic>
            <p:nvPicPr>
              <p:cNvPr id="30" name="图片 29" descr="地上的球&#10;&#10;描述已自动生成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478" t="18199" r="34752" b="18652"/>
              <a:stretch>
                <a:fillRect/>
              </a:stretch>
            </p:blipFill>
            <p:spPr>
              <a:xfrm rot="5400000">
                <a:off x="3536483" y="3092241"/>
                <a:ext cx="1373233" cy="2109335"/>
              </a:xfrm>
              <a:prstGeom prst="rect">
                <a:avLst/>
              </a:prstGeom>
            </p:spPr>
          </p:pic>
          <p:sp>
            <p:nvSpPr>
              <p:cNvPr id="18" name="文本框 17"/>
              <p:cNvSpPr txBox="1"/>
              <p:nvPr/>
            </p:nvSpPr>
            <p:spPr>
              <a:xfrm>
                <a:off x="3998835" y="3072028"/>
                <a:ext cx="448528" cy="488185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eaLnBrk="1" fontAlgn="auto" latinLnBrk="0" hangingPunct="0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r>
                  <a:rPr kumimoji="0" lang="el-GR" altLang="zh-CN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δ</a:t>
                </a:r>
                <a:r>
                  <a:rPr kumimoji="0" lang="en-US" altLang="zh-CN" sz="2000" b="1" i="0" u="none" strike="noStrike" kern="0" cap="none" spc="0" normalizeH="0" baseline="3000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-</a:t>
                </a:r>
                <a:endParaRPr kumimoji="0" lang="zh-CN" altLang="en-US" sz="2000" b="1" i="0" u="none" strike="noStrike" kern="0" cap="none" spc="0" normalizeH="0" baseline="30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3268635" y="3718094"/>
                <a:ext cx="448528" cy="488185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eaLnBrk="1" fontAlgn="auto" latinLnBrk="0" hangingPunct="0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r>
                  <a:rPr kumimoji="0" lang="el-GR" altLang="zh-CN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δ</a:t>
                </a:r>
                <a:r>
                  <a:rPr kumimoji="0" lang="en-US" altLang="zh-CN" sz="2000" b="1" i="0" u="none" strike="noStrike" kern="0" cap="none" spc="0" normalizeH="0" baseline="3000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+</a:t>
                </a:r>
                <a:endParaRPr kumimoji="0" lang="zh-CN" altLang="en-US" sz="2000" b="1" i="0" u="none" strike="noStrike" kern="0" cap="none" spc="0" normalizeH="0" baseline="30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" name="矩形: 圆顶角 5"/>
            <p:cNvSpPr/>
            <p:nvPr/>
          </p:nvSpPr>
          <p:spPr>
            <a:xfrm>
              <a:off x="2688644" y="3039975"/>
              <a:ext cx="2999967" cy="1838415"/>
            </a:xfrm>
            <a:prstGeom prst="round2SameRect">
              <a:avLst>
                <a:gd name="adj1" fmla="val 6914"/>
                <a:gd name="adj2" fmla="val 0"/>
              </a:avLst>
            </a:prstGeom>
            <a:noFill/>
            <a:ln w="19050">
              <a:solidFill>
                <a:srgbClr val="00A5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3855042" y="4896916"/>
              <a:ext cx="667170" cy="4294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>
                  <a:solidFill>
                    <a:srgbClr val="FFC000"/>
                  </a:solidFill>
                  <a:cs typeface="+mn-ea"/>
                  <a:sym typeface="+mn-lt"/>
                </a:rPr>
                <a:t>H</a:t>
              </a:r>
              <a:r>
                <a:rPr lang="en-US" altLang="zh-CN" sz="2000" b="1" baseline="-25000">
                  <a:solidFill>
                    <a:srgbClr val="FFC000"/>
                  </a:solidFill>
                  <a:cs typeface="+mn-ea"/>
                  <a:sym typeface="+mn-lt"/>
                </a:rPr>
                <a:t>2</a:t>
              </a:r>
              <a:r>
                <a:rPr lang="en-US" altLang="zh-CN" sz="2000" b="1">
                  <a:solidFill>
                    <a:srgbClr val="FFC000"/>
                  </a:solidFill>
                  <a:cs typeface="+mn-ea"/>
                  <a:sym typeface="+mn-lt"/>
                </a:rPr>
                <a:t>O</a:t>
              </a:r>
              <a:endParaRPr lang="zh-CN" altLang="en-US" sz="2000" b="1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060915" y="3645953"/>
            <a:ext cx="4124855" cy="497765"/>
            <a:chOff x="4060915" y="3957396"/>
            <a:chExt cx="4124855" cy="497765"/>
          </a:xfrm>
        </p:grpSpPr>
        <p:sp>
          <p:nvSpPr>
            <p:cNvPr id="10" name="文本框 9"/>
            <p:cNvSpPr txBox="1"/>
            <p:nvPr/>
          </p:nvSpPr>
          <p:spPr>
            <a:xfrm>
              <a:off x="5261568" y="3957396"/>
              <a:ext cx="1723549" cy="497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>
                  <a:solidFill>
                    <a:prstClr val="black"/>
                  </a:solidFill>
                  <a:cs typeface="+mn-ea"/>
                  <a:sym typeface="+mn-lt"/>
                </a:rPr>
                <a:t>极性共价键</a:t>
              </a:r>
              <a:endParaRPr lang="zh-CN" altLang="en-US" sz="2400" b="1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7146887" y="4206278"/>
              <a:ext cx="1038883" cy="0"/>
            </a:xfrm>
            <a:prstGeom prst="line">
              <a:avLst/>
            </a:prstGeom>
            <a:ln w="19050">
              <a:solidFill>
                <a:srgbClr val="00A5B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矩形: 圆角 36"/>
            <p:cNvSpPr/>
            <p:nvPr/>
          </p:nvSpPr>
          <p:spPr>
            <a:xfrm>
              <a:off x="5099798" y="3957397"/>
              <a:ext cx="2047088" cy="497763"/>
            </a:xfrm>
            <a:prstGeom prst="roundRect">
              <a:avLst>
                <a:gd name="adj" fmla="val 19218"/>
              </a:avLst>
            </a:prstGeom>
            <a:noFill/>
            <a:ln w="19050">
              <a:solidFill>
                <a:srgbClr val="00A5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4060915" y="4206278"/>
              <a:ext cx="1038883" cy="0"/>
            </a:xfrm>
            <a:prstGeom prst="line">
              <a:avLst/>
            </a:prstGeom>
            <a:ln w="19050">
              <a:solidFill>
                <a:srgbClr val="00A5B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文本框 47"/>
          <p:cNvSpPr txBox="1"/>
          <p:nvPr/>
        </p:nvSpPr>
        <p:spPr>
          <a:xfrm>
            <a:off x="1135002" y="5026767"/>
            <a:ext cx="2742486" cy="799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>
                <a:solidFill>
                  <a:prstClr val="black"/>
                </a:solidFill>
                <a:cs typeface="+mn-ea"/>
                <a:sym typeface="+mn-lt"/>
              </a:rPr>
              <a:t>正电中心和负电中心</a:t>
            </a:r>
            <a:endParaRPr lang="en-US" altLang="zh-CN" sz="2000" b="1">
              <a:solidFill>
                <a:prstClr val="black"/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b="1">
                <a:solidFill>
                  <a:srgbClr val="FF0000"/>
                </a:solidFill>
                <a:cs typeface="+mn-ea"/>
                <a:sym typeface="+mn-lt"/>
              </a:rPr>
              <a:t>不重合</a:t>
            </a:r>
            <a:endParaRPr lang="zh-CN" altLang="en-US" sz="2000" b="1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358010" y="5026767"/>
            <a:ext cx="2742486" cy="799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200" b="1">
                <a:solidFill>
                  <a:prstClr val="black"/>
                </a:solidFill>
                <a:cs typeface="+mn-ea"/>
              </a:defRPr>
            </a:lvl1pPr>
          </a:lstStyle>
          <a:p>
            <a:r>
              <a:rPr lang="zh-CN" altLang="en-US" sz="2000">
                <a:sym typeface="+mn-lt"/>
              </a:rPr>
              <a:t>正电中心和负电中心</a:t>
            </a:r>
            <a:endParaRPr lang="en-US" altLang="zh-CN" sz="2000">
              <a:sym typeface="+mn-lt"/>
            </a:endParaRPr>
          </a:p>
          <a:p>
            <a:r>
              <a:rPr lang="zh-CN" altLang="en-US" sz="2000">
                <a:solidFill>
                  <a:srgbClr val="FF0000"/>
                </a:solidFill>
                <a:sym typeface="+mn-lt"/>
              </a:rPr>
              <a:t>重合</a:t>
            </a:r>
            <a:endParaRPr lang="zh-CN" altLang="en-US" sz="2000">
              <a:solidFill>
                <a:srgbClr val="FF0000"/>
              </a:solidFill>
              <a:sym typeface="+mn-lt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1900951" y="5850044"/>
            <a:ext cx="1210588" cy="791340"/>
            <a:chOff x="1900951" y="5850044"/>
            <a:chExt cx="1210588" cy="791340"/>
          </a:xfrm>
        </p:grpSpPr>
        <p:sp>
          <p:nvSpPr>
            <p:cNvPr id="49" name="文本框 48"/>
            <p:cNvSpPr txBox="1"/>
            <p:nvPr/>
          </p:nvSpPr>
          <p:spPr>
            <a:xfrm>
              <a:off x="1900951" y="6211202"/>
              <a:ext cx="1210588" cy="430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>
                  <a:solidFill>
                    <a:srgbClr val="00A5B0"/>
                  </a:solidFill>
                  <a:cs typeface="+mn-ea"/>
                  <a:sym typeface="+mn-lt"/>
                </a:rPr>
                <a:t>极性分子</a:t>
              </a:r>
              <a:endParaRPr lang="zh-CN" altLang="en-US" sz="2000" b="1">
                <a:solidFill>
                  <a:srgbClr val="00A5B0"/>
                </a:solidFill>
                <a:cs typeface="+mn-ea"/>
                <a:sym typeface="+mn-lt"/>
              </a:endParaRPr>
            </a:p>
          </p:txBody>
        </p:sp>
        <p:sp>
          <p:nvSpPr>
            <p:cNvPr id="52" name="left-arrow_275218"/>
            <p:cNvSpPr/>
            <p:nvPr/>
          </p:nvSpPr>
          <p:spPr>
            <a:xfrm rot="16200000">
              <a:off x="2313736" y="5933616"/>
              <a:ext cx="385019" cy="217875"/>
            </a:xfrm>
            <a:custGeom>
              <a:avLst/>
              <a:gdLst>
                <a:gd name="connsiteX0" fmla="*/ 577181 w 607639"/>
                <a:gd name="connsiteY0" fmla="*/ 111270 h 343853"/>
                <a:gd name="connsiteX1" fmla="*/ 607639 w 607639"/>
                <a:gd name="connsiteY1" fmla="*/ 141573 h 343853"/>
                <a:gd name="connsiteX2" fmla="*/ 607639 w 607639"/>
                <a:gd name="connsiteY2" fmla="*/ 202269 h 343853"/>
                <a:gd name="connsiteX3" fmla="*/ 577181 w 607639"/>
                <a:gd name="connsiteY3" fmla="*/ 232572 h 343853"/>
                <a:gd name="connsiteX4" fmla="*/ 546812 w 607639"/>
                <a:gd name="connsiteY4" fmla="*/ 202269 h 343853"/>
                <a:gd name="connsiteX5" fmla="*/ 546812 w 607639"/>
                <a:gd name="connsiteY5" fmla="*/ 141573 h 343853"/>
                <a:gd name="connsiteX6" fmla="*/ 577181 w 607639"/>
                <a:gd name="connsiteY6" fmla="*/ 111270 h 343853"/>
                <a:gd name="connsiteX7" fmla="*/ 496216 w 607639"/>
                <a:gd name="connsiteY7" fmla="*/ 111270 h 343853"/>
                <a:gd name="connsiteX8" fmla="*/ 526559 w 607639"/>
                <a:gd name="connsiteY8" fmla="*/ 141573 h 343853"/>
                <a:gd name="connsiteX9" fmla="*/ 526559 w 607639"/>
                <a:gd name="connsiteY9" fmla="*/ 202269 h 343853"/>
                <a:gd name="connsiteX10" fmla="*/ 496216 w 607639"/>
                <a:gd name="connsiteY10" fmla="*/ 232572 h 343853"/>
                <a:gd name="connsiteX11" fmla="*/ 465873 w 607639"/>
                <a:gd name="connsiteY11" fmla="*/ 202269 h 343853"/>
                <a:gd name="connsiteX12" fmla="*/ 465873 w 607639"/>
                <a:gd name="connsiteY12" fmla="*/ 141573 h 343853"/>
                <a:gd name="connsiteX13" fmla="*/ 496216 w 607639"/>
                <a:gd name="connsiteY13" fmla="*/ 111270 h 343853"/>
                <a:gd name="connsiteX14" fmla="*/ 415207 w 607639"/>
                <a:gd name="connsiteY14" fmla="*/ 111270 h 343853"/>
                <a:gd name="connsiteX15" fmla="*/ 445550 w 607639"/>
                <a:gd name="connsiteY15" fmla="*/ 141573 h 343853"/>
                <a:gd name="connsiteX16" fmla="*/ 445550 w 607639"/>
                <a:gd name="connsiteY16" fmla="*/ 202269 h 343853"/>
                <a:gd name="connsiteX17" fmla="*/ 415207 w 607639"/>
                <a:gd name="connsiteY17" fmla="*/ 232572 h 343853"/>
                <a:gd name="connsiteX18" fmla="*/ 384864 w 607639"/>
                <a:gd name="connsiteY18" fmla="*/ 202269 h 343853"/>
                <a:gd name="connsiteX19" fmla="*/ 384864 w 607639"/>
                <a:gd name="connsiteY19" fmla="*/ 141573 h 343853"/>
                <a:gd name="connsiteX20" fmla="*/ 415207 w 607639"/>
                <a:gd name="connsiteY20" fmla="*/ 111270 h 343853"/>
                <a:gd name="connsiteX21" fmla="*/ 237539 w 607639"/>
                <a:gd name="connsiteY21" fmla="*/ 1131 h 343853"/>
                <a:gd name="connsiteX22" fmla="*/ 243057 w 607639"/>
                <a:gd name="connsiteY22" fmla="*/ 10108 h 343853"/>
                <a:gd name="connsiteX23" fmla="*/ 243057 w 607639"/>
                <a:gd name="connsiteY23" fmla="*/ 111253 h 343853"/>
                <a:gd name="connsiteX24" fmla="*/ 354395 w 607639"/>
                <a:gd name="connsiteY24" fmla="*/ 111253 h 343853"/>
                <a:gd name="connsiteX25" fmla="*/ 364541 w 607639"/>
                <a:gd name="connsiteY25" fmla="*/ 121297 h 343853"/>
                <a:gd name="connsiteX26" fmla="*/ 364541 w 607639"/>
                <a:gd name="connsiteY26" fmla="*/ 222443 h 343853"/>
                <a:gd name="connsiteX27" fmla="*/ 354395 w 607639"/>
                <a:gd name="connsiteY27" fmla="*/ 232575 h 343853"/>
                <a:gd name="connsiteX28" fmla="*/ 243057 w 607639"/>
                <a:gd name="connsiteY28" fmla="*/ 232575 h 343853"/>
                <a:gd name="connsiteX29" fmla="*/ 243057 w 607639"/>
                <a:gd name="connsiteY29" fmla="*/ 333721 h 343853"/>
                <a:gd name="connsiteX30" fmla="*/ 237539 w 607639"/>
                <a:gd name="connsiteY30" fmla="*/ 342698 h 343853"/>
                <a:gd name="connsiteX31" fmla="*/ 232911 w 607639"/>
                <a:gd name="connsiteY31" fmla="*/ 343853 h 343853"/>
                <a:gd name="connsiteX32" fmla="*/ 226948 w 607639"/>
                <a:gd name="connsiteY32" fmla="*/ 341898 h 343853"/>
                <a:gd name="connsiteX33" fmla="*/ 4183 w 607639"/>
                <a:gd name="connsiteY33" fmla="*/ 180047 h 343853"/>
                <a:gd name="connsiteX34" fmla="*/ 0 w 607639"/>
                <a:gd name="connsiteY34" fmla="*/ 171870 h 343853"/>
                <a:gd name="connsiteX35" fmla="*/ 4183 w 607639"/>
                <a:gd name="connsiteY35" fmla="*/ 163693 h 343853"/>
                <a:gd name="connsiteX36" fmla="*/ 226948 w 607639"/>
                <a:gd name="connsiteY36" fmla="*/ 1931 h 343853"/>
                <a:gd name="connsiteX37" fmla="*/ 237539 w 607639"/>
                <a:gd name="connsiteY37" fmla="*/ 1131 h 34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07639" h="343853">
                  <a:moveTo>
                    <a:pt x="577181" y="111270"/>
                  </a:moveTo>
                  <a:cubicBezTo>
                    <a:pt x="594013" y="111270"/>
                    <a:pt x="607639" y="124866"/>
                    <a:pt x="607639" y="141573"/>
                  </a:cubicBezTo>
                  <a:lnTo>
                    <a:pt x="607639" y="202269"/>
                  </a:lnTo>
                  <a:cubicBezTo>
                    <a:pt x="607639" y="218976"/>
                    <a:pt x="594013" y="232572"/>
                    <a:pt x="577181" y="232572"/>
                  </a:cubicBezTo>
                  <a:cubicBezTo>
                    <a:pt x="560438" y="232572"/>
                    <a:pt x="546812" y="218976"/>
                    <a:pt x="546812" y="202269"/>
                  </a:cubicBezTo>
                  <a:lnTo>
                    <a:pt x="546812" y="141573"/>
                  </a:lnTo>
                  <a:cubicBezTo>
                    <a:pt x="546812" y="124866"/>
                    <a:pt x="560438" y="111270"/>
                    <a:pt x="577181" y="111270"/>
                  </a:cubicBezTo>
                  <a:close/>
                  <a:moveTo>
                    <a:pt x="496216" y="111270"/>
                  </a:moveTo>
                  <a:cubicBezTo>
                    <a:pt x="512945" y="111270"/>
                    <a:pt x="526559" y="124866"/>
                    <a:pt x="526559" y="141573"/>
                  </a:cubicBezTo>
                  <a:lnTo>
                    <a:pt x="526559" y="202269"/>
                  </a:lnTo>
                  <a:cubicBezTo>
                    <a:pt x="526559" y="218976"/>
                    <a:pt x="512945" y="232572"/>
                    <a:pt x="496216" y="232572"/>
                  </a:cubicBezTo>
                  <a:cubicBezTo>
                    <a:pt x="479487" y="232572"/>
                    <a:pt x="465873" y="218976"/>
                    <a:pt x="465873" y="202269"/>
                  </a:cubicBezTo>
                  <a:lnTo>
                    <a:pt x="465873" y="141573"/>
                  </a:lnTo>
                  <a:cubicBezTo>
                    <a:pt x="465873" y="124866"/>
                    <a:pt x="479487" y="111270"/>
                    <a:pt x="496216" y="111270"/>
                  </a:cubicBezTo>
                  <a:close/>
                  <a:moveTo>
                    <a:pt x="415207" y="111270"/>
                  </a:moveTo>
                  <a:cubicBezTo>
                    <a:pt x="431936" y="111270"/>
                    <a:pt x="445550" y="124866"/>
                    <a:pt x="445550" y="141573"/>
                  </a:cubicBezTo>
                  <a:lnTo>
                    <a:pt x="445550" y="202269"/>
                  </a:lnTo>
                  <a:cubicBezTo>
                    <a:pt x="445550" y="218976"/>
                    <a:pt x="431936" y="232572"/>
                    <a:pt x="415207" y="232572"/>
                  </a:cubicBezTo>
                  <a:cubicBezTo>
                    <a:pt x="398478" y="232572"/>
                    <a:pt x="384864" y="218976"/>
                    <a:pt x="384864" y="202269"/>
                  </a:cubicBezTo>
                  <a:lnTo>
                    <a:pt x="384864" y="141573"/>
                  </a:lnTo>
                  <a:cubicBezTo>
                    <a:pt x="384864" y="124866"/>
                    <a:pt x="398478" y="111270"/>
                    <a:pt x="415207" y="111270"/>
                  </a:cubicBezTo>
                  <a:close/>
                  <a:moveTo>
                    <a:pt x="237539" y="1131"/>
                  </a:moveTo>
                  <a:cubicBezTo>
                    <a:pt x="240921" y="2819"/>
                    <a:pt x="243057" y="6286"/>
                    <a:pt x="243057" y="10108"/>
                  </a:cubicBezTo>
                  <a:lnTo>
                    <a:pt x="243057" y="111253"/>
                  </a:lnTo>
                  <a:lnTo>
                    <a:pt x="354395" y="111253"/>
                  </a:lnTo>
                  <a:cubicBezTo>
                    <a:pt x="360002" y="111253"/>
                    <a:pt x="364541" y="115786"/>
                    <a:pt x="364541" y="121297"/>
                  </a:cubicBezTo>
                  <a:lnTo>
                    <a:pt x="364541" y="222443"/>
                  </a:lnTo>
                  <a:cubicBezTo>
                    <a:pt x="364541" y="228042"/>
                    <a:pt x="360002" y="232575"/>
                    <a:pt x="354395" y="232575"/>
                  </a:cubicBezTo>
                  <a:lnTo>
                    <a:pt x="243057" y="232575"/>
                  </a:lnTo>
                  <a:lnTo>
                    <a:pt x="243057" y="333721"/>
                  </a:lnTo>
                  <a:cubicBezTo>
                    <a:pt x="243057" y="337542"/>
                    <a:pt x="240921" y="341009"/>
                    <a:pt x="237539" y="342698"/>
                  </a:cubicBezTo>
                  <a:cubicBezTo>
                    <a:pt x="236026" y="343409"/>
                    <a:pt x="234513" y="343853"/>
                    <a:pt x="232911" y="343853"/>
                  </a:cubicBezTo>
                  <a:cubicBezTo>
                    <a:pt x="230775" y="343853"/>
                    <a:pt x="228728" y="343142"/>
                    <a:pt x="226948" y="341898"/>
                  </a:cubicBezTo>
                  <a:lnTo>
                    <a:pt x="4183" y="180047"/>
                  </a:lnTo>
                  <a:cubicBezTo>
                    <a:pt x="1513" y="178180"/>
                    <a:pt x="0" y="175158"/>
                    <a:pt x="0" y="171870"/>
                  </a:cubicBezTo>
                  <a:cubicBezTo>
                    <a:pt x="0" y="168670"/>
                    <a:pt x="1513" y="165648"/>
                    <a:pt x="4183" y="163693"/>
                  </a:cubicBezTo>
                  <a:lnTo>
                    <a:pt x="226948" y="1931"/>
                  </a:lnTo>
                  <a:cubicBezTo>
                    <a:pt x="230063" y="-291"/>
                    <a:pt x="234157" y="-647"/>
                    <a:pt x="237539" y="1131"/>
                  </a:cubicBezTo>
                  <a:close/>
                </a:path>
              </a:pathLst>
            </a:custGeom>
            <a:solidFill>
              <a:srgbClr val="00A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00A5B0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995719" y="5850044"/>
            <a:ext cx="1467068" cy="791340"/>
            <a:chOff x="8995719" y="5850044"/>
            <a:chExt cx="1467068" cy="791340"/>
          </a:xfrm>
        </p:grpSpPr>
        <p:sp>
          <p:nvSpPr>
            <p:cNvPr id="51" name="文本框 50"/>
            <p:cNvSpPr txBox="1"/>
            <p:nvPr/>
          </p:nvSpPr>
          <p:spPr>
            <a:xfrm>
              <a:off x="8995719" y="6211202"/>
              <a:ext cx="1467068" cy="430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>
                  <a:solidFill>
                    <a:srgbClr val="00A5B0"/>
                  </a:solidFill>
                  <a:cs typeface="+mn-ea"/>
                  <a:sym typeface="+mn-lt"/>
                </a:rPr>
                <a:t>非极性分子</a:t>
              </a:r>
              <a:endParaRPr lang="zh-CN" altLang="en-US" sz="2000" b="1">
                <a:solidFill>
                  <a:srgbClr val="00A5B0"/>
                </a:solidFill>
                <a:cs typeface="+mn-ea"/>
                <a:sym typeface="+mn-lt"/>
              </a:endParaRPr>
            </a:p>
          </p:txBody>
        </p:sp>
        <p:sp>
          <p:nvSpPr>
            <p:cNvPr id="54" name="left-arrow_275218"/>
            <p:cNvSpPr/>
            <p:nvPr/>
          </p:nvSpPr>
          <p:spPr>
            <a:xfrm rot="16200000">
              <a:off x="9536744" y="5933616"/>
              <a:ext cx="385019" cy="217875"/>
            </a:xfrm>
            <a:custGeom>
              <a:avLst/>
              <a:gdLst>
                <a:gd name="connsiteX0" fmla="*/ 577181 w 607639"/>
                <a:gd name="connsiteY0" fmla="*/ 111270 h 343853"/>
                <a:gd name="connsiteX1" fmla="*/ 607639 w 607639"/>
                <a:gd name="connsiteY1" fmla="*/ 141573 h 343853"/>
                <a:gd name="connsiteX2" fmla="*/ 607639 w 607639"/>
                <a:gd name="connsiteY2" fmla="*/ 202269 h 343853"/>
                <a:gd name="connsiteX3" fmla="*/ 577181 w 607639"/>
                <a:gd name="connsiteY3" fmla="*/ 232572 h 343853"/>
                <a:gd name="connsiteX4" fmla="*/ 546812 w 607639"/>
                <a:gd name="connsiteY4" fmla="*/ 202269 h 343853"/>
                <a:gd name="connsiteX5" fmla="*/ 546812 w 607639"/>
                <a:gd name="connsiteY5" fmla="*/ 141573 h 343853"/>
                <a:gd name="connsiteX6" fmla="*/ 577181 w 607639"/>
                <a:gd name="connsiteY6" fmla="*/ 111270 h 343853"/>
                <a:gd name="connsiteX7" fmla="*/ 496216 w 607639"/>
                <a:gd name="connsiteY7" fmla="*/ 111270 h 343853"/>
                <a:gd name="connsiteX8" fmla="*/ 526559 w 607639"/>
                <a:gd name="connsiteY8" fmla="*/ 141573 h 343853"/>
                <a:gd name="connsiteX9" fmla="*/ 526559 w 607639"/>
                <a:gd name="connsiteY9" fmla="*/ 202269 h 343853"/>
                <a:gd name="connsiteX10" fmla="*/ 496216 w 607639"/>
                <a:gd name="connsiteY10" fmla="*/ 232572 h 343853"/>
                <a:gd name="connsiteX11" fmla="*/ 465873 w 607639"/>
                <a:gd name="connsiteY11" fmla="*/ 202269 h 343853"/>
                <a:gd name="connsiteX12" fmla="*/ 465873 w 607639"/>
                <a:gd name="connsiteY12" fmla="*/ 141573 h 343853"/>
                <a:gd name="connsiteX13" fmla="*/ 496216 w 607639"/>
                <a:gd name="connsiteY13" fmla="*/ 111270 h 343853"/>
                <a:gd name="connsiteX14" fmla="*/ 415207 w 607639"/>
                <a:gd name="connsiteY14" fmla="*/ 111270 h 343853"/>
                <a:gd name="connsiteX15" fmla="*/ 445550 w 607639"/>
                <a:gd name="connsiteY15" fmla="*/ 141573 h 343853"/>
                <a:gd name="connsiteX16" fmla="*/ 445550 w 607639"/>
                <a:gd name="connsiteY16" fmla="*/ 202269 h 343853"/>
                <a:gd name="connsiteX17" fmla="*/ 415207 w 607639"/>
                <a:gd name="connsiteY17" fmla="*/ 232572 h 343853"/>
                <a:gd name="connsiteX18" fmla="*/ 384864 w 607639"/>
                <a:gd name="connsiteY18" fmla="*/ 202269 h 343853"/>
                <a:gd name="connsiteX19" fmla="*/ 384864 w 607639"/>
                <a:gd name="connsiteY19" fmla="*/ 141573 h 343853"/>
                <a:gd name="connsiteX20" fmla="*/ 415207 w 607639"/>
                <a:gd name="connsiteY20" fmla="*/ 111270 h 343853"/>
                <a:gd name="connsiteX21" fmla="*/ 237539 w 607639"/>
                <a:gd name="connsiteY21" fmla="*/ 1131 h 343853"/>
                <a:gd name="connsiteX22" fmla="*/ 243057 w 607639"/>
                <a:gd name="connsiteY22" fmla="*/ 10108 h 343853"/>
                <a:gd name="connsiteX23" fmla="*/ 243057 w 607639"/>
                <a:gd name="connsiteY23" fmla="*/ 111253 h 343853"/>
                <a:gd name="connsiteX24" fmla="*/ 354395 w 607639"/>
                <a:gd name="connsiteY24" fmla="*/ 111253 h 343853"/>
                <a:gd name="connsiteX25" fmla="*/ 364541 w 607639"/>
                <a:gd name="connsiteY25" fmla="*/ 121297 h 343853"/>
                <a:gd name="connsiteX26" fmla="*/ 364541 w 607639"/>
                <a:gd name="connsiteY26" fmla="*/ 222443 h 343853"/>
                <a:gd name="connsiteX27" fmla="*/ 354395 w 607639"/>
                <a:gd name="connsiteY27" fmla="*/ 232575 h 343853"/>
                <a:gd name="connsiteX28" fmla="*/ 243057 w 607639"/>
                <a:gd name="connsiteY28" fmla="*/ 232575 h 343853"/>
                <a:gd name="connsiteX29" fmla="*/ 243057 w 607639"/>
                <a:gd name="connsiteY29" fmla="*/ 333721 h 343853"/>
                <a:gd name="connsiteX30" fmla="*/ 237539 w 607639"/>
                <a:gd name="connsiteY30" fmla="*/ 342698 h 343853"/>
                <a:gd name="connsiteX31" fmla="*/ 232911 w 607639"/>
                <a:gd name="connsiteY31" fmla="*/ 343853 h 343853"/>
                <a:gd name="connsiteX32" fmla="*/ 226948 w 607639"/>
                <a:gd name="connsiteY32" fmla="*/ 341898 h 343853"/>
                <a:gd name="connsiteX33" fmla="*/ 4183 w 607639"/>
                <a:gd name="connsiteY33" fmla="*/ 180047 h 343853"/>
                <a:gd name="connsiteX34" fmla="*/ 0 w 607639"/>
                <a:gd name="connsiteY34" fmla="*/ 171870 h 343853"/>
                <a:gd name="connsiteX35" fmla="*/ 4183 w 607639"/>
                <a:gd name="connsiteY35" fmla="*/ 163693 h 343853"/>
                <a:gd name="connsiteX36" fmla="*/ 226948 w 607639"/>
                <a:gd name="connsiteY36" fmla="*/ 1931 h 343853"/>
                <a:gd name="connsiteX37" fmla="*/ 237539 w 607639"/>
                <a:gd name="connsiteY37" fmla="*/ 1131 h 34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07639" h="343853">
                  <a:moveTo>
                    <a:pt x="577181" y="111270"/>
                  </a:moveTo>
                  <a:cubicBezTo>
                    <a:pt x="594013" y="111270"/>
                    <a:pt x="607639" y="124866"/>
                    <a:pt x="607639" y="141573"/>
                  </a:cubicBezTo>
                  <a:lnTo>
                    <a:pt x="607639" y="202269"/>
                  </a:lnTo>
                  <a:cubicBezTo>
                    <a:pt x="607639" y="218976"/>
                    <a:pt x="594013" y="232572"/>
                    <a:pt x="577181" y="232572"/>
                  </a:cubicBezTo>
                  <a:cubicBezTo>
                    <a:pt x="560438" y="232572"/>
                    <a:pt x="546812" y="218976"/>
                    <a:pt x="546812" y="202269"/>
                  </a:cubicBezTo>
                  <a:lnTo>
                    <a:pt x="546812" y="141573"/>
                  </a:lnTo>
                  <a:cubicBezTo>
                    <a:pt x="546812" y="124866"/>
                    <a:pt x="560438" y="111270"/>
                    <a:pt x="577181" y="111270"/>
                  </a:cubicBezTo>
                  <a:close/>
                  <a:moveTo>
                    <a:pt x="496216" y="111270"/>
                  </a:moveTo>
                  <a:cubicBezTo>
                    <a:pt x="512945" y="111270"/>
                    <a:pt x="526559" y="124866"/>
                    <a:pt x="526559" y="141573"/>
                  </a:cubicBezTo>
                  <a:lnTo>
                    <a:pt x="526559" y="202269"/>
                  </a:lnTo>
                  <a:cubicBezTo>
                    <a:pt x="526559" y="218976"/>
                    <a:pt x="512945" y="232572"/>
                    <a:pt x="496216" y="232572"/>
                  </a:cubicBezTo>
                  <a:cubicBezTo>
                    <a:pt x="479487" y="232572"/>
                    <a:pt x="465873" y="218976"/>
                    <a:pt x="465873" y="202269"/>
                  </a:cubicBezTo>
                  <a:lnTo>
                    <a:pt x="465873" y="141573"/>
                  </a:lnTo>
                  <a:cubicBezTo>
                    <a:pt x="465873" y="124866"/>
                    <a:pt x="479487" y="111270"/>
                    <a:pt x="496216" y="111270"/>
                  </a:cubicBezTo>
                  <a:close/>
                  <a:moveTo>
                    <a:pt x="415207" y="111270"/>
                  </a:moveTo>
                  <a:cubicBezTo>
                    <a:pt x="431936" y="111270"/>
                    <a:pt x="445550" y="124866"/>
                    <a:pt x="445550" y="141573"/>
                  </a:cubicBezTo>
                  <a:lnTo>
                    <a:pt x="445550" y="202269"/>
                  </a:lnTo>
                  <a:cubicBezTo>
                    <a:pt x="445550" y="218976"/>
                    <a:pt x="431936" y="232572"/>
                    <a:pt x="415207" y="232572"/>
                  </a:cubicBezTo>
                  <a:cubicBezTo>
                    <a:pt x="398478" y="232572"/>
                    <a:pt x="384864" y="218976"/>
                    <a:pt x="384864" y="202269"/>
                  </a:cubicBezTo>
                  <a:lnTo>
                    <a:pt x="384864" y="141573"/>
                  </a:lnTo>
                  <a:cubicBezTo>
                    <a:pt x="384864" y="124866"/>
                    <a:pt x="398478" y="111270"/>
                    <a:pt x="415207" y="111270"/>
                  </a:cubicBezTo>
                  <a:close/>
                  <a:moveTo>
                    <a:pt x="237539" y="1131"/>
                  </a:moveTo>
                  <a:cubicBezTo>
                    <a:pt x="240921" y="2819"/>
                    <a:pt x="243057" y="6286"/>
                    <a:pt x="243057" y="10108"/>
                  </a:cubicBezTo>
                  <a:lnTo>
                    <a:pt x="243057" y="111253"/>
                  </a:lnTo>
                  <a:lnTo>
                    <a:pt x="354395" y="111253"/>
                  </a:lnTo>
                  <a:cubicBezTo>
                    <a:pt x="360002" y="111253"/>
                    <a:pt x="364541" y="115786"/>
                    <a:pt x="364541" y="121297"/>
                  </a:cubicBezTo>
                  <a:lnTo>
                    <a:pt x="364541" y="222443"/>
                  </a:lnTo>
                  <a:cubicBezTo>
                    <a:pt x="364541" y="228042"/>
                    <a:pt x="360002" y="232575"/>
                    <a:pt x="354395" y="232575"/>
                  </a:cubicBezTo>
                  <a:lnTo>
                    <a:pt x="243057" y="232575"/>
                  </a:lnTo>
                  <a:lnTo>
                    <a:pt x="243057" y="333721"/>
                  </a:lnTo>
                  <a:cubicBezTo>
                    <a:pt x="243057" y="337542"/>
                    <a:pt x="240921" y="341009"/>
                    <a:pt x="237539" y="342698"/>
                  </a:cubicBezTo>
                  <a:cubicBezTo>
                    <a:pt x="236026" y="343409"/>
                    <a:pt x="234513" y="343853"/>
                    <a:pt x="232911" y="343853"/>
                  </a:cubicBezTo>
                  <a:cubicBezTo>
                    <a:pt x="230775" y="343853"/>
                    <a:pt x="228728" y="343142"/>
                    <a:pt x="226948" y="341898"/>
                  </a:cubicBezTo>
                  <a:lnTo>
                    <a:pt x="4183" y="180047"/>
                  </a:lnTo>
                  <a:cubicBezTo>
                    <a:pt x="1513" y="178180"/>
                    <a:pt x="0" y="175158"/>
                    <a:pt x="0" y="171870"/>
                  </a:cubicBezTo>
                  <a:cubicBezTo>
                    <a:pt x="0" y="168670"/>
                    <a:pt x="1513" y="165648"/>
                    <a:pt x="4183" y="163693"/>
                  </a:cubicBezTo>
                  <a:lnTo>
                    <a:pt x="226948" y="1931"/>
                  </a:lnTo>
                  <a:cubicBezTo>
                    <a:pt x="230063" y="-291"/>
                    <a:pt x="234157" y="-647"/>
                    <a:pt x="237539" y="1131"/>
                  </a:cubicBezTo>
                  <a:close/>
                </a:path>
              </a:pathLst>
            </a:custGeom>
            <a:solidFill>
              <a:srgbClr val="00A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00A5B0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229270" y="2728532"/>
            <a:ext cx="2999967" cy="2288686"/>
            <a:chOff x="8229270" y="2728532"/>
            <a:chExt cx="2999967" cy="2288686"/>
          </a:xfrm>
        </p:grpSpPr>
        <p:grpSp>
          <p:nvGrpSpPr>
            <p:cNvPr id="43" name="组合 42"/>
            <p:cNvGrpSpPr/>
            <p:nvPr/>
          </p:nvGrpSpPr>
          <p:grpSpPr>
            <a:xfrm>
              <a:off x="8229270" y="2728532"/>
              <a:ext cx="2999967" cy="2288686"/>
              <a:chOff x="6490091" y="3039975"/>
              <a:chExt cx="2999967" cy="2288686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6797734" y="3330095"/>
                <a:ext cx="2292533" cy="510158"/>
                <a:chOff x="6869188" y="3330095"/>
                <a:chExt cx="2292533" cy="510158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6869188" y="3368329"/>
                  <a:ext cx="518404" cy="471924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20000"/>
                    </a:lnSpc>
                    <a:buClrTx/>
                    <a:buSzTx/>
                    <a:buFontTx/>
                    <a:buNone/>
                  </a:pPr>
                  <a:r>
                    <a:rPr kumimoji="0" lang="el-GR" altLang="zh-CN" sz="2000" b="1" i="0" u="none" strike="noStrike" cap="none" spc="0" normalizeH="0" baseline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FillTx/>
                      <a:cs typeface="+mn-ea"/>
                      <a:sym typeface="+mn-lt"/>
                    </a:rPr>
                    <a:t>δ</a:t>
                  </a:r>
                  <a:r>
                    <a:rPr lang="en-US" altLang="zh-CN" sz="2000" b="1" i="0" baseline="30000">
                      <a:solidFill>
                        <a:srgbClr val="FF0000"/>
                      </a:solidFill>
                      <a:effectLst/>
                      <a:cs typeface="+mn-ea"/>
                      <a:sym typeface="+mn-lt"/>
                    </a:rPr>
                    <a:t>-</a:t>
                  </a:r>
                  <a:endParaRPr kumimoji="0" lang="zh-CN" altLang="en-US" sz="2000" b="1" i="0" u="none" strike="noStrike" cap="none" spc="0" normalizeH="0" baseline="3000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文本框 25"/>
                <p:cNvSpPr txBox="1"/>
                <p:nvPr/>
              </p:nvSpPr>
              <p:spPr>
                <a:xfrm>
                  <a:off x="7795485" y="3330095"/>
                  <a:ext cx="518404" cy="471924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20000"/>
                    </a:lnSpc>
                    <a:buClrTx/>
                    <a:buSzTx/>
                    <a:buFontTx/>
                    <a:buNone/>
                  </a:pPr>
                  <a:r>
                    <a:rPr kumimoji="0" lang="el-GR" altLang="zh-CN" sz="2000" b="1" i="0" u="none" strike="noStrike" cap="none" spc="0" normalizeH="0" baseline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FillTx/>
                      <a:cs typeface="+mn-ea"/>
                      <a:sym typeface="+mn-lt"/>
                    </a:rPr>
                    <a:t>δ</a:t>
                  </a:r>
                  <a:r>
                    <a:rPr lang="en-US" altLang="zh-CN" sz="2000" b="1" i="0" baseline="30000">
                      <a:solidFill>
                        <a:srgbClr val="FF0000"/>
                      </a:solidFill>
                      <a:effectLst/>
                      <a:cs typeface="+mn-ea"/>
                      <a:sym typeface="+mn-lt"/>
                    </a:rPr>
                    <a:t>+</a:t>
                  </a:r>
                  <a:endParaRPr kumimoji="0" lang="zh-CN" altLang="en-US" sz="2000" b="1" i="0" u="none" strike="noStrike" cap="none" spc="0" normalizeH="0" baseline="3000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文本框 26"/>
                <p:cNvSpPr txBox="1"/>
                <p:nvPr/>
              </p:nvSpPr>
              <p:spPr>
                <a:xfrm>
                  <a:off x="8642226" y="3330095"/>
                  <a:ext cx="519495" cy="471924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20000"/>
                    </a:lnSpc>
                    <a:buClrTx/>
                    <a:buSzTx/>
                    <a:buFontTx/>
                    <a:buNone/>
                  </a:pPr>
                  <a:r>
                    <a:rPr kumimoji="0" lang="el-GR" altLang="zh-CN" sz="2000" b="1" i="0" u="none" strike="noStrike" cap="none" spc="0" normalizeH="0" baseline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FillTx/>
                      <a:cs typeface="+mn-ea"/>
                      <a:sym typeface="+mn-lt"/>
                    </a:rPr>
                    <a:t>δ</a:t>
                  </a:r>
                  <a:r>
                    <a:rPr lang="en-US" altLang="zh-CN" sz="2000" b="1" i="0" baseline="30000">
                      <a:solidFill>
                        <a:srgbClr val="FF0000"/>
                      </a:solidFill>
                      <a:effectLst/>
                      <a:cs typeface="+mn-ea"/>
                      <a:sym typeface="+mn-lt"/>
                    </a:rPr>
                    <a:t>-</a:t>
                  </a:r>
                  <a:endParaRPr kumimoji="0" lang="zh-CN" altLang="en-US" sz="2000" b="1" i="0" u="none" strike="noStrike" cap="none" spc="0" normalizeH="0" baseline="3000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" name="矩形: 圆顶角 12"/>
              <p:cNvSpPr/>
              <p:nvPr/>
            </p:nvSpPr>
            <p:spPr>
              <a:xfrm>
                <a:off x="6490091" y="3039975"/>
                <a:ext cx="2999967" cy="1838415"/>
              </a:xfrm>
              <a:prstGeom prst="round2SameRect">
                <a:avLst>
                  <a:gd name="adj1" fmla="val 6914"/>
                  <a:gd name="adj2" fmla="val 0"/>
                </a:avLst>
              </a:prstGeom>
              <a:noFill/>
              <a:ln w="19050">
                <a:solidFill>
                  <a:srgbClr val="00A5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6490091" y="4894583"/>
                <a:ext cx="2999967" cy="434078"/>
              </a:xfrm>
              <a:prstGeom prst="rect">
                <a:avLst/>
              </a:prstGeom>
              <a:solidFill>
                <a:srgbClr val="00A5B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7583820" y="4881218"/>
                <a:ext cx="812509" cy="4294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2000" b="1">
                    <a:solidFill>
                      <a:srgbClr val="FFC000"/>
                    </a:solidFill>
                    <a:cs typeface="+mn-ea"/>
                    <a:sym typeface="+mn-lt"/>
                  </a:rPr>
                  <a:t>CO</a:t>
                </a:r>
                <a:r>
                  <a:rPr lang="en-US" altLang="zh-CN" sz="2000" b="1" baseline="-25000">
                    <a:solidFill>
                      <a:srgbClr val="FFC000"/>
                    </a:solidFill>
                    <a:cs typeface="+mn-ea"/>
                    <a:sym typeface="+mn-lt"/>
                  </a:rPr>
                  <a:t>2</a:t>
                </a:r>
                <a:endParaRPr lang="zh-CN" altLang="en-US" sz="2000" b="1">
                  <a:solidFill>
                    <a:srgbClr val="FFC000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65934" y="3449694"/>
              <a:ext cx="2312955" cy="819447"/>
            </a:xfrm>
            <a:prstGeom prst="rect">
              <a:avLst/>
            </a:prstGeom>
          </p:spPr>
        </p:pic>
      </p:grp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>
            <p:custDataLst>
              <p:tags r:id="rId1"/>
            </p:custDataLst>
          </p:nvPr>
        </p:nvSpPr>
        <p:spPr>
          <a:xfrm>
            <a:off x="1343025" y="839470"/>
            <a:ext cx="3236595" cy="5835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l">
              <a:buClrTx/>
              <a:buSzTx/>
              <a:buFont typeface="Arial" panose="020B0604020202020204" pitchFamily="34" charset="0"/>
              <a:defRPr/>
            </a:pPr>
            <a:r>
              <a:rPr lang="zh-CN" sz="32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华文细黑" panose="02010600040101010101" pitchFamily="2" charset="-122"/>
                <a:sym typeface="+mn-ea"/>
              </a:rPr>
              <a:t>一、分子的极性</a:t>
            </a:r>
            <a:endParaRPr lang="zh-CN" sz="3200" b="1"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华文细黑" panose="02010600040101010101" pitchFamily="2" charset="-122"/>
              <a:sym typeface="+mn-ea"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1343275" y="1462888"/>
            <a:ext cx="161099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、概念</a:t>
            </a:r>
            <a:endParaRPr lang="zh-CN" altLang="en-US" sz="32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1343275" y="2060280"/>
            <a:ext cx="222440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极性分子：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1343275" y="2686247"/>
            <a:ext cx="262318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非极性分子：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3353504" y="2046309"/>
            <a:ext cx="630174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正电中心和负电中心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不重合</a:t>
            </a: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的分子</a:t>
            </a:r>
            <a:endParaRPr lang="zh-CN" altLang="en-US" sz="3200" b="1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6"/>
            </p:custDataLst>
          </p:nvPr>
        </p:nvSpPr>
        <p:spPr>
          <a:xfrm>
            <a:off x="3674199" y="2684594"/>
            <a:ext cx="589534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正电中心和负电中心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重合</a:t>
            </a: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的分子</a:t>
            </a:r>
            <a:endParaRPr lang="zh-CN" altLang="en-US" sz="3200" b="1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1950720" y="3623945"/>
            <a:ext cx="1633855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4000" b="1" kern="1200" cap="none" spc="0" normalizeH="0" baseline="0" noProof="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H—Cl</a:t>
            </a:r>
            <a:endParaRPr kumimoji="0" lang="en-US" altLang="zh-CN" sz="4000" b="1" kern="1200" cap="none" spc="0" normalizeH="0" baseline="0" noProof="0" smtClean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2443480" y="5153025"/>
            <a:ext cx="205295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4000" b="1" kern="1200" cap="none" spc="0" normalizeH="0" baseline="0" noProof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O=C=O</a:t>
            </a:r>
            <a:endParaRPr kumimoji="0" lang="en-US" altLang="zh-CN" sz="4000" b="1" kern="1200" cap="none" spc="0" normalizeH="0" baseline="0" noProof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9"/>
            </p:custDataLst>
          </p:nvPr>
        </p:nvSpPr>
        <p:spPr>
          <a:xfrm>
            <a:off x="4246245" y="3623945"/>
            <a:ext cx="1793875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4000" b="1" kern="1200" cap="none" spc="0" normalizeH="0" baseline="0" noProof="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Cl—Cl</a:t>
            </a:r>
            <a:endParaRPr kumimoji="0" lang="en-US" altLang="zh-CN" sz="4000" b="1" kern="1200" cap="none" spc="0" normalizeH="0" baseline="0" noProof="0" smtClean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10"/>
            </p:custDataLst>
          </p:nvPr>
        </p:nvSpPr>
        <p:spPr>
          <a:xfrm>
            <a:off x="2513426" y="4888548"/>
            <a:ext cx="558945" cy="58444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l-GR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δ</a:t>
            </a:r>
            <a:r>
              <a:rPr lang="en-US" altLang="zh-CN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-</a:t>
            </a:r>
            <a:endParaRPr lang="en-US" altLang="zh-CN" sz="3200" b="1" baseline="300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11"/>
            </p:custDataLst>
          </p:nvPr>
        </p:nvSpPr>
        <p:spPr>
          <a:xfrm>
            <a:off x="3219450" y="4882833"/>
            <a:ext cx="6534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l-GR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δ</a:t>
            </a:r>
            <a:r>
              <a:rPr lang="en-US" altLang="zh-CN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+</a:t>
            </a:r>
            <a:endParaRPr lang="en-US" altLang="zh-CN" sz="3200" b="1" baseline="300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12"/>
            </p:custDataLst>
          </p:nvPr>
        </p:nvSpPr>
        <p:spPr>
          <a:xfrm>
            <a:off x="3852112" y="4888957"/>
            <a:ext cx="558945" cy="58444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l-GR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δ</a:t>
            </a:r>
            <a:r>
              <a:rPr lang="en-US" altLang="zh-CN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-</a:t>
            </a:r>
            <a:endParaRPr lang="en-US" altLang="zh-CN" sz="3200" b="1" baseline="300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3" name="文本框 24"/>
          <p:cNvSpPr txBox="1"/>
          <p:nvPr>
            <p:custDataLst>
              <p:tags r:id="rId13"/>
            </p:custDataLst>
          </p:nvPr>
        </p:nvSpPr>
        <p:spPr>
          <a:xfrm>
            <a:off x="4360578" y="3359468"/>
            <a:ext cx="558513" cy="5852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0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5" name="文本框 25"/>
          <p:cNvSpPr txBox="1"/>
          <p:nvPr>
            <p:custDataLst>
              <p:tags r:id="rId14"/>
            </p:custDataLst>
          </p:nvPr>
        </p:nvSpPr>
        <p:spPr>
          <a:xfrm>
            <a:off x="5439603" y="3366863"/>
            <a:ext cx="558513" cy="5852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0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6" name="文本框 13"/>
          <p:cNvSpPr txBox="1"/>
          <p:nvPr>
            <p:custDataLst>
              <p:tags r:id="rId15"/>
            </p:custDataLst>
          </p:nvPr>
        </p:nvSpPr>
        <p:spPr>
          <a:xfrm>
            <a:off x="2055622" y="3296919"/>
            <a:ext cx="602779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l-GR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δ</a:t>
            </a:r>
            <a:r>
              <a:rPr lang="en-US" altLang="zh-CN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+</a:t>
            </a:r>
            <a:endParaRPr lang="en-US" altLang="zh-CN" sz="3200" b="1" baseline="300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7" name="文本框 14"/>
          <p:cNvSpPr txBox="1"/>
          <p:nvPr>
            <p:custDataLst>
              <p:tags r:id="rId16"/>
            </p:custDataLst>
          </p:nvPr>
        </p:nvSpPr>
        <p:spPr>
          <a:xfrm>
            <a:off x="2993949" y="3308203"/>
            <a:ext cx="602779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l-GR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δ</a:t>
            </a:r>
            <a:r>
              <a:rPr lang="en-US" altLang="zh-CN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-</a:t>
            </a:r>
            <a:endParaRPr lang="en-US" altLang="zh-CN" sz="3200" b="1" baseline="300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0" name="Text Box 4"/>
          <p:cNvSpPr txBox="1"/>
          <p:nvPr>
            <p:custDataLst>
              <p:tags r:id="rId17"/>
            </p:custDataLst>
          </p:nvPr>
        </p:nvSpPr>
        <p:spPr>
          <a:xfrm>
            <a:off x="1950720" y="4197350"/>
            <a:ext cx="17856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极性分子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 Box 4"/>
          <p:cNvSpPr txBox="1"/>
          <p:nvPr>
            <p:custDataLst>
              <p:tags r:id="rId18"/>
            </p:custDataLst>
          </p:nvPr>
        </p:nvSpPr>
        <p:spPr>
          <a:xfrm>
            <a:off x="4172585" y="4197350"/>
            <a:ext cx="22377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非极性分子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 Box 4"/>
          <p:cNvSpPr txBox="1"/>
          <p:nvPr>
            <p:custDataLst>
              <p:tags r:id="rId19"/>
            </p:custDataLst>
          </p:nvPr>
        </p:nvSpPr>
        <p:spPr>
          <a:xfrm>
            <a:off x="2458720" y="5726430"/>
            <a:ext cx="22377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非极性分子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>
            <p:custDataLst>
              <p:tags r:id="rId20"/>
            </p:custDataLst>
          </p:nvPr>
        </p:nvGrpSpPr>
        <p:grpSpPr>
          <a:xfrm>
            <a:off x="5616075" y="4827800"/>
            <a:ext cx="2129199" cy="1323607"/>
            <a:chOff x="4333" y="6441"/>
            <a:chExt cx="3354" cy="1758"/>
          </a:xfrm>
        </p:grpSpPr>
        <p:sp>
          <p:nvSpPr>
            <p:cNvPr id="50" name="Text Box 72"/>
            <p:cNvSpPr txBox="1"/>
            <p:nvPr>
              <p:custDataLst>
                <p:tags r:id="rId21"/>
              </p:custDataLst>
            </p:nvPr>
          </p:nvSpPr>
          <p:spPr>
            <a:xfrm>
              <a:off x="4333" y="6441"/>
              <a:ext cx="3354" cy="175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89975" tIns="46787" rIns="89975" bIns="46787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O    </a:t>
              </a:r>
              <a:endPara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3200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H        H</a:t>
              </a:r>
              <a:endPara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51" name="直接连接符 50"/>
            <p:cNvCxnSpPr/>
            <p:nvPr>
              <p:custDataLst>
                <p:tags r:id="rId22"/>
              </p:custDataLst>
            </p:nvPr>
          </p:nvCxnSpPr>
          <p:spPr>
            <a:xfrm flipV="1">
              <a:off x="5219" y="7089"/>
              <a:ext cx="454" cy="5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>
              <p:custDataLst>
                <p:tags r:id="rId23"/>
              </p:custDataLst>
            </p:nvPr>
          </p:nvCxnSpPr>
          <p:spPr>
            <a:xfrm>
              <a:off x="6078" y="7079"/>
              <a:ext cx="513" cy="6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组合 83"/>
          <p:cNvGrpSpPr/>
          <p:nvPr>
            <p:custDataLst>
              <p:tags r:id="rId24"/>
            </p:custDataLst>
          </p:nvPr>
        </p:nvGrpSpPr>
        <p:grpSpPr>
          <a:xfrm>
            <a:off x="8132554" y="3528625"/>
            <a:ext cx="2858611" cy="1816865"/>
            <a:chOff x="11263" y="4760"/>
            <a:chExt cx="4503" cy="2862"/>
          </a:xfrm>
        </p:grpSpPr>
        <p:sp>
          <p:nvSpPr>
            <p:cNvPr id="12310" name="Line 47"/>
            <p:cNvSpPr/>
            <p:nvPr>
              <p:custDataLst>
                <p:tags r:id="rId25"/>
              </p:custDataLst>
            </p:nvPr>
          </p:nvSpPr>
          <p:spPr>
            <a:xfrm flipH="1">
              <a:off x="11756" y="5206"/>
              <a:ext cx="960" cy="96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2311" name="Line 48"/>
            <p:cNvSpPr/>
            <p:nvPr>
              <p:custDataLst>
                <p:tags r:id="rId26"/>
              </p:custDataLst>
            </p:nvPr>
          </p:nvSpPr>
          <p:spPr>
            <a:xfrm>
              <a:off x="13556" y="5344"/>
              <a:ext cx="1560" cy="96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2312" name="Line 49"/>
            <p:cNvSpPr/>
            <p:nvPr>
              <p:custDataLst>
                <p:tags r:id="rId27"/>
              </p:custDataLst>
            </p:nvPr>
          </p:nvSpPr>
          <p:spPr>
            <a:xfrm flipH="1">
              <a:off x="12716" y="5425"/>
              <a:ext cx="240" cy="156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85" name="Text Box 72"/>
            <p:cNvSpPr txBox="1"/>
            <p:nvPr>
              <p:custDataLst>
                <p:tags r:id="rId28"/>
              </p:custDataLst>
            </p:nvPr>
          </p:nvSpPr>
          <p:spPr>
            <a:xfrm>
              <a:off x="12785" y="4760"/>
              <a:ext cx="955" cy="8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89975" tIns="46787" rIns="89975" bIns="46787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</a:t>
              </a:r>
              <a:endPara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86" name="Text Box 72"/>
            <p:cNvSpPr txBox="1"/>
            <p:nvPr>
              <p:custDataLst>
                <p:tags r:id="rId29"/>
              </p:custDataLst>
            </p:nvPr>
          </p:nvSpPr>
          <p:spPr>
            <a:xfrm>
              <a:off x="11263" y="5981"/>
              <a:ext cx="955" cy="8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89975" tIns="46787" rIns="89975" bIns="46787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</a:t>
              </a:r>
              <a:endPara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87" name="Text Box 72"/>
            <p:cNvSpPr txBox="1"/>
            <p:nvPr>
              <p:custDataLst>
                <p:tags r:id="rId30"/>
              </p:custDataLst>
            </p:nvPr>
          </p:nvSpPr>
          <p:spPr>
            <a:xfrm>
              <a:off x="12288" y="6798"/>
              <a:ext cx="955" cy="8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89975" tIns="46787" rIns="89975" bIns="46787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</a:t>
              </a:r>
              <a:endPara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88" name="Text Box 72"/>
            <p:cNvSpPr txBox="1"/>
            <p:nvPr>
              <p:custDataLst>
                <p:tags r:id="rId31"/>
              </p:custDataLst>
            </p:nvPr>
          </p:nvSpPr>
          <p:spPr>
            <a:xfrm>
              <a:off x="14811" y="6167"/>
              <a:ext cx="955" cy="8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89975" tIns="46787" rIns="89975" bIns="46787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</a:t>
              </a:r>
              <a:endPara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文本框 32"/>
          <p:cNvSpPr txBox="1"/>
          <p:nvPr>
            <p:custDataLst>
              <p:tags r:id="rId32"/>
            </p:custDataLst>
          </p:nvPr>
        </p:nvSpPr>
        <p:spPr>
          <a:xfrm>
            <a:off x="6343746" y="4514533"/>
            <a:ext cx="558945" cy="58444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l-GR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δ</a:t>
            </a:r>
            <a:r>
              <a:rPr lang="en-US" altLang="zh-CN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-</a:t>
            </a:r>
            <a:endParaRPr lang="en-US" altLang="zh-CN" sz="3200" b="1" baseline="300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33"/>
            </p:custDataLst>
          </p:nvPr>
        </p:nvSpPr>
        <p:spPr>
          <a:xfrm>
            <a:off x="5833110" y="5249863"/>
            <a:ext cx="6534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l-GR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δ</a:t>
            </a:r>
            <a:r>
              <a:rPr lang="en-US" altLang="zh-CN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+</a:t>
            </a:r>
            <a:endParaRPr lang="en-US" altLang="zh-CN" sz="3200" b="1" baseline="300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34"/>
            </p:custDataLst>
          </p:nvPr>
        </p:nvSpPr>
        <p:spPr>
          <a:xfrm>
            <a:off x="6988175" y="5256848"/>
            <a:ext cx="6534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l-GR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δ</a:t>
            </a:r>
            <a:r>
              <a:rPr lang="en-US" altLang="zh-CN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+</a:t>
            </a:r>
            <a:endParaRPr lang="en-US" altLang="zh-CN" sz="3200" b="1" baseline="300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2314" name="Line 51"/>
          <p:cNvSpPr/>
          <p:nvPr>
            <p:custDataLst>
              <p:tags r:id="rId35"/>
            </p:custDataLst>
          </p:nvPr>
        </p:nvSpPr>
        <p:spPr>
          <a:xfrm rot="1200000" flipH="1">
            <a:off x="6149340" y="5654675"/>
            <a:ext cx="967740" cy="368935"/>
          </a:xfrm>
          <a:prstGeom prst="line">
            <a:avLst/>
          </a:prstGeom>
          <a:ln w="3810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96" name="椭圆 95"/>
          <p:cNvSpPr/>
          <p:nvPr>
            <p:custDataLst>
              <p:tags r:id="rId36"/>
            </p:custDataLst>
          </p:nvPr>
        </p:nvSpPr>
        <p:spPr>
          <a:xfrm>
            <a:off x="6486337" y="5726681"/>
            <a:ext cx="270435" cy="219649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endParaRPr lang="en-US" altLang="zh-CN" sz="24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6" name="Text Box 4"/>
          <p:cNvSpPr txBox="1"/>
          <p:nvPr>
            <p:custDataLst>
              <p:tags r:id="rId37"/>
            </p:custDataLst>
          </p:nvPr>
        </p:nvSpPr>
        <p:spPr>
          <a:xfrm>
            <a:off x="5741035" y="6038215"/>
            <a:ext cx="17856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极性分子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>
            <p:custDataLst>
              <p:tags r:id="rId38"/>
            </p:custDataLst>
          </p:nvPr>
        </p:nvSpPr>
        <p:spPr>
          <a:xfrm>
            <a:off x="9096471" y="3185478"/>
            <a:ext cx="558945" cy="58444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l-GR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δ</a:t>
            </a:r>
            <a:r>
              <a:rPr lang="en-US" altLang="zh-CN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-</a:t>
            </a:r>
            <a:endParaRPr lang="en-US" altLang="zh-CN" sz="3200" b="1" baseline="300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8" name="文本框 37"/>
          <p:cNvSpPr txBox="1"/>
          <p:nvPr>
            <p:custDataLst>
              <p:tags r:id="rId39"/>
            </p:custDataLst>
          </p:nvPr>
        </p:nvSpPr>
        <p:spPr>
          <a:xfrm>
            <a:off x="8118475" y="3962083"/>
            <a:ext cx="6534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l-GR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δ</a:t>
            </a:r>
            <a:r>
              <a:rPr lang="en-US" altLang="zh-CN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+</a:t>
            </a:r>
            <a:endParaRPr lang="en-US" altLang="zh-CN" sz="3200" b="1" baseline="300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9" name="文本框 38"/>
          <p:cNvSpPr txBox="1"/>
          <p:nvPr>
            <p:custDataLst>
              <p:tags r:id="rId40"/>
            </p:custDataLst>
          </p:nvPr>
        </p:nvSpPr>
        <p:spPr>
          <a:xfrm>
            <a:off x="8804910" y="5088573"/>
            <a:ext cx="6534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l-GR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δ</a:t>
            </a:r>
            <a:r>
              <a:rPr lang="en-US" altLang="zh-CN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+</a:t>
            </a:r>
            <a:endParaRPr lang="en-US" altLang="zh-CN" sz="3200" b="1" baseline="300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41"/>
            </p:custDataLst>
          </p:nvPr>
        </p:nvSpPr>
        <p:spPr>
          <a:xfrm>
            <a:off x="10442575" y="4127818"/>
            <a:ext cx="6534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l-GR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δ</a:t>
            </a:r>
            <a:r>
              <a:rPr lang="en-US" altLang="zh-CN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+</a:t>
            </a:r>
            <a:endParaRPr lang="en-US" altLang="zh-CN" sz="3200" b="1" baseline="300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pSp>
        <p:nvGrpSpPr>
          <p:cNvPr id="94" name="组合 93"/>
          <p:cNvGrpSpPr/>
          <p:nvPr>
            <p:custDataLst>
              <p:tags r:id="rId42"/>
            </p:custDataLst>
          </p:nvPr>
        </p:nvGrpSpPr>
        <p:grpSpPr>
          <a:xfrm>
            <a:off x="8375688" y="4546243"/>
            <a:ext cx="2285365" cy="609431"/>
            <a:chOff x="7946" y="8264"/>
            <a:chExt cx="3600" cy="960"/>
          </a:xfrm>
        </p:grpSpPr>
        <p:grpSp>
          <p:nvGrpSpPr>
            <p:cNvPr id="95" name="组合 94"/>
            <p:cNvGrpSpPr/>
            <p:nvPr>
              <p:custDataLst>
                <p:tags r:id="rId43"/>
              </p:custDataLst>
            </p:nvPr>
          </p:nvGrpSpPr>
          <p:grpSpPr>
            <a:xfrm>
              <a:off x="7946" y="8264"/>
              <a:ext cx="3600" cy="960"/>
              <a:chOff x="10265" y="3107"/>
              <a:chExt cx="3600" cy="960"/>
            </a:xfrm>
          </p:grpSpPr>
          <p:sp>
            <p:nvSpPr>
              <p:cNvPr id="12305" name="Line 42"/>
              <p:cNvSpPr/>
              <p:nvPr>
                <p:custDataLst>
                  <p:tags r:id="rId44"/>
                </p:custDataLst>
              </p:nvPr>
            </p:nvSpPr>
            <p:spPr>
              <a:xfrm>
                <a:off x="10385" y="3107"/>
                <a:ext cx="3360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2313" name="Line 50"/>
              <p:cNvSpPr/>
              <p:nvPr>
                <p:custDataLst>
                  <p:tags r:id="rId45"/>
                </p:custDataLst>
              </p:nvPr>
            </p:nvSpPr>
            <p:spPr>
              <a:xfrm>
                <a:off x="10265" y="3227"/>
                <a:ext cx="840" cy="60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41" name="Line 51"/>
              <p:cNvSpPr/>
              <p:nvPr>
                <p:custDataLst>
                  <p:tags r:id="rId46"/>
                </p:custDataLst>
              </p:nvPr>
            </p:nvSpPr>
            <p:spPr>
              <a:xfrm flipH="1">
                <a:off x="11334" y="3227"/>
                <a:ext cx="2531" cy="84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sp>
          <p:nvSpPr>
            <p:cNvPr id="42" name="椭圆 41"/>
            <p:cNvSpPr/>
            <p:nvPr>
              <p:custDataLst>
                <p:tags r:id="rId47"/>
              </p:custDataLst>
            </p:nvPr>
          </p:nvSpPr>
          <p:spPr>
            <a:xfrm>
              <a:off x="9230" y="8418"/>
              <a:ext cx="426" cy="346"/>
            </a:xfrm>
            <a:prstGeom prst="ellipse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+</a:t>
              </a:r>
              <a:endPara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Text Box 4"/>
          <p:cNvSpPr txBox="1"/>
          <p:nvPr>
            <p:custDataLst>
              <p:tags r:id="rId48"/>
            </p:custDataLst>
          </p:nvPr>
        </p:nvSpPr>
        <p:spPr>
          <a:xfrm>
            <a:off x="9389745" y="5119370"/>
            <a:ext cx="17856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极性分子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6"/>
          <p:cNvPicPr>
            <a:picLocks noChangeAspect="1"/>
          </p:cNvPicPr>
          <p:nvPr>
            <p:custDataLst>
              <p:tags r:id="rId49"/>
            </p:custDataLst>
          </p:nvPr>
        </p:nvPicPr>
        <p:blipFill>
          <a:blip r:embed="rId50"/>
          <a:stretch>
            <a:fillRect/>
          </a:stretch>
        </p:blipFill>
        <p:spPr>
          <a:xfrm flipH="1">
            <a:off x="11480800" y="123571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7" grpId="0"/>
      <p:bldP spid="26" grpId="0"/>
      <p:bldP spid="27" grpId="0"/>
      <p:bldP spid="30" grpId="0"/>
      <p:bldP spid="17" grpId="0"/>
      <p:bldP spid="11" grpId="0"/>
      <p:bldP spid="31" grpId="0"/>
      <p:bldP spid="20" grpId="0"/>
      <p:bldP spid="22" grpId="0"/>
      <p:bldP spid="21" grpId="0"/>
      <p:bldP spid="32" grpId="0"/>
      <p:bldP spid="23" grpId="0"/>
      <p:bldP spid="25" grpId="0"/>
      <p:bldP spid="33" grpId="0"/>
      <p:bldP spid="34" grpId="0"/>
      <p:bldP spid="35" grpId="0"/>
      <p:bldP spid="96" grpId="0" animBg="1"/>
      <p:bldP spid="36" grpId="0"/>
      <p:bldP spid="37" grpId="0"/>
      <p:bldP spid="38" grpId="0"/>
      <p:bldP spid="39" grpId="0"/>
      <p:bldP spid="40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内容占位符 37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文本占位符 3"/>
          <p:cNvSpPr txBox="1"/>
          <p:nvPr/>
        </p:nvSpPr>
        <p:spPr>
          <a:xfrm>
            <a:off x="4072919" y="2094289"/>
            <a:ext cx="4031874" cy="430182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0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A5B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共价键的极性和分子的极性的关系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A5B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8367" y="917892"/>
            <a:ext cx="3792071" cy="497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200" b="1">
                <a:solidFill>
                  <a:srgbClr val="00A5A9"/>
                </a:solidFill>
                <a:cs typeface="+mn-ea"/>
                <a:sym typeface="+mn-lt"/>
              </a:rPr>
              <a:t>分子的极性</a:t>
            </a:r>
            <a:endParaRPr lang="zh-CN" altLang="en-US" sz="2200" b="1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28" name="矩形: 圆顶角 27"/>
          <p:cNvSpPr/>
          <p:nvPr/>
        </p:nvSpPr>
        <p:spPr>
          <a:xfrm>
            <a:off x="536575" y="1533435"/>
            <a:ext cx="11104563" cy="4551136"/>
          </a:xfrm>
          <a:prstGeom prst="round2SameRect">
            <a:avLst>
              <a:gd name="adj1" fmla="val 3505"/>
              <a:gd name="adj2" fmla="val 0"/>
            </a:avLst>
          </a:prstGeom>
          <a:noFill/>
          <a:ln w="19050">
            <a:solidFill>
              <a:srgbClr val="00A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>
            <a:off x="536575" y="2548736"/>
            <a:ext cx="11104563" cy="0"/>
          </a:xfrm>
          <a:prstGeom prst="line">
            <a:avLst/>
          </a:prstGeom>
          <a:ln w="12700">
            <a:solidFill>
              <a:srgbClr val="00A5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3605024" y="3515365"/>
            <a:ext cx="1969907" cy="921390"/>
            <a:chOff x="3605024" y="3515365"/>
            <a:chExt cx="1969907" cy="921390"/>
          </a:xfrm>
        </p:grpSpPr>
        <p:sp>
          <p:nvSpPr>
            <p:cNvPr id="22" name="矩形: 圆角 21"/>
            <p:cNvSpPr/>
            <p:nvPr/>
          </p:nvSpPr>
          <p:spPr>
            <a:xfrm>
              <a:off x="3605024" y="3515365"/>
              <a:ext cx="1969907" cy="921390"/>
            </a:xfrm>
            <a:prstGeom prst="roundRect">
              <a:avLst>
                <a:gd name="adj" fmla="val 5393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3728203" y="3576303"/>
              <a:ext cx="1723549" cy="79951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2000" b="1" baseline="0">
                  <a:solidFill>
                    <a:prstClr val="black"/>
                  </a:solidFill>
                  <a:latin typeface="+mn-lt"/>
                  <a:cs typeface="+mn-ea"/>
                  <a:sym typeface="+mn-lt"/>
                </a:rPr>
                <a:t>正负电荷中心</a:t>
              </a:r>
              <a:endParaRPr lang="en-US" altLang="zh-CN" sz="2000" b="1" baseline="0">
                <a:solidFill>
                  <a:prstClr val="black"/>
                </a:solidFill>
                <a:latin typeface="+mn-lt"/>
                <a:cs typeface="+mn-ea"/>
                <a:sym typeface="+mn-lt"/>
              </a:endParaRPr>
            </a:p>
            <a:p>
              <a:pPr algn="ctr" eaLnBrk="0" hangingPunct="0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2000" b="1" baseline="0">
                  <a:solidFill>
                    <a:prstClr val="black"/>
                  </a:solidFill>
                  <a:latin typeface="+mn-lt"/>
                  <a:cs typeface="+mn-ea"/>
                  <a:sym typeface="+mn-lt"/>
                </a:rPr>
                <a:t>是否重合</a:t>
              </a:r>
              <a:endParaRPr lang="zh-CN" altLang="en-US" sz="2000" b="1" baseline="0">
                <a:solidFill>
                  <a:prstClr val="black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55813" y="2873343"/>
            <a:ext cx="2619989" cy="2301078"/>
            <a:chOff x="955813" y="2873343"/>
            <a:chExt cx="2619989" cy="2301078"/>
          </a:xfrm>
        </p:grpSpPr>
        <p:grpSp>
          <p:nvGrpSpPr>
            <p:cNvPr id="20" name="组合 19"/>
            <p:cNvGrpSpPr/>
            <p:nvPr/>
          </p:nvGrpSpPr>
          <p:grpSpPr>
            <a:xfrm>
              <a:off x="955813" y="4202859"/>
              <a:ext cx="1467068" cy="971562"/>
              <a:chOff x="1600092" y="3913059"/>
              <a:chExt cx="1467068" cy="971562"/>
            </a:xfrm>
          </p:grpSpPr>
          <p:sp>
            <p:nvSpPr>
              <p:cNvPr id="5" name="矩形: 圆顶角 4"/>
              <p:cNvSpPr/>
              <p:nvPr/>
            </p:nvSpPr>
            <p:spPr>
              <a:xfrm flipV="1">
                <a:off x="1600092" y="3913059"/>
                <a:ext cx="1467068" cy="971562"/>
              </a:xfrm>
              <a:prstGeom prst="round2SameRect">
                <a:avLst/>
              </a:prstGeom>
              <a:solidFill>
                <a:srgbClr val="00A5B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1600092" y="3999083"/>
                <a:ext cx="1467068" cy="7995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hangingPunct="0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000" b="1" baseline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分子的空间</a:t>
                </a:r>
                <a:endParaRPr lang="en-US" altLang="zh-CN" sz="2000" b="1" baseline="0">
                  <a:solidFill>
                    <a:schemeClr val="bg1"/>
                  </a:solidFill>
                  <a:latin typeface="+mn-lt"/>
                  <a:cs typeface="+mn-ea"/>
                  <a:sym typeface="+mn-lt"/>
                </a:endParaRPr>
              </a:p>
              <a:p>
                <a:pPr algn="ctr" eaLnBrk="0" hangingPunct="0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000" b="1" baseline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结构</a:t>
                </a:r>
                <a:endParaRPr lang="zh-CN" altLang="en-US" sz="2000" b="1" baseline="0">
                  <a:solidFill>
                    <a:schemeClr val="bg1"/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955813" y="2873343"/>
              <a:ext cx="2619989" cy="1986897"/>
              <a:chOff x="955813" y="2873343"/>
              <a:chExt cx="2619989" cy="1986897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955813" y="2873343"/>
                <a:ext cx="1467068" cy="971562"/>
                <a:chOff x="1600092" y="2583543"/>
                <a:chExt cx="1467068" cy="971562"/>
              </a:xfrm>
            </p:grpSpPr>
            <p:sp>
              <p:nvSpPr>
                <p:cNvPr id="4" name="矩形: 圆顶角 3"/>
                <p:cNvSpPr/>
                <p:nvPr/>
              </p:nvSpPr>
              <p:spPr>
                <a:xfrm>
                  <a:off x="1600092" y="2583543"/>
                  <a:ext cx="1467068" cy="971562"/>
                </a:xfrm>
                <a:prstGeom prst="round2SameRect">
                  <a:avLst/>
                </a:prstGeom>
                <a:solidFill>
                  <a:srgbClr val="00A5B0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728332" y="2669567"/>
                  <a:ext cx="1210588" cy="7995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>
                  <a:lvl1pPr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0" hangingPunct="0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zh-CN" altLang="en-US" sz="2000" b="1" baseline="0">
                      <a:solidFill>
                        <a:schemeClr val="bg1"/>
                      </a:solidFill>
                      <a:latin typeface="+mn-lt"/>
                      <a:cs typeface="+mn-ea"/>
                      <a:sym typeface="+mn-lt"/>
                    </a:rPr>
                    <a:t>共价键的</a:t>
                  </a:r>
                  <a:endParaRPr lang="en-US" altLang="zh-CN" sz="2000" b="1" baseline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endParaRPr>
                </a:p>
                <a:p>
                  <a:pPr algn="ctr" eaLnBrk="0" hangingPunct="0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zh-CN" altLang="en-US" sz="2000" b="1" baseline="0">
                      <a:solidFill>
                        <a:schemeClr val="bg1"/>
                      </a:solidFill>
                      <a:latin typeface="+mn-lt"/>
                      <a:cs typeface="+mn-ea"/>
                      <a:sym typeface="+mn-lt"/>
                    </a:rPr>
                    <a:t>极性</a:t>
                  </a:r>
                  <a:endParaRPr lang="zh-CN" altLang="en-US" sz="2000" b="1" baseline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" name="AutoShape 9"/>
              <p:cNvSpPr/>
              <p:nvPr/>
            </p:nvSpPr>
            <p:spPr bwMode="auto">
              <a:xfrm>
                <a:off x="2551121" y="3250884"/>
                <a:ext cx="206579" cy="1609356"/>
              </a:xfrm>
              <a:prstGeom prst="rightBrace">
                <a:avLst>
                  <a:gd name="adj1" fmla="val 40140"/>
                  <a:gd name="adj2" fmla="val 50963"/>
                </a:avLst>
              </a:prstGeom>
              <a:noFill/>
              <a:ln w="28575">
                <a:solidFill>
                  <a:sysClr val="windowText" lastClr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8" name="Line 11"/>
              <p:cNvSpPr>
                <a:spLocks noChangeShapeType="1"/>
              </p:cNvSpPr>
              <p:nvPr/>
            </p:nvSpPr>
            <p:spPr bwMode="auto">
              <a:xfrm>
                <a:off x="2757700" y="4071437"/>
                <a:ext cx="818102" cy="0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lvl1pPr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9" name="Text Box 12"/>
              <p:cNvSpPr txBox="1">
                <a:spLocks noChangeArrowheads="1"/>
              </p:cNvSpPr>
              <p:nvPr/>
            </p:nvSpPr>
            <p:spPr bwMode="auto">
              <a:xfrm>
                <a:off x="2835223" y="3717240"/>
                <a:ext cx="646331" cy="3963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hangingPunct="0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800" b="1" baseline="0">
                    <a:solidFill>
                      <a:prstClr val="black"/>
                    </a:solidFill>
                    <a:latin typeface="+mn-lt"/>
                    <a:cs typeface="+mn-ea"/>
                    <a:sym typeface="+mn-lt"/>
                  </a:rPr>
                  <a:t>决定</a:t>
                </a:r>
                <a:endParaRPr lang="zh-CN" altLang="en-US" sz="1800" b="1" baseline="0">
                  <a:solidFill>
                    <a:prstClr val="black"/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5604153" y="3594867"/>
            <a:ext cx="2277751" cy="921390"/>
            <a:chOff x="5604153" y="3594867"/>
            <a:chExt cx="2277751" cy="921390"/>
          </a:xfrm>
        </p:grpSpPr>
        <p:grpSp>
          <p:nvGrpSpPr>
            <p:cNvPr id="26" name="组合 25"/>
            <p:cNvGrpSpPr/>
            <p:nvPr/>
          </p:nvGrpSpPr>
          <p:grpSpPr>
            <a:xfrm>
              <a:off x="6492374" y="3594867"/>
              <a:ext cx="1389530" cy="921390"/>
              <a:chOff x="9592235" y="3192975"/>
              <a:chExt cx="1389530" cy="921390"/>
            </a:xfrm>
          </p:grpSpPr>
          <p:sp>
            <p:nvSpPr>
              <p:cNvPr id="23" name="矩形: 圆角 22"/>
              <p:cNvSpPr/>
              <p:nvPr/>
            </p:nvSpPr>
            <p:spPr>
              <a:xfrm>
                <a:off x="9592235" y="3192975"/>
                <a:ext cx="1389530" cy="921390"/>
              </a:xfrm>
              <a:prstGeom prst="roundRect">
                <a:avLst>
                  <a:gd name="adj" fmla="val 6356"/>
                </a:avLst>
              </a:prstGeom>
              <a:solidFill>
                <a:srgbClr val="00B050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7" name="Text Box 2"/>
              <p:cNvSpPr txBox="1">
                <a:spLocks noChangeArrowheads="1"/>
              </p:cNvSpPr>
              <p:nvPr/>
            </p:nvSpPr>
            <p:spPr bwMode="auto">
              <a:xfrm>
                <a:off x="9809947" y="3253913"/>
                <a:ext cx="954107" cy="7995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hangingPunct="0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000" b="1" baseline="0">
                    <a:solidFill>
                      <a:prstClr val="black"/>
                    </a:solidFill>
                    <a:latin typeface="+mn-lt"/>
                    <a:cs typeface="+mn-ea"/>
                    <a:sym typeface="+mn-lt"/>
                  </a:rPr>
                  <a:t>分子的</a:t>
                </a:r>
                <a:endParaRPr lang="en-US" altLang="zh-CN" sz="2000" b="1" baseline="0">
                  <a:solidFill>
                    <a:prstClr val="black"/>
                  </a:solidFill>
                  <a:latin typeface="+mn-lt"/>
                  <a:cs typeface="+mn-ea"/>
                  <a:sym typeface="+mn-lt"/>
                </a:endParaRPr>
              </a:p>
              <a:p>
                <a:pPr algn="ctr" eaLnBrk="0" hangingPunct="0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000" b="1" baseline="0">
                    <a:solidFill>
                      <a:prstClr val="black"/>
                    </a:solidFill>
                    <a:latin typeface="+mn-lt"/>
                    <a:cs typeface="+mn-ea"/>
                    <a:sym typeface="+mn-lt"/>
                  </a:rPr>
                  <a:t>极性</a:t>
                </a:r>
                <a:endParaRPr lang="zh-CN" altLang="en-US" sz="2000" b="1" baseline="0">
                  <a:solidFill>
                    <a:prstClr val="black"/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5604153" y="3717240"/>
              <a:ext cx="848246" cy="396391"/>
              <a:chOff x="7216572" y="4272897"/>
              <a:chExt cx="848246" cy="396391"/>
            </a:xfrm>
          </p:grpSpPr>
          <p:sp>
            <p:nvSpPr>
              <p:cNvPr id="24" name="Line 11"/>
              <p:cNvSpPr>
                <a:spLocks noChangeShapeType="1"/>
              </p:cNvSpPr>
              <p:nvPr/>
            </p:nvSpPr>
            <p:spPr bwMode="auto">
              <a:xfrm>
                <a:off x="7216572" y="4627094"/>
                <a:ext cx="848246" cy="0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lvl1pPr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25" name="Text Box 12"/>
              <p:cNvSpPr txBox="1">
                <a:spLocks noChangeArrowheads="1"/>
              </p:cNvSpPr>
              <p:nvPr/>
            </p:nvSpPr>
            <p:spPr bwMode="auto">
              <a:xfrm>
                <a:off x="7317530" y="4272897"/>
                <a:ext cx="646331" cy="3963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hangingPunct="0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800" b="1" baseline="0">
                    <a:solidFill>
                      <a:prstClr val="black"/>
                    </a:solidFill>
                    <a:latin typeface="+mn-lt"/>
                    <a:cs typeface="+mn-ea"/>
                    <a:sym typeface="+mn-lt"/>
                  </a:rPr>
                  <a:t>决定</a:t>
                </a:r>
                <a:endParaRPr lang="zh-CN" altLang="en-US" sz="1800" b="1" baseline="0">
                  <a:solidFill>
                    <a:prstClr val="black"/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7958226" y="2886375"/>
            <a:ext cx="3548089" cy="2366576"/>
            <a:chOff x="7958226" y="2886375"/>
            <a:chExt cx="3548089" cy="2366576"/>
          </a:xfrm>
        </p:grpSpPr>
        <p:sp>
          <p:nvSpPr>
            <p:cNvPr id="14" name="AutoShape 9"/>
            <p:cNvSpPr/>
            <p:nvPr/>
          </p:nvSpPr>
          <p:spPr bwMode="auto">
            <a:xfrm flipH="1">
              <a:off x="7958226" y="3250884"/>
              <a:ext cx="206579" cy="1609356"/>
            </a:xfrm>
            <a:prstGeom prst="rightBrace">
              <a:avLst>
                <a:gd name="adj1" fmla="val 40140"/>
                <a:gd name="adj2" fmla="val 50963"/>
              </a:avLst>
            </a:prstGeom>
            <a:noFill/>
            <a:ln w="28575">
              <a:solidFill>
                <a:sysClr val="windowText" lastClr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202905" y="2886375"/>
              <a:ext cx="1819485" cy="799514"/>
            </a:xfrm>
            <a:prstGeom prst="rect">
              <a:avLst/>
            </a:prstGeom>
            <a:noFill/>
            <a:ln w="19050">
              <a:solidFill>
                <a:srgbClr val="00A5B0"/>
              </a:solidFill>
            </a:ln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en-US" sz="2000" b="1">
                  <a:solidFill>
                    <a:prstClr val="black"/>
                  </a:solidFill>
                  <a:cs typeface="+mn-ea"/>
                  <a:sym typeface="+mn-lt"/>
                </a:rPr>
                <a:t>正电中心和负电中心</a:t>
              </a:r>
              <a:r>
                <a:rPr lang="zh-CN" altLang="en-US" sz="2000" b="1">
                  <a:solidFill>
                    <a:srgbClr val="FF0000"/>
                  </a:solidFill>
                  <a:cs typeface="+mn-ea"/>
                  <a:sym typeface="+mn-lt"/>
                </a:rPr>
                <a:t>不重合</a:t>
              </a:r>
              <a:endParaRPr lang="zh-CN" altLang="en-US" sz="2000" b="1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248577" y="4453437"/>
              <a:ext cx="1728140" cy="799514"/>
            </a:xfrm>
            <a:prstGeom prst="rect">
              <a:avLst/>
            </a:prstGeom>
            <a:noFill/>
            <a:ln w="19050">
              <a:solidFill>
                <a:srgbClr val="00A5B0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2200" b="1">
                  <a:solidFill>
                    <a:prstClr val="black"/>
                  </a:solidFill>
                  <a:cs typeface="+mn-ea"/>
                </a:defRPr>
              </a:lvl1pPr>
            </a:lstStyle>
            <a:p>
              <a:pPr algn="dist"/>
              <a:r>
                <a:rPr lang="zh-CN" altLang="en-US" sz="2000">
                  <a:sym typeface="+mn-lt"/>
                </a:rPr>
                <a:t>正电中心和负电中心</a:t>
              </a:r>
              <a:r>
                <a:rPr lang="zh-CN" altLang="en-US" sz="2000">
                  <a:solidFill>
                    <a:srgbClr val="FF0000"/>
                  </a:solidFill>
                  <a:sym typeface="+mn-lt"/>
                </a:rPr>
                <a:t>重合</a:t>
              </a:r>
              <a:endParaRPr lang="zh-CN" altLang="en-US" sz="2000">
                <a:solidFill>
                  <a:srgbClr val="FF0000"/>
                </a:solidFill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0552208" y="2886375"/>
              <a:ext cx="697627" cy="79951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>
                  <a:solidFill>
                    <a:srgbClr val="FF0000"/>
                  </a:solidFill>
                  <a:cs typeface="+mn-ea"/>
                  <a:sym typeface="+mn-lt"/>
                </a:rPr>
                <a:t>极性</a:t>
              </a:r>
              <a:endParaRPr lang="en-US" altLang="zh-CN" sz="2000" b="1">
                <a:solidFill>
                  <a:srgbClr val="FF0000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2000" b="1">
                  <a:solidFill>
                    <a:srgbClr val="FF0000"/>
                  </a:solidFill>
                  <a:cs typeface="+mn-ea"/>
                  <a:sym typeface="+mn-lt"/>
                </a:rPr>
                <a:t>分子</a:t>
              </a:r>
              <a:endParaRPr lang="zh-CN" altLang="en-US" sz="2000" b="1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29" name="left-arrow_275218"/>
            <p:cNvSpPr/>
            <p:nvPr/>
          </p:nvSpPr>
          <p:spPr>
            <a:xfrm rot="10800000">
              <a:off x="10085588" y="3177195"/>
              <a:ext cx="385019" cy="217875"/>
            </a:xfrm>
            <a:custGeom>
              <a:avLst/>
              <a:gdLst>
                <a:gd name="connsiteX0" fmla="*/ 577181 w 607639"/>
                <a:gd name="connsiteY0" fmla="*/ 111270 h 343853"/>
                <a:gd name="connsiteX1" fmla="*/ 607639 w 607639"/>
                <a:gd name="connsiteY1" fmla="*/ 141573 h 343853"/>
                <a:gd name="connsiteX2" fmla="*/ 607639 w 607639"/>
                <a:gd name="connsiteY2" fmla="*/ 202269 h 343853"/>
                <a:gd name="connsiteX3" fmla="*/ 577181 w 607639"/>
                <a:gd name="connsiteY3" fmla="*/ 232572 h 343853"/>
                <a:gd name="connsiteX4" fmla="*/ 546812 w 607639"/>
                <a:gd name="connsiteY4" fmla="*/ 202269 h 343853"/>
                <a:gd name="connsiteX5" fmla="*/ 546812 w 607639"/>
                <a:gd name="connsiteY5" fmla="*/ 141573 h 343853"/>
                <a:gd name="connsiteX6" fmla="*/ 577181 w 607639"/>
                <a:gd name="connsiteY6" fmla="*/ 111270 h 343853"/>
                <a:gd name="connsiteX7" fmla="*/ 496216 w 607639"/>
                <a:gd name="connsiteY7" fmla="*/ 111270 h 343853"/>
                <a:gd name="connsiteX8" fmla="*/ 526559 w 607639"/>
                <a:gd name="connsiteY8" fmla="*/ 141573 h 343853"/>
                <a:gd name="connsiteX9" fmla="*/ 526559 w 607639"/>
                <a:gd name="connsiteY9" fmla="*/ 202269 h 343853"/>
                <a:gd name="connsiteX10" fmla="*/ 496216 w 607639"/>
                <a:gd name="connsiteY10" fmla="*/ 232572 h 343853"/>
                <a:gd name="connsiteX11" fmla="*/ 465873 w 607639"/>
                <a:gd name="connsiteY11" fmla="*/ 202269 h 343853"/>
                <a:gd name="connsiteX12" fmla="*/ 465873 w 607639"/>
                <a:gd name="connsiteY12" fmla="*/ 141573 h 343853"/>
                <a:gd name="connsiteX13" fmla="*/ 496216 w 607639"/>
                <a:gd name="connsiteY13" fmla="*/ 111270 h 343853"/>
                <a:gd name="connsiteX14" fmla="*/ 415207 w 607639"/>
                <a:gd name="connsiteY14" fmla="*/ 111270 h 343853"/>
                <a:gd name="connsiteX15" fmla="*/ 445550 w 607639"/>
                <a:gd name="connsiteY15" fmla="*/ 141573 h 343853"/>
                <a:gd name="connsiteX16" fmla="*/ 445550 w 607639"/>
                <a:gd name="connsiteY16" fmla="*/ 202269 h 343853"/>
                <a:gd name="connsiteX17" fmla="*/ 415207 w 607639"/>
                <a:gd name="connsiteY17" fmla="*/ 232572 h 343853"/>
                <a:gd name="connsiteX18" fmla="*/ 384864 w 607639"/>
                <a:gd name="connsiteY18" fmla="*/ 202269 h 343853"/>
                <a:gd name="connsiteX19" fmla="*/ 384864 w 607639"/>
                <a:gd name="connsiteY19" fmla="*/ 141573 h 343853"/>
                <a:gd name="connsiteX20" fmla="*/ 415207 w 607639"/>
                <a:gd name="connsiteY20" fmla="*/ 111270 h 343853"/>
                <a:gd name="connsiteX21" fmla="*/ 237539 w 607639"/>
                <a:gd name="connsiteY21" fmla="*/ 1131 h 343853"/>
                <a:gd name="connsiteX22" fmla="*/ 243057 w 607639"/>
                <a:gd name="connsiteY22" fmla="*/ 10108 h 343853"/>
                <a:gd name="connsiteX23" fmla="*/ 243057 w 607639"/>
                <a:gd name="connsiteY23" fmla="*/ 111253 h 343853"/>
                <a:gd name="connsiteX24" fmla="*/ 354395 w 607639"/>
                <a:gd name="connsiteY24" fmla="*/ 111253 h 343853"/>
                <a:gd name="connsiteX25" fmla="*/ 364541 w 607639"/>
                <a:gd name="connsiteY25" fmla="*/ 121297 h 343853"/>
                <a:gd name="connsiteX26" fmla="*/ 364541 w 607639"/>
                <a:gd name="connsiteY26" fmla="*/ 222443 h 343853"/>
                <a:gd name="connsiteX27" fmla="*/ 354395 w 607639"/>
                <a:gd name="connsiteY27" fmla="*/ 232575 h 343853"/>
                <a:gd name="connsiteX28" fmla="*/ 243057 w 607639"/>
                <a:gd name="connsiteY28" fmla="*/ 232575 h 343853"/>
                <a:gd name="connsiteX29" fmla="*/ 243057 w 607639"/>
                <a:gd name="connsiteY29" fmla="*/ 333721 h 343853"/>
                <a:gd name="connsiteX30" fmla="*/ 237539 w 607639"/>
                <a:gd name="connsiteY30" fmla="*/ 342698 h 343853"/>
                <a:gd name="connsiteX31" fmla="*/ 232911 w 607639"/>
                <a:gd name="connsiteY31" fmla="*/ 343853 h 343853"/>
                <a:gd name="connsiteX32" fmla="*/ 226948 w 607639"/>
                <a:gd name="connsiteY32" fmla="*/ 341898 h 343853"/>
                <a:gd name="connsiteX33" fmla="*/ 4183 w 607639"/>
                <a:gd name="connsiteY33" fmla="*/ 180047 h 343853"/>
                <a:gd name="connsiteX34" fmla="*/ 0 w 607639"/>
                <a:gd name="connsiteY34" fmla="*/ 171870 h 343853"/>
                <a:gd name="connsiteX35" fmla="*/ 4183 w 607639"/>
                <a:gd name="connsiteY35" fmla="*/ 163693 h 343853"/>
                <a:gd name="connsiteX36" fmla="*/ 226948 w 607639"/>
                <a:gd name="connsiteY36" fmla="*/ 1931 h 343853"/>
                <a:gd name="connsiteX37" fmla="*/ 237539 w 607639"/>
                <a:gd name="connsiteY37" fmla="*/ 1131 h 34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07639" h="343853">
                  <a:moveTo>
                    <a:pt x="577181" y="111270"/>
                  </a:moveTo>
                  <a:cubicBezTo>
                    <a:pt x="594013" y="111270"/>
                    <a:pt x="607639" y="124866"/>
                    <a:pt x="607639" y="141573"/>
                  </a:cubicBezTo>
                  <a:lnTo>
                    <a:pt x="607639" y="202269"/>
                  </a:lnTo>
                  <a:cubicBezTo>
                    <a:pt x="607639" y="218976"/>
                    <a:pt x="594013" y="232572"/>
                    <a:pt x="577181" y="232572"/>
                  </a:cubicBezTo>
                  <a:cubicBezTo>
                    <a:pt x="560438" y="232572"/>
                    <a:pt x="546812" y="218976"/>
                    <a:pt x="546812" y="202269"/>
                  </a:cubicBezTo>
                  <a:lnTo>
                    <a:pt x="546812" y="141573"/>
                  </a:lnTo>
                  <a:cubicBezTo>
                    <a:pt x="546812" y="124866"/>
                    <a:pt x="560438" y="111270"/>
                    <a:pt x="577181" y="111270"/>
                  </a:cubicBezTo>
                  <a:close/>
                  <a:moveTo>
                    <a:pt x="496216" y="111270"/>
                  </a:moveTo>
                  <a:cubicBezTo>
                    <a:pt x="512945" y="111270"/>
                    <a:pt x="526559" y="124866"/>
                    <a:pt x="526559" y="141573"/>
                  </a:cubicBezTo>
                  <a:lnTo>
                    <a:pt x="526559" y="202269"/>
                  </a:lnTo>
                  <a:cubicBezTo>
                    <a:pt x="526559" y="218976"/>
                    <a:pt x="512945" y="232572"/>
                    <a:pt x="496216" y="232572"/>
                  </a:cubicBezTo>
                  <a:cubicBezTo>
                    <a:pt x="479487" y="232572"/>
                    <a:pt x="465873" y="218976"/>
                    <a:pt x="465873" y="202269"/>
                  </a:cubicBezTo>
                  <a:lnTo>
                    <a:pt x="465873" y="141573"/>
                  </a:lnTo>
                  <a:cubicBezTo>
                    <a:pt x="465873" y="124866"/>
                    <a:pt x="479487" y="111270"/>
                    <a:pt x="496216" y="111270"/>
                  </a:cubicBezTo>
                  <a:close/>
                  <a:moveTo>
                    <a:pt x="415207" y="111270"/>
                  </a:moveTo>
                  <a:cubicBezTo>
                    <a:pt x="431936" y="111270"/>
                    <a:pt x="445550" y="124866"/>
                    <a:pt x="445550" y="141573"/>
                  </a:cubicBezTo>
                  <a:lnTo>
                    <a:pt x="445550" y="202269"/>
                  </a:lnTo>
                  <a:cubicBezTo>
                    <a:pt x="445550" y="218976"/>
                    <a:pt x="431936" y="232572"/>
                    <a:pt x="415207" y="232572"/>
                  </a:cubicBezTo>
                  <a:cubicBezTo>
                    <a:pt x="398478" y="232572"/>
                    <a:pt x="384864" y="218976"/>
                    <a:pt x="384864" y="202269"/>
                  </a:cubicBezTo>
                  <a:lnTo>
                    <a:pt x="384864" y="141573"/>
                  </a:lnTo>
                  <a:cubicBezTo>
                    <a:pt x="384864" y="124866"/>
                    <a:pt x="398478" y="111270"/>
                    <a:pt x="415207" y="111270"/>
                  </a:cubicBezTo>
                  <a:close/>
                  <a:moveTo>
                    <a:pt x="237539" y="1131"/>
                  </a:moveTo>
                  <a:cubicBezTo>
                    <a:pt x="240921" y="2819"/>
                    <a:pt x="243057" y="6286"/>
                    <a:pt x="243057" y="10108"/>
                  </a:cubicBezTo>
                  <a:lnTo>
                    <a:pt x="243057" y="111253"/>
                  </a:lnTo>
                  <a:lnTo>
                    <a:pt x="354395" y="111253"/>
                  </a:lnTo>
                  <a:cubicBezTo>
                    <a:pt x="360002" y="111253"/>
                    <a:pt x="364541" y="115786"/>
                    <a:pt x="364541" y="121297"/>
                  </a:cubicBezTo>
                  <a:lnTo>
                    <a:pt x="364541" y="222443"/>
                  </a:lnTo>
                  <a:cubicBezTo>
                    <a:pt x="364541" y="228042"/>
                    <a:pt x="360002" y="232575"/>
                    <a:pt x="354395" y="232575"/>
                  </a:cubicBezTo>
                  <a:lnTo>
                    <a:pt x="243057" y="232575"/>
                  </a:lnTo>
                  <a:lnTo>
                    <a:pt x="243057" y="333721"/>
                  </a:lnTo>
                  <a:cubicBezTo>
                    <a:pt x="243057" y="337542"/>
                    <a:pt x="240921" y="341009"/>
                    <a:pt x="237539" y="342698"/>
                  </a:cubicBezTo>
                  <a:cubicBezTo>
                    <a:pt x="236026" y="343409"/>
                    <a:pt x="234513" y="343853"/>
                    <a:pt x="232911" y="343853"/>
                  </a:cubicBezTo>
                  <a:cubicBezTo>
                    <a:pt x="230775" y="343853"/>
                    <a:pt x="228728" y="343142"/>
                    <a:pt x="226948" y="341898"/>
                  </a:cubicBezTo>
                  <a:lnTo>
                    <a:pt x="4183" y="180047"/>
                  </a:lnTo>
                  <a:cubicBezTo>
                    <a:pt x="1513" y="178180"/>
                    <a:pt x="0" y="175158"/>
                    <a:pt x="0" y="171870"/>
                  </a:cubicBezTo>
                  <a:cubicBezTo>
                    <a:pt x="0" y="168670"/>
                    <a:pt x="1513" y="165648"/>
                    <a:pt x="4183" y="163693"/>
                  </a:cubicBezTo>
                  <a:lnTo>
                    <a:pt x="226948" y="1931"/>
                  </a:lnTo>
                  <a:cubicBezTo>
                    <a:pt x="230063" y="-291"/>
                    <a:pt x="234157" y="-647"/>
                    <a:pt x="237539" y="1131"/>
                  </a:cubicBezTo>
                  <a:close/>
                </a:path>
              </a:pathLst>
            </a:custGeom>
            <a:solidFill>
              <a:srgbClr val="00A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00A5B0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0552208" y="4453437"/>
              <a:ext cx="954107" cy="79951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>
                  <a:solidFill>
                    <a:srgbClr val="FF0000"/>
                  </a:solidFill>
                  <a:cs typeface="+mn-ea"/>
                  <a:sym typeface="+mn-lt"/>
                </a:rPr>
                <a:t>非极性</a:t>
              </a:r>
              <a:endParaRPr lang="en-US" altLang="zh-CN" sz="2000" b="1">
                <a:solidFill>
                  <a:srgbClr val="FF0000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2000" b="1">
                  <a:solidFill>
                    <a:srgbClr val="FF0000"/>
                  </a:solidFill>
                  <a:cs typeface="+mn-ea"/>
                  <a:sym typeface="+mn-lt"/>
                </a:rPr>
                <a:t>分子</a:t>
              </a:r>
              <a:endParaRPr lang="zh-CN" altLang="en-US" sz="2000" b="1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34" name="left-arrow_275218"/>
            <p:cNvSpPr/>
            <p:nvPr/>
          </p:nvSpPr>
          <p:spPr>
            <a:xfrm rot="10800000">
              <a:off x="10085588" y="4744256"/>
              <a:ext cx="385019" cy="217875"/>
            </a:xfrm>
            <a:custGeom>
              <a:avLst/>
              <a:gdLst>
                <a:gd name="connsiteX0" fmla="*/ 577181 w 607639"/>
                <a:gd name="connsiteY0" fmla="*/ 111270 h 343853"/>
                <a:gd name="connsiteX1" fmla="*/ 607639 w 607639"/>
                <a:gd name="connsiteY1" fmla="*/ 141573 h 343853"/>
                <a:gd name="connsiteX2" fmla="*/ 607639 w 607639"/>
                <a:gd name="connsiteY2" fmla="*/ 202269 h 343853"/>
                <a:gd name="connsiteX3" fmla="*/ 577181 w 607639"/>
                <a:gd name="connsiteY3" fmla="*/ 232572 h 343853"/>
                <a:gd name="connsiteX4" fmla="*/ 546812 w 607639"/>
                <a:gd name="connsiteY4" fmla="*/ 202269 h 343853"/>
                <a:gd name="connsiteX5" fmla="*/ 546812 w 607639"/>
                <a:gd name="connsiteY5" fmla="*/ 141573 h 343853"/>
                <a:gd name="connsiteX6" fmla="*/ 577181 w 607639"/>
                <a:gd name="connsiteY6" fmla="*/ 111270 h 343853"/>
                <a:gd name="connsiteX7" fmla="*/ 496216 w 607639"/>
                <a:gd name="connsiteY7" fmla="*/ 111270 h 343853"/>
                <a:gd name="connsiteX8" fmla="*/ 526559 w 607639"/>
                <a:gd name="connsiteY8" fmla="*/ 141573 h 343853"/>
                <a:gd name="connsiteX9" fmla="*/ 526559 w 607639"/>
                <a:gd name="connsiteY9" fmla="*/ 202269 h 343853"/>
                <a:gd name="connsiteX10" fmla="*/ 496216 w 607639"/>
                <a:gd name="connsiteY10" fmla="*/ 232572 h 343853"/>
                <a:gd name="connsiteX11" fmla="*/ 465873 w 607639"/>
                <a:gd name="connsiteY11" fmla="*/ 202269 h 343853"/>
                <a:gd name="connsiteX12" fmla="*/ 465873 w 607639"/>
                <a:gd name="connsiteY12" fmla="*/ 141573 h 343853"/>
                <a:gd name="connsiteX13" fmla="*/ 496216 w 607639"/>
                <a:gd name="connsiteY13" fmla="*/ 111270 h 343853"/>
                <a:gd name="connsiteX14" fmla="*/ 415207 w 607639"/>
                <a:gd name="connsiteY14" fmla="*/ 111270 h 343853"/>
                <a:gd name="connsiteX15" fmla="*/ 445550 w 607639"/>
                <a:gd name="connsiteY15" fmla="*/ 141573 h 343853"/>
                <a:gd name="connsiteX16" fmla="*/ 445550 w 607639"/>
                <a:gd name="connsiteY16" fmla="*/ 202269 h 343853"/>
                <a:gd name="connsiteX17" fmla="*/ 415207 w 607639"/>
                <a:gd name="connsiteY17" fmla="*/ 232572 h 343853"/>
                <a:gd name="connsiteX18" fmla="*/ 384864 w 607639"/>
                <a:gd name="connsiteY18" fmla="*/ 202269 h 343853"/>
                <a:gd name="connsiteX19" fmla="*/ 384864 w 607639"/>
                <a:gd name="connsiteY19" fmla="*/ 141573 h 343853"/>
                <a:gd name="connsiteX20" fmla="*/ 415207 w 607639"/>
                <a:gd name="connsiteY20" fmla="*/ 111270 h 343853"/>
                <a:gd name="connsiteX21" fmla="*/ 237539 w 607639"/>
                <a:gd name="connsiteY21" fmla="*/ 1131 h 343853"/>
                <a:gd name="connsiteX22" fmla="*/ 243057 w 607639"/>
                <a:gd name="connsiteY22" fmla="*/ 10108 h 343853"/>
                <a:gd name="connsiteX23" fmla="*/ 243057 w 607639"/>
                <a:gd name="connsiteY23" fmla="*/ 111253 h 343853"/>
                <a:gd name="connsiteX24" fmla="*/ 354395 w 607639"/>
                <a:gd name="connsiteY24" fmla="*/ 111253 h 343853"/>
                <a:gd name="connsiteX25" fmla="*/ 364541 w 607639"/>
                <a:gd name="connsiteY25" fmla="*/ 121297 h 343853"/>
                <a:gd name="connsiteX26" fmla="*/ 364541 w 607639"/>
                <a:gd name="connsiteY26" fmla="*/ 222443 h 343853"/>
                <a:gd name="connsiteX27" fmla="*/ 354395 w 607639"/>
                <a:gd name="connsiteY27" fmla="*/ 232575 h 343853"/>
                <a:gd name="connsiteX28" fmla="*/ 243057 w 607639"/>
                <a:gd name="connsiteY28" fmla="*/ 232575 h 343853"/>
                <a:gd name="connsiteX29" fmla="*/ 243057 w 607639"/>
                <a:gd name="connsiteY29" fmla="*/ 333721 h 343853"/>
                <a:gd name="connsiteX30" fmla="*/ 237539 w 607639"/>
                <a:gd name="connsiteY30" fmla="*/ 342698 h 343853"/>
                <a:gd name="connsiteX31" fmla="*/ 232911 w 607639"/>
                <a:gd name="connsiteY31" fmla="*/ 343853 h 343853"/>
                <a:gd name="connsiteX32" fmla="*/ 226948 w 607639"/>
                <a:gd name="connsiteY32" fmla="*/ 341898 h 343853"/>
                <a:gd name="connsiteX33" fmla="*/ 4183 w 607639"/>
                <a:gd name="connsiteY33" fmla="*/ 180047 h 343853"/>
                <a:gd name="connsiteX34" fmla="*/ 0 w 607639"/>
                <a:gd name="connsiteY34" fmla="*/ 171870 h 343853"/>
                <a:gd name="connsiteX35" fmla="*/ 4183 w 607639"/>
                <a:gd name="connsiteY35" fmla="*/ 163693 h 343853"/>
                <a:gd name="connsiteX36" fmla="*/ 226948 w 607639"/>
                <a:gd name="connsiteY36" fmla="*/ 1931 h 343853"/>
                <a:gd name="connsiteX37" fmla="*/ 237539 w 607639"/>
                <a:gd name="connsiteY37" fmla="*/ 1131 h 34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07639" h="343853">
                  <a:moveTo>
                    <a:pt x="577181" y="111270"/>
                  </a:moveTo>
                  <a:cubicBezTo>
                    <a:pt x="594013" y="111270"/>
                    <a:pt x="607639" y="124866"/>
                    <a:pt x="607639" y="141573"/>
                  </a:cubicBezTo>
                  <a:lnTo>
                    <a:pt x="607639" y="202269"/>
                  </a:lnTo>
                  <a:cubicBezTo>
                    <a:pt x="607639" y="218976"/>
                    <a:pt x="594013" y="232572"/>
                    <a:pt x="577181" y="232572"/>
                  </a:cubicBezTo>
                  <a:cubicBezTo>
                    <a:pt x="560438" y="232572"/>
                    <a:pt x="546812" y="218976"/>
                    <a:pt x="546812" y="202269"/>
                  </a:cubicBezTo>
                  <a:lnTo>
                    <a:pt x="546812" y="141573"/>
                  </a:lnTo>
                  <a:cubicBezTo>
                    <a:pt x="546812" y="124866"/>
                    <a:pt x="560438" y="111270"/>
                    <a:pt x="577181" y="111270"/>
                  </a:cubicBezTo>
                  <a:close/>
                  <a:moveTo>
                    <a:pt x="496216" y="111270"/>
                  </a:moveTo>
                  <a:cubicBezTo>
                    <a:pt x="512945" y="111270"/>
                    <a:pt x="526559" y="124866"/>
                    <a:pt x="526559" y="141573"/>
                  </a:cubicBezTo>
                  <a:lnTo>
                    <a:pt x="526559" y="202269"/>
                  </a:lnTo>
                  <a:cubicBezTo>
                    <a:pt x="526559" y="218976"/>
                    <a:pt x="512945" y="232572"/>
                    <a:pt x="496216" y="232572"/>
                  </a:cubicBezTo>
                  <a:cubicBezTo>
                    <a:pt x="479487" y="232572"/>
                    <a:pt x="465873" y="218976"/>
                    <a:pt x="465873" y="202269"/>
                  </a:cubicBezTo>
                  <a:lnTo>
                    <a:pt x="465873" y="141573"/>
                  </a:lnTo>
                  <a:cubicBezTo>
                    <a:pt x="465873" y="124866"/>
                    <a:pt x="479487" y="111270"/>
                    <a:pt x="496216" y="111270"/>
                  </a:cubicBezTo>
                  <a:close/>
                  <a:moveTo>
                    <a:pt x="415207" y="111270"/>
                  </a:moveTo>
                  <a:cubicBezTo>
                    <a:pt x="431936" y="111270"/>
                    <a:pt x="445550" y="124866"/>
                    <a:pt x="445550" y="141573"/>
                  </a:cubicBezTo>
                  <a:lnTo>
                    <a:pt x="445550" y="202269"/>
                  </a:lnTo>
                  <a:cubicBezTo>
                    <a:pt x="445550" y="218976"/>
                    <a:pt x="431936" y="232572"/>
                    <a:pt x="415207" y="232572"/>
                  </a:cubicBezTo>
                  <a:cubicBezTo>
                    <a:pt x="398478" y="232572"/>
                    <a:pt x="384864" y="218976"/>
                    <a:pt x="384864" y="202269"/>
                  </a:cubicBezTo>
                  <a:lnTo>
                    <a:pt x="384864" y="141573"/>
                  </a:lnTo>
                  <a:cubicBezTo>
                    <a:pt x="384864" y="124866"/>
                    <a:pt x="398478" y="111270"/>
                    <a:pt x="415207" y="111270"/>
                  </a:cubicBezTo>
                  <a:close/>
                  <a:moveTo>
                    <a:pt x="237539" y="1131"/>
                  </a:moveTo>
                  <a:cubicBezTo>
                    <a:pt x="240921" y="2819"/>
                    <a:pt x="243057" y="6286"/>
                    <a:pt x="243057" y="10108"/>
                  </a:cubicBezTo>
                  <a:lnTo>
                    <a:pt x="243057" y="111253"/>
                  </a:lnTo>
                  <a:lnTo>
                    <a:pt x="354395" y="111253"/>
                  </a:lnTo>
                  <a:cubicBezTo>
                    <a:pt x="360002" y="111253"/>
                    <a:pt x="364541" y="115786"/>
                    <a:pt x="364541" y="121297"/>
                  </a:cubicBezTo>
                  <a:lnTo>
                    <a:pt x="364541" y="222443"/>
                  </a:lnTo>
                  <a:cubicBezTo>
                    <a:pt x="364541" y="228042"/>
                    <a:pt x="360002" y="232575"/>
                    <a:pt x="354395" y="232575"/>
                  </a:cubicBezTo>
                  <a:lnTo>
                    <a:pt x="243057" y="232575"/>
                  </a:lnTo>
                  <a:lnTo>
                    <a:pt x="243057" y="333721"/>
                  </a:lnTo>
                  <a:cubicBezTo>
                    <a:pt x="243057" y="337542"/>
                    <a:pt x="240921" y="341009"/>
                    <a:pt x="237539" y="342698"/>
                  </a:cubicBezTo>
                  <a:cubicBezTo>
                    <a:pt x="236026" y="343409"/>
                    <a:pt x="234513" y="343853"/>
                    <a:pt x="232911" y="343853"/>
                  </a:cubicBezTo>
                  <a:cubicBezTo>
                    <a:pt x="230775" y="343853"/>
                    <a:pt x="228728" y="343142"/>
                    <a:pt x="226948" y="341898"/>
                  </a:cubicBezTo>
                  <a:lnTo>
                    <a:pt x="4183" y="180047"/>
                  </a:lnTo>
                  <a:cubicBezTo>
                    <a:pt x="1513" y="178180"/>
                    <a:pt x="0" y="175158"/>
                    <a:pt x="0" y="171870"/>
                  </a:cubicBezTo>
                  <a:cubicBezTo>
                    <a:pt x="0" y="168670"/>
                    <a:pt x="1513" y="165648"/>
                    <a:pt x="4183" y="163693"/>
                  </a:cubicBezTo>
                  <a:lnTo>
                    <a:pt x="226948" y="1931"/>
                  </a:lnTo>
                  <a:cubicBezTo>
                    <a:pt x="230063" y="-291"/>
                    <a:pt x="234157" y="-647"/>
                    <a:pt x="237539" y="1131"/>
                  </a:cubicBezTo>
                  <a:close/>
                </a:path>
              </a:pathLst>
            </a:custGeom>
            <a:solidFill>
              <a:srgbClr val="00A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00A5B0"/>
                </a:solidFill>
              </a:endParaRPr>
            </a:p>
          </p:txBody>
        </p:sp>
      </p:grpSp>
      <p:pic>
        <p:nvPicPr>
          <p:cNvPr id="35" name="图片 3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114" y="89790"/>
            <a:ext cx="1185774" cy="100790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840990" y="5088255"/>
            <a:ext cx="5347970" cy="90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zh-CN" sz="2200" b="1" kern="100">
                <a:solidFill>
                  <a:srgbClr val="FF0000"/>
                </a:solidFill>
                <a:cs typeface="+mn-ea"/>
                <a:sym typeface="+mn-lt"/>
              </a:rPr>
              <a:t>稀有气体分子是非极性分子，不含共价键；臭氧是极性分子。</a:t>
            </a:r>
            <a:endParaRPr lang="zh-CN" altLang="zh-CN" sz="2200" b="1" kern="10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1009014" y="787068"/>
            <a:ext cx="365252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Aft>
                <a:spcPct val="0"/>
              </a:spcAft>
            </a:pPr>
            <a:r>
              <a:rPr lang="en-US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分子极性的判断</a:t>
            </a:r>
            <a:endParaRPr lang="zh-CN" altLang="zh-CN" sz="3200" b="1" kern="1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3435" name="Text Box 11"/>
          <p:cNvSpPr txBox="1"/>
          <p:nvPr>
            <p:custDataLst>
              <p:tags r:id="rId2"/>
            </p:custDataLst>
          </p:nvPr>
        </p:nvSpPr>
        <p:spPr>
          <a:xfrm>
            <a:off x="1009015" y="1408430"/>
            <a:ext cx="39058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）单原子分子</a:t>
            </a:r>
            <a:endParaRPr lang="zh-CN" altLang="en-US" sz="32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3441" name="Text Box 17"/>
          <p:cNvSpPr txBox="1"/>
          <p:nvPr>
            <p:custDataLst>
              <p:tags r:id="rId3"/>
            </p:custDataLst>
          </p:nvPr>
        </p:nvSpPr>
        <p:spPr>
          <a:xfrm>
            <a:off x="6065520" y="1408430"/>
            <a:ext cx="36722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——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非极性分子 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32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4107180" y="1398905"/>
            <a:ext cx="208661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>
                <a:solidFill>
                  <a:srgbClr val="250BE7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sz="3200" b="1">
                <a:solidFill>
                  <a:srgbClr val="250BE7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稀有气体</a:t>
            </a:r>
            <a:r>
              <a:rPr lang="en-US" altLang="zh-CN" sz="3200" b="1">
                <a:solidFill>
                  <a:srgbClr val="250BE7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endParaRPr lang="en-US" altLang="zh-CN" sz="3200" b="1">
              <a:solidFill>
                <a:srgbClr val="250BE7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3428" name="Text Box 4"/>
          <p:cNvSpPr txBox="1"/>
          <p:nvPr>
            <p:custDataLst>
              <p:tags r:id="rId5"/>
            </p:custDataLst>
          </p:nvPr>
        </p:nvSpPr>
        <p:spPr>
          <a:xfrm>
            <a:off x="1009015" y="2162175"/>
            <a:ext cx="38271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）双原子分子</a:t>
            </a:r>
            <a:endParaRPr lang="zh-CN" altLang="en-US" sz="32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1451011"/>
          <p:cNvSpPr txBox="1"/>
          <p:nvPr>
            <p:custDataLst>
              <p:tags r:id="rId6"/>
            </p:custDataLst>
          </p:nvPr>
        </p:nvSpPr>
        <p:spPr>
          <a:xfrm>
            <a:off x="4179840" y="2189073"/>
            <a:ext cx="6240743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219200" indent="-7620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438400" indent="-15240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657600" indent="-22860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876800" indent="-30480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/>
            <a:r>
              <a:rPr lang="en-US" altLang="zh-CN" sz="2800" b="1" err="1">
                <a:solidFill>
                  <a:schemeClr val="tx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err="1">
                <a:solidFill>
                  <a:schemeClr val="tx1"/>
                </a:solidFill>
                <a:latin typeface="Times New Roman" panose="02020603050405020304" pitchFamily="18" charset="0"/>
              </a:rPr>
              <a:t>成键原子之间的共价键是否有极性</a:t>
            </a:r>
            <a:endParaRPr lang="en-US" altLang="en-US" sz="2800" b="1" err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文本框 19"/>
          <p:cNvSpPr txBox="1"/>
          <p:nvPr>
            <p:custDataLst>
              <p:tags r:id="rId7"/>
            </p:custDataLst>
          </p:nvPr>
        </p:nvSpPr>
        <p:spPr>
          <a:xfrm>
            <a:off x="1194503" y="2838095"/>
            <a:ext cx="286893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219200" indent="-7620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438400" indent="-15240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657600" indent="-22860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876800" indent="-30480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/>
            <a:r>
              <a:rPr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如：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8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8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altLang="zh-CN" sz="28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2800" b="1" baseline="-25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19"/>
          <p:cNvSpPr txBox="1"/>
          <p:nvPr>
            <p:custDataLst>
              <p:tags r:id="rId8"/>
            </p:custDataLst>
          </p:nvPr>
        </p:nvSpPr>
        <p:spPr>
          <a:xfrm>
            <a:off x="1254828" y="3523895"/>
            <a:ext cx="238188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219200" indent="-7620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438400" indent="-15240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657600" indent="-22860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876800" indent="-30480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/>
            <a:r>
              <a:rPr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如：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r>
              <a:rPr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9"/>
            </p:custDataLst>
          </p:nvPr>
        </p:nvSpPr>
        <p:spPr>
          <a:xfrm>
            <a:off x="4013835" y="2807335"/>
            <a:ext cx="752856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en-US" sz="3200" b="1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含</a:t>
            </a:r>
            <a:r>
              <a:rPr lang="en-US" altLang="en-US" sz="3200" b="1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非极性键</a:t>
            </a:r>
            <a:r>
              <a:rPr lang="en-US" altLang="en-US" sz="3200" b="1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的双原子分子</a:t>
            </a:r>
            <a:r>
              <a:rPr lang="en-US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——</a:t>
            </a:r>
            <a:r>
              <a:rPr lang="en-US" altLang="en-US" sz="3200" b="1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非极性</a:t>
            </a:r>
            <a:r>
              <a:rPr lang="en-US" altLang="en-US" sz="3200" b="1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分子</a:t>
            </a:r>
            <a:endParaRPr lang="en-US" altLang="en-US" sz="3200" b="1" err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10"/>
            </p:custDataLst>
          </p:nvPr>
        </p:nvSpPr>
        <p:spPr>
          <a:xfrm>
            <a:off x="4015740" y="3492500"/>
            <a:ext cx="671195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en-US" sz="3200" b="1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含</a:t>
            </a:r>
            <a:r>
              <a:rPr lang="en-US" altLang="en-US" sz="3200" b="1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极性键</a:t>
            </a:r>
            <a:r>
              <a:rPr lang="en-US" altLang="en-US" sz="3200" b="1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的双原子分子</a:t>
            </a:r>
            <a:r>
              <a:rPr lang="en-US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——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极性</a:t>
            </a:r>
            <a:r>
              <a:rPr lang="en-US" altLang="en-US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分子</a:t>
            </a:r>
            <a:endParaRPr lang="en-US" altLang="en-US" sz="32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5" grpId="0"/>
      <p:bldP spid="103441" grpId="0"/>
      <p:bldP spid="2" grpId="0"/>
      <p:bldP spid="103428" grpId="0"/>
      <p:bldP spid="6" grpId="0"/>
      <p:bldP spid="3" grpId="0"/>
      <p:bldP spid="4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440770"/>
          <p:cNvSpPr txBox="1"/>
          <p:nvPr>
            <p:custDataLst>
              <p:tags r:id="rId1"/>
            </p:custDataLst>
          </p:nvPr>
        </p:nvSpPr>
        <p:spPr>
          <a:xfrm>
            <a:off x="1009650" y="1381125"/>
            <a:ext cx="33305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219200" indent="-7620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438400" indent="-15240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657600" indent="-22860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876800" indent="-30480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/>
            <a:r>
              <a:rPr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多</a:t>
            </a:r>
            <a:r>
              <a:rPr lang="en-US" altLang="en-US" sz="3200" b="1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原子分子</a:t>
            </a:r>
            <a:endParaRPr lang="en-US" altLang="en-US" sz="3200" b="1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1009014" y="787068"/>
            <a:ext cx="365252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Aft>
                <a:spcPct val="0"/>
              </a:spcAft>
            </a:pPr>
            <a:r>
              <a:rPr lang="en-US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分子极性的判断</a:t>
            </a:r>
            <a:endParaRPr lang="zh-CN" altLang="zh-CN" sz="3200" b="1" kern="1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264285" y="2005330"/>
            <a:ext cx="87172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en-US" sz="3200" err="1">
                <a:solidFill>
                  <a:srgbClr val="FF0000"/>
                </a:solidFill>
                <a:latin typeface="Calibri" panose="020F0502020204030204"/>
                <a:ea typeface="微软雅黑" panose="020B0503020204020204" pitchFamily="34" charset="-122"/>
                <a:sym typeface="+mn-ea"/>
              </a:rPr>
              <a:t>①</a:t>
            </a:r>
            <a:r>
              <a:rPr lang="zh-CN" altLang="en-US" sz="320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只含</a:t>
            </a:r>
            <a:r>
              <a:rPr lang="en-US" altLang="en-US" sz="320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非极性键的多原子分子——非极性分子</a:t>
            </a:r>
            <a:r>
              <a:rPr lang="zh-CN" altLang="en-US" sz="320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3200" err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5" name="组合 52"/>
          <p:cNvGrpSpPr/>
          <p:nvPr>
            <p:custDataLst>
              <p:tags r:id="rId4"/>
            </p:custDataLst>
          </p:nvPr>
        </p:nvGrpSpPr>
        <p:grpSpPr>
          <a:xfrm>
            <a:off x="6248397" y="2692830"/>
            <a:ext cx="2263140" cy="2835934"/>
            <a:chOff x="11634130" y="7883122"/>
            <a:chExt cx="3091068" cy="3833270"/>
          </a:xfrm>
        </p:grpSpPr>
        <p:pic>
          <p:nvPicPr>
            <p:cNvPr id="6" name="图片 49"/>
            <p:cNvPicPr/>
            <p:nvPr>
              <p:custDataLst>
                <p:tags r:id="rId5"/>
              </p:custDataLst>
            </p:nvPr>
          </p:nvPicPr>
          <p:blipFill>
            <a:blip r:embed="rId6"/>
            <a:srcRect l="2669" t="2558" r="2826" b="1689"/>
            <a:stretch>
              <a:fillRect/>
            </a:stretch>
          </p:blipFill>
          <p:spPr>
            <a:xfrm>
              <a:off x="11634130" y="7883122"/>
              <a:ext cx="3091068" cy="3127702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sp>
          <p:nvSpPr>
            <p:cNvPr id="7" name="文本框 55"/>
            <p:cNvSpPr/>
            <p:nvPr>
              <p:custDataLst>
                <p:tags r:id="rId7"/>
              </p:custDataLst>
            </p:nvPr>
          </p:nvSpPr>
          <p:spPr>
            <a:xfrm>
              <a:off x="12750973" y="11010857"/>
              <a:ext cx="1123429" cy="70553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1219200" indent="-762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2438400" indent="-1524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3657600" indent="-2286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4876800" indent="-3048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/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C</a:t>
              </a:r>
              <a:r>
                <a:rPr lang="en-US" altLang="zh-CN" sz="2800" b="1" baseline="-250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60</a:t>
              </a:r>
              <a:endParaRPr lang="en-US" altLang="zh-CN" sz="2800" b="1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8"/>
            </p:custDataLst>
          </p:nvPr>
        </p:nvGrpSpPr>
        <p:grpSpPr>
          <a:xfrm>
            <a:off x="2462529" y="2825373"/>
            <a:ext cx="2450465" cy="2611316"/>
            <a:chOff x="1124481" y="2176243"/>
            <a:chExt cx="2725793" cy="2960873"/>
          </a:xfrm>
        </p:grpSpPr>
        <p:pic>
          <p:nvPicPr>
            <p:cNvPr id="9" name="图片 47"/>
            <p:cNvPicPr/>
            <p:nvPr>
              <p:custDataLst>
                <p:tags r:id="rId9"/>
              </p:custDataLst>
            </p:nvPr>
          </p:nvPicPr>
          <p:blipFill>
            <a:blip r:embed="rId10"/>
            <a:srcRect l="14307" t="11541" r="15426" b="11265"/>
            <a:stretch>
              <a:fillRect/>
            </a:stretch>
          </p:blipFill>
          <p:spPr>
            <a:xfrm>
              <a:off x="1124481" y="2176243"/>
              <a:ext cx="2725793" cy="2369529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sp>
          <p:nvSpPr>
            <p:cNvPr id="13" name="文本框 55"/>
            <p:cNvSpPr/>
            <p:nvPr>
              <p:custDataLst>
                <p:tags r:id="rId11"/>
              </p:custDataLst>
            </p:nvPr>
          </p:nvSpPr>
          <p:spPr>
            <a:xfrm>
              <a:off x="1925609" y="4545274"/>
              <a:ext cx="1123537" cy="59184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1219200" indent="-762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2438400" indent="-1524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3657600" indent="-2286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4876800" indent="-30480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/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P</a:t>
              </a:r>
              <a:r>
                <a:rPr lang="en-US" altLang="zh-CN" sz="2800" b="1" baseline="-250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4</a:t>
              </a:r>
              <a:endParaRPr lang="en-US" altLang="zh-CN" sz="2800" b="1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926590" y="506095"/>
            <a:ext cx="74980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solidFill>
                  <a:srgbClr val="D71E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只含非极性键的分子一定是非极性分子</a:t>
            </a:r>
            <a:r>
              <a:rPr lang="zh-CN" altLang="en-US" sz="3200" b="1" smtClean="0">
                <a:solidFill>
                  <a:srgbClr val="D71E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3200" b="1" smtClean="0">
              <a:solidFill>
                <a:srgbClr val="D71ED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4591050" y="1203325"/>
            <a:ext cx="2169795" cy="583565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>
              <a:rot lat="0" lon="0" rev="600000"/>
            </a:lightRig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smtClean="0">
                <a:solidFill>
                  <a:schemeClr val="bg1"/>
                </a:solidFill>
                <a:latin typeface="+mj-ea"/>
                <a:ea typeface="+mj-ea"/>
              </a:rPr>
              <a:t>资料卡片</a:t>
            </a:r>
            <a:endParaRPr lang="zh-CN" altLang="en-US" sz="3200" b="1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3" name="组合 2"/>
          <p:cNvGrpSpPr/>
          <p:nvPr>
            <p:custDataLst>
              <p:tags r:id="rId3"/>
            </p:custDataLst>
          </p:nvPr>
        </p:nvGrpSpPr>
        <p:grpSpPr>
          <a:xfrm>
            <a:off x="131445" y="1936115"/>
            <a:ext cx="11936730" cy="4260850"/>
            <a:chOff x="207" y="1744"/>
            <a:chExt cx="18798" cy="6710"/>
          </a:xfrm>
        </p:grpSpPr>
        <p:sp>
          <p:nvSpPr>
            <p:cNvPr id="5" name="圆角矩形 4"/>
            <p:cNvSpPr/>
            <p:nvPr>
              <p:custDataLst>
                <p:tags r:id="rId4"/>
              </p:custDataLst>
            </p:nvPr>
          </p:nvSpPr>
          <p:spPr>
            <a:xfrm>
              <a:off x="207" y="1744"/>
              <a:ext cx="18799" cy="6711"/>
            </a:xfrm>
            <a:prstGeom prst="roundRect">
              <a:avLst>
                <a:gd name="adj" fmla="val 5365"/>
              </a:avLst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lnSpc>
                  <a:spcPct val="120000"/>
                </a:lnSpc>
              </a:pPr>
              <a:r>
                <a:rPr lang="zh-CN" altLang="en-US" sz="2800" b="1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臭氧是一种重要物质。大气高空的臭氧层保护了地球生物的生存；空气质量预报中臭氧含量是空气质量的重要指标；它还是有机合成的氧化剂、替代氯气的净水剂</a:t>
              </a:r>
              <a:r>
                <a:rPr lang="en-US" altLang="zh-CN" sz="2800" b="1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······</a:t>
              </a:r>
              <a:endParaRPr lang="en-US" altLang="zh-CN" sz="2800" b="1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</a:t>
              </a:r>
              <a:r>
                <a:rPr lang="zh-CN" altLang="en-US" sz="2800" b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臭氧分子</a:t>
              </a:r>
              <a:r>
                <a:rPr lang="zh-CN" altLang="en-US" sz="2800" b="1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的空间结构</a:t>
              </a:r>
              <a:r>
                <a:rPr lang="zh-CN" altLang="en-US" sz="2800" b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与水分子的相似</a:t>
              </a:r>
              <a:r>
                <a:rPr lang="zh-CN" altLang="en-US" sz="2800" b="1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，其分子</a:t>
              </a:r>
              <a:endParaRPr lang="zh-CN" altLang="en-US" sz="2800" b="1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有极性</a:t>
              </a:r>
              <a:r>
                <a:rPr lang="zh-CN" altLang="en-US" sz="2800" b="1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，但很微弱，仅是水分子的极性的</a:t>
              </a:r>
              <a:r>
                <a:rPr lang="en-US" altLang="zh-CN" sz="2800" b="1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28%</a:t>
              </a:r>
              <a:r>
                <a:rPr lang="zh-CN" altLang="en-US" sz="2800" b="1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。臭</a:t>
              </a:r>
              <a:endParaRPr lang="zh-CN" altLang="en-US" sz="2800" b="1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氧分子中的</a:t>
              </a:r>
              <a:r>
                <a:rPr lang="zh-CN" altLang="en-US" sz="2800" b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共价键是极性键</a:t>
              </a:r>
              <a:r>
                <a:rPr lang="zh-CN" altLang="en-US" sz="2800" b="1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，其中心氧原子是呈正</a:t>
              </a:r>
              <a:endParaRPr lang="zh-CN" altLang="en-US" sz="2800" b="1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电性的，而端位的两个氧原子是呈负电性的。由于臭氧的极性</a:t>
              </a:r>
              <a:r>
                <a:rPr lang="zh-CN" altLang="en-US" sz="2800" b="1" smtClean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微</a:t>
              </a:r>
              <a:r>
                <a:rPr lang="zh-CN" altLang="en-US" sz="2800" b="1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弱，它在四氯化碳里的溶解度高于在水中的溶解度。</a:t>
              </a:r>
              <a:endPara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8" name="图片 7" descr="下载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>
              <a:lum bright="6000" contrast="30000"/>
            </a:blip>
            <a:srcRect l="25737" t="20464" r="25893" b="29544"/>
            <a:stretch>
              <a:fillRect/>
            </a:stretch>
          </p:blipFill>
          <p:spPr>
            <a:xfrm>
              <a:off x="13121" y="4214"/>
              <a:ext cx="5084" cy="2513"/>
            </a:xfrm>
            <a:prstGeom prst="rect">
              <a:avLst/>
            </a:prstGeom>
          </p:spPr>
        </p:pic>
        <p:sp>
          <p:nvSpPr>
            <p:cNvPr id="9" name="文本框 38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4996" y="3518"/>
              <a:ext cx="1335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250BE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δ</a:t>
              </a:r>
              <a:r>
                <a:rPr lang="zh-CN" altLang="en-US" sz="2800" b="1">
                  <a:solidFill>
                    <a:srgbClr val="250BE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＋</a:t>
              </a:r>
              <a:endParaRPr lang="zh-CN" altLang="en-US" sz="2800" b="1">
                <a:solidFill>
                  <a:srgbClr val="250BE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3" name="文本框 38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3276" y="4791"/>
              <a:ext cx="1023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b="1" smtClean="0">
                  <a:solidFill>
                    <a:srgbClr val="250BE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δ-</a:t>
              </a:r>
              <a:endParaRPr lang="en-US" altLang="zh-CN" sz="2800" b="1" smtClean="0">
                <a:solidFill>
                  <a:srgbClr val="250BE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4" name="文本框 3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7007" y="4689"/>
              <a:ext cx="942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b="1" smtClean="0">
                  <a:solidFill>
                    <a:srgbClr val="250BE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δ-</a:t>
              </a:r>
              <a:endParaRPr lang="en-US" altLang="zh-CN" sz="2800" b="1" smtClean="0">
                <a:solidFill>
                  <a:srgbClr val="250BE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AS_UNIQUEID" val="856"/>
</p:tagLst>
</file>

<file path=ppt/tags/tag101.xml><?xml version="1.0" encoding="utf-8"?>
<p:tagLst xmlns:p="http://schemas.openxmlformats.org/presentationml/2006/main">
  <p:tag name="AS_UNIQUEID" val="857"/>
</p:tagLst>
</file>

<file path=ppt/tags/tag102.xml><?xml version="1.0" encoding="utf-8"?>
<p:tagLst xmlns:p="http://schemas.openxmlformats.org/presentationml/2006/main">
  <p:tag name="AS_UNIQUEID" val="858"/>
</p:tagLst>
</file>

<file path=ppt/tags/tag103.xml><?xml version="1.0" encoding="utf-8"?>
<p:tagLst xmlns:p="http://schemas.openxmlformats.org/presentationml/2006/main">
  <p:tag name="AS_UNIQUEID" val="859"/>
</p:tagLst>
</file>

<file path=ppt/tags/tag104.xml><?xml version="1.0" encoding="utf-8"?>
<p:tagLst xmlns:p="http://schemas.openxmlformats.org/presentationml/2006/main">
  <p:tag name="AS_UNIQUEID" val="860"/>
</p:tagLst>
</file>

<file path=ppt/tags/tag105.xml><?xml version="1.0" encoding="utf-8"?>
<p:tagLst xmlns:p="http://schemas.openxmlformats.org/presentationml/2006/main">
  <p:tag name="AS_UNIQUEID" val="861"/>
</p:tagLst>
</file>

<file path=ppt/tags/tag106.xml><?xml version="1.0" encoding="utf-8"?>
<p:tagLst xmlns:p="http://schemas.openxmlformats.org/presentationml/2006/main">
  <p:tag name="AS_UNIQUEID" val="862"/>
</p:tagLst>
</file>

<file path=ppt/tags/tag107.xml><?xml version="1.0" encoding="utf-8"?>
<p:tagLst xmlns:p="http://schemas.openxmlformats.org/presentationml/2006/main">
  <p:tag name="AS_UNIQUEID" val="2327"/>
</p:tagLst>
</file>

<file path=ppt/tags/tag108.xml><?xml version="1.0" encoding="utf-8"?>
<p:tagLst xmlns:p="http://schemas.openxmlformats.org/presentationml/2006/main">
  <p:tag name="AS_UNIQUEID" val="2328"/>
</p:tagLst>
</file>

<file path=ppt/tags/tag109.xml><?xml version="1.0" encoding="utf-8"?>
<p:tagLst xmlns:p="http://schemas.openxmlformats.org/presentationml/2006/main">
  <p:tag name="AS_UNIQUEID" val="2328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AS_UNIQUEID" val="871"/>
</p:tagLst>
</file>

<file path=ppt/tags/tag111.xml><?xml version="1.0" encoding="utf-8"?>
<p:tagLst xmlns:p="http://schemas.openxmlformats.org/presentationml/2006/main">
  <p:tag name="AS_UNIQUEID" val="872"/>
</p:tagLst>
</file>

<file path=ppt/tags/tag112.xml><?xml version="1.0" encoding="utf-8"?>
<p:tagLst xmlns:p="http://schemas.openxmlformats.org/presentationml/2006/main">
  <p:tag name="AS_UNIQUEID" val="2324"/>
</p:tagLst>
</file>

<file path=ppt/tags/tag113.xml><?xml version="1.0" encoding="utf-8"?>
<p:tagLst xmlns:p="http://schemas.openxmlformats.org/presentationml/2006/main">
  <p:tag name="AS_UNIQUEID" val="2327"/>
</p:tagLst>
</file>

<file path=ppt/tags/tag114.xml><?xml version="1.0" encoding="utf-8"?>
<p:tagLst xmlns:p="http://schemas.openxmlformats.org/presentationml/2006/main">
  <p:tag name="AS_UNIQUEID" val="2328"/>
</p:tagLst>
</file>

<file path=ppt/tags/tag115.xml><?xml version="1.0" encoding="utf-8"?>
<p:tagLst xmlns:p="http://schemas.openxmlformats.org/presentationml/2006/main">
  <p:tag name="AS_UNIQUEID" val="2328"/>
</p:tagLst>
</file>

<file path=ppt/tags/tag116.xml><?xml version="1.0" encoding="utf-8"?>
<p:tagLst xmlns:p="http://schemas.openxmlformats.org/presentationml/2006/main">
  <p:tag name="AS_UNIQUEID" val="2328"/>
</p:tagLst>
</file>

<file path=ppt/tags/tag117.xml><?xml version="1.0" encoding="utf-8"?>
<p:tagLst xmlns:p="http://schemas.openxmlformats.org/presentationml/2006/main">
  <p:tag name="AS_UNIQUEID" val="867"/>
</p:tagLst>
</file>

<file path=ppt/tags/tag118.xml><?xml version="1.0" encoding="utf-8"?>
<p:tagLst xmlns:p="http://schemas.openxmlformats.org/presentationml/2006/main">
  <p:tag name="AS_UNIQUEID" val="868"/>
</p:tagLst>
</file>

<file path=ppt/tags/tag119.xml><?xml version="1.0" encoding="utf-8"?>
<p:tagLst xmlns:p="http://schemas.openxmlformats.org/presentationml/2006/main">
  <p:tag name="AS_UNIQUEID" val="869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AS_UNIQUEID" val="870"/>
</p:tagLst>
</file>

<file path=ppt/tags/tag121.xml><?xml version="1.0" encoding="utf-8"?>
<p:tagLst xmlns:p="http://schemas.openxmlformats.org/presentationml/2006/main">
  <p:tag name="AS_UNIQUEID" val="871"/>
</p:tagLst>
</file>

<file path=ppt/tags/tag122.xml><?xml version="1.0" encoding="utf-8"?>
<p:tagLst xmlns:p="http://schemas.openxmlformats.org/presentationml/2006/main">
  <p:tag name="AS_UNIQUEID" val="872"/>
</p:tagLst>
</file>

<file path=ppt/tags/tag123.xml><?xml version="1.0" encoding="utf-8"?>
<p:tagLst xmlns:p="http://schemas.openxmlformats.org/presentationml/2006/main">
  <p:tag name="AS_UNIQUEID" val="2324"/>
</p:tagLst>
</file>

<file path=ppt/tags/tag124.xml><?xml version="1.0" encoding="utf-8"?>
<p:tagLst xmlns:p="http://schemas.openxmlformats.org/presentationml/2006/main">
  <p:tag name="AS_UNIQUEID" val="2795"/>
</p:tagLst>
</file>

<file path=ppt/tags/tag125.xml><?xml version="1.0" encoding="utf-8"?>
<p:tagLst xmlns:p="http://schemas.openxmlformats.org/presentationml/2006/main">
  <p:tag name="AS_UNIQUEID" val="2360"/>
</p:tagLst>
</file>

<file path=ppt/tags/tag126.xml><?xml version="1.0" encoding="utf-8"?>
<p:tagLst xmlns:p="http://schemas.openxmlformats.org/presentationml/2006/main">
  <p:tag name="AS_UNIQUEID" val="1514"/>
</p:tagLst>
</file>

<file path=ppt/tags/tag127.xml><?xml version="1.0" encoding="utf-8"?>
<p:tagLst xmlns:p="http://schemas.openxmlformats.org/presentationml/2006/main">
  <p:tag name="AS_UNIQUEID" val="1515"/>
</p:tagLst>
</file>

<file path=ppt/tags/tag128.xml><?xml version="1.0" encoding="utf-8"?>
<p:tagLst xmlns:p="http://schemas.openxmlformats.org/presentationml/2006/main">
  <p:tag name="AS_UNIQUEID" val="2700"/>
</p:tagLst>
</file>

<file path=ppt/tags/tag129.xml><?xml version="1.0" encoding="utf-8"?>
<p:tagLst xmlns:p="http://schemas.openxmlformats.org/presentationml/2006/main">
  <p:tag name="AS_UNIQUEID" val="1516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AS_UNIQUEID" val="2352"/>
</p:tagLst>
</file>

<file path=ppt/tags/tag131.xml><?xml version="1.0" encoding="utf-8"?>
<p:tagLst xmlns:p="http://schemas.openxmlformats.org/presentationml/2006/main">
  <p:tag name="AS_UNIQUEID" val="2349"/>
</p:tagLst>
</file>

<file path=ppt/tags/tag132.xml><?xml version="1.0" encoding="utf-8"?>
<p:tagLst xmlns:p="http://schemas.openxmlformats.org/presentationml/2006/main">
  <p:tag name="AS_UNIQUEID" val="2349"/>
</p:tagLst>
</file>

<file path=ppt/tags/tag133.xml><?xml version="1.0" encoding="utf-8"?>
<p:tagLst xmlns:p="http://schemas.openxmlformats.org/presentationml/2006/main">
  <p:tag name="AS_UNIQUEID" val="2701"/>
</p:tagLst>
</file>

<file path=ppt/tags/tag134.xml><?xml version="1.0" encoding="utf-8"?>
<p:tagLst xmlns:p="http://schemas.openxmlformats.org/presentationml/2006/main">
  <p:tag name="AS_UNIQUEID" val="2702"/>
</p:tagLst>
</file>

<file path=ppt/tags/tag135.xml><?xml version="1.0" encoding="utf-8"?>
<p:tagLst xmlns:p="http://schemas.openxmlformats.org/presentationml/2006/main">
  <p:tag name="AS_UNIQUEID" val="2362"/>
</p:tagLst>
</file>

<file path=ppt/tags/tag136.xml><?xml version="1.0" encoding="utf-8"?>
<p:tagLst xmlns:p="http://schemas.openxmlformats.org/presentationml/2006/main">
  <p:tag name="AS_UNIQUEID" val="2360"/>
</p:tagLst>
</file>

<file path=ppt/tags/tag137.xml><?xml version="1.0" encoding="utf-8"?>
<p:tagLst xmlns:p="http://schemas.openxmlformats.org/presentationml/2006/main">
  <p:tag name="AS_UNIQUEID" val="2704"/>
</p:tagLst>
</file>

<file path=ppt/tags/tag138.xml><?xml version="1.0" encoding="utf-8"?>
<p:tagLst xmlns:p="http://schemas.openxmlformats.org/presentationml/2006/main">
  <p:tag name="AS_UNIQUEID" val="2363"/>
</p:tagLst>
</file>

<file path=ppt/tags/tag139.xml><?xml version="1.0" encoding="utf-8"?>
<p:tagLst xmlns:p="http://schemas.openxmlformats.org/presentationml/2006/main">
  <p:tag name="AS_UNIQUEID" val="2364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AS_UNIQUEID" val="2365"/>
</p:tagLst>
</file>

<file path=ppt/tags/tag141.xml><?xml version="1.0" encoding="utf-8"?>
<p:tagLst xmlns:p="http://schemas.openxmlformats.org/presentationml/2006/main">
  <p:tag name="AS_UNIQUEID" val="2366"/>
</p:tagLst>
</file>

<file path=ppt/tags/tag142.xml><?xml version="1.0" encoding="utf-8"?>
<p:tagLst xmlns:p="http://schemas.openxmlformats.org/presentationml/2006/main">
  <p:tag name="AS_UNIQUEID" val="2367"/>
</p:tagLst>
</file>

<file path=ppt/tags/tag143.xml><?xml version="1.0" encoding="utf-8"?>
<p:tagLst xmlns:p="http://schemas.openxmlformats.org/presentationml/2006/main">
  <p:tag name="AS_UNIQUEID" val="2368"/>
</p:tagLst>
</file>

<file path=ppt/tags/tag144.xml><?xml version="1.0" encoding="utf-8"?>
<p:tagLst xmlns:p="http://schemas.openxmlformats.org/presentationml/2006/main">
  <p:tag name="AS_UNIQUEID" val="2706"/>
</p:tagLst>
</file>

<file path=ppt/tags/tag145.xml><?xml version="1.0" encoding="utf-8"?>
<p:tagLst xmlns:p="http://schemas.openxmlformats.org/presentationml/2006/main">
  <p:tag name="AS_UNIQUEID" val="2023"/>
</p:tagLst>
</file>

<file path=ppt/tags/tag146.xml><?xml version="1.0" encoding="utf-8"?>
<p:tagLst xmlns:p="http://schemas.openxmlformats.org/presentationml/2006/main">
  <p:tag name="AS_UNIQUEID" val="2707"/>
</p:tagLst>
</file>

<file path=ppt/tags/tag147.xml><?xml version="1.0" encoding="utf-8"?>
<p:tagLst xmlns:p="http://schemas.openxmlformats.org/presentationml/2006/main">
  <p:tag name="AS_UNIQUEID" val="2022"/>
</p:tagLst>
</file>

<file path=ppt/tags/tag148.xml><?xml version="1.0" encoding="utf-8"?>
<p:tagLst xmlns:p="http://schemas.openxmlformats.org/presentationml/2006/main">
  <p:tag name="AS_UNIQUEID" val="1101"/>
</p:tagLst>
</file>

<file path=ppt/tags/tag149.xml><?xml version="1.0" encoding="utf-8"?>
<p:tagLst xmlns:p="http://schemas.openxmlformats.org/presentationml/2006/main">
  <p:tag name="AS_UNIQUEID" val="215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AS_UNIQUEID" val="2152"/>
</p:tagLst>
</file>

<file path=ppt/tags/tag151.xml><?xml version="1.0" encoding="utf-8"?>
<p:tagLst xmlns:p="http://schemas.openxmlformats.org/presentationml/2006/main">
  <p:tag name="AS_UNIQUEID" val="2152"/>
</p:tagLst>
</file>

<file path=ppt/tags/tag152.xml><?xml version="1.0" encoding="utf-8"?>
<p:tagLst xmlns:p="http://schemas.openxmlformats.org/presentationml/2006/main">
  <p:tag name="AS_UNIQUEID" val="1268"/>
</p:tagLst>
</file>

<file path=ppt/tags/tag153.xml><?xml version="1.0" encoding="utf-8"?>
<p:tagLst xmlns:p="http://schemas.openxmlformats.org/presentationml/2006/main">
  <p:tag name="AS_UNIQUEID" val="2362"/>
</p:tagLst>
</file>

<file path=ppt/tags/tag154.xml><?xml version="1.0" encoding="utf-8"?>
<p:tagLst xmlns:p="http://schemas.openxmlformats.org/presentationml/2006/main">
  <p:tag name="AS_UNIQUEID" val="2360"/>
</p:tagLst>
</file>

<file path=ppt/tags/tag155.xml><?xml version="1.0" encoding="utf-8"?>
<p:tagLst xmlns:p="http://schemas.openxmlformats.org/presentationml/2006/main">
  <p:tag name="AS_UNIQUEID" val="2712"/>
</p:tagLst>
</file>

<file path=ppt/tags/tag156.xml><?xml version="1.0" encoding="utf-8"?>
<p:tagLst xmlns:p="http://schemas.openxmlformats.org/presentationml/2006/main">
  <p:tag name="AS_UNIQUEID" val="2713"/>
</p:tagLst>
</file>

<file path=ppt/tags/tag157.xml><?xml version="1.0" encoding="utf-8"?>
<p:tagLst xmlns:p="http://schemas.openxmlformats.org/presentationml/2006/main">
  <p:tag name="AS_UNIQUEID" val="2714"/>
</p:tagLst>
</file>

<file path=ppt/tags/tag158.xml><?xml version="1.0" encoding="utf-8"?>
<p:tagLst xmlns:p="http://schemas.openxmlformats.org/presentationml/2006/main">
  <p:tag name="AS_UNIQUEID" val="2715"/>
</p:tagLst>
</file>

<file path=ppt/tags/tag159.xml><?xml version="1.0" encoding="utf-8"?>
<p:tagLst xmlns:p="http://schemas.openxmlformats.org/presentationml/2006/main">
  <p:tag name="AS_UNIQUEID" val="2716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AS_UNIQUEID" val="2717"/>
</p:tagLst>
</file>

<file path=ppt/tags/tag161.xml><?xml version="1.0" encoding="utf-8"?>
<p:tagLst xmlns:p="http://schemas.openxmlformats.org/presentationml/2006/main">
  <p:tag name="AS_UNIQUEID" val="2718"/>
</p:tagLst>
</file>

<file path=ppt/tags/tag162.xml><?xml version="1.0" encoding="utf-8"?>
<p:tagLst xmlns:p="http://schemas.openxmlformats.org/presentationml/2006/main">
  <p:tag name="AS_UNIQUEID" val="2719"/>
</p:tagLst>
</file>

<file path=ppt/tags/tag163.xml><?xml version="1.0" encoding="utf-8"?>
<p:tagLst xmlns:p="http://schemas.openxmlformats.org/presentationml/2006/main">
  <p:tag name="AS_UNIQUEID" val="1522"/>
</p:tagLst>
</file>

<file path=ppt/tags/tag164.xml><?xml version="1.0" encoding="utf-8"?>
<p:tagLst xmlns:p="http://schemas.openxmlformats.org/presentationml/2006/main">
  <p:tag name="AS_UNIQUEID" val="1523"/>
</p:tagLst>
</file>

<file path=ppt/tags/tag165.xml><?xml version="1.0" encoding="utf-8"?>
<p:tagLst xmlns:p="http://schemas.openxmlformats.org/presentationml/2006/main">
  <p:tag name="AS_UNIQUEID" val="2322"/>
</p:tagLst>
</file>

<file path=ppt/tags/tag166.xml><?xml version="1.0" encoding="utf-8"?>
<p:tagLst xmlns:p="http://schemas.openxmlformats.org/presentationml/2006/main">
  <p:tag name="AS_UNIQUEID" val="2323"/>
</p:tagLst>
</file>

<file path=ppt/tags/tag167.xml><?xml version="1.0" encoding="utf-8"?>
<p:tagLst xmlns:p="http://schemas.openxmlformats.org/presentationml/2006/main">
  <p:tag name="AS_UNIQUEID" val="2709"/>
</p:tagLst>
</file>

<file path=ppt/tags/tag168.xml><?xml version="1.0" encoding="utf-8"?>
<p:tagLst xmlns:p="http://schemas.openxmlformats.org/presentationml/2006/main">
  <p:tag name="AS_UNIQUEID" val="2710"/>
</p:tagLst>
</file>

<file path=ppt/tags/tag169.xml><?xml version="1.0" encoding="utf-8"?>
<p:tagLst xmlns:p="http://schemas.openxmlformats.org/presentationml/2006/main">
  <p:tag name="AS_UNIQUEID" val="2420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AS_UNIQUEID" val="2724"/>
</p:tagLst>
</file>

<file path=ppt/tags/tag171.xml><?xml version="1.0" encoding="utf-8"?>
<p:tagLst xmlns:p="http://schemas.openxmlformats.org/presentationml/2006/main">
  <p:tag name="AS_UNIQUEID" val="2403"/>
</p:tagLst>
</file>

<file path=ppt/tags/tag172.xml><?xml version="1.0" encoding="utf-8"?>
<p:tagLst xmlns:p="http://schemas.openxmlformats.org/presentationml/2006/main">
  <p:tag name="AS_UNIQUEID" val="2404"/>
</p:tagLst>
</file>

<file path=ppt/tags/tag173.xml><?xml version="1.0" encoding="utf-8"?>
<p:tagLst xmlns:p="http://schemas.openxmlformats.org/presentationml/2006/main">
  <p:tag name="AS_UNIQUEID" val="2405"/>
</p:tagLst>
</file>

<file path=ppt/tags/tag174.xml><?xml version="1.0" encoding="utf-8"?>
<p:tagLst xmlns:p="http://schemas.openxmlformats.org/presentationml/2006/main">
  <p:tag name="AS_UNIQUEID" val="2406"/>
</p:tagLst>
</file>

<file path=ppt/tags/tag175.xml><?xml version="1.0" encoding="utf-8"?>
<p:tagLst xmlns:p="http://schemas.openxmlformats.org/presentationml/2006/main">
  <p:tag name="AS_UNIQUEID" val="2407"/>
</p:tagLst>
</file>

<file path=ppt/tags/tag176.xml><?xml version="1.0" encoding="utf-8"?>
<p:tagLst xmlns:p="http://schemas.openxmlformats.org/presentationml/2006/main">
  <p:tag name="AS_UNIQUEID" val="2408"/>
</p:tagLst>
</file>

<file path=ppt/tags/tag177.xml><?xml version="1.0" encoding="utf-8"?>
<p:tagLst xmlns:p="http://schemas.openxmlformats.org/presentationml/2006/main">
  <p:tag name="AS_UNIQUEID" val="2409"/>
</p:tagLst>
</file>

<file path=ppt/tags/tag178.xml><?xml version="1.0" encoding="utf-8"?>
<p:tagLst xmlns:p="http://schemas.openxmlformats.org/presentationml/2006/main">
  <p:tag name="AS_UNIQUEID" val="2410"/>
</p:tagLst>
</file>

<file path=ppt/tags/tag179.xml><?xml version="1.0" encoding="utf-8"?>
<p:tagLst xmlns:p="http://schemas.openxmlformats.org/presentationml/2006/main">
  <p:tag name="AS_UNIQUEID" val="241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AS_UNIQUEID" val="2412"/>
</p:tagLst>
</file>

<file path=ppt/tags/tag181.xml><?xml version="1.0" encoding="utf-8"?>
<p:tagLst xmlns:p="http://schemas.openxmlformats.org/presentationml/2006/main">
  <p:tag name="AS_UNIQUEID" val="2377"/>
</p:tagLst>
</file>

<file path=ppt/tags/tag182.xml><?xml version="1.0" encoding="utf-8"?>
<p:tagLst xmlns:p="http://schemas.openxmlformats.org/presentationml/2006/main">
  <p:tag name="AS_UNIQUEID" val="2384"/>
</p:tagLst>
</file>

<file path=ppt/tags/tag183.xml><?xml version="1.0" encoding="utf-8"?>
<p:tagLst xmlns:p="http://schemas.openxmlformats.org/presentationml/2006/main">
  <p:tag name="AS_UNIQUEID" val="2396"/>
</p:tagLst>
</file>

<file path=ppt/tags/tag184.xml><?xml version="1.0" encoding="utf-8"?>
<p:tagLst xmlns:p="http://schemas.openxmlformats.org/presentationml/2006/main">
  <p:tag name="AS_UNIQUEID" val="2400"/>
</p:tagLst>
</file>

<file path=ppt/tags/tag185.xml><?xml version="1.0" encoding="utf-8"?>
<p:tagLst xmlns:p="http://schemas.openxmlformats.org/presentationml/2006/main">
  <p:tag name="AS_UNIQUEID" val="2401"/>
</p:tagLst>
</file>

<file path=ppt/tags/tag186.xml><?xml version="1.0" encoding="utf-8"?>
<p:tagLst xmlns:p="http://schemas.openxmlformats.org/presentationml/2006/main">
  <p:tag name="AS_UNIQUEID" val="2402"/>
</p:tagLst>
</file>

<file path=ppt/tags/tag187.xml><?xml version="1.0" encoding="utf-8"?>
<p:tagLst xmlns:p="http://schemas.openxmlformats.org/presentationml/2006/main">
  <p:tag name="AS_UNIQUEID" val="2447"/>
</p:tagLst>
</file>

<file path=ppt/tags/tag188.xml><?xml version="1.0" encoding="utf-8"?>
<p:tagLst xmlns:p="http://schemas.openxmlformats.org/presentationml/2006/main">
  <p:tag name="AS_UNIQUEID" val="2725"/>
</p:tagLst>
</file>

<file path=ppt/tags/tag189.xml><?xml version="1.0" encoding="utf-8"?>
<p:tagLst xmlns:p="http://schemas.openxmlformats.org/presentationml/2006/main">
  <p:tag name="AS_UNIQUEID" val="2726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AS_UNIQUEID" val="2727"/>
</p:tagLst>
</file>

<file path=ppt/tags/tag191.xml><?xml version="1.0" encoding="utf-8"?>
<p:tagLst xmlns:p="http://schemas.openxmlformats.org/presentationml/2006/main">
  <p:tag name="AS_UNIQUEID" val="2414"/>
</p:tagLst>
</file>

<file path=ppt/tags/tag192.xml><?xml version="1.0" encoding="utf-8"?>
<p:tagLst xmlns:p="http://schemas.openxmlformats.org/presentationml/2006/main">
  <p:tag name="AS_UNIQUEID" val="1617"/>
</p:tagLst>
</file>

<file path=ppt/tags/tag193.xml><?xml version="1.0" encoding="utf-8"?>
<p:tagLst xmlns:p="http://schemas.openxmlformats.org/presentationml/2006/main">
  <p:tag name="AS_UNIQUEID" val="2728"/>
</p:tagLst>
</file>

<file path=ppt/tags/tag194.xml><?xml version="1.0" encoding="utf-8"?>
<p:tagLst xmlns:p="http://schemas.openxmlformats.org/presentationml/2006/main">
  <p:tag name="AS_UNIQUEID" val="2413"/>
</p:tagLst>
</file>

<file path=ppt/tags/tag195.xml><?xml version="1.0" encoding="utf-8"?>
<p:tagLst xmlns:p="http://schemas.openxmlformats.org/presentationml/2006/main">
  <p:tag name="AS_UNIQUEID" val="1618"/>
</p:tagLst>
</file>

<file path=ppt/tags/tag196.xml><?xml version="1.0" encoding="utf-8"?>
<p:tagLst xmlns:p="http://schemas.openxmlformats.org/presentationml/2006/main">
  <p:tag name="AS_UNIQUEID" val="1619"/>
</p:tagLst>
</file>

<file path=ppt/tags/tag197.xml><?xml version="1.0" encoding="utf-8"?>
<p:tagLst xmlns:p="http://schemas.openxmlformats.org/presentationml/2006/main">
  <p:tag name="AS_UNIQUEID" val="2721"/>
</p:tagLst>
</file>

<file path=ppt/tags/tag198.xml><?xml version="1.0" encoding="utf-8"?>
<p:tagLst xmlns:p="http://schemas.openxmlformats.org/presentationml/2006/main">
  <p:tag name="AS_UNIQUEID" val="2722"/>
</p:tagLst>
</file>

<file path=ppt/tags/tag199.xml><?xml version="1.0" encoding="utf-8"?>
<p:tagLst xmlns:p="http://schemas.openxmlformats.org/presentationml/2006/main">
  <p:tag name="AS_UNIQUEID" val="256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AS_UNIQUEID" val="2400"/>
</p:tagLst>
</file>

<file path=ppt/tags/tag201.xml><?xml version="1.0" encoding="utf-8"?>
<p:tagLst xmlns:p="http://schemas.openxmlformats.org/presentationml/2006/main">
  <p:tag name="AS_UNIQUEID" val="2401"/>
</p:tagLst>
</file>

<file path=ppt/tags/tag202.xml><?xml version="1.0" encoding="utf-8"?>
<p:tagLst xmlns:p="http://schemas.openxmlformats.org/presentationml/2006/main">
  <p:tag name="AS_UNIQUEID" val="2402"/>
</p:tagLst>
</file>

<file path=ppt/tags/tag203.xml><?xml version="1.0" encoding="utf-8"?>
<p:tagLst xmlns:p="http://schemas.openxmlformats.org/presentationml/2006/main">
  <p:tag name="AS_UNIQUEID" val="2733"/>
</p:tagLst>
</file>

<file path=ppt/tags/tag204.xml><?xml version="1.0" encoding="utf-8"?>
<p:tagLst xmlns:p="http://schemas.openxmlformats.org/presentationml/2006/main">
  <p:tag name="AS_UNIQUEID" val="2552"/>
</p:tagLst>
</file>

<file path=ppt/tags/tag205.xml><?xml version="1.0" encoding="utf-8"?>
<p:tagLst xmlns:p="http://schemas.openxmlformats.org/presentationml/2006/main">
  <p:tag name="AS_UNIQUEID" val="2553"/>
</p:tagLst>
</file>

<file path=ppt/tags/tag206.xml><?xml version="1.0" encoding="utf-8"?>
<p:tagLst xmlns:p="http://schemas.openxmlformats.org/presentationml/2006/main">
  <p:tag name="AS_UNIQUEID" val="2554"/>
</p:tagLst>
</file>

<file path=ppt/tags/tag207.xml><?xml version="1.0" encoding="utf-8"?>
<p:tagLst xmlns:p="http://schemas.openxmlformats.org/presentationml/2006/main">
  <p:tag name="AS_UNIQUEID" val="2555"/>
</p:tagLst>
</file>

<file path=ppt/tags/tag208.xml><?xml version="1.0" encoding="utf-8"?>
<p:tagLst xmlns:p="http://schemas.openxmlformats.org/presentationml/2006/main">
  <p:tag name="AS_UNIQUEID" val="2556"/>
</p:tagLst>
</file>

<file path=ppt/tags/tag209.xml><?xml version="1.0" encoding="utf-8"?>
<p:tagLst xmlns:p="http://schemas.openxmlformats.org/presentationml/2006/main">
  <p:tag name="AS_UNIQUEID" val="2557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AS_UNIQUEID" val="2558"/>
</p:tagLst>
</file>

<file path=ppt/tags/tag211.xml><?xml version="1.0" encoding="utf-8"?>
<p:tagLst xmlns:p="http://schemas.openxmlformats.org/presentationml/2006/main">
  <p:tag name="AS_UNIQUEID" val="2377"/>
</p:tagLst>
</file>

<file path=ppt/tags/tag212.xml><?xml version="1.0" encoding="utf-8"?>
<p:tagLst xmlns:p="http://schemas.openxmlformats.org/presentationml/2006/main">
  <p:tag name="AS_UNIQUEID" val="2384"/>
</p:tagLst>
</file>

<file path=ppt/tags/tag213.xml><?xml version="1.0" encoding="utf-8"?>
<p:tagLst xmlns:p="http://schemas.openxmlformats.org/presentationml/2006/main">
  <p:tag name="AS_UNIQUEID" val="2396"/>
</p:tagLst>
</file>

<file path=ppt/tags/tag214.xml><?xml version="1.0" encoding="utf-8"?>
<p:tagLst xmlns:p="http://schemas.openxmlformats.org/presentationml/2006/main">
  <p:tag name="AS_UNIQUEID" val="2447"/>
</p:tagLst>
</file>

<file path=ppt/tags/tag215.xml><?xml version="1.0" encoding="utf-8"?>
<p:tagLst xmlns:p="http://schemas.openxmlformats.org/presentationml/2006/main">
  <p:tag name="AS_UNIQUEID" val="2734"/>
</p:tagLst>
</file>

<file path=ppt/tags/tag216.xml><?xml version="1.0" encoding="utf-8"?>
<p:tagLst xmlns:p="http://schemas.openxmlformats.org/presentationml/2006/main">
  <p:tag name="AS_UNIQUEID" val="2735"/>
</p:tagLst>
</file>

<file path=ppt/tags/tag217.xml><?xml version="1.0" encoding="utf-8"?>
<p:tagLst xmlns:p="http://schemas.openxmlformats.org/presentationml/2006/main">
  <p:tag name="AS_UNIQUEID" val="2736"/>
</p:tagLst>
</file>

<file path=ppt/tags/tag218.xml><?xml version="1.0" encoding="utf-8"?>
<p:tagLst xmlns:p="http://schemas.openxmlformats.org/presentationml/2006/main">
  <p:tag name="AS_UNIQUEID" val="1707"/>
</p:tagLst>
</file>

<file path=ppt/tags/tag219.xml><?xml version="1.0" encoding="utf-8"?>
<p:tagLst xmlns:p="http://schemas.openxmlformats.org/presentationml/2006/main">
  <p:tag name="AS_UNIQUEID" val="1710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AS_UNIQUEID" val="2737"/>
</p:tagLst>
</file>

<file path=ppt/tags/tag221.xml><?xml version="1.0" encoding="utf-8"?>
<p:tagLst xmlns:p="http://schemas.openxmlformats.org/presentationml/2006/main">
  <p:tag name="AS_UNIQUEID" val="1708"/>
</p:tagLst>
</file>

<file path=ppt/tags/tag222.xml><?xml version="1.0" encoding="utf-8"?>
<p:tagLst xmlns:p="http://schemas.openxmlformats.org/presentationml/2006/main">
  <p:tag name="AS_UNIQUEID" val="1711"/>
</p:tagLst>
</file>

<file path=ppt/tags/tag223.xml><?xml version="1.0" encoding="utf-8"?>
<p:tagLst xmlns:p="http://schemas.openxmlformats.org/presentationml/2006/main">
  <p:tag name="AS_UNIQUEID" val="2738"/>
</p:tagLst>
</file>

<file path=ppt/tags/tag224.xml><?xml version="1.0" encoding="utf-8"?>
<p:tagLst xmlns:p="http://schemas.openxmlformats.org/presentationml/2006/main">
  <p:tag name="AS_UNIQUEID" val="1709"/>
</p:tagLst>
</file>

<file path=ppt/tags/tag225.xml><?xml version="1.0" encoding="utf-8"?>
<p:tagLst xmlns:p="http://schemas.openxmlformats.org/presentationml/2006/main">
  <p:tag name="AS_UNIQUEID" val="1712"/>
</p:tagLst>
</file>

<file path=ppt/tags/tag226.xml><?xml version="1.0" encoding="utf-8"?>
<p:tagLst xmlns:p="http://schemas.openxmlformats.org/presentationml/2006/main">
  <p:tag name="AS_UNIQUEID" val="2739"/>
</p:tagLst>
</file>

<file path=ppt/tags/tag227.xml><?xml version="1.0" encoding="utf-8"?>
<p:tagLst xmlns:p="http://schemas.openxmlformats.org/presentationml/2006/main">
  <p:tag name="AS_UNIQUEID" val="2730"/>
</p:tagLst>
</file>

<file path=ppt/tags/tag228.xml><?xml version="1.0" encoding="utf-8"?>
<p:tagLst xmlns:p="http://schemas.openxmlformats.org/presentationml/2006/main">
  <p:tag name="AS_UNIQUEID" val="2731"/>
</p:tagLst>
</file>

<file path=ppt/tags/tag229.xml><?xml version="1.0" encoding="utf-8"?>
<p:tagLst xmlns:p="http://schemas.openxmlformats.org/presentationml/2006/main">
  <p:tag name="AS_UNIQUEID" val="1764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AS_UNIQUEID" val="1765"/>
</p:tagLst>
</file>

<file path=ppt/tags/tag231.xml><?xml version="1.0" encoding="utf-8"?>
<p:tagLst xmlns:p="http://schemas.openxmlformats.org/presentationml/2006/main">
  <p:tag name="AS_UNIQUEID" val="1766"/>
</p:tagLst>
</file>

<file path=ppt/tags/tag232.xml><?xml version="1.0" encoding="utf-8"?>
<p:tagLst xmlns:p="http://schemas.openxmlformats.org/presentationml/2006/main">
  <p:tag name="AS_UNIQUEID" val="1767"/>
</p:tagLst>
</file>

<file path=ppt/tags/tag233.xml><?xml version="1.0" encoding="utf-8"?>
<p:tagLst xmlns:p="http://schemas.openxmlformats.org/presentationml/2006/main">
  <p:tag name="AS_UNIQUEID" val="2566"/>
</p:tagLst>
</file>

<file path=ppt/tags/tag234.xml><?xml version="1.0" encoding="utf-8"?>
<p:tagLst xmlns:p="http://schemas.openxmlformats.org/presentationml/2006/main">
  <p:tag name="AS_UNIQUEID" val="2744"/>
</p:tagLst>
</file>

<file path=ppt/tags/tag235.xml><?xml version="1.0" encoding="utf-8"?>
<p:tagLst xmlns:p="http://schemas.openxmlformats.org/presentationml/2006/main">
  <p:tag name="AS_UNIQUEID" val="1747"/>
</p:tagLst>
</file>

<file path=ppt/tags/tag236.xml><?xml version="1.0" encoding="utf-8"?>
<p:tagLst xmlns:p="http://schemas.openxmlformats.org/presentationml/2006/main">
  <p:tag name="AS_UNIQUEID" val="1748"/>
</p:tagLst>
</file>

<file path=ppt/tags/tag237.xml><?xml version="1.0" encoding="utf-8"?>
<p:tagLst xmlns:p="http://schemas.openxmlformats.org/presentationml/2006/main">
  <p:tag name="AS_UNIQUEID" val="1749"/>
</p:tagLst>
</file>

<file path=ppt/tags/tag238.xml><?xml version="1.0" encoding="utf-8"?>
<p:tagLst xmlns:p="http://schemas.openxmlformats.org/presentationml/2006/main">
  <p:tag name="AS_UNIQUEID" val="1750"/>
</p:tagLst>
</file>

<file path=ppt/tags/tag239.xml><?xml version="1.0" encoding="utf-8"?>
<p:tagLst xmlns:p="http://schemas.openxmlformats.org/presentationml/2006/main">
  <p:tag name="AS_UNIQUEID" val="175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AS_UNIQUEID" val="1752"/>
</p:tagLst>
</file>

<file path=ppt/tags/tag241.xml><?xml version="1.0" encoding="utf-8"?>
<p:tagLst xmlns:p="http://schemas.openxmlformats.org/presentationml/2006/main">
  <p:tag name="AS_UNIQUEID" val="1753"/>
</p:tagLst>
</file>

<file path=ppt/tags/tag242.xml><?xml version="1.0" encoding="utf-8"?>
<p:tagLst xmlns:p="http://schemas.openxmlformats.org/presentationml/2006/main">
  <p:tag name="AS_UNIQUEID" val="1754"/>
</p:tagLst>
</file>

<file path=ppt/tags/tag243.xml><?xml version="1.0" encoding="utf-8"?>
<p:tagLst xmlns:p="http://schemas.openxmlformats.org/presentationml/2006/main">
  <p:tag name="AS_UNIQUEID" val="1755"/>
</p:tagLst>
</file>

<file path=ppt/tags/tag244.xml><?xml version="1.0" encoding="utf-8"?>
<p:tagLst xmlns:p="http://schemas.openxmlformats.org/presentationml/2006/main">
  <p:tag name="AS_UNIQUEID" val="1756"/>
</p:tagLst>
</file>

<file path=ppt/tags/tag245.xml><?xml version="1.0" encoding="utf-8"?>
<p:tagLst xmlns:p="http://schemas.openxmlformats.org/presentationml/2006/main">
  <p:tag name="AS_UNIQUEID" val="1757"/>
</p:tagLst>
</file>

<file path=ppt/tags/tag246.xml><?xml version="1.0" encoding="utf-8"?>
<p:tagLst xmlns:p="http://schemas.openxmlformats.org/presentationml/2006/main">
  <p:tag name="AS_UNIQUEID" val="2377"/>
</p:tagLst>
</file>

<file path=ppt/tags/tag247.xml><?xml version="1.0" encoding="utf-8"?>
<p:tagLst xmlns:p="http://schemas.openxmlformats.org/presentationml/2006/main">
  <p:tag name="AS_UNIQUEID" val="2384"/>
</p:tagLst>
</file>

<file path=ppt/tags/tag248.xml><?xml version="1.0" encoding="utf-8"?>
<p:tagLst xmlns:p="http://schemas.openxmlformats.org/presentationml/2006/main">
  <p:tag name="AS_UNIQUEID" val="2396"/>
</p:tagLst>
</file>

<file path=ppt/tags/tag249.xml><?xml version="1.0" encoding="utf-8"?>
<p:tagLst xmlns:p="http://schemas.openxmlformats.org/presentationml/2006/main">
  <p:tag name="AS_UNIQUEID" val="2377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AS_UNIQUEID" val="1759"/>
</p:tagLst>
</file>

<file path=ppt/tags/tag251.xml><?xml version="1.0" encoding="utf-8"?>
<p:tagLst xmlns:p="http://schemas.openxmlformats.org/presentationml/2006/main">
  <p:tag name="AS_UNIQUEID" val="1761"/>
</p:tagLst>
</file>

<file path=ppt/tags/tag252.xml><?xml version="1.0" encoding="utf-8"?>
<p:tagLst xmlns:p="http://schemas.openxmlformats.org/presentationml/2006/main">
  <p:tag name="AS_UNIQUEID" val="1760"/>
</p:tagLst>
</file>

<file path=ppt/tags/tag253.xml><?xml version="1.0" encoding="utf-8"?>
<p:tagLst xmlns:p="http://schemas.openxmlformats.org/presentationml/2006/main">
  <p:tag name="AS_UNIQUEID" val="2447"/>
</p:tagLst>
</file>

<file path=ppt/tags/tag254.xml><?xml version="1.0" encoding="utf-8"?>
<p:tagLst xmlns:p="http://schemas.openxmlformats.org/presentationml/2006/main">
  <p:tag name="AS_UNIQUEID" val="2745"/>
</p:tagLst>
</file>

<file path=ppt/tags/tag255.xml><?xml version="1.0" encoding="utf-8"?>
<p:tagLst xmlns:p="http://schemas.openxmlformats.org/presentationml/2006/main">
  <p:tag name="AS_UNIQUEID" val="2746"/>
</p:tagLst>
</file>

<file path=ppt/tags/tag256.xml><?xml version="1.0" encoding="utf-8"?>
<p:tagLst xmlns:p="http://schemas.openxmlformats.org/presentationml/2006/main">
  <p:tag name="AS_UNIQUEID" val="2747"/>
</p:tagLst>
</file>

<file path=ppt/tags/tag257.xml><?xml version="1.0" encoding="utf-8"?>
<p:tagLst xmlns:p="http://schemas.openxmlformats.org/presentationml/2006/main">
  <p:tag name="AS_UNIQUEID" val="1762"/>
</p:tagLst>
</file>

<file path=ppt/tags/tag258.xml><?xml version="1.0" encoding="utf-8"?>
<p:tagLst xmlns:p="http://schemas.openxmlformats.org/presentationml/2006/main">
  <p:tag name="AS_UNIQUEID" val="1763"/>
</p:tagLst>
</file>

<file path=ppt/tags/tag259.xml><?xml version="1.0" encoding="utf-8"?>
<p:tagLst xmlns:p="http://schemas.openxmlformats.org/presentationml/2006/main">
  <p:tag name="AS_UNIQUEID" val="274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AS_UNIQUEID" val="2742"/>
</p:tagLst>
</file>

<file path=ppt/tags/tag261.xml><?xml version="1.0" encoding="utf-8"?>
<p:tagLst xmlns:p="http://schemas.openxmlformats.org/presentationml/2006/main">
  <p:tag name="AS_UNIQUEID" val="2566"/>
</p:tagLst>
</file>

<file path=ppt/tags/tag262.xml><?xml version="1.0" encoding="utf-8"?>
<p:tagLst xmlns:p="http://schemas.openxmlformats.org/presentationml/2006/main">
  <p:tag name="AS_UNIQUEID" val="2752"/>
</p:tagLst>
</file>

<file path=ppt/tags/tag263.xml><?xml version="1.0" encoding="utf-8"?>
<p:tagLst xmlns:p="http://schemas.openxmlformats.org/presentationml/2006/main">
  <p:tag name="AS_UNIQUEID" val="2753"/>
</p:tagLst>
</file>

<file path=ppt/tags/tag264.xml><?xml version="1.0" encoding="utf-8"?>
<p:tagLst xmlns:p="http://schemas.openxmlformats.org/presentationml/2006/main">
  <p:tag name="AS_UNIQUEID" val="2754"/>
</p:tagLst>
</file>

<file path=ppt/tags/tag265.xml><?xml version="1.0" encoding="utf-8"?>
<p:tagLst xmlns:p="http://schemas.openxmlformats.org/presentationml/2006/main">
  <p:tag name="AS_UNIQUEID" val="1770"/>
</p:tagLst>
</file>

<file path=ppt/tags/tag266.xml><?xml version="1.0" encoding="utf-8"?>
<p:tagLst xmlns:p="http://schemas.openxmlformats.org/presentationml/2006/main">
  <p:tag name="AS_UNIQUEID" val="1771"/>
</p:tagLst>
</file>

<file path=ppt/tags/tag267.xml><?xml version="1.0" encoding="utf-8"?>
<p:tagLst xmlns:p="http://schemas.openxmlformats.org/presentationml/2006/main">
  <p:tag name="AS_UNIQUEID" val="1772"/>
</p:tagLst>
</file>

<file path=ppt/tags/tag268.xml><?xml version="1.0" encoding="utf-8"?>
<p:tagLst xmlns:p="http://schemas.openxmlformats.org/presentationml/2006/main">
  <p:tag name="AS_UNIQUEID" val="1773"/>
</p:tagLst>
</file>

<file path=ppt/tags/tag269.xml><?xml version="1.0" encoding="utf-8"?>
<p:tagLst xmlns:p="http://schemas.openxmlformats.org/presentationml/2006/main">
  <p:tag name="AS_UNIQUEID" val="1774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AS_UNIQUEID" val="1775"/>
</p:tagLst>
</file>

<file path=ppt/tags/tag271.xml><?xml version="1.0" encoding="utf-8"?>
<p:tagLst xmlns:p="http://schemas.openxmlformats.org/presentationml/2006/main">
  <p:tag name="AS_UNIQUEID" val="1776"/>
</p:tagLst>
</file>

<file path=ppt/tags/tag272.xml><?xml version="1.0" encoding="utf-8"?>
<p:tagLst xmlns:p="http://schemas.openxmlformats.org/presentationml/2006/main">
  <p:tag name="AS_UNIQUEID" val="1777"/>
</p:tagLst>
</file>

<file path=ppt/tags/tag273.xml><?xml version="1.0" encoding="utf-8"?>
<p:tagLst xmlns:p="http://schemas.openxmlformats.org/presentationml/2006/main">
  <p:tag name="AS_UNIQUEID" val="1778"/>
</p:tagLst>
</file>

<file path=ppt/tags/tag274.xml><?xml version="1.0" encoding="utf-8"?>
<p:tagLst xmlns:p="http://schemas.openxmlformats.org/presentationml/2006/main">
  <p:tag name="AS_UNIQUEID" val="1779"/>
</p:tagLst>
</file>

<file path=ppt/tags/tag275.xml><?xml version="1.0" encoding="utf-8"?>
<p:tagLst xmlns:p="http://schemas.openxmlformats.org/presentationml/2006/main">
  <p:tag name="AS_UNIQUEID" val="1780"/>
</p:tagLst>
</file>

<file path=ppt/tags/tag276.xml><?xml version="1.0" encoding="utf-8"?>
<p:tagLst xmlns:p="http://schemas.openxmlformats.org/presentationml/2006/main">
  <p:tag name="AS_UNIQUEID" val="2396"/>
</p:tagLst>
</file>

<file path=ppt/tags/tag277.xml><?xml version="1.0" encoding="utf-8"?>
<p:tagLst xmlns:p="http://schemas.openxmlformats.org/presentationml/2006/main">
  <p:tag name="AS_UNIQUEID" val="2384"/>
</p:tagLst>
</file>

<file path=ppt/tags/tag278.xml><?xml version="1.0" encoding="utf-8"?>
<p:tagLst xmlns:p="http://schemas.openxmlformats.org/presentationml/2006/main">
  <p:tag name="AS_UNIQUEID" val="2377"/>
</p:tagLst>
</file>

<file path=ppt/tags/tag279.xml><?xml version="1.0" encoding="utf-8"?>
<p:tagLst xmlns:p="http://schemas.openxmlformats.org/presentationml/2006/main">
  <p:tag name="AS_UNIQUEID" val="2377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AS_UNIQUEID" val="1764"/>
</p:tagLst>
</file>

<file path=ppt/tags/tag281.xml><?xml version="1.0" encoding="utf-8"?>
<p:tagLst xmlns:p="http://schemas.openxmlformats.org/presentationml/2006/main">
  <p:tag name="AS_UNIQUEID" val="1765"/>
</p:tagLst>
</file>

<file path=ppt/tags/tag282.xml><?xml version="1.0" encoding="utf-8"?>
<p:tagLst xmlns:p="http://schemas.openxmlformats.org/presentationml/2006/main">
  <p:tag name="AS_UNIQUEID" val="1766"/>
</p:tagLst>
</file>

<file path=ppt/tags/tag283.xml><?xml version="1.0" encoding="utf-8"?>
<p:tagLst xmlns:p="http://schemas.openxmlformats.org/presentationml/2006/main">
  <p:tag name="AS_UNIQUEID" val="1767"/>
</p:tagLst>
</file>

<file path=ppt/tags/tag284.xml><?xml version="1.0" encoding="utf-8"?>
<p:tagLst xmlns:p="http://schemas.openxmlformats.org/presentationml/2006/main">
  <p:tag name="AS_UNIQUEID" val="1784"/>
</p:tagLst>
</file>

<file path=ppt/tags/tag285.xml><?xml version="1.0" encoding="utf-8"?>
<p:tagLst xmlns:p="http://schemas.openxmlformats.org/presentationml/2006/main">
  <p:tag name="AS_UNIQUEID" val="1785"/>
</p:tagLst>
</file>

<file path=ppt/tags/tag286.xml><?xml version="1.0" encoding="utf-8"?>
<p:tagLst xmlns:p="http://schemas.openxmlformats.org/presentationml/2006/main">
  <p:tag name="AS_UNIQUEID" val="1786"/>
</p:tagLst>
</file>

<file path=ppt/tags/tag287.xml><?xml version="1.0" encoding="utf-8"?>
<p:tagLst xmlns:p="http://schemas.openxmlformats.org/presentationml/2006/main">
  <p:tag name="AS_UNIQUEID" val="1763"/>
</p:tagLst>
</file>

<file path=ppt/tags/tag288.xml><?xml version="1.0" encoding="utf-8"?>
<p:tagLst xmlns:p="http://schemas.openxmlformats.org/presentationml/2006/main">
  <p:tag name="AS_UNIQUEID" val="2447"/>
</p:tagLst>
</file>

<file path=ppt/tags/tag289.xml><?xml version="1.0" encoding="utf-8"?>
<p:tagLst xmlns:p="http://schemas.openxmlformats.org/presentationml/2006/main">
  <p:tag name="AS_UNIQUEID" val="2755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AS_UNIQUEID" val="2756"/>
</p:tagLst>
</file>

<file path=ppt/tags/tag291.xml><?xml version="1.0" encoding="utf-8"?>
<p:tagLst xmlns:p="http://schemas.openxmlformats.org/presentationml/2006/main">
  <p:tag name="AS_UNIQUEID" val="2749"/>
</p:tagLst>
</file>

<file path=ppt/tags/tag292.xml><?xml version="1.0" encoding="utf-8"?>
<p:tagLst xmlns:p="http://schemas.openxmlformats.org/presentationml/2006/main">
  <p:tag name="AS_UNIQUEID" val="2750"/>
</p:tagLst>
</file>

<file path=ppt/tags/tag293.xml><?xml version="1.0" encoding="utf-8"?>
<p:tagLst xmlns:p="http://schemas.openxmlformats.org/presentationml/2006/main">
  <p:tag name="AS_UNIQUEID" val="2758"/>
</p:tagLst>
</file>

<file path=ppt/tags/tag294.xml><?xml version="1.0" encoding="utf-8"?>
<p:tagLst xmlns:p="http://schemas.openxmlformats.org/presentationml/2006/main">
  <p:tag name="AS_UNIQUEID" val="1801"/>
</p:tagLst>
</file>

<file path=ppt/tags/tag295.xml><?xml version="1.0" encoding="utf-8"?>
<p:tagLst xmlns:p="http://schemas.openxmlformats.org/presentationml/2006/main">
  <p:tag name="AS_UNIQUEID" val="1816"/>
</p:tagLst>
</file>

<file path=ppt/tags/tag296.xml><?xml version="1.0" encoding="utf-8"?>
<p:tagLst xmlns:p="http://schemas.openxmlformats.org/presentationml/2006/main">
  <p:tag name="AS_UNIQUEID" val="1815"/>
</p:tagLst>
</file>

<file path=ppt/tags/tag297.xml><?xml version="1.0" encoding="utf-8"?>
<p:tagLst xmlns:p="http://schemas.openxmlformats.org/presentationml/2006/main">
  <p:tag name="AS_UNIQUEID" val="1813"/>
</p:tagLst>
</file>

<file path=ppt/tags/tag298.xml><?xml version="1.0" encoding="utf-8"?>
<p:tagLst xmlns:p="http://schemas.openxmlformats.org/presentationml/2006/main">
  <p:tag name="AS_UNIQUEID" val="1812"/>
</p:tagLst>
</file>

<file path=ppt/tags/tag299.xml><?xml version="1.0" encoding="utf-8"?>
<p:tagLst xmlns:p="http://schemas.openxmlformats.org/presentationml/2006/main">
  <p:tag name="AS_UNIQUEID" val="1814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AS_UNIQUEID" val="1817"/>
</p:tagLst>
</file>

<file path=ppt/tags/tag301.xml><?xml version="1.0" encoding="utf-8"?>
<p:tagLst xmlns:p="http://schemas.openxmlformats.org/presentationml/2006/main">
  <p:tag name="AS_UNIQUEID" val="1802"/>
</p:tagLst>
</file>

<file path=ppt/tags/tag302.xml><?xml version="1.0" encoding="utf-8"?>
<p:tagLst xmlns:p="http://schemas.openxmlformats.org/presentationml/2006/main">
  <p:tag name="AS_UNIQUEID" val="1803"/>
</p:tagLst>
</file>

<file path=ppt/tags/tag303.xml><?xml version="1.0" encoding="utf-8"?>
<p:tagLst xmlns:p="http://schemas.openxmlformats.org/presentationml/2006/main">
  <p:tag name="AS_UNIQUEID" val="1808"/>
</p:tagLst>
</file>

<file path=ppt/tags/tag304.xml><?xml version="1.0" encoding="utf-8"?>
<p:tagLst xmlns:p="http://schemas.openxmlformats.org/presentationml/2006/main">
  <p:tag name="AS_UNIQUEID" val="1809"/>
</p:tagLst>
</file>

<file path=ppt/tags/tag305.xml><?xml version="1.0" encoding="utf-8"?>
<p:tagLst xmlns:p="http://schemas.openxmlformats.org/presentationml/2006/main">
  <p:tag name="AS_UNIQUEID" val="1810"/>
</p:tagLst>
</file>

<file path=ppt/tags/tag306.xml><?xml version="1.0" encoding="utf-8"?>
<p:tagLst xmlns:p="http://schemas.openxmlformats.org/presentationml/2006/main">
  <p:tag name="AS_UNIQUEID" val="1811"/>
</p:tagLst>
</file>

<file path=ppt/tags/tag307.xml><?xml version="1.0" encoding="utf-8"?>
<p:tagLst xmlns:p="http://schemas.openxmlformats.org/presentationml/2006/main">
  <p:tag name="AS_UNIQUEID" val="1805"/>
</p:tagLst>
</file>

<file path=ppt/tags/tag308.xml><?xml version="1.0" encoding="utf-8"?>
<p:tagLst xmlns:p="http://schemas.openxmlformats.org/presentationml/2006/main">
  <p:tag name="AS_UNIQUEID" val="1806"/>
</p:tagLst>
</file>

<file path=ppt/tags/tag309.xml><?xml version="1.0" encoding="utf-8"?>
<p:tagLst xmlns:p="http://schemas.openxmlformats.org/presentationml/2006/main">
  <p:tag name="AS_UNIQUEID" val="1807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AS_UNIQUEID" val="1804"/>
</p:tagLst>
</file>

<file path=ppt/tags/tag311.xml><?xml version="1.0" encoding="utf-8"?>
<p:tagLst xmlns:p="http://schemas.openxmlformats.org/presentationml/2006/main">
  <p:tag name="AS_UNIQUEID" val="2759"/>
</p:tagLst>
</file>

<file path=ppt/tags/tag312.xml><?xml version="1.0" encoding="utf-8"?>
<p:tagLst xmlns:p="http://schemas.openxmlformats.org/presentationml/2006/main">
  <p:tag name="AS_UNIQUEID" val="2377"/>
</p:tagLst>
</file>

<file path=ppt/tags/tag313.xml><?xml version="1.0" encoding="utf-8"?>
<p:tagLst xmlns:p="http://schemas.openxmlformats.org/presentationml/2006/main">
  <p:tag name="AS_UNIQUEID" val="2384"/>
</p:tagLst>
</file>

<file path=ppt/tags/tag314.xml><?xml version="1.0" encoding="utf-8"?>
<p:tagLst xmlns:p="http://schemas.openxmlformats.org/presentationml/2006/main">
  <p:tag name="AS_UNIQUEID" val="2396"/>
</p:tagLst>
</file>

<file path=ppt/tags/tag315.xml><?xml version="1.0" encoding="utf-8"?>
<p:tagLst xmlns:p="http://schemas.openxmlformats.org/presentationml/2006/main">
  <p:tag name="AS_UNIQUEID" val="2377"/>
</p:tagLst>
</file>

<file path=ppt/tags/tag316.xml><?xml version="1.0" encoding="utf-8"?>
<p:tagLst xmlns:p="http://schemas.openxmlformats.org/presentationml/2006/main">
  <p:tag name="AS_UNIQUEID" val="2377"/>
</p:tagLst>
</file>

<file path=ppt/tags/tag317.xml><?xml version="1.0" encoding="utf-8"?>
<p:tagLst xmlns:p="http://schemas.openxmlformats.org/presentationml/2006/main">
  <p:tag name="AS_UNIQUEID" val="2566"/>
</p:tagLst>
</file>

<file path=ppt/tags/tag318.xml><?xml version="1.0" encoding="utf-8"?>
<p:tagLst xmlns:p="http://schemas.openxmlformats.org/presentationml/2006/main">
  <p:tag name="AS_UNIQUEID" val="1764"/>
</p:tagLst>
</file>

<file path=ppt/tags/tag319.xml><?xml version="1.0" encoding="utf-8"?>
<p:tagLst xmlns:p="http://schemas.openxmlformats.org/presentationml/2006/main">
  <p:tag name="AS_UNIQUEID" val="1765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AS_UNIQUEID" val="1766"/>
</p:tagLst>
</file>

<file path=ppt/tags/tag321.xml><?xml version="1.0" encoding="utf-8"?>
<p:tagLst xmlns:p="http://schemas.openxmlformats.org/presentationml/2006/main">
  <p:tag name="AS_UNIQUEID" val="1767"/>
</p:tagLst>
</file>

<file path=ppt/tags/tag322.xml><?xml version="1.0" encoding="utf-8"?>
<p:tagLst xmlns:p="http://schemas.openxmlformats.org/presentationml/2006/main">
  <p:tag name="AS_UNIQUEID" val="1765"/>
</p:tagLst>
</file>

<file path=ppt/tags/tag323.xml><?xml version="1.0" encoding="utf-8"?>
<p:tagLst xmlns:p="http://schemas.openxmlformats.org/presentationml/2006/main">
  <p:tag name="AS_UNIQUEID" val="1759"/>
</p:tagLst>
</file>

<file path=ppt/tags/tag324.xml><?xml version="1.0" encoding="utf-8"?>
<p:tagLst xmlns:p="http://schemas.openxmlformats.org/presentationml/2006/main">
  <p:tag name="AS_UNIQUEID" val="1761"/>
</p:tagLst>
</file>

<file path=ppt/tags/tag325.xml><?xml version="1.0" encoding="utf-8"?>
<p:tagLst xmlns:p="http://schemas.openxmlformats.org/presentationml/2006/main">
  <p:tag name="AS_UNIQUEID" val="1760"/>
</p:tagLst>
</file>

<file path=ppt/tags/tag326.xml><?xml version="1.0" encoding="utf-8"?>
<p:tagLst xmlns:p="http://schemas.openxmlformats.org/presentationml/2006/main">
  <p:tag name="AS_UNIQUEID" val="1784"/>
</p:tagLst>
</file>

<file path=ppt/tags/tag327.xml><?xml version="1.0" encoding="utf-8"?>
<p:tagLst xmlns:p="http://schemas.openxmlformats.org/presentationml/2006/main">
  <p:tag name="AS_UNIQUEID" val="2447"/>
</p:tagLst>
</file>

<file path=ppt/tags/tag328.xml><?xml version="1.0" encoding="utf-8"?>
<p:tagLst xmlns:p="http://schemas.openxmlformats.org/presentationml/2006/main">
  <p:tag name="AS_UNIQUEID" val="2760"/>
</p:tagLst>
</file>

<file path=ppt/tags/tag329.xml><?xml version="1.0" encoding="utf-8"?>
<p:tagLst xmlns:p="http://schemas.openxmlformats.org/presentationml/2006/main">
  <p:tag name="AS_UNIQUEID" val="276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AS_UNIQUEID" val="2763"/>
</p:tagLst>
</file>

<file path=ppt/tags/tag331.xml><?xml version="1.0" encoding="utf-8"?>
<p:tagLst xmlns:p="http://schemas.openxmlformats.org/presentationml/2006/main">
  <p:tag name="AS_UNIQUEID" val="1268"/>
</p:tagLst>
</file>

<file path=ppt/tags/tag332.xml><?xml version="1.0" encoding="utf-8"?>
<p:tagLst xmlns:p="http://schemas.openxmlformats.org/presentationml/2006/main">
  <p:tag name="AS_UNIQUEID" val="2362"/>
</p:tagLst>
</file>

<file path=ppt/tags/tag333.xml><?xml version="1.0" encoding="utf-8"?>
<p:tagLst xmlns:p="http://schemas.openxmlformats.org/presentationml/2006/main">
  <p:tag name="AS_UNIQUEID" val="2360"/>
</p:tagLst>
</file>

<file path=ppt/tags/tag334.xml><?xml version="1.0" encoding="utf-8"?>
<p:tagLst xmlns:p="http://schemas.openxmlformats.org/presentationml/2006/main">
  <p:tag name="AS_UNIQUEID" val="2764"/>
</p:tagLst>
</file>

<file path=ppt/tags/tag335.xml><?xml version="1.0" encoding="utf-8"?>
<p:tagLst xmlns:p="http://schemas.openxmlformats.org/presentationml/2006/main">
  <p:tag name="AS_UNIQUEID" val="2765"/>
</p:tagLst>
</file>

<file path=ppt/tags/tag336.xml><?xml version="1.0" encoding="utf-8"?>
<p:tagLst xmlns:p="http://schemas.openxmlformats.org/presentationml/2006/main">
  <p:tag name="AS_UNIQUEID" val="2766"/>
</p:tagLst>
</file>

<file path=ppt/tags/tag337.xml><?xml version="1.0" encoding="utf-8"?>
<p:tagLst xmlns:p="http://schemas.openxmlformats.org/presentationml/2006/main">
  <p:tag name="AS_UNIQUEID" val="2767"/>
</p:tagLst>
</file>

<file path=ppt/tags/tag338.xml><?xml version="1.0" encoding="utf-8"?>
<p:tagLst xmlns:p="http://schemas.openxmlformats.org/presentationml/2006/main">
  <p:tag name="AS_UNIQUEID" val="2768"/>
</p:tagLst>
</file>

<file path=ppt/tags/tag339.xml><?xml version="1.0" encoding="utf-8"?>
<p:tagLst xmlns:p="http://schemas.openxmlformats.org/presentationml/2006/main">
  <p:tag name="AS_UNIQUEID" val="2769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AS_UNIQUEID" val="2770"/>
</p:tagLst>
</file>

<file path=ppt/tags/tag341.xml><?xml version="1.0" encoding="utf-8"?>
<p:tagLst xmlns:p="http://schemas.openxmlformats.org/presentationml/2006/main">
  <p:tag name="AS_UNIQUEID" val="2771"/>
</p:tagLst>
</file>

<file path=ppt/tags/tag342.xml><?xml version="1.0" encoding="utf-8"?>
<p:tagLst xmlns:p="http://schemas.openxmlformats.org/presentationml/2006/main">
  <p:tag name="AS_UNIQUEID" val="2772"/>
</p:tagLst>
</file>

<file path=ppt/tags/tag343.xml><?xml version="1.0" encoding="utf-8"?>
<p:tagLst xmlns:p="http://schemas.openxmlformats.org/presentationml/2006/main">
  <p:tag name="AS_UNIQUEID" val="2773"/>
</p:tagLst>
</file>

<file path=ppt/tags/tag344.xml><?xml version="1.0" encoding="utf-8"?>
<p:tagLst xmlns:p="http://schemas.openxmlformats.org/presentationml/2006/main">
  <p:tag name="AS_UNIQUEID" val="2774"/>
</p:tagLst>
</file>

<file path=ppt/tags/tag345.xml><?xml version="1.0" encoding="utf-8"?>
<p:tagLst xmlns:p="http://schemas.openxmlformats.org/presentationml/2006/main">
  <p:tag name="AS_UNIQUEID" val="2775"/>
</p:tagLst>
</file>

<file path=ppt/tags/tag346.xml><?xml version="1.0" encoding="utf-8"?>
<p:tagLst xmlns:p="http://schemas.openxmlformats.org/presentationml/2006/main">
  <p:tag name="AS_UNIQUEID" val="2776"/>
</p:tagLst>
</file>

<file path=ppt/tags/tag347.xml><?xml version="1.0" encoding="utf-8"?>
<p:tagLst xmlns:p="http://schemas.openxmlformats.org/presentationml/2006/main">
  <p:tag name="AS_UNIQUEID" val="2777"/>
</p:tagLst>
</file>

<file path=ppt/tags/tag348.xml><?xml version="1.0" encoding="utf-8"?>
<p:tagLst xmlns:p="http://schemas.openxmlformats.org/presentationml/2006/main">
  <p:tag name="AS_UNIQUEID" val="2778"/>
</p:tagLst>
</file>

<file path=ppt/tags/tag349.xml><?xml version="1.0" encoding="utf-8"?>
<p:tagLst xmlns:p="http://schemas.openxmlformats.org/presentationml/2006/main">
  <p:tag name="AS_UNIQUEID" val="2779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AS_UNIQUEID" val="2780"/>
</p:tagLst>
</file>

<file path=ppt/tags/tag351.xml><?xml version="1.0" encoding="utf-8"?>
<p:tagLst xmlns:p="http://schemas.openxmlformats.org/presentationml/2006/main">
  <p:tag name="AS_UNIQUEID" val="1215"/>
</p:tagLst>
</file>

<file path=ppt/tags/tag352.xml><?xml version="1.0" encoding="utf-8"?>
<p:tagLst xmlns:p="http://schemas.openxmlformats.org/presentationml/2006/main">
  <p:tag name="AS_UNIQUEID" val="2362"/>
</p:tagLst>
</file>

<file path=ppt/tags/tag353.xml><?xml version="1.0" encoding="utf-8"?>
<p:tagLst xmlns:p="http://schemas.openxmlformats.org/presentationml/2006/main">
  <p:tag name="AS_UNIQUEID" val="2360"/>
</p:tagLst>
</file>

<file path=ppt/tags/tag354.xml><?xml version="1.0" encoding="utf-8"?>
<p:tagLst xmlns:p="http://schemas.openxmlformats.org/presentationml/2006/main">
  <p:tag name="AS_UNIQUEID" val="2782"/>
</p:tagLst>
</file>

<file path=ppt/tags/tag355.xml><?xml version="1.0" encoding="utf-8"?>
<p:tagLst xmlns:p="http://schemas.openxmlformats.org/presentationml/2006/main">
  <p:tag name="AS_UNIQUEID" val="1195"/>
</p:tagLst>
</file>

<file path=ppt/tags/tag356.xml><?xml version="1.0" encoding="utf-8"?>
<p:tagLst xmlns:p="http://schemas.openxmlformats.org/presentationml/2006/main">
  <p:tag name="AS_UNIQUEID" val="2783"/>
</p:tagLst>
</file>

<file path=ppt/tags/tag357.xml><?xml version="1.0" encoding="utf-8"?>
<p:tagLst xmlns:p="http://schemas.openxmlformats.org/presentationml/2006/main">
  <p:tag name="AS_UNIQUEID" val="1195"/>
</p:tagLst>
</file>

<file path=ppt/tags/tag358.xml><?xml version="1.0" encoding="utf-8"?>
<p:tagLst xmlns:p="http://schemas.openxmlformats.org/presentationml/2006/main">
  <p:tag name="AS_UNIQUEID" val="2784"/>
</p:tagLst>
</file>

<file path=ppt/tags/tag359.xml><?xml version="1.0" encoding="utf-8"?>
<p:tagLst xmlns:p="http://schemas.openxmlformats.org/presentationml/2006/main">
  <p:tag name="AS_UNIQUEID" val="1236"/>
  <p:tag name="KSO_WM_UNIT_TABLE_BEAUTIFY" val="smartTable{d929acc5-9d06-4791-b5b1-1b48f2289350}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AS_UNIQUEID" val="1238"/>
</p:tagLst>
</file>

<file path=ppt/tags/tag361.xml><?xml version="1.0" encoding="utf-8"?>
<p:tagLst xmlns:p="http://schemas.openxmlformats.org/presentationml/2006/main">
  <p:tag name="AS_UNIQUEID" val="1239"/>
</p:tagLst>
</file>

<file path=ppt/tags/tag362.xml><?xml version="1.0" encoding="utf-8"?>
<p:tagLst xmlns:p="http://schemas.openxmlformats.org/presentationml/2006/main">
  <p:tag name="AS_UNIQUEID" val="1240"/>
</p:tagLst>
</file>

<file path=ppt/tags/tag363.xml><?xml version="1.0" encoding="utf-8"?>
<p:tagLst xmlns:p="http://schemas.openxmlformats.org/presentationml/2006/main">
  <p:tag name="AS_UNIQUEID" val="1241"/>
</p:tagLst>
</file>

<file path=ppt/tags/tag364.xml><?xml version="1.0" encoding="utf-8"?>
<p:tagLst xmlns:p="http://schemas.openxmlformats.org/presentationml/2006/main">
  <p:tag name="AS_UNIQUEID" val="1242"/>
</p:tagLst>
</file>

<file path=ppt/tags/tag365.xml><?xml version="1.0" encoding="utf-8"?>
<p:tagLst xmlns:p="http://schemas.openxmlformats.org/presentationml/2006/main">
  <p:tag name="AS_UNIQUEID" val="1243"/>
</p:tagLst>
</file>

<file path=ppt/tags/tag366.xml><?xml version="1.0" encoding="utf-8"?>
<p:tagLst xmlns:p="http://schemas.openxmlformats.org/presentationml/2006/main">
  <p:tag name="AS_UNIQUEID" val="1244"/>
</p:tagLst>
</file>

<file path=ppt/tags/tag367.xml><?xml version="1.0" encoding="utf-8"?>
<p:tagLst xmlns:p="http://schemas.openxmlformats.org/presentationml/2006/main">
  <p:tag name="AS_UNIQUEID" val="1245"/>
</p:tagLst>
</file>

<file path=ppt/tags/tag368.xml><?xml version="1.0" encoding="utf-8"?>
<p:tagLst xmlns:p="http://schemas.openxmlformats.org/presentationml/2006/main">
  <p:tag name="AS_UNIQUEID" val="1246"/>
</p:tagLst>
</file>

<file path=ppt/tags/tag369.xml><?xml version="1.0" encoding="utf-8"?>
<p:tagLst xmlns:p="http://schemas.openxmlformats.org/presentationml/2006/main">
  <p:tag name="AS_UNIQUEID" val="1247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AS_UNIQUEID" val="1248"/>
</p:tagLst>
</file>

<file path=ppt/tags/tag371.xml><?xml version="1.0" encoding="utf-8"?>
<p:tagLst xmlns:p="http://schemas.openxmlformats.org/presentationml/2006/main">
  <p:tag name="AS_UNIQUEID" val="1249"/>
</p:tagLst>
</file>

<file path=ppt/tags/tag372.xml><?xml version="1.0" encoding="utf-8"?>
<p:tagLst xmlns:p="http://schemas.openxmlformats.org/presentationml/2006/main">
  <p:tag name="AS_UNIQUEID" val="1250"/>
</p:tagLst>
</file>

<file path=ppt/tags/tag373.xml><?xml version="1.0" encoding="utf-8"?>
<p:tagLst xmlns:p="http://schemas.openxmlformats.org/presentationml/2006/main">
  <p:tag name="AS_UNIQUEID" val="1251"/>
</p:tagLst>
</file>

<file path=ppt/tags/tag374.xml><?xml version="1.0" encoding="utf-8"?>
<p:tagLst xmlns:p="http://schemas.openxmlformats.org/presentationml/2006/main">
  <p:tag name="AS_UNIQUEID" val="1252"/>
</p:tagLst>
</file>

<file path=ppt/tags/tag375.xml><?xml version="1.0" encoding="utf-8"?>
<p:tagLst xmlns:p="http://schemas.openxmlformats.org/presentationml/2006/main">
  <p:tag name="AS_UNIQUEID" val="1253"/>
</p:tagLst>
</file>

<file path=ppt/tags/tag376.xml><?xml version="1.0" encoding="utf-8"?>
<p:tagLst xmlns:p="http://schemas.openxmlformats.org/presentationml/2006/main">
  <p:tag name="AS_UNIQUEID" val="1254"/>
</p:tagLst>
</file>

<file path=ppt/tags/tag377.xml><?xml version="1.0" encoding="utf-8"?>
<p:tagLst xmlns:p="http://schemas.openxmlformats.org/presentationml/2006/main">
  <p:tag name="AS_UNIQUEID" val="1255"/>
</p:tagLst>
</file>

<file path=ppt/tags/tag378.xml><?xml version="1.0" encoding="utf-8"?>
<p:tagLst xmlns:p="http://schemas.openxmlformats.org/presentationml/2006/main">
  <p:tag name="AS_UNIQUEID" val="1256"/>
</p:tagLst>
</file>

<file path=ppt/tags/tag379.xml><?xml version="1.0" encoding="utf-8"?>
<p:tagLst xmlns:p="http://schemas.openxmlformats.org/presentationml/2006/main">
  <p:tag name="AS_UNIQUEID" val="1257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AS_UNIQUEID" val="1258"/>
</p:tagLst>
</file>

<file path=ppt/tags/tag381.xml><?xml version="1.0" encoding="utf-8"?>
<p:tagLst xmlns:p="http://schemas.openxmlformats.org/presentationml/2006/main">
  <p:tag name="AS_UNIQUEID" val="2591"/>
</p:tagLst>
</file>

<file path=ppt/tags/tag382.xml><?xml version="1.0" encoding="utf-8"?>
<p:tagLst xmlns:p="http://schemas.openxmlformats.org/presentationml/2006/main">
  <p:tag name="AS_UNIQUEID" val="2592"/>
</p:tagLst>
</file>

<file path=ppt/tags/tag383.xml><?xml version="1.0" encoding="utf-8"?>
<p:tagLst xmlns:p="http://schemas.openxmlformats.org/presentationml/2006/main">
  <p:tag name="AS_UNIQUEID" val="2593"/>
</p:tagLst>
</file>

<file path=ppt/tags/tag384.xml><?xml version="1.0" encoding="utf-8"?>
<p:tagLst xmlns:p="http://schemas.openxmlformats.org/presentationml/2006/main">
  <p:tag name="AS_UNIQUEID" val="2594"/>
</p:tagLst>
</file>

<file path=ppt/tags/tag385.xml><?xml version="1.0" encoding="utf-8"?>
<p:tagLst xmlns:p="http://schemas.openxmlformats.org/presentationml/2006/main">
  <p:tag name="AS_UNIQUEID" val="2595"/>
</p:tagLst>
</file>

<file path=ppt/tags/tag386.xml><?xml version="1.0" encoding="utf-8"?>
<p:tagLst xmlns:p="http://schemas.openxmlformats.org/presentationml/2006/main">
  <p:tag name="AS_UNIQUEID" val="2596"/>
</p:tagLst>
</file>

<file path=ppt/tags/tag387.xml><?xml version="1.0" encoding="utf-8"?>
<p:tagLst xmlns:p="http://schemas.openxmlformats.org/presentationml/2006/main">
  <p:tag name="AS_UNIQUEID" val="2597"/>
</p:tagLst>
</file>

<file path=ppt/tags/tag388.xml><?xml version="1.0" encoding="utf-8"?>
<p:tagLst xmlns:p="http://schemas.openxmlformats.org/presentationml/2006/main">
  <p:tag name="AS_UNIQUEID" val="2598"/>
</p:tagLst>
</file>

<file path=ppt/tags/tag389.xml><?xml version="1.0" encoding="utf-8"?>
<p:tagLst xmlns:p="http://schemas.openxmlformats.org/presentationml/2006/main">
  <p:tag name="AS_UNIQUEID" val="1865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1.xml><?xml version="1.0" encoding="utf-8"?>
<p:tagLst xmlns:p="http://schemas.openxmlformats.org/presentationml/2006/main">
  <p:tag name="AS_UNIQUEID" val="2233"/>
</p:tagLst>
</file>

<file path=ppt/tags/tag392.xml><?xml version="1.0" encoding="utf-8"?>
<p:tagLst xmlns:p="http://schemas.openxmlformats.org/presentationml/2006/main">
  <p:tag name="AS_UNIQUEID" val="2234"/>
</p:tagLst>
</file>

<file path=ppt/tags/tag393.xml><?xml version="1.0" encoding="utf-8"?>
<p:tagLst xmlns:p="http://schemas.openxmlformats.org/presentationml/2006/main">
  <p:tag name="AS_UNIQUEID" val="2237"/>
</p:tagLst>
</file>

<file path=ppt/tags/tag394.xml><?xml version="1.0" encoding="utf-8"?>
<p:tagLst xmlns:p="http://schemas.openxmlformats.org/presentationml/2006/main">
  <p:tag name="AS_UNIQUEID" val="2238"/>
</p:tagLst>
</file>

<file path=ppt/tags/tag395.xml><?xml version="1.0" encoding="utf-8"?>
<p:tagLst xmlns:p="http://schemas.openxmlformats.org/presentationml/2006/main">
  <p:tag name="AS_UNIQUEID" val="2239"/>
</p:tagLst>
</file>

<file path=ppt/tags/tag396.xml><?xml version="1.0" encoding="utf-8"?>
<p:tagLst xmlns:p="http://schemas.openxmlformats.org/presentationml/2006/main">
  <p:tag name="AS_UNIQUEID" val="2284"/>
</p:tagLst>
</file>

<file path=ppt/tags/tag397.xml><?xml version="1.0" encoding="utf-8"?>
<p:tagLst xmlns:p="http://schemas.openxmlformats.org/presentationml/2006/main">
  <p:tag name="AS_UNIQUEID" val="1482"/>
</p:tagLst>
</file>

<file path=ppt/tags/tag398.xml><?xml version="1.0" encoding="utf-8"?>
<p:tagLst xmlns:p="http://schemas.openxmlformats.org/presentationml/2006/main">
  <p:tag name="AS_UNIQUEID" val="1991"/>
</p:tagLst>
</file>

<file path=ppt/tags/tag399.xml><?xml version="1.0" encoding="utf-8"?>
<p:tagLst xmlns:p="http://schemas.openxmlformats.org/presentationml/2006/main">
  <p:tag name="AS_UNIQUEID" val="1464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AS_UNIQUEID" val="2286"/>
</p:tagLst>
</file>

<file path=ppt/tags/tag401.xml><?xml version="1.0" encoding="utf-8"?>
<p:tagLst xmlns:p="http://schemas.openxmlformats.org/presentationml/2006/main">
  <p:tag name="AS_UNIQUEID" val="2287"/>
</p:tagLst>
</file>

<file path=ppt/tags/tag402.xml><?xml version="1.0" encoding="utf-8"?>
<p:tagLst xmlns:p="http://schemas.openxmlformats.org/presentationml/2006/main">
  <p:tag name="AS_UNIQUEID" val="2288"/>
</p:tagLst>
</file>

<file path=ppt/tags/tag403.xml><?xml version="1.0" encoding="utf-8"?>
<p:tagLst xmlns:p="http://schemas.openxmlformats.org/presentationml/2006/main">
  <p:tag name="AS_UNIQUEID" val="2289"/>
</p:tagLst>
</file>

<file path=ppt/tags/tag404.xml><?xml version="1.0" encoding="utf-8"?>
<p:tagLst xmlns:p="http://schemas.openxmlformats.org/presentationml/2006/main">
  <p:tag name="AS_UNIQUEID" val="2290"/>
</p:tagLst>
</file>

<file path=ppt/tags/tag405.xml><?xml version="1.0" encoding="utf-8"?>
<p:tagLst xmlns:p="http://schemas.openxmlformats.org/presentationml/2006/main">
  <p:tag name="AS_UNIQUEID" val="2291"/>
</p:tagLst>
</file>

<file path=ppt/tags/tag406.xml><?xml version="1.0" encoding="utf-8"?>
<p:tagLst xmlns:p="http://schemas.openxmlformats.org/presentationml/2006/main">
  <p:tag name="AS_UNIQUEID" val="2292"/>
</p:tagLst>
</file>

<file path=ppt/tags/tag407.xml><?xml version="1.0" encoding="utf-8"?>
<p:tagLst xmlns:p="http://schemas.openxmlformats.org/presentationml/2006/main">
  <p:tag name="AS_UNIQUEID" val="2293"/>
</p:tagLst>
</file>

<file path=ppt/tags/tag408.xml><?xml version="1.0" encoding="utf-8"?>
<p:tagLst xmlns:p="http://schemas.openxmlformats.org/presentationml/2006/main">
  <p:tag name="AS_UNIQUEID" val="2294"/>
</p:tagLst>
</file>

<file path=ppt/tags/tag409.xml><?xml version="1.0" encoding="utf-8"?>
<p:tagLst xmlns:p="http://schemas.openxmlformats.org/presentationml/2006/main">
  <p:tag name="AS_UNIQUEID" val="2295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AS_UNIQUEID" val="2296"/>
</p:tagLst>
</file>

<file path=ppt/tags/tag411.xml><?xml version="1.0" encoding="utf-8"?>
<p:tagLst xmlns:p="http://schemas.openxmlformats.org/presentationml/2006/main">
  <p:tag name="AS_UNIQUEID" val="2297"/>
</p:tagLst>
</file>

<file path=ppt/tags/tag412.xml><?xml version="1.0" encoding="utf-8"?>
<p:tagLst xmlns:p="http://schemas.openxmlformats.org/presentationml/2006/main">
  <p:tag name="AS_UNIQUEID" val="2298"/>
</p:tagLst>
</file>

<file path=ppt/tags/tag413.xml><?xml version="1.0" encoding="utf-8"?>
<p:tagLst xmlns:p="http://schemas.openxmlformats.org/presentationml/2006/main">
  <p:tag name="AS_UNIQUEID" val="2299"/>
</p:tagLst>
</file>

<file path=ppt/tags/tag414.xml><?xml version="1.0" encoding="utf-8"?>
<p:tagLst xmlns:p="http://schemas.openxmlformats.org/presentationml/2006/main">
  <p:tag name="AS_UNIQUEID" val="2300"/>
</p:tagLst>
</file>

<file path=ppt/tags/tag415.xml><?xml version="1.0" encoding="utf-8"?>
<p:tagLst xmlns:p="http://schemas.openxmlformats.org/presentationml/2006/main">
  <p:tag name="AS_UNIQUEID" val="2301"/>
</p:tagLst>
</file>

<file path=ppt/tags/tag416.xml><?xml version="1.0" encoding="utf-8"?>
<p:tagLst xmlns:p="http://schemas.openxmlformats.org/presentationml/2006/main">
  <p:tag name="AS_UNIQUEID" val="2302"/>
</p:tagLst>
</file>

<file path=ppt/tags/tag417.xml><?xml version="1.0" encoding="utf-8"?>
<p:tagLst xmlns:p="http://schemas.openxmlformats.org/presentationml/2006/main">
  <p:tag name="AS_UNIQUEID" val="2303"/>
</p:tagLst>
</file>

<file path=ppt/tags/tag418.xml><?xml version="1.0" encoding="utf-8"?>
<p:tagLst xmlns:p="http://schemas.openxmlformats.org/presentationml/2006/main">
  <p:tag name="AS_UNIQUEID" val="2304"/>
</p:tagLst>
</file>

<file path=ppt/tags/tag419.xml><?xml version="1.0" encoding="utf-8"?>
<p:tagLst xmlns:p="http://schemas.openxmlformats.org/presentationml/2006/main">
  <p:tag name="AS_UNIQUEID" val="1482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AS_UNIQUEID" val="1991"/>
</p:tagLst>
</file>

<file path=ppt/tags/tag421.xml><?xml version="1.0" encoding="utf-8"?>
<p:tagLst xmlns:p="http://schemas.openxmlformats.org/presentationml/2006/main">
  <p:tag name="AS_UNIQUEID" val="2790"/>
</p:tagLst>
</file>

<file path=ppt/tags/tag422.xml><?xml version="1.0" encoding="utf-8"?>
<p:tagLst xmlns:p="http://schemas.openxmlformats.org/presentationml/2006/main">
  <p:tag name="AS_UNIQUEID" val="1464"/>
</p:tagLst>
</file>

<file path=ppt/tags/tag423.xml><?xml version="1.0" encoding="utf-8"?>
<p:tagLst xmlns:p="http://schemas.openxmlformats.org/presentationml/2006/main">
  <p:tag name="AS_UNIQUEID" val="1320"/>
</p:tagLst>
</file>

<file path=ppt/tags/tag424.xml><?xml version="1.0" encoding="utf-8"?>
<p:tagLst xmlns:p="http://schemas.openxmlformats.org/presentationml/2006/main">
  <p:tag name="AS_UNIQUEID" val="1322"/>
</p:tagLst>
</file>

<file path=ppt/tags/tag425.xml><?xml version="1.0" encoding="utf-8"?>
<p:tagLst xmlns:p="http://schemas.openxmlformats.org/presentationml/2006/main">
  <p:tag name="AS_UNIQUEID" val="1323"/>
</p:tagLst>
</file>

<file path=ppt/tags/tag426.xml><?xml version="1.0" encoding="utf-8"?>
<p:tagLst xmlns:p="http://schemas.openxmlformats.org/presentationml/2006/main">
  <p:tag name="AS_UNIQUEID" val="906"/>
</p:tagLst>
</file>

<file path=ppt/tags/tag427.xml><?xml version="1.0" encoding="utf-8"?>
<p:tagLst xmlns:p="http://schemas.openxmlformats.org/presentationml/2006/main">
  <p:tag name="AS_UNIQUEID" val="2792"/>
</p:tagLst>
</file>

<file path=ppt/tags/tag428.xml><?xml version="1.0" encoding="utf-8"?>
<p:tagLst xmlns:p="http://schemas.openxmlformats.org/presentationml/2006/main">
  <p:tag name="AS_UNIQUEID" val="1322"/>
</p:tagLst>
</file>

<file path=ppt/tags/tag429.xml><?xml version="1.0" encoding="utf-8"?>
<p:tagLst xmlns:p="http://schemas.openxmlformats.org/presentationml/2006/main">
  <p:tag name="AS_UNIQUEID" val="906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AS_UNIQUEID" val="2038"/>
</p:tagLst>
</file>

<file path=ppt/tags/tag431.xml><?xml version="1.0" encoding="utf-8"?>
<p:tagLst xmlns:p="http://schemas.openxmlformats.org/presentationml/2006/main">
  <p:tag name="AS_UNIQUEID" val="2794"/>
</p:tagLst>
</file>

<file path=ppt/tags/tag432.xml><?xml version="1.0" encoding="utf-8"?>
<p:tagLst xmlns:p="http://schemas.openxmlformats.org/presentationml/2006/main">
  <p:tag name="AS_UNIQUEID" val="2675"/>
</p:tagLst>
</file>

<file path=ppt/tags/tag433.xml><?xml version="1.0" encoding="utf-8"?>
<p:tagLst xmlns:p="http://schemas.openxmlformats.org/presentationml/2006/main">
  <p:tag name="AS_UNIQUEID" val="2676"/>
</p:tagLst>
</file>

<file path=ppt/tags/tag434.xml><?xml version="1.0" encoding="utf-8"?>
<p:tagLst xmlns:p="http://schemas.openxmlformats.org/presentationml/2006/main">
  <p:tag name="AS_UNIQUEID" val="2677"/>
</p:tagLst>
</file>

<file path=ppt/tags/tag435.xml><?xml version="1.0" encoding="utf-8"?>
<p:tagLst xmlns:p="http://schemas.openxmlformats.org/presentationml/2006/main">
  <p:tag name="AS_UNIQUEID" val="2678"/>
</p:tagLst>
</file>

<file path=ppt/tags/tag436.xml><?xml version="1.0" encoding="utf-8"?>
<p:tagLst xmlns:p="http://schemas.openxmlformats.org/presentationml/2006/main">
  <p:tag name="AS_UNIQUEID" val="2679"/>
</p:tagLst>
</file>

<file path=ppt/tags/tag437.xml><?xml version="1.0" encoding="utf-8"?>
<p:tagLst xmlns:p="http://schemas.openxmlformats.org/presentationml/2006/main">
  <p:tag name="AS_UNIQUEID" val="2680"/>
</p:tagLst>
</file>

<file path=ppt/tags/tag438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KSO_WPP_MARK_KEY" val="0fa2e1ff-965e-44c4-9780-a9265ee8df92"/>
  <p:tag name="COMMONDATA" val="eyJoZGlkIjoiNjM3YzJjNTE5NzUwNzhkOWFlNzc1YzRmZmJjODFiNmEifQ==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PLACING_PICTURE_USER_VIEWPORT" val="{&quot;height&quot;:9600,&quot;width&quot;:9600}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AS_UNIQUEID" val="2026"/>
</p:tagLst>
</file>

<file path=ppt/tags/tag68.xml><?xml version="1.0" encoding="utf-8"?>
<p:tagLst xmlns:p="http://schemas.openxmlformats.org/presentationml/2006/main">
  <p:tag name="AS_UNIQUEID" val="2687"/>
</p:tagLst>
</file>

<file path=ppt/tags/tag69.xml><?xml version="1.0" encoding="utf-8"?>
<p:tagLst xmlns:p="http://schemas.openxmlformats.org/presentationml/2006/main">
  <p:tag name="AS_UNIQUEID" val="268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AS_UNIQUEID" val="2689"/>
</p:tagLst>
</file>

<file path=ppt/tags/tag71.xml><?xml version="1.0" encoding="utf-8"?>
<p:tagLst xmlns:p="http://schemas.openxmlformats.org/presentationml/2006/main">
  <p:tag name="AS_UNIQUEID" val="2690"/>
</p:tagLst>
</file>

<file path=ppt/tags/tag72.xml><?xml version="1.0" encoding="utf-8"?>
<p:tagLst xmlns:p="http://schemas.openxmlformats.org/presentationml/2006/main">
  <p:tag name="AS_UNIQUEID" val="2691"/>
</p:tagLst>
</file>

<file path=ppt/tags/tag73.xml><?xml version="1.0" encoding="utf-8"?>
<p:tagLst xmlns:p="http://schemas.openxmlformats.org/presentationml/2006/main">
  <p:tag name="AS_UNIQUEID" val="2692"/>
</p:tagLst>
</file>

<file path=ppt/tags/tag74.xml><?xml version="1.0" encoding="utf-8"?>
<p:tagLst xmlns:p="http://schemas.openxmlformats.org/presentationml/2006/main">
  <p:tag name="ISLIDE.ICON" val="#31427;"/>
</p:tagLst>
</file>

<file path=ppt/tags/tag75.xml><?xml version="1.0" encoding="utf-8"?>
<p:tagLst xmlns:p="http://schemas.openxmlformats.org/presentationml/2006/main">
  <p:tag name="ISLIDE.ICON" val="#152189;#31427;"/>
</p:tagLst>
</file>

<file path=ppt/tags/tag76.xml><?xml version="1.0" encoding="utf-8"?>
<p:tagLst xmlns:p="http://schemas.openxmlformats.org/presentationml/2006/main">
  <p:tag name="AS_UNIQUEID" val="1482"/>
</p:tagLst>
</file>

<file path=ppt/tags/tag77.xml><?xml version="1.0" encoding="utf-8"?>
<p:tagLst xmlns:p="http://schemas.openxmlformats.org/presentationml/2006/main">
  <p:tag name="AS_UNIQUEID" val="2694"/>
</p:tagLst>
</file>

<file path=ppt/tags/tag78.xml><?xml version="1.0" encoding="utf-8"?>
<p:tagLst xmlns:p="http://schemas.openxmlformats.org/presentationml/2006/main">
  <p:tag name="AS_UNIQUEID" val="2695"/>
</p:tagLst>
</file>

<file path=ppt/tags/tag79.xml><?xml version="1.0" encoding="utf-8"?>
<p:tagLst xmlns:p="http://schemas.openxmlformats.org/presentationml/2006/main">
  <p:tag name="AS_UNIQUEID" val="269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AS_UNIQUEID" val="2697"/>
</p:tagLst>
</file>

<file path=ppt/tags/tag81.xml><?xml version="1.0" encoding="utf-8"?>
<p:tagLst xmlns:p="http://schemas.openxmlformats.org/presentationml/2006/main">
  <p:tag name="AS_UNIQUEID" val="2698"/>
</p:tagLst>
</file>

<file path=ppt/tags/tag82.xml><?xml version="1.0" encoding="utf-8"?>
<p:tagLst xmlns:p="http://schemas.openxmlformats.org/presentationml/2006/main">
  <p:tag name="AS_UNIQUEID" val="2321"/>
</p:tagLst>
</file>

<file path=ppt/tags/tag83.xml><?xml version="1.0" encoding="utf-8"?>
<p:tagLst xmlns:p="http://schemas.openxmlformats.org/presentationml/2006/main">
  <p:tag name="AS_UNIQUEID" val="2326"/>
</p:tagLst>
</file>

<file path=ppt/tags/tag84.xml><?xml version="1.0" encoding="utf-8"?>
<p:tagLst xmlns:p="http://schemas.openxmlformats.org/presentationml/2006/main">
  <p:tag name="AS_UNIQUEID" val="2331"/>
</p:tagLst>
</file>

<file path=ppt/tags/tag85.xml><?xml version="1.0" encoding="utf-8"?>
<p:tagLst xmlns:p="http://schemas.openxmlformats.org/presentationml/2006/main">
  <p:tag name="AS_UNIQUEID" val="2327"/>
</p:tagLst>
</file>

<file path=ppt/tags/tag86.xml><?xml version="1.0" encoding="utf-8"?>
<p:tagLst xmlns:p="http://schemas.openxmlformats.org/presentationml/2006/main">
  <p:tag name="AS_UNIQUEID" val="2328"/>
</p:tagLst>
</file>

<file path=ppt/tags/tag87.xml><?xml version="1.0" encoding="utf-8"?>
<p:tagLst xmlns:p="http://schemas.openxmlformats.org/presentationml/2006/main">
  <p:tag name="AS_UNIQUEID" val="2329"/>
</p:tagLst>
</file>

<file path=ppt/tags/tag88.xml><?xml version="1.0" encoding="utf-8"?>
<p:tagLst xmlns:p="http://schemas.openxmlformats.org/presentationml/2006/main">
  <p:tag name="AS_UNIQUEID" val="2332"/>
</p:tagLst>
</file>

<file path=ppt/tags/tag89.xml><?xml version="1.0" encoding="utf-8"?>
<p:tagLst xmlns:p="http://schemas.openxmlformats.org/presentationml/2006/main">
  <p:tag name="AS_UNIQUEID" val="2333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AS_UNIQUEID" val="2322"/>
</p:tagLst>
</file>

<file path=ppt/tags/tag91.xml><?xml version="1.0" encoding="utf-8"?>
<p:tagLst xmlns:p="http://schemas.openxmlformats.org/presentationml/2006/main">
  <p:tag name="AS_UNIQUEID" val="2323"/>
</p:tagLst>
</file>

<file path=ppt/tags/tag92.xml><?xml version="1.0" encoding="utf-8"?>
<p:tagLst xmlns:p="http://schemas.openxmlformats.org/presentationml/2006/main">
  <p:tag name="AS_UNIQUEID" val="2324"/>
</p:tagLst>
</file>

<file path=ppt/tags/tag93.xml><?xml version="1.0" encoding="utf-8"?>
<p:tagLst xmlns:p="http://schemas.openxmlformats.org/presentationml/2006/main">
  <p:tag name="AS_UNIQUEID" val="2334"/>
</p:tagLst>
</file>

<file path=ppt/tags/tag94.xml><?xml version="1.0" encoding="utf-8"?>
<p:tagLst xmlns:p="http://schemas.openxmlformats.org/presentationml/2006/main">
  <p:tag name="AS_UNIQUEID" val="2334"/>
</p:tagLst>
</file>

<file path=ppt/tags/tag95.xml><?xml version="1.0" encoding="utf-8"?>
<p:tagLst xmlns:p="http://schemas.openxmlformats.org/presentationml/2006/main">
  <p:tag name="AS_UNIQUEID" val="758"/>
</p:tagLst>
</file>

<file path=ppt/tags/tag96.xml><?xml version="1.0" encoding="utf-8"?>
<p:tagLst xmlns:p="http://schemas.openxmlformats.org/presentationml/2006/main">
  <p:tag name="AS_UNIQUEID" val="759"/>
</p:tagLst>
</file>

<file path=ppt/tags/tag97.xml><?xml version="1.0" encoding="utf-8"?>
<p:tagLst xmlns:p="http://schemas.openxmlformats.org/presentationml/2006/main">
  <p:tag name="AS_UNIQUEID" val="760"/>
</p:tagLst>
</file>

<file path=ppt/tags/tag98.xml><?xml version="1.0" encoding="utf-8"?>
<p:tagLst xmlns:p="http://schemas.openxmlformats.org/presentationml/2006/main">
  <p:tag name="AS_UNIQUEID" val="761"/>
</p:tagLst>
</file>

<file path=ppt/tags/tag99.xml><?xml version="1.0" encoding="utf-8"?>
<p:tagLst xmlns:p="http://schemas.openxmlformats.org/presentationml/2006/main">
  <p:tag name="AS_UNIQUEID" val="855"/>
</p:tagLst>
</file>

<file path=ppt/theme/theme1.xml><?xml version="1.0" encoding="utf-8"?>
<a:theme xmlns:a="http://schemas.openxmlformats.org/drawingml/2006/main" name="1_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2632</Words>
  <Application>WPS 演示</Application>
  <PresentationFormat/>
  <Paragraphs>574</Paragraphs>
  <Slides>24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3" baseType="lpstr">
      <vt:lpstr>Arial</vt:lpstr>
      <vt:lpstr>宋体</vt:lpstr>
      <vt:lpstr>Wingdings</vt:lpstr>
      <vt:lpstr>Wingdings</vt:lpstr>
      <vt:lpstr>Times New Roman</vt:lpstr>
      <vt:lpstr>微软雅黑</vt:lpstr>
      <vt:lpstr>华文细黑</vt:lpstr>
      <vt:lpstr>楷体</vt:lpstr>
      <vt:lpstr>黑体</vt:lpstr>
      <vt:lpstr>华文楷体</vt:lpstr>
      <vt:lpstr>Calibri</vt:lpstr>
      <vt:lpstr>Arial Unicode MS</vt:lpstr>
      <vt:lpstr>思源宋体</vt:lpstr>
      <vt:lpstr>仿宋_GB2312</vt:lpstr>
      <vt:lpstr>仿宋</vt:lpstr>
      <vt:lpstr>Tahoma</vt:lpstr>
      <vt:lpstr>MS Mincho</vt:lpstr>
      <vt:lpstr>Yu Gothic UI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ylzxyxy</cp:lastModifiedBy>
  <cp:revision>4</cp:revision>
  <cp:lastPrinted>2023-07-09T10:32:00Z</cp:lastPrinted>
  <dcterms:created xsi:type="dcterms:W3CDTF">2023-07-09T10:32:00Z</dcterms:created>
  <dcterms:modified xsi:type="dcterms:W3CDTF">2023-08-18T11:05:52Z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56978CA9CF354AC0808380BA6A9272FA_12</vt:lpwstr>
  </property>
  <property fmtid="{D5CDD505-2E9C-101B-9397-08002B2CF9AE}" pid="7" name="KSOProductBuildVer">
    <vt:lpwstr>2052-11.1.0.14309</vt:lpwstr>
  </property>
</Properties>
</file>