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78" r:id="rId12"/>
    <p:sldId id="279" r:id="rId13"/>
    <p:sldId id="280" r:id="rId14"/>
    <p:sldId id="282" r:id="rId15"/>
    <p:sldId id="283" r:id="rId16"/>
    <p:sldId id="284" r:id="rId17"/>
  </p:sldIdLst>
  <p:sldSz cx="12192000" cy="6858000"/>
  <p:notesSz cx="6858000" cy="9144000"/>
  <p:embeddedFontLst>
    <p:embeddedFont>
      <p:font typeface="微软雅黑" panose="020B0503020204020204" charset="-122"/>
      <p:regular r:id="rId23"/>
    </p:embeddedFont>
    <p:embeddedFont>
      <p:font typeface="黑体" panose="02010609060101010101" charset="-122"/>
      <p:regular r:id="rId24"/>
    </p:embeddedFont>
    <p:embeddedFont>
      <p:font typeface="华文新魏" panose="02010800040101010101" pitchFamily="2" charset="-122"/>
      <p:regular r:id="rId25"/>
    </p:embeddedFont>
    <p:embeddedFont>
      <p:font typeface="等线" panose="02010600030101010101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方正书宋_GBK" panose="02000000000000000000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2"/>
      </p:cViewPr>
      <p:guideLst>
        <p:guide orient="horz" pos="212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81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image" Target="../media/image2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6" Type="http://schemas.openxmlformats.org/officeDocument/2006/relationships/image" Target="../media/image3.png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4.png"/><Relationship Id="rId2" Type="http://schemas.openxmlformats.org/officeDocument/2006/relationships/tags" Target="../tags/tag24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5.png"/><Relationship Id="rId2" Type="http://schemas.openxmlformats.org/officeDocument/2006/relationships/tags" Target="../tags/tag33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1" Type="http://schemas.openxmlformats.org/officeDocument/2006/relationships/image" Target="../media/image6.png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7.png"/><Relationship Id="rId2" Type="http://schemas.openxmlformats.org/officeDocument/2006/relationships/tags" Target="../tags/tag51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0" Type="http://schemas.openxmlformats.org/officeDocument/2006/relationships/tags" Target="../tags/tag76.xml"/><Relationship Id="rId2" Type="http://schemas.openxmlformats.org/officeDocument/2006/relationships/tags" Target="../tags/tag60.xml"/><Relationship Id="rId19" Type="http://schemas.openxmlformats.org/officeDocument/2006/relationships/image" Target="../media/image8.png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image" Target="../media/image2.png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九科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lum bright="6000"/>
          </a:blip>
          <a:srcRect l="21159" r="48081"/>
          <a:stretch>
            <a:fillRect/>
          </a:stretch>
        </p:blipFill>
        <p:spPr>
          <a:xfrm>
            <a:off x="7129145" y="-22860"/>
            <a:ext cx="2306955" cy="500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7137400" y="-22860"/>
            <a:ext cx="2337435" cy="5000625"/>
          </a:xfrm>
          <a:prstGeom prst="rect">
            <a:avLst/>
          </a:prstGeom>
          <a:gradFill rotWithShape="1">
            <a:gsLst>
              <a:gs pos="0">
                <a:srgbClr val="94A4BB">
                  <a:alpha val="12000"/>
                </a:srgbClr>
              </a:gs>
              <a:gs pos="100000">
                <a:schemeClr val="bg1">
                  <a:lumMod val="95000"/>
                  <a:alpha val="12000"/>
                </a:schemeClr>
              </a:gs>
            </a:gsLst>
            <a:lin ang="1338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>
            <p:custDataLst>
              <p:tags r:id="rId5"/>
            </p:custDataLst>
          </p:nvPr>
        </p:nvSpPr>
        <p:spPr>
          <a:xfrm>
            <a:off x="10858500" y="2273300"/>
            <a:ext cx="495300" cy="495300"/>
          </a:xfrm>
          <a:prstGeom prst="rect">
            <a:avLst/>
          </a:prstGeom>
          <a:solidFill>
            <a:srgbClr val="608AA9"/>
          </a:soli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8727440" y="3428365"/>
            <a:ext cx="1508760" cy="3429635"/>
          </a:xfrm>
          <a:prstGeom prst="rect">
            <a:avLst/>
          </a:prstGeom>
          <a:solidFill>
            <a:srgbClr val="F1CB8F"/>
          </a:soli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7"/>
            </p:custDataLst>
          </p:nvPr>
        </p:nvSpPr>
        <p:spPr>
          <a:xfrm>
            <a:off x="9779000" y="2844800"/>
            <a:ext cx="889000" cy="889000"/>
          </a:xfrm>
          <a:prstGeom prst="rect">
            <a:avLst/>
          </a:prstGeom>
          <a:noFill/>
          <a:ln w="28575" cmpd="thickThin">
            <a:solidFill>
              <a:schemeClr val="accent2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9544685" y="-22860"/>
            <a:ext cx="108000" cy="1394460"/>
          </a:xfrm>
          <a:prstGeom prst="rect">
            <a:avLst/>
          </a:prstGeom>
          <a:gradFill rotWithShape="1">
            <a:gsLst>
              <a:gs pos="0">
                <a:srgbClr val="596784">
                  <a:alpha val="64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2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9"/>
            </p:custDataLst>
          </p:nvPr>
        </p:nvSpPr>
        <p:spPr>
          <a:xfrm>
            <a:off x="9722485" y="-22860"/>
            <a:ext cx="108000" cy="1066165"/>
          </a:xfrm>
          <a:prstGeom prst="rect">
            <a:avLst/>
          </a:prstGeom>
          <a:gradFill rotWithShape="1">
            <a:gsLst>
              <a:gs pos="0">
                <a:srgbClr val="94A4BB">
                  <a:alpha val="43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2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10"/>
            </p:custDataLst>
          </p:nvPr>
        </p:nvSpPr>
        <p:spPr>
          <a:xfrm>
            <a:off x="471170" y="6217285"/>
            <a:ext cx="76200" cy="134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作者编号：</a:t>
            </a:r>
            <a:r>
              <a:rPr lang="en-US" altLang="zh-CN" sz="100">
                <a:solidFill>
                  <a:schemeClr val="bg1"/>
                </a:solidFill>
                <a:sym typeface="+mn-ea"/>
              </a:rPr>
              <a:t>35002</a:t>
            </a:r>
            <a:endParaRPr lang="en-US" altLang="zh-CN" sz="1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 descr="logo@2x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7534275" y="2097405"/>
            <a:ext cx="0" cy="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10883265" y="6180455"/>
            <a:ext cx="283210" cy="246380"/>
            <a:chOff x="17139" y="9733"/>
            <a:chExt cx="446" cy="388"/>
          </a:xfrm>
        </p:grpSpPr>
        <p:sp>
          <p:nvSpPr>
            <p:cNvPr id="3" name="等腰三角形 2"/>
            <p:cNvSpPr/>
            <p:nvPr userDrawn="1">
              <p:custDataLst>
                <p:tags r:id="rId3"/>
              </p:custDataLst>
            </p:nvPr>
          </p:nvSpPr>
          <p:spPr>
            <a:xfrm rot="13920000">
              <a:off x="17377" y="9876"/>
              <a:ext cx="128" cy="288"/>
            </a:xfrm>
            <a:prstGeom prst="triangle">
              <a:avLst/>
            </a:prstGeom>
            <a:solidFill>
              <a:srgbClr val="F7D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 userDrawn="1">
              <p:custDataLst>
                <p:tags r:id="rId4"/>
              </p:custDataLst>
            </p:nvPr>
          </p:nvSpPr>
          <p:spPr>
            <a:xfrm rot="11820000">
              <a:off x="17139" y="9733"/>
              <a:ext cx="283" cy="38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3229164" y="435450"/>
            <a:ext cx="80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11461444" y="341788"/>
            <a:ext cx="324304" cy="187323"/>
            <a:chOff x="9419771" y="-562044"/>
            <a:chExt cx="551543" cy="187323"/>
          </a:xfrm>
        </p:grpSpPr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 userDrawn="1">
            <p:custDataLst>
              <p:tags r:id="rId10"/>
            </p:custDataLst>
          </p:nvPr>
        </p:nvGrpSpPr>
        <p:grpSpPr>
          <a:xfrm>
            <a:off x="211455" y="189865"/>
            <a:ext cx="878205" cy="352425"/>
            <a:chOff x="333" y="299"/>
            <a:chExt cx="1383" cy="555"/>
          </a:xfrm>
        </p:grpSpPr>
        <p:sp>
          <p:nvSpPr>
            <p:cNvPr id="110" name="Freeform 925"/>
            <p:cNvSpPr/>
            <p:nvPr>
              <p:custDataLst>
                <p:tags r:id="rId11"/>
              </p:custDataLst>
            </p:nvPr>
          </p:nvSpPr>
          <p:spPr bwMode="auto">
            <a:xfrm>
              <a:off x="1176" y="488"/>
              <a:ext cx="541" cy="366"/>
            </a:xfrm>
            <a:custGeom>
              <a:avLst/>
              <a:gdLst>
                <a:gd name="T0" fmla="*/ 42 w 84"/>
                <a:gd name="T1" fmla="*/ 0 h 42"/>
                <a:gd name="T2" fmla="*/ 0 w 84"/>
                <a:gd name="T3" fmla="*/ 42 h 42"/>
                <a:gd name="T4" fmla="*/ 84 w 84"/>
                <a:gd name="T5" fmla="*/ 42 h 42"/>
                <a:gd name="T6" fmla="*/ 42 w 8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solidFill>
              <a:srgbClr val="5B9BD5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8" name="Freeform 923"/>
            <p:cNvSpPr/>
            <p:nvPr>
              <p:custDataLst>
                <p:tags r:id="rId12"/>
              </p:custDataLst>
            </p:nvPr>
          </p:nvSpPr>
          <p:spPr bwMode="auto">
            <a:xfrm>
              <a:off x="333" y="299"/>
              <a:ext cx="1027" cy="555"/>
            </a:xfrm>
            <a:custGeom>
              <a:avLst/>
              <a:gdLst>
                <a:gd name="T0" fmla="*/ 106 w 213"/>
                <a:gd name="T1" fmla="*/ 0 h 107"/>
                <a:gd name="T2" fmla="*/ 0 w 213"/>
                <a:gd name="T3" fmla="*/ 107 h 107"/>
                <a:gd name="T4" fmla="*/ 213 w 213"/>
                <a:gd name="T5" fmla="*/ 107 h 107"/>
                <a:gd name="T6" fmla="*/ 106 w 21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7">
                  <a:moveTo>
                    <a:pt x="106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213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6" name="矩形 5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 rot="18960000">
            <a:off x="10412095" y="5527675"/>
            <a:ext cx="730250" cy="730250"/>
          </a:xfrm>
          <a:prstGeom prst="rect">
            <a:avLst/>
          </a:prstGeom>
          <a:noFill/>
          <a:ln w="28575" cmpd="thickThin">
            <a:solidFill>
              <a:srgbClr val="5690C6">
                <a:alpha val="71000"/>
              </a:srgbClr>
            </a:solidFill>
          </a:ln>
          <a:effectLst>
            <a:reflection blurRad="6350" stA="52000" endA="300" endPos="3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>
            <p:custDataLst>
              <p:tags r:id="rId14"/>
            </p:custDataLst>
          </p:nvPr>
        </p:nvSpPr>
        <p:spPr>
          <a:xfrm rot="4860000">
            <a:off x="10858500" y="5167630"/>
            <a:ext cx="495300" cy="495300"/>
          </a:xfrm>
          <a:prstGeom prst="rect">
            <a:avLst/>
          </a:prstGeom>
          <a:solidFill>
            <a:srgbClr val="608AA9"/>
          </a:soli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删11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59523" y="189865"/>
            <a:ext cx="1969135" cy="55499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59840" y="187960"/>
            <a:ext cx="1969135" cy="55499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4"/>
            </p:custDataLst>
          </p:nvPr>
        </p:nvCxnSpPr>
        <p:spPr>
          <a:xfrm>
            <a:off x="3229164" y="435450"/>
            <a:ext cx="80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11461444" y="341788"/>
            <a:ext cx="324304" cy="187323"/>
            <a:chOff x="9419771" y="-562044"/>
            <a:chExt cx="551543" cy="187323"/>
          </a:xfrm>
        </p:grpSpPr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 userDrawn="1">
            <p:custDataLst>
              <p:tags r:id="rId9"/>
            </p:custDataLst>
          </p:nvPr>
        </p:nvGrpSpPr>
        <p:grpSpPr>
          <a:xfrm>
            <a:off x="211455" y="189865"/>
            <a:ext cx="878205" cy="352425"/>
            <a:chOff x="333" y="299"/>
            <a:chExt cx="1383" cy="555"/>
          </a:xfrm>
        </p:grpSpPr>
        <p:sp>
          <p:nvSpPr>
            <p:cNvPr id="110" name="Freeform 925"/>
            <p:cNvSpPr/>
            <p:nvPr>
              <p:custDataLst>
                <p:tags r:id="rId10"/>
              </p:custDataLst>
            </p:nvPr>
          </p:nvSpPr>
          <p:spPr bwMode="auto">
            <a:xfrm>
              <a:off x="1176" y="488"/>
              <a:ext cx="541" cy="366"/>
            </a:xfrm>
            <a:custGeom>
              <a:avLst/>
              <a:gdLst>
                <a:gd name="T0" fmla="*/ 42 w 84"/>
                <a:gd name="T1" fmla="*/ 0 h 42"/>
                <a:gd name="T2" fmla="*/ 0 w 84"/>
                <a:gd name="T3" fmla="*/ 42 h 42"/>
                <a:gd name="T4" fmla="*/ 84 w 84"/>
                <a:gd name="T5" fmla="*/ 42 h 42"/>
                <a:gd name="T6" fmla="*/ 42 w 8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solidFill>
              <a:srgbClr val="5B9BD5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8" name="Freeform 923"/>
            <p:cNvSpPr/>
            <p:nvPr>
              <p:custDataLst>
                <p:tags r:id="rId11"/>
              </p:custDataLst>
            </p:nvPr>
          </p:nvSpPr>
          <p:spPr bwMode="auto">
            <a:xfrm>
              <a:off x="333" y="299"/>
              <a:ext cx="1027" cy="555"/>
            </a:xfrm>
            <a:custGeom>
              <a:avLst/>
              <a:gdLst>
                <a:gd name="T0" fmla="*/ 106 w 213"/>
                <a:gd name="T1" fmla="*/ 0 h 107"/>
                <a:gd name="T2" fmla="*/ 0 w 213"/>
                <a:gd name="T3" fmla="*/ 107 h 107"/>
                <a:gd name="T4" fmla="*/ 213 w 213"/>
                <a:gd name="T5" fmla="*/ 107 h 107"/>
                <a:gd name="T6" fmla="*/ 106 w 21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7">
                  <a:moveTo>
                    <a:pt x="106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213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4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59840" y="187960"/>
            <a:ext cx="1969135" cy="55499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4"/>
            </p:custDataLst>
          </p:nvPr>
        </p:nvCxnSpPr>
        <p:spPr>
          <a:xfrm>
            <a:off x="3229164" y="435450"/>
            <a:ext cx="80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11461444" y="341788"/>
            <a:ext cx="324304" cy="187323"/>
            <a:chOff x="9419771" y="-562044"/>
            <a:chExt cx="551543" cy="187323"/>
          </a:xfrm>
        </p:grpSpPr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 userDrawn="1">
            <p:custDataLst>
              <p:tags r:id="rId9"/>
            </p:custDataLst>
          </p:nvPr>
        </p:nvGrpSpPr>
        <p:grpSpPr>
          <a:xfrm>
            <a:off x="211455" y="189865"/>
            <a:ext cx="878205" cy="352425"/>
            <a:chOff x="333" y="299"/>
            <a:chExt cx="1383" cy="555"/>
          </a:xfrm>
        </p:grpSpPr>
        <p:sp>
          <p:nvSpPr>
            <p:cNvPr id="110" name="Freeform 925"/>
            <p:cNvSpPr/>
            <p:nvPr>
              <p:custDataLst>
                <p:tags r:id="rId10"/>
              </p:custDataLst>
            </p:nvPr>
          </p:nvSpPr>
          <p:spPr bwMode="auto">
            <a:xfrm>
              <a:off x="1176" y="488"/>
              <a:ext cx="541" cy="366"/>
            </a:xfrm>
            <a:custGeom>
              <a:avLst/>
              <a:gdLst>
                <a:gd name="T0" fmla="*/ 42 w 84"/>
                <a:gd name="T1" fmla="*/ 0 h 42"/>
                <a:gd name="T2" fmla="*/ 0 w 84"/>
                <a:gd name="T3" fmla="*/ 42 h 42"/>
                <a:gd name="T4" fmla="*/ 84 w 84"/>
                <a:gd name="T5" fmla="*/ 42 h 42"/>
                <a:gd name="T6" fmla="*/ 42 w 8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solidFill>
              <a:srgbClr val="5B9BD5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8" name="Freeform 923"/>
            <p:cNvSpPr/>
            <p:nvPr>
              <p:custDataLst>
                <p:tags r:id="rId11"/>
              </p:custDataLst>
            </p:nvPr>
          </p:nvSpPr>
          <p:spPr bwMode="auto">
            <a:xfrm>
              <a:off x="333" y="299"/>
              <a:ext cx="1027" cy="555"/>
            </a:xfrm>
            <a:custGeom>
              <a:avLst/>
              <a:gdLst>
                <a:gd name="T0" fmla="*/ 106 w 213"/>
                <a:gd name="T1" fmla="*/ 0 h 107"/>
                <a:gd name="T2" fmla="*/ 0 w 213"/>
                <a:gd name="T3" fmla="*/ 107 h 107"/>
                <a:gd name="T4" fmla="*/ 213 w 213"/>
                <a:gd name="T5" fmla="*/ 107 h 107"/>
                <a:gd name="T6" fmla="*/ 106 w 21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7">
                  <a:moveTo>
                    <a:pt x="106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213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3229164" y="435450"/>
            <a:ext cx="80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11461444" y="341788"/>
            <a:ext cx="324304" cy="187323"/>
            <a:chOff x="9419771" y="-562044"/>
            <a:chExt cx="551543" cy="187323"/>
          </a:xfrm>
        </p:grpSpPr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5"/>
              </p:custDataLst>
            </p:nvPr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 userDrawn="1">
            <p:custDataLst>
              <p:tags r:id="rId7"/>
            </p:custDataLst>
          </p:nvPr>
        </p:nvGrpSpPr>
        <p:grpSpPr>
          <a:xfrm>
            <a:off x="211455" y="189865"/>
            <a:ext cx="878205" cy="352425"/>
            <a:chOff x="333" y="299"/>
            <a:chExt cx="1383" cy="555"/>
          </a:xfrm>
        </p:grpSpPr>
        <p:sp>
          <p:nvSpPr>
            <p:cNvPr id="110" name="Freeform 925"/>
            <p:cNvSpPr/>
            <p:nvPr>
              <p:custDataLst>
                <p:tags r:id="rId8"/>
              </p:custDataLst>
            </p:nvPr>
          </p:nvSpPr>
          <p:spPr bwMode="auto">
            <a:xfrm>
              <a:off x="1176" y="488"/>
              <a:ext cx="541" cy="366"/>
            </a:xfrm>
            <a:custGeom>
              <a:avLst/>
              <a:gdLst>
                <a:gd name="T0" fmla="*/ 42 w 84"/>
                <a:gd name="T1" fmla="*/ 0 h 42"/>
                <a:gd name="T2" fmla="*/ 0 w 84"/>
                <a:gd name="T3" fmla="*/ 42 h 42"/>
                <a:gd name="T4" fmla="*/ 84 w 84"/>
                <a:gd name="T5" fmla="*/ 42 h 42"/>
                <a:gd name="T6" fmla="*/ 42 w 8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solidFill>
              <a:srgbClr val="5B9BD5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8" name="Freeform 923"/>
            <p:cNvSpPr/>
            <p:nvPr>
              <p:custDataLst>
                <p:tags r:id="rId9"/>
              </p:custDataLst>
            </p:nvPr>
          </p:nvSpPr>
          <p:spPr bwMode="auto">
            <a:xfrm>
              <a:off x="333" y="299"/>
              <a:ext cx="1027" cy="555"/>
            </a:xfrm>
            <a:custGeom>
              <a:avLst/>
              <a:gdLst>
                <a:gd name="T0" fmla="*/ 106 w 213"/>
                <a:gd name="T1" fmla="*/ 0 h 107"/>
                <a:gd name="T2" fmla="*/ 0 w 213"/>
                <a:gd name="T3" fmla="*/ 107 h 107"/>
                <a:gd name="T4" fmla="*/ 213 w 213"/>
                <a:gd name="T5" fmla="*/ 107 h 107"/>
                <a:gd name="T6" fmla="*/ 106 w 21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7">
                  <a:moveTo>
                    <a:pt x="106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213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pic>
        <p:nvPicPr>
          <p:cNvPr id="14" name="图片 13" descr="删2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59523" y="189865"/>
            <a:ext cx="1969135" cy="55499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66190" y="187960"/>
            <a:ext cx="1969135" cy="55499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4"/>
            </p:custDataLst>
          </p:nvPr>
        </p:nvCxnSpPr>
        <p:spPr>
          <a:xfrm>
            <a:off x="3229164" y="435450"/>
            <a:ext cx="80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11461444" y="341788"/>
            <a:ext cx="324304" cy="187323"/>
            <a:chOff x="9419771" y="-562044"/>
            <a:chExt cx="551543" cy="187323"/>
          </a:xfrm>
        </p:grpSpPr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 userDrawn="1">
            <p:custDataLst>
              <p:tags r:id="rId9"/>
            </p:custDataLst>
          </p:nvPr>
        </p:nvGrpSpPr>
        <p:grpSpPr>
          <a:xfrm>
            <a:off x="211455" y="189865"/>
            <a:ext cx="878205" cy="352425"/>
            <a:chOff x="333" y="299"/>
            <a:chExt cx="1383" cy="555"/>
          </a:xfrm>
        </p:grpSpPr>
        <p:sp>
          <p:nvSpPr>
            <p:cNvPr id="110" name="Freeform 925"/>
            <p:cNvSpPr/>
            <p:nvPr>
              <p:custDataLst>
                <p:tags r:id="rId10"/>
              </p:custDataLst>
            </p:nvPr>
          </p:nvSpPr>
          <p:spPr bwMode="auto">
            <a:xfrm>
              <a:off x="1176" y="488"/>
              <a:ext cx="541" cy="366"/>
            </a:xfrm>
            <a:custGeom>
              <a:avLst/>
              <a:gdLst>
                <a:gd name="T0" fmla="*/ 42 w 84"/>
                <a:gd name="T1" fmla="*/ 0 h 42"/>
                <a:gd name="T2" fmla="*/ 0 w 84"/>
                <a:gd name="T3" fmla="*/ 42 h 42"/>
                <a:gd name="T4" fmla="*/ 84 w 84"/>
                <a:gd name="T5" fmla="*/ 42 h 42"/>
                <a:gd name="T6" fmla="*/ 42 w 8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solidFill>
              <a:srgbClr val="5B9BD5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8" name="Freeform 923"/>
            <p:cNvSpPr/>
            <p:nvPr>
              <p:custDataLst>
                <p:tags r:id="rId11"/>
              </p:custDataLst>
            </p:nvPr>
          </p:nvSpPr>
          <p:spPr bwMode="auto">
            <a:xfrm>
              <a:off x="333" y="299"/>
              <a:ext cx="1027" cy="555"/>
            </a:xfrm>
            <a:custGeom>
              <a:avLst/>
              <a:gdLst>
                <a:gd name="T0" fmla="*/ 106 w 213"/>
                <a:gd name="T1" fmla="*/ 0 h 107"/>
                <a:gd name="T2" fmla="*/ 0 w 213"/>
                <a:gd name="T3" fmla="*/ 107 h 107"/>
                <a:gd name="T4" fmla="*/ 213 w 213"/>
                <a:gd name="T5" fmla="*/ 107 h 107"/>
                <a:gd name="T6" fmla="*/ 106 w 21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7">
                  <a:moveTo>
                    <a:pt x="106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213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3229164" y="435450"/>
            <a:ext cx="80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11461444" y="341788"/>
            <a:ext cx="324304" cy="187323"/>
            <a:chOff x="9419771" y="-562044"/>
            <a:chExt cx="551543" cy="187323"/>
          </a:xfrm>
        </p:grpSpPr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5"/>
              </p:custDataLst>
            </p:nvPr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 userDrawn="1">
            <p:custDataLst>
              <p:tags r:id="rId7"/>
            </p:custDataLst>
          </p:nvPr>
        </p:nvGrpSpPr>
        <p:grpSpPr>
          <a:xfrm>
            <a:off x="211455" y="189865"/>
            <a:ext cx="878205" cy="352425"/>
            <a:chOff x="333" y="299"/>
            <a:chExt cx="1383" cy="555"/>
          </a:xfrm>
        </p:grpSpPr>
        <p:sp>
          <p:nvSpPr>
            <p:cNvPr id="110" name="Freeform 925"/>
            <p:cNvSpPr/>
            <p:nvPr>
              <p:custDataLst>
                <p:tags r:id="rId8"/>
              </p:custDataLst>
            </p:nvPr>
          </p:nvSpPr>
          <p:spPr bwMode="auto">
            <a:xfrm>
              <a:off x="1176" y="488"/>
              <a:ext cx="541" cy="366"/>
            </a:xfrm>
            <a:custGeom>
              <a:avLst/>
              <a:gdLst>
                <a:gd name="T0" fmla="*/ 42 w 84"/>
                <a:gd name="T1" fmla="*/ 0 h 42"/>
                <a:gd name="T2" fmla="*/ 0 w 84"/>
                <a:gd name="T3" fmla="*/ 42 h 42"/>
                <a:gd name="T4" fmla="*/ 84 w 84"/>
                <a:gd name="T5" fmla="*/ 42 h 42"/>
                <a:gd name="T6" fmla="*/ 42 w 8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solidFill>
              <a:srgbClr val="5B9BD5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8" name="Freeform 923"/>
            <p:cNvSpPr/>
            <p:nvPr>
              <p:custDataLst>
                <p:tags r:id="rId9"/>
              </p:custDataLst>
            </p:nvPr>
          </p:nvSpPr>
          <p:spPr bwMode="auto">
            <a:xfrm>
              <a:off x="333" y="299"/>
              <a:ext cx="1027" cy="555"/>
            </a:xfrm>
            <a:custGeom>
              <a:avLst/>
              <a:gdLst>
                <a:gd name="T0" fmla="*/ 106 w 213"/>
                <a:gd name="T1" fmla="*/ 0 h 107"/>
                <a:gd name="T2" fmla="*/ 0 w 213"/>
                <a:gd name="T3" fmla="*/ 107 h 107"/>
                <a:gd name="T4" fmla="*/ 213 w 213"/>
                <a:gd name="T5" fmla="*/ 107 h 107"/>
                <a:gd name="T6" fmla="*/ 106 w 21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7">
                  <a:moveTo>
                    <a:pt x="106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213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woPt" dir="t"/>
            </a:scene3d>
            <a:sp3d prstMaterial="plastic">
              <a:extrusionClr>
                <a:schemeClr val="accent1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10"/>
            </p:custDataLst>
          </p:nvPr>
        </p:nvGrpSpPr>
        <p:grpSpPr>
          <a:xfrm>
            <a:off x="10412095" y="5167630"/>
            <a:ext cx="941705" cy="1259205"/>
            <a:chOff x="16397" y="8138"/>
            <a:chExt cx="1483" cy="1983"/>
          </a:xfrm>
        </p:grpSpPr>
        <p:pic>
          <p:nvPicPr>
            <p:cNvPr id="8" name="图片 7" descr="logo@2x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flipH="1">
              <a:off x="17361" y="8463"/>
              <a:ext cx="0" cy="0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7139" y="9733"/>
              <a:ext cx="446" cy="388"/>
              <a:chOff x="17139" y="9733"/>
              <a:chExt cx="446" cy="388"/>
            </a:xfrm>
          </p:grpSpPr>
          <p:sp>
            <p:nvSpPr>
              <p:cNvPr id="3" name="等腰三角形 2"/>
              <p:cNvSpPr/>
              <p:nvPr userDrawn="1">
                <p:custDataLst>
                  <p:tags r:id="rId14"/>
                </p:custDataLst>
              </p:nvPr>
            </p:nvSpPr>
            <p:spPr>
              <a:xfrm rot="13920000">
                <a:off x="17377" y="9876"/>
                <a:ext cx="128" cy="288"/>
              </a:xfrm>
              <a:prstGeom prst="triangle">
                <a:avLst/>
              </a:prstGeom>
              <a:solidFill>
                <a:srgbClr val="F7D0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 userDrawn="1">
                <p:custDataLst>
                  <p:tags r:id="rId15"/>
                </p:custDataLst>
              </p:nvPr>
            </p:nvSpPr>
            <p:spPr>
              <a:xfrm rot="11820000">
                <a:off x="17139" y="9733"/>
                <a:ext cx="283" cy="38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>
              <a:spLocks noChangeAspect="1"/>
            </p:cNvSpPr>
            <p:nvPr userDrawn="1">
              <p:custDataLst>
                <p:tags r:id="rId16"/>
              </p:custDataLst>
            </p:nvPr>
          </p:nvSpPr>
          <p:spPr>
            <a:xfrm rot="18960000">
              <a:off x="16397" y="8705"/>
              <a:ext cx="1150" cy="1150"/>
            </a:xfrm>
            <a:prstGeom prst="rect">
              <a:avLst/>
            </a:prstGeom>
            <a:noFill/>
            <a:ln w="28575" cmpd="thickThin">
              <a:solidFill>
                <a:srgbClr val="5690C6">
                  <a:alpha val="71000"/>
                </a:srgbClr>
              </a:solidFill>
            </a:ln>
            <a:effectLst>
              <a:reflection blurRad="6350" stA="52000" endA="300" endPos="35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>
              <p:custDataLst>
                <p:tags r:id="rId17"/>
              </p:custDataLst>
            </p:nvPr>
          </p:nvSpPr>
          <p:spPr>
            <a:xfrm rot="4860000">
              <a:off x="17100" y="8138"/>
              <a:ext cx="780" cy="780"/>
            </a:xfrm>
            <a:prstGeom prst="rect">
              <a:avLst/>
            </a:prstGeom>
            <a:solidFill>
              <a:srgbClr val="608AA9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删33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59523" y="189865"/>
            <a:ext cx="1969135" cy="55499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20"/>
            </p:custDataLst>
          </p:nvPr>
        </p:nvSpPr>
        <p:spPr>
          <a:xfrm>
            <a:off x="471170" y="6217285"/>
            <a:ext cx="76200" cy="134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作者编号：</a:t>
            </a:r>
            <a:r>
              <a:rPr lang="en-US" altLang="zh-CN" sz="100">
                <a:solidFill>
                  <a:schemeClr val="bg1"/>
                </a:solidFill>
                <a:sym typeface="+mn-ea"/>
              </a:rPr>
              <a:t>35002</a:t>
            </a:r>
            <a:endParaRPr lang="en-US" altLang="zh-CN" sz="1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79.xml"/><Relationship Id="rId11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>
            <p:custDataLst>
              <p:tags r:id="rId8"/>
            </p:custDataLst>
          </p:nvPr>
        </p:nvSpPr>
        <p:spPr>
          <a:xfrm>
            <a:off x="471170" y="6217285"/>
            <a:ext cx="76200" cy="134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作者编号：</a:t>
            </a:r>
            <a:r>
              <a:rPr lang="en-US" altLang="zh-CN" sz="100">
                <a:solidFill>
                  <a:schemeClr val="bg1"/>
                </a:solidFill>
                <a:sym typeface="+mn-ea"/>
              </a:rPr>
              <a:t>35002</a:t>
            </a:r>
            <a:endParaRPr lang="en-US" altLang="zh-CN" sz="1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../media/image16.jpeg"/><Relationship Id="rId7" Type="http://schemas.openxmlformats.org/officeDocument/2006/relationships/tags" Target="../tags/tag177.xml"/><Relationship Id="rId6" Type="http://schemas.openxmlformats.org/officeDocument/2006/relationships/image" Target="../media/image15.jpeg"/><Relationship Id="rId5" Type="http://schemas.openxmlformats.org/officeDocument/2006/relationships/tags" Target="../tags/tag176.xml"/><Relationship Id="rId4" Type="http://schemas.openxmlformats.org/officeDocument/2006/relationships/image" Target="../media/image14.jpeg"/><Relationship Id="rId3" Type="http://schemas.openxmlformats.org/officeDocument/2006/relationships/tags" Target="../tags/tag175.xml"/><Relationship Id="rId2" Type="http://schemas.openxmlformats.org/officeDocument/2006/relationships/image" Target="../media/image13.jpeg"/><Relationship Id="rId17" Type="http://schemas.openxmlformats.org/officeDocument/2006/relationships/slideLayout" Target="../slideLayouts/slideLayout5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image" Target="../media/image18.png"/><Relationship Id="rId13" Type="http://schemas.openxmlformats.org/officeDocument/2006/relationships/tags" Target="../tags/tag181.xml"/><Relationship Id="rId12" Type="http://schemas.openxmlformats.org/officeDocument/2006/relationships/image" Target="../media/image17.png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image" Target="../media/image20.jpeg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image" Target="../media/image19.png"/><Relationship Id="rId2" Type="http://schemas.openxmlformats.org/officeDocument/2006/relationships/tags" Target="../tags/tag185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92.xml"/><Relationship Id="rId11" Type="http://schemas.openxmlformats.org/officeDocument/2006/relationships/image" Target="../media/image21.png"/><Relationship Id="rId10" Type="http://schemas.openxmlformats.org/officeDocument/2006/relationships/tags" Target="../tags/tag191.xml"/><Relationship Id="rId1" Type="http://schemas.openxmlformats.org/officeDocument/2006/relationships/tags" Target="../tags/tag18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image" Target="../media/image23.png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image" Target="NULL" TargetMode="Externa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image" Target="../media/image22.png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image" Target="../media/image24.png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tags" Target="../tags/tag19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219.xml"/><Relationship Id="rId10" Type="http://schemas.openxmlformats.org/officeDocument/2006/relationships/image" Target="../media/image25.png"/><Relationship Id="rId1" Type="http://schemas.openxmlformats.org/officeDocument/2006/relationships/tags" Target="../tags/tag21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9" Type="http://schemas.openxmlformats.org/officeDocument/2006/relationships/vmlDrawing" Target="../drawings/vmlDrawing1.vml"/><Relationship Id="rId48" Type="http://schemas.openxmlformats.org/officeDocument/2006/relationships/slideLayout" Target="../slideLayouts/slideLayout5.xml"/><Relationship Id="rId47" Type="http://schemas.openxmlformats.org/officeDocument/2006/relationships/tags" Target="../tags/tag262.xml"/><Relationship Id="rId46" Type="http://schemas.openxmlformats.org/officeDocument/2006/relationships/tags" Target="../tags/tag261.xml"/><Relationship Id="rId45" Type="http://schemas.microsoft.com/office/2007/relationships/hdphoto" Target="../media/image28.wdp"/><Relationship Id="rId44" Type="http://schemas.openxmlformats.org/officeDocument/2006/relationships/image" Target="../media/image27.png"/><Relationship Id="rId43" Type="http://schemas.openxmlformats.org/officeDocument/2006/relationships/tags" Target="../tags/tag260.xml"/><Relationship Id="rId42" Type="http://schemas.openxmlformats.org/officeDocument/2006/relationships/tags" Target="../tags/tag259.xml"/><Relationship Id="rId41" Type="http://schemas.openxmlformats.org/officeDocument/2006/relationships/tags" Target="../tags/tag258.xml"/><Relationship Id="rId40" Type="http://schemas.openxmlformats.org/officeDocument/2006/relationships/tags" Target="../tags/tag257.xml"/><Relationship Id="rId4" Type="http://schemas.openxmlformats.org/officeDocument/2006/relationships/image" Target="../media/image26.emf"/><Relationship Id="rId39" Type="http://schemas.openxmlformats.org/officeDocument/2006/relationships/tags" Target="../tags/tag256.xml"/><Relationship Id="rId38" Type="http://schemas.openxmlformats.org/officeDocument/2006/relationships/tags" Target="../tags/tag255.xml"/><Relationship Id="rId37" Type="http://schemas.openxmlformats.org/officeDocument/2006/relationships/tags" Target="../tags/tag254.xml"/><Relationship Id="rId36" Type="http://schemas.openxmlformats.org/officeDocument/2006/relationships/tags" Target="../tags/tag253.xml"/><Relationship Id="rId35" Type="http://schemas.openxmlformats.org/officeDocument/2006/relationships/tags" Target="../tags/tag252.xml"/><Relationship Id="rId34" Type="http://schemas.openxmlformats.org/officeDocument/2006/relationships/tags" Target="../tags/tag251.xml"/><Relationship Id="rId33" Type="http://schemas.openxmlformats.org/officeDocument/2006/relationships/tags" Target="../tags/tag250.xml"/><Relationship Id="rId32" Type="http://schemas.openxmlformats.org/officeDocument/2006/relationships/tags" Target="../tags/tag249.xml"/><Relationship Id="rId31" Type="http://schemas.openxmlformats.org/officeDocument/2006/relationships/tags" Target="../tags/tag248.xml"/><Relationship Id="rId30" Type="http://schemas.openxmlformats.org/officeDocument/2006/relationships/tags" Target="../tags/tag247.xml"/><Relationship Id="rId3" Type="http://schemas.openxmlformats.org/officeDocument/2006/relationships/oleObject" Target="../embeddings/oleObject1.bin"/><Relationship Id="rId29" Type="http://schemas.openxmlformats.org/officeDocument/2006/relationships/tags" Target="../tags/tag246.xml"/><Relationship Id="rId28" Type="http://schemas.openxmlformats.org/officeDocument/2006/relationships/tags" Target="../tags/tag245.xml"/><Relationship Id="rId27" Type="http://schemas.openxmlformats.org/officeDocument/2006/relationships/tags" Target="../tags/tag244.xml"/><Relationship Id="rId26" Type="http://schemas.openxmlformats.org/officeDocument/2006/relationships/tags" Target="../tags/tag243.xml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tags" Target="../tags/tag240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tags" Target="../tags/tag221.xml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tags" Target="../tags/tag22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image" Target="../media/image30.png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image" Target="../media/image29.jpeg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270.xml"/><Relationship Id="rId10" Type="http://schemas.openxmlformats.org/officeDocument/2006/relationships/image" Target="../media/image31.png"/><Relationship Id="rId1" Type="http://schemas.openxmlformats.org/officeDocument/2006/relationships/tags" Target="../tags/tag2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10.png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image" Target="../media/image11.png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3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1" Type="http://schemas.openxmlformats.org/officeDocument/2006/relationships/slideLayout" Target="../slideLayouts/slideLayout5.xml"/><Relationship Id="rId30" Type="http://schemas.openxmlformats.org/officeDocument/2006/relationships/tags" Target="../tags/tag173.xml"/><Relationship Id="rId3" Type="http://schemas.openxmlformats.org/officeDocument/2006/relationships/tags" Target="../tags/tag147.xml"/><Relationship Id="rId29" Type="http://schemas.openxmlformats.org/officeDocument/2006/relationships/tags" Target="../tags/tag172.xml"/><Relationship Id="rId28" Type="http://schemas.openxmlformats.org/officeDocument/2006/relationships/tags" Target="../tags/tag171.xml"/><Relationship Id="rId27" Type="http://schemas.openxmlformats.org/officeDocument/2006/relationships/tags" Target="../tags/tag170.xml"/><Relationship Id="rId26" Type="http://schemas.openxmlformats.org/officeDocument/2006/relationships/tags" Target="../tags/tag169.xml"/><Relationship Id="rId25" Type="http://schemas.openxmlformats.org/officeDocument/2006/relationships/tags" Target="../tags/tag168.xml"/><Relationship Id="rId24" Type="http://schemas.openxmlformats.org/officeDocument/2006/relationships/tags" Target="../tags/tag167.xml"/><Relationship Id="rId23" Type="http://schemas.openxmlformats.org/officeDocument/2006/relationships/tags" Target="../tags/tag166.xml"/><Relationship Id="rId22" Type="http://schemas.openxmlformats.org/officeDocument/2006/relationships/tags" Target="../tags/tag165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tags" Target="../tags/tag146.xml"/><Relationship Id="rId19" Type="http://schemas.openxmlformats.org/officeDocument/2006/relationships/tags" Target="../tags/tag162.xml"/><Relationship Id="rId18" Type="http://schemas.openxmlformats.org/officeDocument/2006/relationships/tags" Target="../tags/tag161.xml"/><Relationship Id="rId17" Type="http://schemas.openxmlformats.org/officeDocument/2006/relationships/tags" Target="../tags/tag160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image" Target="../media/image12.png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16954" y="2708017"/>
            <a:ext cx="6729730" cy="92202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5400" b="1">
                <a:solidFill>
                  <a:srgbClr val="596784"/>
                </a:solidFill>
                <a:latin typeface="黑体" panose="02010609060101010101" charset="-122"/>
                <a:ea typeface="黑体" panose="02010609060101010101" charset="-122"/>
              </a:rPr>
              <a:t>溶解性 分子的手性　</a:t>
            </a:r>
            <a:endParaRPr lang="zh-CN" altLang="en-US" sz="5400" b="1">
              <a:solidFill>
                <a:srgbClr val="59678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6613" y="1865311"/>
            <a:ext cx="4094480" cy="650875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sz="2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第二章  分子结构与性质</a:t>
            </a:r>
            <a:endParaRPr sz="28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977" r="3345" b="3648"/>
          <a:stretch>
            <a:fillRect/>
          </a:stretch>
        </p:blipFill>
        <p:spPr>
          <a:xfrm>
            <a:off x="737870" y="1550670"/>
            <a:ext cx="210693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61335" y="1731010"/>
            <a:ext cx="2157095" cy="2157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5254" r="2925"/>
          <a:stretch>
            <a:fillRect/>
          </a:stretch>
        </p:blipFill>
        <p:spPr>
          <a:xfrm>
            <a:off x="8252460" y="1879600"/>
            <a:ext cx="2839085" cy="1739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34965" y="1550670"/>
            <a:ext cx="2600960" cy="1734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4031584" y="680069"/>
            <a:ext cx="54425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rgbClr val="27818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自然界中生命体的对称美</a:t>
            </a:r>
            <a:endParaRPr lang="zh-CN" altLang="en-US" sz="2600" b="1">
              <a:solidFill>
                <a:srgbClr val="27818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8" name="组合 7"/>
          <p:cNvGrpSpPr/>
          <p:nvPr>
            <p:custDataLst>
              <p:tags r:id="rId10"/>
            </p:custDataLst>
          </p:nvPr>
        </p:nvGrpSpPr>
        <p:grpSpPr>
          <a:xfrm>
            <a:off x="5218430" y="4076700"/>
            <a:ext cx="4069715" cy="1591945"/>
            <a:chOff x="1421813" y="2281699"/>
            <a:chExt cx="16507436" cy="4570572"/>
          </a:xfrm>
        </p:grpSpPr>
        <p:pic>
          <p:nvPicPr>
            <p:cNvPr id="11" name="Picture 2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1421813" y="2336436"/>
              <a:ext cx="8441262" cy="4497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12549996" y="2281699"/>
              <a:ext cx="5379253" cy="4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矩形 14"/>
          <p:cNvSpPr/>
          <p:nvPr>
            <p:custDataLst>
              <p:tags r:id="rId15"/>
            </p:custDataLst>
          </p:nvPr>
        </p:nvSpPr>
        <p:spPr>
          <a:xfrm>
            <a:off x="3801745" y="5869940"/>
            <a:ext cx="567245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kern="1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思考：你</a:t>
            </a:r>
            <a:r>
              <a:rPr lang="zh-CN" altLang="en-US" sz="26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的左右手能够完全重叠么</a:t>
            </a:r>
            <a:r>
              <a:rPr lang="zh-CN" altLang="en-US" sz="2600" kern="1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？</a:t>
            </a:r>
            <a:endParaRPr lang="zh-CN" altLang="en-US" sz="2600" kern="10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16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90525" y="78359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spcAft>
                <a:spcPts val="120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二、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分子的手性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2302" y="1350173"/>
            <a:ext cx="3769111" cy="2786186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85775" y="136525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试一试：是否叠合？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23645" y="2112010"/>
            <a:ext cx="3032125" cy="133223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369570" y="3676015"/>
            <a:ext cx="4803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</a:rPr>
              <a:t>两个分子互为镜像，不能相互叠合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447675" y="5186045"/>
            <a:ext cx="1083691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具有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完全相同的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  <a:sym typeface="等线" panose="02010600030101010101" charset="-122"/>
              </a:rPr>
              <a:t>组成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和原子排列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的一对分子，如同左手和右手一样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互为镜像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，却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在三维空间里不能叠合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，互称手性异构体。(或对映异构体）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561975" y="4566285"/>
            <a:ext cx="216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、手性异构体</a:t>
            </a:r>
            <a:endParaRPr lang="zh-CN" altLang="en-US" sz="24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21700" y="1818005"/>
            <a:ext cx="2763520" cy="185039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675" y="2028190"/>
            <a:ext cx="524065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41"/>
          <p:cNvSpPr txBox="1"/>
          <p:nvPr>
            <p:custDataLst>
              <p:tags r:id="rId4"/>
            </p:custDataLst>
          </p:nvPr>
        </p:nvSpPr>
        <p:spPr>
          <a:xfrm>
            <a:off x="501650" y="1111250"/>
            <a:ext cx="69310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2、手性分子：</a:t>
            </a:r>
            <a:r>
              <a:rPr lang="zh-CN" altLang="en-US" sz="2600">
                <a:latin typeface="Times New Roman" panose="02020603050405020304" charset="0"/>
                <a:ea typeface="微软雅黑" panose="020B0503020204020204" charset="-122"/>
                <a:sym typeface="+mn-ea"/>
              </a:rPr>
              <a:t>有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手性异构体</a:t>
            </a:r>
            <a:r>
              <a:rPr lang="zh-CN" altLang="en-US" sz="2600">
                <a:latin typeface="Times New Roman" panose="02020603050405020304" charset="0"/>
                <a:ea typeface="微软雅黑" panose="020B0503020204020204" charset="-122"/>
                <a:sym typeface="+mn-ea"/>
              </a:rPr>
              <a:t>的分子</a:t>
            </a:r>
            <a:endParaRPr lang="zh-CN" altLang="en-US" sz="26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01650" y="4782185"/>
            <a:ext cx="11690350" cy="1822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"/>
                <a:tab pos="1850390" algn=""/>
                <a:tab pos="2538095" algn=""/>
                <a:tab pos="3221990" algn=""/>
              </a:tabLst>
            </a:pPr>
            <a:r>
              <a:rPr lang="zh-CN" altLang="en-US" sz="25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注意：</a:t>
            </a:r>
            <a:endParaRPr lang="zh-CN" altLang="en-US" sz="25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"/>
                <a:tab pos="3221990" algn=""/>
              </a:tabLst>
            </a:pPr>
            <a:r>
              <a:rPr lang="zh-CN" altLang="en-US" sz="25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(1)手性分子的物质不是同一种物质，二者互为同分异构体。</a:t>
            </a:r>
            <a:endParaRPr lang="zh-CN" altLang="en-US" sz="25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"/>
                <a:tab pos="1850390" algn=""/>
                <a:tab pos="2538095" algn="l"/>
                <a:tab pos="3221990" algn=""/>
              </a:tabLst>
            </a:pPr>
            <a:r>
              <a:rPr lang="zh-CN" altLang="en-US" sz="25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(2)互为手性分子的物质组成、结构几乎完全相同，化学性质几乎完全相同</a:t>
            </a:r>
            <a:endParaRPr lang="zh-CN" altLang="en-US" sz="25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6"/>
            </p:custDataLst>
          </p:nvPr>
        </p:nvGrpSpPr>
        <p:grpSpPr>
          <a:xfrm>
            <a:off x="6316272" y="1756262"/>
            <a:ext cx="2444972" cy="2754000"/>
            <a:chOff x="2500595" y="2018639"/>
            <a:chExt cx="2444972" cy="2754000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595" y="2018639"/>
              <a:ext cx="2444972" cy="27540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2644301" y="4036387"/>
              <a:ext cx="50962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1" smtClean="0">
                  <a:latin typeface="Times New Roman" panose="02020603050405020304" charset="0"/>
                  <a:ea typeface="微软雅黑" panose="020B0503020204020204" charset="-122"/>
                </a:rPr>
                <a:t>Cl</a:t>
              </a:r>
              <a:endParaRPr lang="en-US" altLang="zh-CN" sz="2200" b="1" smtClean="0"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3936456" y="2200820"/>
              <a:ext cx="50962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1" smtClean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charset="-122"/>
                </a:rPr>
                <a:t>Br</a:t>
              </a:r>
              <a:endParaRPr lang="en-US" altLang="zh-CN" sz="2200" b="1" smtClea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4446081" y="3675661"/>
              <a:ext cx="385714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1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</a:rPr>
                <a:t>H</a:t>
              </a:r>
              <a:endParaRPr lang="en-US" altLang="zh-CN" sz="2200" b="1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4512929" y="4283029"/>
              <a:ext cx="385714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1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</a:rPr>
                <a:t>F</a:t>
              </a:r>
              <a:endParaRPr lang="en-US" altLang="zh-CN" sz="2200" b="1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3"/>
            </p:custDataLst>
          </p:nvPr>
        </p:nvGrpSpPr>
        <p:grpSpPr>
          <a:xfrm>
            <a:off x="9250793" y="1789121"/>
            <a:ext cx="2386064" cy="2754697"/>
            <a:chOff x="5927080" y="2018639"/>
            <a:chExt cx="2386064" cy="2754697"/>
          </a:xfrm>
        </p:grpSpPr>
        <p:pic>
          <p:nvPicPr>
            <p:cNvPr id="27" name="图片 2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080" y="2018639"/>
              <a:ext cx="2386064" cy="275469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7735109" y="4034615"/>
              <a:ext cx="50962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1" smtClean="0">
                  <a:latin typeface="Times New Roman" panose="02020603050405020304" charset="0"/>
                  <a:ea typeface="微软雅黑" panose="020B0503020204020204" charset="-122"/>
                </a:rPr>
                <a:t>Cl</a:t>
              </a:r>
              <a:endParaRPr lang="en-US" altLang="zh-CN" sz="2200" b="1" smtClean="0"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7"/>
              </p:custDataLst>
            </p:nvPr>
          </p:nvSpPr>
          <p:spPr>
            <a:xfrm>
              <a:off x="6405412" y="2177983"/>
              <a:ext cx="50962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1" smtClean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charset="-122"/>
                </a:rPr>
                <a:t>Br</a:t>
              </a:r>
              <a:endParaRPr lang="en-US" altLang="zh-CN" sz="2200" b="1" smtClea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8"/>
              </p:custDataLst>
            </p:nvPr>
          </p:nvSpPr>
          <p:spPr>
            <a:xfrm>
              <a:off x="5979248" y="3675661"/>
              <a:ext cx="385714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1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</a:rPr>
                <a:t>H</a:t>
              </a:r>
              <a:endParaRPr lang="en-US" altLang="zh-CN" sz="2200" b="1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9"/>
              </p:custDataLst>
            </p:nvPr>
          </p:nvSpPr>
          <p:spPr>
            <a:xfrm>
              <a:off x="6043693" y="4276613"/>
              <a:ext cx="385714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1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</a:rPr>
                <a:t>F</a:t>
              </a:r>
              <a:endParaRPr lang="en-US" altLang="zh-CN" sz="2200" b="1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</p:grpSp>
      <p:cxnSp>
        <p:nvCxnSpPr>
          <p:cNvPr id="33" name="直接连接符 32"/>
          <p:cNvCxnSpPr/>
          <p:nvPr>
            <p:custDataLst>
              <p:tags r:id="rId20"/>
            </p:custDataLst>
          </p:nvPr>
        </p:nvCxnSpPr>
        <p:spPr>
          <a:xfrm flipH="1">
            <a:off x="8996364" y="1886739"/>
            <a:ext cx="5908" cy="2484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44238" y="724535"/>
            <a:ext cx="398018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"/>
                <a:tab pos="2538095" algn=""/>
                <a:tab pos="3221990" algn=""/>
              </a:tabLst>
            </a:pPr>
            <a:r>
              <a:rPr lang="en-US" altLang="zh-CN" sz="2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3、手性碳原子的判断方法</a:t>
            </a:r>
            <a:endParaRPr lang="en-US" altLang="zh-CN" sz="2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44066" y="1332400"/>
            <a:ext cx="1070356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如果分子的手性是由于原子或基团围绕某一点的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非对称排列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而产生的，这个点就是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手性中心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6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当碳原子连接</a:t>
            </a:r>
            <a:r>
              <a:rPr lang="zh-CN" altLang="en-US" sz="26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 个不同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的原子或基团时，该碳原子就是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一个手性中心，称为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手性碳原子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，标记为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﹡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手性碳原子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一定是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饱和碳原子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60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581151" y="4303818"/>
            <a:ext cx="4935220" cy="1634066"/>
            <a:chOff x="2819" y="5459"/>
            <a:chExt cx="5829" cy="1930"/>
          </a:xfrm>
        </p:grpSpPr>
        <p:grpSp>
          <p:nvGrpSpPr>
            <p:cNvPr id="25" name="组合 24"/>
            <p:cNvGrpSpPr/>
            <p:nvPr>
              <p:custDataLst>
                <p:tags r:id="rId4"/>
              </p:custDataLst>
            </p:nvPr>
          </p:nvGrpSpPr>
          <p:grpSpPr>
            <a:xfrm>
              <a:off x="2819" y="5732"/>
              <a:ext cx="5829" cy="1657"/>
              <a:chOff x="10854" y="7002"/>
              <a:chExt cx="5829" cy="1657"/>
            </a:xfrm>
          </p:grpSpPr>
          <p:sp>
            <p:nvSpPr>
              <p:cNvPr id="20" name="文本框 1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854" y="7002"/>
                <a:ext cx="5829" cy="68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32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HOOC—CH—CH</a:t>
                </a:r>
                <a:r>
                  <a:rPr lang="en-US" sz="3200" baseline="-250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3 </a:t>
                </a:r>
                <a:endParaRPr lang="en-US" altLang="en-US" sz="3200" baseline="-25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7" name="直接连接符 6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2974" y="7555"/>
                <a:ext cx="0" cy="46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2590" y="7970"/>
                <a:ext cx="1969" cy="68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32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en-US" sz="32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OH</a:t>
                </a:r>
                <a:r>
                  <a:rPr lang="en-US" sz="3200" b="1" baseline="-250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 </a:t>
                </a:r>
                <a:endParaRPr lang="en-US" sz="3200" b="1" baseline="-25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4621" y="5459"/>
              <a:ext cx="636" cy="61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黑体" panose="02010609060101010101" charset="-122"/>
                  <a:sym typeface="+mn-ea"/>
                </a:rPr>
                <a:t>﹡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  <a:sym typeface="+mn-ea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lum bright="-12000" contrast="78000"/>
          </a:blip>
          <a:srcRect l="9300" t="3987" r="7184" b="2448"/>
          <a:stretch>
            <a:fillRect/>
          </a:stretch>
        </p:blipFill>
        <p:spPr>
          <a:xfrm rot="5400000">
            <a:off x="7560099" y="2868296"/>
            <a:ext cx="2476500" cy="4748953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52755" y="658495"/>
            <a:ext cx="4812665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600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归纳：手性分子的判断方法</a:t>
            </a:r>
            <a:endParaRPr lang="zh-CN" altLang="en-US" sz="2600" b="1">
              <a:solidFill>
                <a:srgbClr val="0070C0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14601" y="4243864"/>
          <a:ext cx="8352949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3" imgW="10544175" imgH="209550" progId="Word.Document.8">
                  <p:embed/>
                </p:oleObj>
              </mc:Choice>
              <mc:Fallback>
                <p:oleObj name="" r:id="rId3" imgW="10544175" imgH="2095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01" y="4243864"/>
                        <a:ext cx="8352949" cy="166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452755" y="1450975"/>
            <a:ext cx="6192520" cy="1043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(1)</a:t>
            </a:r>
            <a:r>
              <a:rPr lang="zh-CN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观察实物与其镜像能否重合，如果不能重合，说明是手性分子。如图：</a:t>
            </a:r>
            <a:endParaRPr lang="zh-CN" altLang="en-US" sz="26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1" name="文本框 100"/>
          <p:cNvSpPr txBox="1"/>
          <p:nvPr>
            <p:custDataLst>
              <p:tags r:id="rId6"/>
            </p:custDataLst>
          </p:nvPr>
        </p:nvSpPr>
        <p:spPr>
          <a:xfrm>
            <a:off x="405130" y="2595245"/>
            <a:ext cx="5916295" cy="2889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</a:pPr>
            <a:r>
              <a:rPr lang="en-US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(2)</a:t>
            </a:r>
            <a:r>
              <a:rPr lang="zh-CN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观察有机物分子中是否有</a:t>
            </a:r>
            <a:r>
              <a:rPr lang="zh-CN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手性碳原子</a:t>
            </a:r>
            <a:r>
              <a:rPr lang="zh-CN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，如果有一个手性碳原子，则该有机物分子就是手性分子，具有手性异构体。含有两个手性碳原子的有机物分子</a:t>
            </a:r>
            <a:r>
              <a:rPr lang="zh-CN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不一定</a:t>
            </a:r>
            <a:r>
              <a:rPr lang="zh-CN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是手性分子。</a:t>
            </a:r>
            <a:endParaRPr lang="zh-CN" altLang="en-US" sz="26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55" name="组合 54"/>
          <p:cNvGrpSpPr/>
          <p:nvPr>
            <p:custDataLst>
              <p:tags r:id="rId7"/>
            </p:custDataLst>
          </p:nvPr>
        </p:nvGrpSpPr>
        <p:grpSpPr>
          <a:xfrm>
            <a:off x="7131050" y="2931795"/>
            <a:ext cx="4806315" cy="2569845"/>
            <a:chOff x="3405553" y="315014"/>
            <a:chExt cx="5791200" cy="3276557"/>
          </a:xfrm>
        </p:grpSpPr>
        <p:grpSp>
          <p:nvGrpSpPr>
            <p:cNvPr id="56" name="组合 55"/>
            <p:cNvGrpSpPr/>
            <p:nvPr>
              <p:custDataLst>
                <p:tags r:id="rId8"/>
              </p:custDataLst>
            </p:nvPr>
          </p:nvGrpSpPr>
          <p:grpSpPr>
            <a:xfrm>
              <a:off x="3405553" y="315014"/>
              <a:ext cx="5791200" cy="3276557"/>
              <a:chOff x="3007360" y="806546"/>
              <a:chExt cx="5791200" cy="3276557"/>
            </a:xfrm>
          </p:grpSpPr>
          <p:sp>
            <p:nvSpPr>
              <p:cNvPr id="61" name="矩形 60"/>
              <p:cNvSpPr/>
              <p:nvPr>
                <p:custDataLst>
                  <p:tags r:id="rId9"/>
                </p:custDataLst>
              </p:nvPr>
            </p:nvSpPr>
            <p:spPr>
              <a:xfrm>
                <a:off x="3007360" y="806546"/>
                <a:ext cx="5791200" cy="32765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62" name="组合 61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3290330" y="806548"/>
                <a:ext cx="2248690" cy="2839990"/>
                <a:chOff x="3273474" y="806548"/>
                <a:chExt cx="2248690" cy="2839990"/>
              </a:xfrm>
            </p:grpSpPr>
            <p:grpSp>
              <p:nvGrpSpPr>
                <p:cNvPr id="79" name="组合 78"/>
                <p:cNvGrpSpPr/>
                <p:nvPr>
                  <p:custDataLst>
                    <p:tags r:id="rId11"/>
                  </p:custDataLst>
                </p:nvPr>
              </p:nvGrpSpPr>
              <p:grpSpPr>
                <a:xfrm>
                  <a:off x="3606800" y="1158240"/>
                  <a:ext cx="1341120" cy="1432560"/>
                  <a:chOff x="3606800" y="1158240"/>
                  <a:chExt cx="1341120" cy="1432560"/>
                </a:xfrm>
              </p:grpSpPr>
              <p:sp>
                <p:nvSpPr>
                  <p:cNvPr id="88" name="等腰三角形 87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3606800" y="1452880"/>
                    <a:ext cx="1341120" cy="1137920"/>
                  </a:xfrm>
                  <a:prstGeom prst="triangl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600">
                      <a:latin typeface="Times New Roman" panose="02020603050405020304" charset="0"/>
                      <a:ea typeface="华文新魏" panose="02010800040101010101" pitchFamily="2" charset="-122"/>
                      <a:cs typeface="Times New Roman" panose="02020603050405020304" charset="0"/>
                    </a:endParaRPr>
                  </a:p>
                </p:txBody>
              </p:sp>
              <p:cxnSp>
                <p:nvCxnSpPr>
                  <p:cNvPr id="89" name="直接连接符 88"/>
                  <p:cNvCxnSpPr/>
                  <p:nvPr>
                    <p:custDataLst>
                      <p:tags r:id="rId13"/>
                    </p:custDataLst>
                  </p:nvPr>
                </p:nvCxnSpPr>
                <p:spPr>
                  <a:xfrm flipV="1">
                    <a:off x="4277360" y="1158240"/>
                    <a:ext cx="472439" cy="294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>
                    <a:off x="3810000" y="1158240"/>
                    <a:ext cx="457200" cy="294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矩形 79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329851" y="806549"/>
                  <a:ext cx="543739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H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1" name="矩形 80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668341" y="806548"/>
                  <a:ext cx="543739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H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cxnSp>
              <p:nvCxnSpPr>
                <p:cNvPr id="82" name="直接连接符 81"/>
                <p:cNvCxnSpPr/>
                <p:nvPr>
                  <p:custDataLst>
                    <p:tags r:id="rId17"/>
                  </p:custDataLst>
                </p:nvPr>
              </p:nvCxnSpPr>
              <p:spPr>
                <a:xfrm flipH="1">
                  <a:off x="3601720" y="2125980"/>
                  <a:ext cx="0" cy="8686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>
                  <a:off x="4947920" y="2125980"/>
                  <a:ext cx="0" cy="8686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矩形 83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3324771" y="1633004"/>
                  <a:ext cx="543739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H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5" name="矩形 84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4624677" y="1561818"/>
                  <a:ext cx="897487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Cl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6" name="矩形 85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273474" y="2885669"/>
                  <a:ext cx="922736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Cl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87" name="矩形 86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4676050" y="3019887"/>
                  <a:ext cx="543739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H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63" name="组合 62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6387514" y="806546"/>
                <a:ext cx="2152285" cy="2840169"/>
                <a:chOff x="6392593" y="806546"/>
                <a:chExt cx="2152285" cy="2840169"/>
              </a:xfrm>
            </p:grpSpPr>
            <p:grpSp>
              <p:nvGrpSpPr>
                <p:cNvPr id="66" name="组合 65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6715760" y="1158240"/>
                  <a:ext cx="1341120" cy="1432560"/>
                  <a:chOff x="3606800" y="1158240"/>
                  <a:chExt cx="1341120" cy="1432560"/>
                </a:xfrm>
              </p:grpSpPr>
              <p:sp>
                <p:nvSpPr>
                  <p:cNvPr id="76" name="等腰三角形 75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3606800" y="1452880"/>
                    <a:ext cx="1341120" cy="1137920"/>
                  </a:xfrm>
                  <a:prstGeom prst="triangl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600">
                      <a:latin typeface="Times New Roman" panose="02020603050405020304" charset="0"/>
                      <a:ea typeface="华文新魏" panose="02010800040101010101" pitchFamily="2" charset="-122"/>
                      <a:cs typeface="Times New Roman" panose="02020603050405020304" charset="0"/>
                    </a:endParaRPr>
                  </a:p>
                </p:txBody>
              </p:sp>
              <p:cxnSp>
                <p:nvCxnSpPr>
                  <p:cNvPr id="77" name="直接连接符 76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 flipV="1">
                    <a:off x="4277360" y="1158240"/>
                    <a:ext cx="472439" cy="294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>
                    <a:off x="3810000" y="1158240"/>
                    <a:ext cx="457200" cy="294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" name="矩形 66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6443890" y="806547"/>
                  <a:ext cx="543739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H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68" name="矩形 67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795170" y="806546"/>
                  <a:ext cx="543739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H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cxnSp>
              <p:nvCxnSpPr>
                <p:cNvPr id="69" name="直接连接符 68"/>
                <p:cNvCxnSpPr/>
                <p:nvPr>
                  <p:custDataLst>
                    <p:tags r:id="rId30"/>
                  </p:custDataLst>
                </p:nvPr>
              </p:nvCxnSpPr>
              <p:spPr>
                <a:xfrm flipH="1">
                  <a:off x="6715759" y="2125980"/>
                  <a:ext cx="0" cy="8686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>
                  <p:custDataLst>
                    <p:tags r:id="rId31"/>
                  </p:custDataLst>
                </p:nvPr>
              </p:nvCxnSpPr>
              <p:spPr>
                <a:xfrm flipH="1">
                  <a:off x="8067039" y="2125980"/>
                  <a:ext cx="0" cy="8686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矩形 70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6392593" y="2885667"/>
                  <a:ext cx="873768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Cl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2" name="矩形 71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7743796" y="3020064"/>
                  <a:ext cx="801082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Cl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3" name="矩形 72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6443890" y="1745266"/>
                  <a:ext cx="543739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H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74" name="矩形 73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7795170" y="1743024"/>
                  <a:ext cx="543739" cy="6266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600">
                      <a:latin typeface="Times New Roman" panose="02020603050405020304" charset="0"/>
                      <a:ea typeface="微软雅黑" panose="020B0503020204020204" charset="-122"/>
                      <a:cs typeface="Times New Roman" panose="02020603050405020304" charset="0"/>
                    </a:rPr>
                    <a:t>H</a:t>
                  </a:r>
                  <a:endParaRPr lang="en-US" altLang="zh-CN" sz="26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endParaRPr>
                </a:p>
              </p:txBody>
            </p:sp>
            <p:cxnSp>
              <p:nvCxnSpPr>
                <p:cNvPr id="75" name="直接连接符 74"/>
                <p:cNvCxnSpPr/>
                <p:nvPr>
                  <p:custDataLst>
                    <p:tags r:id="rId36"/>
                  </p:custDataLst>
                </p:nvPr>
              </p:nvCxnSpPr>
              <p:spPr>
                <a:xfrm flipH="1">
                  <a:off x="7386320" y="924560"/>
                  <a:ext cx="0" cy="228404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矩形 63"/>
              <p:cNvSpPr/>
              <p:nvPr>
                <p:custDataLst>
                  <p:tags r:id="rId37"/>
                </p:custDataLst>
              </p:nvPr>
            </p:nvSpPr>
            <p:spPr>
              <a:xfrm>
                <a:off x="3273474" y="3436773"/>
                <a:ext cx="2031325" cy="62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600">
                    <a:solidFill>
                      <a:srgbClr val="0000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手性分子</a:t>
                </a:r>
                <a:endParaRPr lang="zh-CN" altLang="en-US" sz="2600">
                  <a:solidFill>
                    <a:srgbClr val="0000CC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65" name="矩形 64"/>
              <p:cNvSpPr/>
              <p:nvPr>
                <p:custDataLst>
                  <p:tags r:id="rId38"/>
                </p:custDataLst>
              </p:nvPr>
            </p:nvSpPr>
            <p:spPr>
              <a:xfrm>
                <a:off x="6127000" y="3436772"/>
                <a:ext cx="2518639" cy="62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600">
                    <a:solidFill>
                      <a:srgbClr val="0000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非手性分子</a:t>
                </a:r>
                <a:endParaRPr lang="zh-CN" altLang="en-US" sz="2600">
                  <a:solidFill>
                    <a:srgbClr val="0000CC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57" name="矩形 56"/>
            <p:cNvSpPr/>
            <p:nvPr>
              <p:custDataLst>
                <p:tags r:id="rId39"/>
              </p:custDataLst>
            </p:nvPr>
          </p:nvSpPr>
          <p:spPr>
            <a:xfrm>
              <a:off x="3670771" y="1709743"/>
              <a:ext cx="441146" cy="626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*</a:t>
              </a:r>
              <a:endParaRPr lang="en-US" altLang="zh-CN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40"/>
              </p:custDataLst>
            </p:nvPr>
          </p:nvSpPr>
          <p:spPr>
            <a:xfrm>
              <a:off x="5276912" y="1696179"/>
              <a:ext cx="441146" cy="626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*</a:t>
              </a:r>
              <a:endParaRPr lang="en-US" altLang="zh-CN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41"/>
              </p:custDataLst>
            </p:nvPr>
          </p:nvSpPr>
          <p:spPr>
            <a:xfrm>
              <a:off x="6734396" y="1745326"/>
              <a:ext cx="441146" cy="626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*</a:t>
              </a:r>
              <a:endParaRPr lang="en-US" altLang="zh-CN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60" name="矩形 59"/>
            <p:cNvSpPr/>
            <p:nvPr>
              <p:custDataLst>
                <p:tags r:id="rId42"/>
              </p:custDataLst>
            </p:nvPr>
          </p:nvSpPr>
          <p:spPr>
            <a:xfrm>
              <a:off x="8392746" y="1711273"/>
              <a:ext cx="441146" cy="626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>
                  <a:solidFill>
                    <a:srgbClr val="C0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*</a:t>
              </a:r>
              <a:endParaRPr lang="en-US" altLang="zh-CN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1415" y="835025"/>
            <a:ext cx="3758565" cy="173609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6"/>
            </p:custDataLst>
          </p:nvPr>
        </p:nvSpPr>
        <p:spPr>
          <a:xfrm>
            <a:off x="404914" y="5678859"/>
            <a:ext cx="9383663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方正书宋_GBK" panose="02000000000000000000" charset="-122"/>
                <a:sym typeface="+mn-ea"/>
              </a:rPr>
              <a:t>(3)</a:t>
            </a:r>
            <a:r>
              <a:rPr lang="zh-CN" sz="2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方正书宋_GBK" panose="02000000000000000000" charset="-122"/>
                <a:sym typeface="+mn-ea"/>
              </a:rPr>
              <a:t>用</a:t>
            </a:r>
            <a:r>
              <a:rPr lang="zh-CN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方正书宋_GBK" panose="02000000000000000000" charset="-122"/>
                <a:sym typeface="+mn-ea"/>
              </a:rPr>
              <a:t>旋光仪</a:t>
            </a:r>
            <a:r>
              <a:rPr lang="zh-CN" sz="2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方正书宋_GBK" panose="02000000000000000000" charset="-122"/>
                <a:sym typeface="+mn-ea"/>
              </a:rPr>
              <a:t>测量物质的旋光度，判断是否具有光学活性。</a:t>
            </a:r>
            <a:endParaRPr lang="zh-CN" altLang="en-US" sz="2600"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4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44238" y="724535"/>
            <a:ext cx="282448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"/>
                <a:tab pos="2538095" algn=""/>
                <a:tab pos="3221990" algn=""/>
              </a:tabLst>
            </a:pPr>
            <a:r>
              <a:rPr lang="en-US" altLang="zh-CN" sz="2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 手性分子的应用</a:t>
            </a:r>
            <a:endParaRPr lang="en-US" altLang="zh-CN" sz="2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49528" y="1196234"/>
            <a:ext cx="12094585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6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</a:rPr>
              <a:t> </a:t>
            </a:r>
            <a:r>
              <a:rPr lang="en-US" altLang="zh-CN" sz="2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微软雅黑" panose="020B0503020204020204" charset="-122"/>
                <a:cs typeface="+mn-ea"/>
              </a:rPr>
              <a:t>  </a:t>
            </a:r>
            <a:r>
              <a:rPr lang="en-US" altLang="zh-CN" sz="2600">
                <a:solidFill>
                  <a:schemeClr val="bg2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en-US" sz="2600">
                <a:solidFill>
                  <a:schemeClr val="bg2"/>
                </a:solidFill>
                <a:latin typeface="Times New Roman" panose="02020603050405020304" charset="0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2600">
                <a:latin typeface="Times New Roman" panose="02020603050405020304" charset="0"/>
                <a:ea typeface="微软雅黑" panose="020B0503020204020204" charset="-122"/>
                <a:cs typeface="+mn-ea"/>
              </a:rPr>
              <a:t> </a:t>
            </a:r>
            <a:r>
              <a:rPr lang="en-US" altLang="zh-CN" sz="2600"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rPr>
              <a:t>(1)</a:t>
            </a:r>
            <a:r>
              <a:rPr lang="zh-CN" altLang="en-US" sz="2600"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rPr>
              <a:t> 合成手性药物</a:t>
            </a:r>
            <a:r>
              <a:rPr lang="en-US" altLang="zh-CN" sz="2600"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rPr>
              <a:t>    (2)</a:t>
            </a:r>
            <a:r>
              <a:rPr lang="zh-CN" altLang="en-US" sz="2600">
                <a:latin typeface="Times New Roman" panose="02020603050405020304" charset="0"/>
                <a:ea typeface="微软雅黑" panose="020B0503020204020204" charset="-122"/>
                <a:cs typeface="+mn-ea"/>
                <a:sym typeface="+mn-ea"/>
              </a:rPr>
              <a:t> 合成手性催化剂</a:t>
            </a:r>
            <a:endParaRPr lang="zh-CN" altLang="en-US" sz="2600">
              <a:latin typeface="Times New Roman" panose="02020603050405020304" charset="0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94258" y="2026451"/>
            <a:ext cx="5384824" cy="2689872"/>
            <a:chOff x="-1422" y="4870"/>
            <a:chExt cx="8482" cy="4237"/>
          </a:xfrm>
        </p:grpSpPr>
        <p:pic>
          <p:nvPicPr>
            <p:cNvPr id="5" name="Picture 2" descr="2008101713353284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 bwMode="auto">
            <a:xfrm>
              <a:off x="-1422" y="5498"/>
              <a:ext cx="8420" cy="3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1422" y="4870"/>
              <a:ext cx="8482" cy="628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5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000">
                  <a:solidFill>
                    <a:srgbClr val="FFFF00"/>
                  </a:solidFill>
                  <a:latin typeface="Times New Roman" panose="02020603050405020304" charset="0"/>
                  <a:ea typeface="微软雅黑" panose="020B0503020204020204" charset="-122"/>
                </a:rPr>
                <a:t>手性合成、手性催化方面做出贡献的科学家</a:t>
              </a:r>
              <a:endParaRPr lang="zh-CN" altLang="en-US" sz="20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27882" t="33238" r="37008" b="43524"/>
          <a:stretch>
            <a:fillRect/>
          </a:stretch>
        </p:blipFill>
        <p:spPr>
          <a:xfrm>
            <a:off x="247893" y="4760763"/>
            <a:ext cx="4720767" cy="1833456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79082" y="2026451"/>
            <a:ext cx="6618343" cy="4244627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76820" y="1454150"/>
            <a:ext cx="3652520" cy="260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1659596" y="953568"/>
            <a:ext cx="4537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27818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青蒿素的提取</a:t>
            </a:r>
            <a:endParaRPr lang="zh-CN" altLang="en-US" sz="2800" b="1">
              <a:solidFill>
                <a:srgbClr val="27818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>
          <a:xfrm>
            <a:off x="504825" y="1454150"/>
            <a:ext cx="6762750" cy="3211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《肘后备急方》：“青蒿一握，以水二升渍，绞取汁，尽服之”。</a:t>
            </a:r>
            <a:endParaRPr lang="zh-CN" altLang="en-US" sz="26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屠呦呦团队先后经历了用水、乙醇、乙醚提取青蒿素的过程，最终用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乙醚</a:t>
            </a:r>
            <a:r>
              <a:rPr lang="zh-CN" altLang="en-US" sz="2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在低温下成功提取了青蒿素，治疗疟疾，挽救了无数人的生命。</a:t>
            </a:r>
            <a:endParaRPr lang="zh-CN" altLang="en-US" sz="26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5"/>
            </p:custDataLst>
          </p:nvPr>
        </p:nvSpPr>
        <p:spPr>
          <a:xfrm>
            <a:off x="899795" y="5082540"/>
            <a:ext cx="9658985" cy="491490"/>
          </a:xfrm>
          <a:prstGeom prst="rect">
            <a:avLst/>
          </a:prstGeom>
          <a:solidFill>
            <a:schemeClr val="bg1">
              <a:lumMod val="95000"/>
              <a:alpha val="33000"/>
            </a:schemeClr>
          </a:solidFill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6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为什么需要用乙醚来提取青蒿素，用水不可以呢？</a:t>
            </a:r>
            <a:endParaRPr lang="zh-CN" altLang="en-US" sz="2600" b="1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37624" y="1951739"/>
            <a:ext cx="41683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aseline="-250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aseline="-250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—O—CH</a:t>
            </a:r>
            <a:r>
              <a:rPr lang="en-US" altLang="zh-CN" sz="2800" baseline="-250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aseline="-250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3</a:t>
            </a:r>
            <a:endParaRPr lang="en-US" altLang="zh-CN" sz="2800" baseline="-2500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484108" y="2961761"/>
            <a:ext cx="1053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charset="0"/>
                <a:ea typeface="华文新魏" panose="02010800040101010101" pitchFamily="2" charset="-122"/>
              </a:rPr>
              <a:t>乙醚</a:t>
            </a:r>
            <a:endParaRPr lang="zh-CN" altLang="en-US" sz="2800">
              <a:latin typeface="Times New Roman" panose="02020603050405020304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602935" y="3460637"/>
            <a:ext cx="15090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>
                <a:latin typeface="Times New Roman" panose="02020603050405020304" charset="0"/>
                <a:ea typeface="华文新魏" panose="02010800040101010101" pitchFamily="2" charset="-122"/>
              </a:rPr>
              <a:t>青蒿素</a:t>
            </a:r>
            <a:endParaRPr lang="zh-CN" altLang="en-US" sz="2800">
              <a:latin typeface="Times New Roman" panose="02020603050405020304" charset="0"/>
              <a:ea typeface="华文新魏" panose="020108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81826" y="4127251"/>
            <a:ext cx="10549047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2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极性上：</a:t>
            </a:r>
            <a:r>
              <a:rPr lang="zh-CN" altLang="en-US" sz="2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青蒿素和乙醚的极性小，所以青蒿素在水中的溶解度小，</a:t>
            </a:r>
            <a:r>
              <a:rPr lang="en-US" altLang="zh-CN" sz="2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26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2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altLang="en-US" sz="2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在乙醚中的溶解度大。</a:t>
            </a:r>
            <a:endParaRPr lang="zh-CN" altLang="en-US" sz="2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结构上：</a:t>
            </a:r>
            <a:r>
              <a:rPr lang="zh-CN" altLang="en-US" sz="26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青蒿素中含有醚键，乙醚中也有醚键。</a:t>
            </a:r>
            <a:r>
              <a:rPr lang="zh-CN" altLang="en-US"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相似相溶！</a:t>
            </a:r>
            <a:endParaRPr lang="zh-CN" altLang="en-US" sz="2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6479540" y="572135"/>
            <a:ext cx="3460115" cy="27438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90525" y="8261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spcAft>
                <a:spcPts val="120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一、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溶解性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32765" y="4661535"/>
            <a:ext cx="1128522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非极性溶质一般能溶于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非极性溶剂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，极性溶质一般能溶于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极性溶剂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如蔗糖和氨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易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溶于水，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难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溶于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CCl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。萘和碘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易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溶于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CCl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难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溶于水。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90525" y="4262120"/>
            <a:ext cx="4190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altLang="zh-CN" sz="2400" b="1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相似相溶</a:t>
            </a: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altLang="zh-CN" sz="2400" b="1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规律</a:t>
            </a:r>
            <a:endParaRPr lang="zh-CN" altLang="zh-CN" sz="24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2" name="表格 6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460500" y="1111885"/>
          <a:ext cx="5845175" cy="2981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467485"/>
                <a:gridCol w="1424940"/>
                <a:gridCol w="1476375"/>
                <a:gridCol w="1476375"/>
              </a:tblGrid>
              <a:tr h="41783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气体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溶解度</a:t>
                      </a:r>
                      <a:r>
                        <a:rPr lang="en-US" alt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/g</a:t>
                      </a:r>
                      <a:endParaRPr lang="en-US" altLang="zh-CN" sz="1800" b="0" baseline="-25000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气体</a:t>
                      </a:r>
                      <a:endParaRPr lang="zh-CN" sz="18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溶解度/g</a:t>
                      </a:r>
                      <a:endParaRPr lang="en-US" altLang="zh-CN" sz="18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</a:tr>
              <a:tr h="4140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乙炔</a:t>
                      </a:r>
                      <a:endParaRPr lang="zh-CN" altLang="en-US" sz="1800" baseline="-250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0.117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乙烯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0.0149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1338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氨气</a:t>
                      </a:r>
                      <a:endParaRPr lang="zh-CN" altLang="en-US" sz="1800" baseline="-250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52.9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氢气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0.00016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9403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二氧化碳</a:t>
                      </a:r>
                      <a:endParaRPr lang="zh-CN" altLang="en-US" sz="1800" baseline="-250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0.169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甲烷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0.0023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1465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一氧化碳</a:t>
                      </a:r>
                      <a:endParaRPr lang="zh-CN" altLang="en-US" sz="1800" baseline="-250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0.0028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氮气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0.0019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140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氯气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0.729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氧气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0.0043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140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乙烷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0.0062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硫化氢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0.3946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1633855" y="682625"/>
            <a:ext cx="54978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气体的溶解度（</a:t>
            </a:r>
            <a:r>
              <a:rPr 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常温常压下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，在</a:t>
            </a:r>
            <a:r>
              <a:rPr lang="en-US" alt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100 g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水中的溶解度）</a:t>
            </a:r>
            <a:endParaRPr lang="zh-CN" altLang="en-US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4413250" y="1952625"/>
            <a:ext cx="2719070" cy="1734820"/>
          </a:xfrm>
          <a:prstGeom prst="roundRect">
            <a:avLst/>
          </a:prstGeom>
          <a:noFill/>
          <a:ln w="28575" cap="flat" cmpd="sng" algn="ctr">
            <a:solidFill>
              <a:srgbClr val="C00000">
                <a:alpha val="7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7434580" y="2057400"/>
            <a:ext cx="5168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非</a:t>
            </a:r>
            <a:endParaRPr lang="zh-CN" altLang="en-US" sz="200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极</a:t>
            </a:r>
            <a:endParaRPr lang="zh-CN" altLang="en-US" sz="200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性</a:t>
            </a:r>
            <a:endParaRPr lang="zh-CN" altLang="en-US" sz="200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分</a:t>
            </a:r>
            <a:endParaRPr lang="zh-CN" altLang="en-US" sz="200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子</a:t>
            </a:r>
            <a:endParaRPr lang="zh-CN" altLang="en-US" sz="200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8080375" y="2057400"/>
            <a:ext cx="365506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水是极性溶剂，根据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“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相似相溶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”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，非极性溶质在水中的溶解度不大。</a:t>
            </a:r>
            <a:endParaRPr lang="zh-CN" altLang="en-US" sz="26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233170" y="5733415"/>
            <a:ext cx="7973695" cy="977265"/>
          </a:xfrm>
          <a:prstGeom prst="rect">
            <a:avLst/>
          </a:prstGeom>
          <a:solidFill>
            <a:schemeClr val="bg1">
              <a:lumMod val="95000"/>
              <a:alpha val="33000"/>
            </a:schemeClr>
          </a:solidFill>
        </p:spPr>
        <p:txBody>
          <a:bodyPr wrap="square" rtlCol="0" anchor="t">
            <a:spAutoFit/>
          </a:bodyPr>
          <a:lstStyle/>
          <a:p>
            <a:pPr marL="0" indent="0" fontAlgn="auto" latinLnBrk="0">
              <a:lnSpc>
                <a:spcPct val="120000"/>
              </a:lnSpc>
              <a:spcBef>
                <a:spcPct val="0"/>
              </a:spcBef>
            </a:pPr>
            <a:r>
              <a:rPr lang="zh-CN" sz="24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常见的极性溶剂：水、乙醇、甘油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（甘油是丙三醇）</a:t>
            </a:r>
            <a:r>
              <a:rPr lang="zh-CN" sz="24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等</a:t>
            </a:r>
            <a:endParaRPr lang="zh-CN" sz="24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 latinLnBrk="0">
              <a:lnSpc>
                <a:spcPct val="120000"/>
              </a:lnSpc>
              <a:spcBef>
                <a:spcPct val="0"/>
              </a:spcBef>
            </a:pPr>
            <a:r>
              <a:rPr lang="zh-CN" sz="24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常见的非极性溶剂：</a:t>
            </a:r>
            <a:r>
              <a:rPr lang="en-US" altLang="zh-CN" sz="24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CCl</a:t>
            </a:r>
            <a:r>
              <a:rPr lang="en-US" altLang="zh-CN" sz="2400" baseline="-250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、苯、环己烷等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9864090" y="5017770"/>
            <a:ext cx="209550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这是一条经验规律，</a:t>
            </a:r>
            <a:r>
              <a:rPr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有不符合规律的情况</a:t>
            </a:r>
            <a:endParaRPr lang="zh-CN" altLang="en-US" sz="2400" smtClean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7" grpId="0"/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1640" y="73850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微软雅黑" panose="020B0503020204020204" charset="-122"/>
              </a:rPr>
              <a:t>思考与讨论</a:t>
            </a:r>
            <a:endParaRPr lang="zh-CN" altLang="en-US" sz="2400" b="1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>
            <p:custDataLst>
              <p:tags r:id="rId2"/>
            </p:custDataLst>
          </p:nvPr>
        </p:nvSpPr>
        <p:spPr>
          <a:xfrm>
            <a:off x="421640" y="3275235"/>
            <a:ext cx="1147445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 latinLnBrk="0">
              <a:lnSpc>
                <a:spcPct val="130000"/>
              </a:lnSpc>
            </a:pP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乙醇</a:t>
            </a: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400" baseline="-250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400" baseline="-250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OH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分子中的</a:t>
            </a:r>
            <a:r>
              <a:rPr lang="en-US" altLang="zh-CN" sz="240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—OH</a:t>
            </a:r>
            <a:r>
              <a:rPr lang="zh-CN" altLang="en-US" sz="240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与水分子的</a:t>
            </a:r>
            <a:r>
              <a:rPr lang="en-US" altLang="zh-CN" sz="240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OH</a:t>
            </a:r>
            <a:r>
              <a:rPr lang="zh-CN" altLang="en-US" sz="240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相近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，因而乙醇与水能互溶；而戊醇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400" baseline="-250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400" baseline="-250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400" baseline="-250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400" baseline="-250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OH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中的烃基较大，其中的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OH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跟水分子的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OH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相似因素小得多了，因而它在水中的溶解度明显减小。</a:t>
            </a:r>
            <a:endParaRPr lang="zh-CN" altLang="en-US" sz="2400" smtClean="0"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21640" y="2637473"/>
            <a:ext cx="126625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乙醇、戊醇都是极性分子，为什么乙醇可以与水任意比例互溶，而戊醇的溶解度小？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92760" y="5094415"/>
            <a:ext cx="10318750" cy="460375"/>
          </a:xfrm>
          <a:prstGeom prst="rect">
            <a:avLst/>
          </a:prstGeom>
          <a:solidFill>
            <a:schemeClr val="bg1">
              <a:lumMod val="95000"/>
              <a:alpha val="33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规律：随分子中的碳原子数增加，饱和一元醇在水中的溶解度逐渐减小。</a:t>
            </a:r>
            <a:endParaRPr lang="zh-CN" altLang="en-US" sz="2400" b="1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92760" y="5627370"/>
            <a:ext cx="1044765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例如：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低级醇、低级醛、低级酸均易溶于水</a:t>
            </a: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当然也有氢键的因素</a:t>
            </a: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altLang="en-US" sz="2400" smtClean="0"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高级醇、高级醛、高级酸含疏水基团</a:t>
            </a: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烃基</a:t>
            </a: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越大，溶解性越差。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865555" y="1429354"/>
          <a:ext cx="9573260" cy="1023620"/>
        </p:xfrm>
        <a:graphic>
          <a:graphicData uri="http://schemas.openxmlformats.org/drawingml/2006/table">
            <a:tbl>
              <a:tblPr firstRow="1" firstCol="1" bandRow="1"/>
              <a:tblGrid>
                <a:gridCol w="1903095"/>
                <a:gridCol w="1534160"/>
                <a:gridCol w="1534160"/>
                <a:gridCol w="1534160"/>
                <a:gridCol w="1534160"/>
                <a:gridCol w="1533525"/>
              </a:tblGrid>
              <a:tr h="5118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540" kern="100"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气体</a:t>
                      </a:r>
                      <a:endParaRPr lang="zh-CN" sz="2540" kern="100"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48375" marR="4837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甲醇</a:t>
                      </a:r>
                      <a:endParaRPr lang="zh-CN" altLang="en-US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乙醇</a:t>
                      </a:r>
                      <a:endParaRPr lang="zh-CN" altLang="en-US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1-</a:t>
                      </a:r>
                      <a:r>
                        <a:rPr lang="zh-CN" altLang="en-US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丙醇</a:t>
                      </a:r>
                      <a:endParaRPr lang="zh-CN" altLang="en-US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1-</a:t>
                      </a:r>
                      <a:r>
                        <a:rPr lang="zh-CN" altLang="en-US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丁醇</a:t>
                      </a:r>
                      <a:endParaRPr lang="zh-CN" altLang="en-US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1-</a:t>
                      </a:r>
                      <a:r>
                        <a:rPr lang="zh-CN" altLang="en-US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戊醇</a:t>
                      </a:r>
                      <a:endParaRPr lang="zh-CN" altLang="en-US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810"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540" kern="100"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溶解度</a:t>
                      </a:r>
                      <a:r>
                        <a:rPr lang="en-US" altLang="zh-CN" sz="2540" kern="100"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/g</a:t>
                      </a:r>
                      <a:endParaRPr lang="zh-CN" altLang="zh-CN" sz="2540" kern="10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8375" marR="4837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∞</a:t>
                      </a:r>
                      <a:endParaRPr lang="zh-CN" altLang="en-US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∞</a:t>
                      </a:r>
                      <a:endParaRPr lang="zh-CN" altLang="en-US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∞</a:t>
                      </a:r>
                      <a:endParaRPr lang="zh-CN" altLang="en-US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0.11</a:t>
                      </a:r>
                      <a:endParaRPr lang="en-US" altLang="zh-CN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96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54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Times New Roman" panose="02020603050405020304" charset="0"/>
                        </a:rPr>
                        <a:t>0.030</a:t>
                      </a:r>
                      <a:endParaRPr lang="en-US" altLang="zh-CN" sz="2540" kern="100"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  <a:sym typeface="Times New Roman" panose="02020603050405020304" charset="0"/>
                      </a:endParaRPr>
                    </a:p>
                  </a:txBody>
                  <a:tcPr marL="64500" marR="64500" marT="32250" marB="3225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093595" y="738505"/>
            <a:ext cx="8985885" cy="481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54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Times New Roman" panose="02020603050405020304" charset="0"/>
              </a:rPr>
              <a:t>下表为饱和一元醇在水中的溶解度，找出规律并分析原因</a:t>
            </a:r>
            <a:endParaRPr kumimoji="1" lang="zh-CN" altLang="en-US" sz="254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5010" y="1828165"/>
          <a:ext cx="5845175" cy="2981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467485"/>
                <a:gridCol w="1424940"/>
                <a:gridCol w="1476375"/>
                <a:gridCol w="1476375"/>
              </a:tblGrid>
              <a:tr h="41783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气体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溶解度</a:t>
                      </a:r>
                      <a:r>
                        <a:rPr lang="en-US" alt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/g</a:t>
                      </a:r>
                      <a:endParaRPr lang="en-US" altLang="zh-CN" sz="1800" b="0" baseline="-25000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气体</a:t>
                      </a:r>
                      <a:endParaRPr lang="zh-CN" sz="18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溶解度/g</a:t>
                      </a:r>
                      <a:endParaRPr lang="en-US" altLang="zh-CN" sz="18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</a:tr>
              <a:tr h="4140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乙炔</a:t>
                      </a:r>
                      <a:endParaRPr lang="zh-CN" altLang="en-US" sz="1800" baseline="-250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0.117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乙烯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0.0149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1338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氨气</a:t>
                      </a:r>
                      <a:endParaRPr lang="zh-CN" altLang="en-US" sz="1800" baseline="-250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52.9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氢气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0.00016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9403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二氧化碳</a:t>
                      </a:r>
                      <a:endParaRPr lang="zh-CN" altLang="en-US" sz="1800" baseline="-250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0.169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甲烷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0.0023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1465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一氧化碳</a:t>
                      </a:r>
                      <a:endParaRPr lang="zh-CN" altLang="en-US" sz="1800" baseline="-250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0.0028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氮气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0.0019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140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氯气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0.729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氧气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0.0043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  <a:tr h="4140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乙烷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0.0062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硫化氢</a:t>
                      </a:r>
                      <a:endParaRPr lang="zh-CN" altLang="en-US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0.3946</a:t>
                      </a:r>
                      <a:endParaRPr lang="en-US" altLang="zh-CN" sz="18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A9A3BF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888365" y="1398905"/>
            <a:ext cx="54978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气体的溶解度（</a:t>
            </a:r>
            <a:r>
              <a:rPr 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常温常压下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，在</a:t>
            </a:r>
            <a:r>
              <a:rPr lang="en-US" alt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100 g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水中的溶解度）</a:t>
            </a:r>
            <a:endParaRPr lang="zh-CN" altLang="en-US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7332345" y="1774190"/>
            <a:ext cx="4097020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00">
                <a:latin typeface="Times New Roman" panose="02020603050405020304" charset="0"/>
                <a:ea typeface="微软雅黑" panose="020B0503020204020204" charset="-122"/>
                <a:cs typeface="黑体" panose="02010609060101010101" charset="-122"/>
              </a:rPr>
              <a:t>溶质与水发生化学反应，可增大其溶解度。</a:t>
            </a:r>
            <a:endParaRPr lang="zh-CN" altLang="en-US" sz="2500">
              <a:latin typeface="Times New Roman" panose="02020603050405020304" charset="0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4"/>
            </p:custDataLst>
          </p:nvPr>
        </p:nvSpPr>
        <p:spPr>
          <a:xfrm>
            <a:off x="889000" y="3982085"/>
            <a:ext cx="2602230" cy="422910"/>
          </a:xfrm>
          <a:prstGeom prst="roundRect">
            <a:avLst/>
          </a:prstGeom>
          <a:noFill/>
          <a:ln w="38100">
            <a:solidFill>
              <a:srgbClr val="00206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圆角矩形 15"/>
          <p:cNvSpPr/>
          <p:nvPr>
            <p:custDataLst>
              <p:tags r:id="rId5"/>
            </p:custDataLst>
          </p:nvPr>
        </p:nvSpPr>
        <p:spPr>
          <a:xfrm>
            <a:off x="889000" y="3107690"/>
            <a:ext cx="2602230" cy="469900"/>
          </a:xfrm>
          <a:prstGeom prst="roundRect">
            <a:avLst/>
          </a:prstGeom>
          <a:noFill/>
          <a:ln w="38100">
            <a:solidFill>
              <a:srgbClr val="00206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文本框 46"/>
          <p:cNvSpPr txBox="1"/>
          <p:nvPr>
            <p:custDataLst>
              <p:tags r:id="rId6"/>
            </p:custDataLst>
          </p:nvPr>
        </p:nvSpPr>
        <p:spPr>
          <a:xfrm>
            <a:off x="3491230" y="796290"/>
            <a:ext cx="619188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5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宋体" panose="02010600030101010101" pitchFamily="2" charset="-122"/>
              </a:rPr>
              <a:t>溶质</a:t>
            </a:r>
            <a:r>
              <a:rPr lang="zh-CN" altLang="en-US" sz="2500">
                <a:latin typeface="Times New Roman" panose="02020603050405020304" charset="0"/>
                <a:ea typeface="微软雅黑" panose="020B0503020204020204" charset="-122"/>
                <a:cs typeface="宋体" panose="02010600030101010101" pitchFamily="2" charset="-122"/>
              </a:rPr>
              <a:t>与</a:t>
            </a:r>
            <a:r>
              <a:rPr lang="zh-CN" altLang="en-US" sz="25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宋体" panose="02010600030101010101" pitchFamily="2" charset="-122"/>
              </a:rPr>
              <a:t>溶剂</a:t>
            </a:r>
            <a:r>
              <a:rPr lang="zh-CN" altLang="en-US" sz="2500">
                <a:latin typeface="Times New Roman" panose="02020603050405020304" charset="0"/>
                <a:ea typeface="微软雅黑" panose="020B0503020204020204" charset="-122"/>
                <a:cs typeface="宋体" panose="02010600030101010101" pitchFamily="2" charset="-122"/>
              </a:rPr>
              <a:t>发生反应可增大其溶解度</a:t>
            </a:r>
            <a:endParaRPr lang="zh-CN" altLang="en-US" sz="2500">
              <a:latin typeface="Times New Roman" panose="02020603050405020304" charset="0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7"/>
            </p:custDataLst>
          </p:nvPr>
        </p:nvSpPr>
        <p:spPr>
          <a:xfrm>
            <a:off x="715010" y="815975"/>
            <a:ext cx="3320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2、发生化学反应：</a:t>
            </a:r>
            <a:endParaRPr lang="en-US" altLang="zh-CN" sz="2400" b="1"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8"/>
            </p:custDataLst>
          </p:nvPr>
        </p:nvSpPr>
        <p:spPr>
          <a:xfrm>
            <a:off x="888365" y="2639695"/>
            <a:ext cx="2602230" cy="469900"/>
          </a:xfrm>
          <a:prstGeom prst="roundRect">
            <a:avLst/>
          </a:prstGeom>
          <a:noFill/>
          <a:ln w="38100">
            <a:solidFill>
              <a:srgbClr val="C00000">
                <a:alpha val="6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圆角矩形 4"/>
          <p:cNvSpPr/>
          <p:nvPr>
            <p:custDataLst>
              <p:tags r:id="rId9"/>
            </p:custDataLst>
          </p:nvPr>
        </p:nvSpPr>
        <p:spPr>
          <a:xfrm>
            <a:off x="3783965" y="4340225"/>
            <a:ext cx="2602230" cy="469900"/>
          </a:xfrm>
          <a:prstGeom prst="roundRect">
            <a:avLst/>
          </a:prstGeom>
          <a:noFill/>
          <a:ln w="38100">
            <a:solidFill>
              <a:srgbClr val="C00000">
                <a:alpha val="6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组合 21"/>
          <p:cNvGrpSpPr/>
          <p:nvPr>
            <p:custDataLst>
              <p:tags r:id="rId10"/>
            </p:custDataLst>
          </p:nvPr>
        </p:nvGrpSpPr>
        <p:grpSpPr>
          <a:xfrm>
            <a:off x="7174230" y="3429000"/>
            <a:ext cx="3479800" cy="1684020"/>
            <a:chOff x="12096" y="4561"/>
            <a:chExt cx="5480" cy="2652"/>
          </a:xfrm>
        </p:grpSpPr>
        <p:sp>
          <p:nvSpPr>
            <p:cNvPr id="52" name="云形标注 51"/>
            <p:cNvSpPr/>
            <p:nvPr>
              <p:custDataLst>
                <p:tags r:id="rId11"/>
              </p:custDataLst>
            </p:nvPr>
          </p:nvSpPr>
          <p:spPr>
            <a:xfrm>
              <a:off x="12096" y="4561"/>
              <a:ext cx="5480" cy="2652"/>
            </a:xfrm>
            <a:prstGeom prst="cloudCallout">
              <a:avLst>
                <a:gd name="adj1" fmla="val -52372"/>
                <a:gd name="adj2" fmla="val 57805"/>
              </a:avLst>
            </a:prstGeom>
            <a:solidFill>
              <a:srgbClr val="FBE3D3"/>
            </a:solidFill>
            <a:ln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ED7D31"/>
                  </a:gs>
                  <a:gs pos="83000">
                    <a:srgbClr val="ED7D31"/>
                  </a:gs>
                  <a:gs pos="100000">
                    <a:srgbClr val="ED7D31"/>
                  </a:gs>
                </a:gsLst>
                <a:lin ang="5400000" scaled="1"/>
              </a:gradFill>
            </a:ln>
          </p:spPr>
          <p:style>
            <a:lnRef idx="2">
              <a:srgbClr val="ED7D31">
                <a:shade val="50000"/>
              </a:srgbClr>
            </a:lnRef>
            <a:fillRef idx="1">
              <a:srgbClr val="ED7D31"/>
            </a:fillRef>
            <a:effectRef idx="0">
              <a:srgbClr val="ED7D3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>
              <p:custDataLst>
                <p:tags r:id="rId12"/>
              </p:custDataLst>
            </p:nvPr>
          </p:nvSpPr>
          <p:spPr>
            <a:xfrm>
              <a:off x="12554" y="4989"/>
              <a:ext cx="480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NH</a:t>
              </a:r>
              <a:r>
                <a:rPr lang="zh-CN" altLang="en-US" sz="2000" baseline="-25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、H</a:t>
              </a:r>
              <a:r>
                <a:rPr lang="zh-CN" altLang="en-US" sz="2000" baseline="-25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S、H</a:t>
              </a:r>
              <a:r>
                <a:rPr lang="zh-CN" altLang="en-US" sz="2000" baseline="-25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O分子</a:t>
              </a: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同</a:t>
              </a: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为</a:t>
              </a:r>
              <a:endPara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极性分子，为什么溶解度NH</a:t>
              </a:r>
              <a:r>
                <a:rPr lang="zh-CN" altLang="en-US" sz="2000" baseline="-25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远大于H</a:t>
              </a:r>
              <a:r>
                <a:rPr lang="zh-CN" altLang="en-US" sz="2000" baseline="-25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S呢？</a:t>
              </a:r>
              <a:endPara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598805" y="5427345"/>
            <a:ext cx="12292330" cy="480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altLang="zh-CN" sz="25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NH</a:t>
            </a:r>
            <a:r>
              <a:rPr lang="en-US" altLang="zh-CN" sz="25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</a:t>
            </a:r>
            <a:r>
              <a:rPr lang="zh-CN" altLang="en-US" sz="25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极性分子</a:t>
            </a:r>
            <a:r>
              <a:rPr lang="zh-CN" altLang="en-US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en-US" altLang="zh-CN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NH</a:t>
            </a:r>
            <a:r>
              <a:rPr lang="en-US" altLang="zh-CN" sz="25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en-US" altLang="zh-CN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5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en-US" altLang="zh-CN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</a:t>
            </a:r>
            <a:r>
              <a:rPr lang="zh-CN" altLang="en-US" sz="25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发生反应</a:t>
            </a:r>
            <a:r>
              <a:rPr lang="zh-CN" altLang="en-US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，且</a:t>
            </a:r>
            <a:r>
              <a:rPr lang="en-US" altLang="zh-CN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NH</a:t>
            </a:r>
            <a:r>
              <a:rPr lang="en-US" altLang="zh-CN" sz="25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分子和</a:t>
            </a:r>
            <a:r>
              <a:rPr lang="en-US" altLang="zh-CN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5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en-US" altLang="zh-CN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</a:t>
            </a:r>
            <a:r>
              <a:rPr lang="zh-CN" altLang="en-US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分子间能形成</a:t>
            </a:r>
            <a:r>
              <a:rPr lang="zh-CN" altLang="en-US" sz="25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氢键</a:t>
            </a:r>
            <a:r>
              <a:rPr lang="zh-CN" altLang="en-US" sz="25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 </a:t>
            </a:r>
            <a:endParaRPr lang="zh-CN" altLang="en-US" sz="25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47" grpId="0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762635"/>
            <a:ext cx="299021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思考与讨论</a:t>
            </a:r>
            <a:endParaRPr lang="zh-CN" altLang="en-US" sz="2600" b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1254125"/>
            <a:ext cx="11358245" cy="553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l" fontAlgn="auto">
              <a:lnSpc>
                <a:spcPct val="125000"/>
              </a:lnSpc>
            </a:pPr>
            <a:r>
              <a:rPr lang="en-US" altLang="zh-CN" sz="2400" smtClean="0"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400" smtClean="0">
                <a:latin typeface="Times New Roman" panose="02020603050405020304" charset="0"/>
                <a:ea typeface="微软雅黑" panose="020B0503020204020204" charset="-122"/>
              </a:rPr>
              <a:t>、</a:t>
            </a:r>
            <a:r>
              <a:rPr lang="zh-CN" altLang="zh-CN" sz="24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比较</a:t>
            </a:r>
            <a:r>
              <a:rPr lang="en-US" altLang="zh-CN" sz="24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en-US" altLang="zh-CN" sz="24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在水中的溶解度。怎样用</a:t>
            </a:r>
            <a:r>
              <a:rPr lang="en-US" altLang="zh-CN" sz="24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“</a:t>
            </a:r>
            <a:r>
              <a:rPr lang="zh-CN" altLang="zh-CN" sz="24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相似相溶</a:t>
            </a:r>
            <a:r>
              <a:rPr lang="en-US" altLang="zh-CN" sz="24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”</a:t>
            </a:r>
            <a:r>
              <a:rPr lang="zh-CN" altLang="zh-CN" sz="24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规律理解它们的溶解度不同</a:t>
            </a:r>
            <a:r>
              <a:rPr lang="zh-CN" altLang="zh-CN" sz="24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？</a:t>
            </a:r>
            <a:endParaRPr lang="zh-CN" altLang="zh-CN" sz="2400" kern="10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071245" y="2062480"/>
            <a:ext cx="4202430" cy="4603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NH</a:t>
            </a:r>
            <a:r>
              <a:rPr kumimoji="0" lang="en-US" sz="2400" b="1" i="0" u="none" strike="noStrike" kern="0" cap="none" spc="0" normalizeH="0" baseline="-2500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分子在水中的溶解：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08405" y="2644775"/>
            <a:ext cx="7148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相似相溶：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分子和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分子都是极性</a:t>
            </a:r>
            <a:r>
              <a:rPr lang="zh-CN" altLang="en-US" sz="24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分子。</a:t>
            </a:r>
            <a:endParaRPr lang="zh-CN" altLang="en-US" sz="2400" smtClean="0">
              <a:solidFill>
                <a:prstClr val="black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208405" y="3285490"/>
            <a:ext cx="95015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氢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键：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分子与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分子之间形成氢键，促进了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的溶解。</a:t>
            </a:r>
            <a:endParaRPr lang="zh-CN" altLang="en-US" sz="2400">
              <a:solidFill>
                <a:prstClr val="black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08405" y="3809365"/>
            <a:ext cx="10925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反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应：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部分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分子与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分子反应生成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·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，促进了</a:t>
            </a:r>
            <a:r>
              <a:rPr 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NH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的溶解。</a:t>
            </a:r>
            <a:endParaRPr lang="zh-CN" altLang="en-US" sz="2400">
              <a:solidFill>
                <a:prstClr val="black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71245" y="4436110"/>
            <a:ext cx="4341495" cy="4603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CH</a:t>
            </a:r>
            <a:r>
              <a:rPr kumimoji="0" lang="en-US" sz="2400" b="1" i="0" u="none" strike="noStrike" kern="0" cap="none" spc="0" normalizeH="0" baseline="-2500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分子在水中的溶解： </a:t>
            </a: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</a:t>
            </a:r>
            <a:endParaRPr kumimoji="0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208405" y="5062220"/>
            <a:ext cx="95015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相似相溶：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4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是非极性分子，难溶于极性溶剂水中。</a:t>
            </a:r>
            <a:endParaRPr lang="zh-CN" altLang="en-US" sz="2400">
              <a:solidFill>
                <a:prstClr val="black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762635"/>
            <a:ext cx="299021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思考与讨论</a:t>
            </a:r>
            <a:endParaRPr lang="zh-CN" altLang="en-US" sz="2600" b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98500" y="1407160"/>
            <a:ext cx="115874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l"/>
            <a:r>
              <a:rPr lang="en-US" sz="24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为什么在日常生活中用有机溶剂（如乙酸乙酯等）溶解油漆而不用水？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98500" y="4521200"/>
            <a:ext cx="10721975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油漆是极性较小的分子，有机溶剂（如乙酸乙酯）也是极性较小的溶剂，而水为极性较大的溶剂，根据“相似相溶”规律，应当用有机溶剂溶解油漆而不能用水溶解油漆。</a:t>
            </a:r>
            <a:endParaRPr lang="zh-CN" altLang="en-US" sz="240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70990" y="2327910"/>
            <a:ext cx="2463800" cy="4603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油漆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的主要成分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449570" y="2327910"/>
            <a:ext cx="4732020" cy="4603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乙酸乙酯、苯、甲苯等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有机溶剂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383280" y="3678555"/>
            <a:ext cx="3359785" cy="4603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非极性或极性很小分子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13" name="直接箭头连接符 12"/>
          <p:cNvCxnSpPr/>
          <p:nvPr>
            <p:custDataLst>
              <p:tags r:id="rId7"/>
            </p:custDataLst>
          </p:nvPr>
        </p:nvCxnSpPr>
        <p:spPr>
          <a:xfrm flipH="1" flipV="1">
            <a:off x="3170974" y="2800050"/>
            <a:ext cx="1321191" cy="8368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8"/>
            </p:custDataLst>
          </p:nvPr>
        </p:nvCxnSpPr>
        <p:spPr>
          <a:xfrm flipV="1">
            <a:off x="6047336" y="2800050"/>
            <a:ext cx="1221186" cy="817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762635"/>
            <a:ext cx="299021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思考与讨论</a:t>
            </a:r>
            <a:endParaRPr lang="zh-CN" altLang="en-US" sz="2600" b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9" name="标题 1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1515" y="1391920"/>
            <a:ext cx="1626870" cy="577850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200" b="0">
                <a:solidFill>
                  <a:srgbClr val="002060"/>
                </a:solidFill>
                <a:latin typeface="Times New Roman" panose="02020603050405020304" charset="0"/>
                <a:cs typeface="黑体" panose="02010609060101010101" charset="-122"/>
                <a:sym typeface="+mn-ea"/>
              </a:rPr>
              <a:t>[</a:t>
            </a:r>
            <a:r>
              <a:rPr altLang="zh-CN" sz="2200" b="0">
                <a:solidFill>
                  <a:srgbClr val="002060"/>
                </a:solidFill>
                <a:latin typeface="Times New Roman" panose="02020603050405020304" charset="0"/>
                <a:cs typeface="黑体" panose="02010609060101010101" charset="-122"/>
                <a:sym typeface="+mn-ea"/>
              </a:rPr>
              <a:t>实验现象</a:t>
            </a:r>
            <a:r>
              <a:rPr lang="en-US" altLang="zh-CN" sz="2200" b="0">
                <a:solidFill>
                  <a:srgbClr val="002060"/>
                </a:solidFill>
                <a:latin typeface="Times New Roman" panose="02020603050405020304" charset="0"/>
                <a:cs typeface="黑体" panose="02010609060101010101" charset="-122"/>
                <a:sym typeface="+mn-ea"/>
              </a:rPr>
              <a:t>]</a:t>
            </a:r>
            <a:endParaRPr lang="en-US" altLang="zh-CN" sz="2200" b="0">
              <a:solidFill>
                <a:srgbClr val="002060"/>
              </a:solidFill>
              <a:latin typeface="Times New Roman" panose="02020603050405020304" charset="0"/>
              <a:cs typeface="黑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619760" y="4345305"/>
            <a:ext cx="64096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实验结论：</a:t>
            </a:r>
            <a:r>
              <a:rPr lang="en-US" altLang="zh-CN" sz="24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2400" baseline="-250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 </a:t>
            </a:r>
            <a:r>
              <a:rPr sz="24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在 </a:t>
            </a:r>
            <a:r>
              <a:rPr lang="en-US" altLang="zh-CN" sz="24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CCl</a:t>
            </a:r>
            <a:r>
              <a:rPr lang="en-US" altLang="zh-CN" sz="2400" baseline="-250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 </a:t>
            </a:r>
            <a:r>
              <a:rPr sz="24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中溶解性</a:t>
            </a:r>
            <a:r>
              <a:rPr lang="zh-CN" sz="24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比在水中</a:t>
            </a:r>
            <a:r>
              <a:rPr sz="24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好</a:t>
            </a:r>
            <a:r>
              <a:rPr lang="zh-CN" sz="2400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。</a:t>
            </a:r>
            <a:endParaRPr lang="zh-CN" sz="2400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4"/>
            </p:custDataLst>
          </p:nvPr>
        </p:nvSpPr>
        <p:spPr>
          <a:xfrm>
            <a:off x="619760" y="5092065"/>
            <a:ext cx="100209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[</a:t>
            </a:r>
            <a:r>
              <a:rPr lang="zh-CN" altLang="en-US" sz="24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分析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]</a:t>
            </a:r>
            <a:r>
              <a:rPr kumimoji="1" lang="zh-CN" altLang="en-US" sz="24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下列哪些是极性分子，哪些是非极性分子？</a:t>
            </a:r>
            <a:r>
              <a:rPr kumimoji="1"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kumimoji="1" lang="en-US" altLang="zh-CN" sz="24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kumimoji="1"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</a:t>
            </a:r>
            <a:r>
              <a:rPr kumimoji="1" lang="zh-CN" altLang="en-US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</a:t>
            </a:r>
            <a:r>
              <a:rPr kumimoji="1"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CCl</a:t>
            </a:r>
            <a:r>
              <a:rPr kumimoji="1" lang="en-US" altLang="zh-CN" sz="24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</a:t>
            </a:r>
            <a:r>
              <a:rPr kumimoji="1"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I</a:t>
            </a:r>
            <a:r>
              <a:rPr kumimoji="1" lang="en-US" altLang="zh-CN" sz="24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kumimoji="1"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</a:t>
            </a:r>
            <a:endParaRPr kumimoji="1" lang="zh-CN" altLang="en-US" sz="2400">
              <a:solidFill>
                <a:prstClr val="black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>
          <a:xfrm>
            <a:off x="619760" y="5785485"/>
            <a:ext cx="109994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kumimoji="1" lang="en-US" altLang="zh-CN" sz="24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为极性分子，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CCl</a:t>
            </a:r>
            <a:r>
              <a:rPr kumimoji="1" lang="en-US" altLang="zh-CN" sz="24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</a:t>
            </a:r>
            <a:r>
              <a:rPr kumimoji="1" lang="zh-CN" altLang="en-US" sz="24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</a:t>
            </a:r>
            <a:r>
              <a:rPr kumimoji="1" lang="en-US" altLang="zh-CN" sz="24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为非极性分子。非极性溶质一般能溶于非极性溶剂。</a:t>
            </a:r>
            <a:endParaRPr kumimoji="1" lang="zh-CN" altLang="en-US" sz="2400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7542530" y="3275965"/>
            <a:ext cx="2839720" cy="1816735"/>
            <a:chOff x="12841" y="5807"/>
            <a:chExt cx="4472" cy="2861"/>
          </a:xfrm>
        </p:grpSpPr>
        <p:sp>
          <p:nvSpPr>
            <p:cNvPr id="52" name="云形标注 51"/>
            <p:cNvSpPr/>
            <p:nvPr>
              <p:custDataLst>
                <p:tags r:id="rId7"/>
              </p:custDataLst>
            </p:nvPr>
          </p:nvSpPr>
          <p:spPr>
            <a:xfrm>
              <a:off x="12841" y="5807"/>
              <a:ext cx="4472" cy="2861"/>
            </a:xfrm>
            <a:prstGeom prst="cloudCallout">
              <a:avLst>
                <a:gd name="adj1" fmla="val -59101"/>
                <a:gd name="adj2" fmla="val 39234"/>
              </a:avLst>
            </a:prstGeom>
            <a:solidFill>
              <a:srgbClr val="FBE3D3"/>
            </a:solidFill>
            <a:ln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ED7D31"/>
                  </a:gs>
                  <a:gs pos="83000">
                    <a:srgbClr val="ED7D31"/>
                  </a:gs>
                  <a:gs pos="100000">
                    <a:srgbClr val="ED7D31"/>
                  </a:gs>
                </a:gsLst>
                <a:lin ang="5400000" scaled="1"/>
              </a:gradFill>
            </a:ln>
          </p:spPr>
          <p:style>
            <a:lnRef idx="2">
              <a:srgbClr val="ED7D31">
                <a:shade val="50000"/>
              </a:srgbClr>
            </a:lnRef>
            <a:fillRef idx="1">
              <a:srgbClr val="ED7D31"/>
            </a:fillRef>
            <a:effectRef idx="0">
              <a:srgbClr val="ED7D3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>
              <p:custDataLst>
                <p:tags r:id="rId8"/>
              </p:custDataLst>
            </p:nvPr>
          </p:nvSpPr>
          <p:spPr>
            <a:xfrm>
              <a:off x="13204" y="6317"/>
              <a:ext cx="392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latin typeface="Times New Roman" panose="02020603050405020304" charset="0"/>
                  <a:ea typeface="微软雅黑" panose="020B0503020204020204" charset="-122"/>
                </a:rPr>
                <a:t>为什么碘在四氯化碳中的溶解度大于其在水中的溶解度？</a:t>
              </a:r>
              <a:endParaRPr lang="zh-CN" altLang="en-US" sz="2000"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>
            <a:off x="2563495" y="1312545"/>
            <a:ext cx="5715635" cy="2820052"/>
            <a:chOff x="2349" y="8829"/>
            <a:chExt cx="8482" cy="3836"/>
          </a:xfrm>
        </p:grpSpPr>
        <p:pic>
          <p:nvPicPr>
            <p:cNvPr id="16" name="图片 1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67958" t="66810" r="27432" b="12128"/>
            <a:stretch>
              <a:fillRect/>
            </a:stretch>
          </p:blipFill>
          <p:spPr>
            <a:xfrm>
              <a:off x="9585" y="8937"/>
              <a:ext cx="1246" cy="2900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>
              <p:custDataLst>
                <p:tags r:id="rId12"/>
              </p:custDataLst>
            </p:nvPr>
          </p:nvGrpSpPr>
          <p:grpSpPr>
            <a:xfrm>
              <a:off x="2349" y="8829"/>
              <a:ext cx="2454" cy="3836"/>
              <a:chOff x="8277" y="4156"/>
              <a:chExt cx="2454" cy="3836"/>
            </a:xfrm>
          </p:grpSpPr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1">
                <a:clrChange>
                  <a:clrFrom>
                    <a:srgbClr val="F5F4F9">
                      <a:alpha val="100000"/>
                    </a:srgbClr>
                  </a:clrFrom>
                  <a:clrTo>
                    <a:srgbClr val="F5F4F9">
                      <a:alpha val="100000"/>
                      <a:alpha val="0"/>
                    </a:srgbClr>
                  </a:clrTo>
                </a:clrChange>
              </a:blip>
              <a:srcRect l="53530" t="65712" r="41976" b="12816"/>
              <a:stretch>
                <a:fillRect/>
              </a:stretch>
            </p:blipFill>
            <p:spPr>
              <a:xfrm>
                <a:off x="8626" y="4156"/>
                <a:ext cx="1231" cy="2873"/>
              </a:xfrm>
              <a:prstGeom prst="rect">
                <a:avLst/>
              </a:prstGeom>
              <a:effectLst>
                <a:softEdge rad="31750"/>
              </a:effectLst>
            </p:spPr>
          </p:pic>
          <p:sp>
            <p:nvSpPr>
              <p:cNvPr id="22" name="文本框 2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277" y="7031"/>
                <a:ext cx="2454" cy="96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en-US" altLang="zh-CN" sz="200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I</a:t>
                </a:r>
                <a:r>
                  <a:rPr lang="en-US" altLang="zh-CN" sz="2000" baseline="-2500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en-US" altLang="zh-CN" sz="200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zh-CN" sz="200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溶于水中</a:t>
                </a:r>
                <a:endParaRPr 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endParaRPr>
              </a:p>
              <a:p>
                <a:pPr algn="l"/>
                <a:r>
                  <a:rPr lang="zh-CN" sz="200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溶液呈黄色</a:t>
                </a:r>
                <a:endParaRPr 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15"/>
              </p:custDataLst>
            </p:nvPr>
          </p:nvSpPr>
          <p:spPr>
            <a:xfrm>
              <a:off x="3869" y="10202"/>
              <a:ext cx="1963" cy="101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加入 </a:t>
              </a:r>
              <a:r>
                <a:rPr lang="en-US" alt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CCl</a:t>
              </a:r>
              <a:r>
                <a:rPr lang="en-US" altLang="zh-CN" sz="2000" baseline="-25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endParaRPr lang="en-US" altLang="zh-CN" sz="20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>
                <a:lnSpc>
                  <a:spcPct val="80000"/>
                </a:lnSpc>
              </a:pPr>
              <a:endParaRPr lang="en-US" altLang="zh-CN" sz="20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振荡</a:t>
              </a:r>
              <a:endParaRPr lang="zh-CN" altLang="zh-CN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1">
              <a:clrChange>
                <a:clrFrom>
                  <a:srgbClr val="E7E5EF">
                    <a:alpha val="100000"/>
                  </a:srgbClr>
                </a:clrFrom>
                <a:clrTo>
                  <a:srgbClr val="E7E5EF">
                    <a:alpha val="100000"/>
                    <a:alpha val="0"/>
                  </a:srgbClr>
                </a:clrTo>
              </a:clrChange>
            </a:blip>
            <a:srcRect l="60444" t="67154" r="34809" b="12701"/>
            <a:stretch>
              <a:fillRect/>
            </a:stretch>
          </p:blipFill>
          <p:spPr>
            <a:xfrm>
              <a:off x="5966" y="8937"/>
              <a:ext cx="1312" cy="2876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39" name="文本框 38"/>
            <p:cNvSpPr txBox="1"/>
            <p:nvPr>
              <p:custDataLst>
                <p:tags r:id="rId17"/>
              </p:custDataLst>
            </p:nvPr>
          </p:nvSpPr>
          <p:spPr>
            <a:xfrm>
              <a:off x="5370" y="11702"/>
              <a:ext cx="2867" cy="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I</a:t>
              </a:r>
              <a:r>
                <a:rPr lang="en-US" altLang="zh-CN" sz="2000" baseline="-25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溶于 </a:t>
              </a:r>
              <a:r>
                <a:rPr lang="en-US" alt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CCl</a:t>
              </a:r>
              <a:r>
                <a:rPr lang="en-US" altLang="zh-CN" sz="2000" baseline="-25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4 </a:t>
              </a:r>
              <a:r>
                <a:rPr 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中</a:t>
              </a:r>
              <a:endParaRPr lang="zh-CN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溶液呈紫红色</a:t>
              </a:r>
              <a:endParaRPr lang="zh-CN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endParaRPr>
            </a:p>
          </p:txBody>
        </p:sp>
        <p:cxnSp>
          <p:nvCxnSpPr>
            <p:cNvPr id="24" name="直接箭头连接符 23"/>
            <p:cNvCxnSpPr/>
            <p:nvPr>
              <p:custDataLst>
                <p:tags r:id="rId18"/>
              </p:custDataLst>
            </p:nvPr>
          </p:nvCxnSpPr>
          <p:spPr>
            <a:xfrm flipV="1">
              <a:off x="3812" y="10725"/>
              <a:ext cx="2154" cy="0"/>
            </a:xfrm>
            <a:prstGeom prst="straightConnector1">
              <a:avLst/>
            </a:prstGeom>
            <a:ln w="25400"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>
              <p:custDataLst>
                <p:tags r:id="rId19"/>
              </p:custDataLst>
            </p:nvPr>
          </p:nvGrpSpPr>
          <p:grpSpPr>
            <a:xfrm>
              <a:off x="7638" y="10202"/>
              <a:ext cx="1814" cy="1011"/>
              <a:chOff x="3052" y="6419"/>
              <a:chExt cx="1814" cy="1011"/>
            </a:xfrm>
          </p:grpSpPr>
          <p:sp>
            <p:nvSpPr>
              <p:cNvPr id="41" name="文本框 4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109" y="6419"/>
                <a:ext cx="1610" cy="101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加入 </a:t>
                </a:r>
                <a:r>
                  <a:rPr lang="en-US" altLang="zh-CN" sz="200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KI</a:t>
                </a:r>
                <a:endParaRPr lang="en-US" altLang="zh-CN" sz="2000" baseline="-25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CN" sz="2000" baseline="-25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zh-CN" altLang="zh-CN" sz="2000">
                    <a:solidFill>
                      <a:schemeClr val="tx1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振荡</a:t>
                </a:r>
                <a:endParaRPr lang="zh-CN" altLang="zh-CN" sz="20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42" name="直接箭头连接符 41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3052" y="6942"/>
                <a:ext cx="1814" cy="0"/>
              </a:xfrm>
              <a:prstGeom prst="straightConnector1">
                <a:avLst/>
              </a:prstGeom>
              <a:ln w="25400"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组合 44"/>
          <p:cNvGrpSpPr/>
          <p:nvPr>
            <p:custDataLst>
              <p:tags r:id="rId22"/>
            </p:custDataLst>
          </p:nvPr>
        </p:nvGrpSpPr>
        <p:grpSpPr>
          <a:xfrm>
            <a:off x="8567420" y="2096135"/>
            <a:ext cx="2988310" cy="680085"/>
            <a:chOff x="11411" y="5224"/>
            <a:chExt cx="4706" cy="1071"/>
          </a:xfrm>
        </p:grpSpPr>
        <p:grpSp>
          <p:nvGrpSpPr>
            <p:cNvPr id="26" name="Group 86"/>
            <p:cNvGrpSpPr/>
            <p:nvPr>
              <p:custDataLst>
                <p:tags r:id="rId23"/>
              </p:custDataLst>
            </p:nvPr>
          </p:nvGrpSpPr>
          <p:grpSpPr>
            <a:xfrm>
              <a:off x="13298" y="5870"/>
              <a:ext cx="498" cy="349"/>
              <a:chOff x="336" y="1728"/>
              <a:chExt cx="384" cy="199"/>
            </a:xfrm>
          </p:grpSpPr>
          <p:cxnSp>
            <p:nvCxnSpPr>
              <p:cNvPr id="27" name="Line 87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336" y="1824"/>
                <a:ext cx="336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Line 88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720" y="1728"/>
                <a:ext cx="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Line 89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576" y="1769"/>
                <a:ext cx="96" cy="5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Line 90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336" y="1872"/>
                <a:ext cx="336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Line 91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336" y="1872"/>
                <a:ext cx="96" cy="5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标题 14"/>
            <p:cNvSpPr>
              <a:spLocks noGrp="1"/>
            </p:cNvSpPr>
            <p:nvPr>
              <p:custDataLst>
                <p:tags r:id="rId29"/>
              </p:custDataLst>
            </p:nvPr>
          </p:nvSpPr>
          <p:spPr>
            <a:xfrm>
              <a:off x="11411" y="5224"/>
              <a:ext cx="4706" cy="1071"/>
            </a:xfrm>
            <a:prstGeom prst="rect">
              <a:avLst/>
            </a:prstGeom>
            <a:ln>
              <a:noFill/>
            </a:ln>
          </p:spPr>
          <p:txBody>
            <a:bodyPr vert="horz" lIns="90000" tIns="46800" rIns="90000" bIns="46800" rtlCol="0" anchor="ctr" anchorCtr="0"/>
            <a:lstStyle>
              <a:lvl1pPr marL="0" marR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kumimoji="0" lang="zh-CN" altLang="en-US" sz="3600" b="1" i="0" u="none" strike="noStrike" kern="1200" cap="none" spc="300" normalizeH="0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charset="-122"/>
                  <a:cs typeface="+mj-cs"/>
                  <a:sym typeface="+mn-ea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sz="2400" b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已知：</a:t>
              </a:r>
              <a:endParaRPr lang="en-US" altLang="zh-CN" sz="2400" b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2400" b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</a:t>
              </a:r>
              <a:r>
                <a:rPr lang="en-US" altLang="zh-CN" sz="2400" b="0" baseline="-250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 </a:t>
              </a:r>
              <a:r>
                <a:rPr lang="en-US" altLang="zh-CN" sz="2400" b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+ I</a:t>
              </a:r>
              <a:r>
                <a:rPr lang="en-US" altLang="zh-CN" sz="2400" b="0" baseline="300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－</a:t>
              </a:r>
              <a:r>
                <a:rPr lang="en-US" altLang="zh-CN" sz="2400" b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I</a:t>
              </a:r>
              <a:r>
                <a:rPr lang="en-US" altLang="zh-CN" sz="2400" b="0" baseline="-250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r>
                <a:rPr lang="en-US" altLang="zh-CN" sz="2400" b="0" baseline="300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－</a:t>
              </a:r>
              <a:r>
                <a:rPr lang="en-US" altLang="zh-CN" sz="2400" b="0" baseline="-250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zh-CN" sz="2400" b="0" baseline="-25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40" grpId="0"/>
    </p:bldLst>
  </p:timing>
</p:sld>
</file>

<file path=ppt/tags/tag1.xml><?xml version="1.0" encoding="utf-8"?>
<p:tagLst xmlns:p="http://schemas.openxmlformats.org/presentationml/2006/main">
  <p:tag name="AS_UNIQUEID" val="6514"/>
  <p:tag name="KSO_WM_BEAUTIFY_FLAG" val=""/>
</p:tagLst>
</file>

<file path=ppt/tags/tag10.xml><?xml version="1.0" encoding="utf-8"?>
<p:tagLst xmlns:p="http://schemas.openxmlformats.org/presentationml/2006/main">
  <p:tag name="AS_UNIQUEID" val="6524"/>
</p:tagLst>
</file>

<file path=ppt/tags/tag100.xml><?xml version="1.0" encoding="utf-8"?>
<p:tagLst xmlns:p="http://schemas.openxmlformats.org/presentationml/2006/main">
  <p:tag name="AS_UNIQUEID" val="1426"/>
  <p:tag name="KSO_WM_BEAUTIFY_FLAG" val=""/>
</p:tagLst>
</file>

<file path=ppt/tags/tag101.xml><?xml version="1.0" encoding="utf-8"?>
<p:tagLst xmlns:p="http://schemas.openxmlformats.org/presentationml/2006/main">
  <p:tag name="AS_UNIQUEID" val="1427"/>
  <p:tag name="KSO_WM_BEAUTIFY_FLAG" val=""/>
</p:tagLst>
</file>

<file path=ppt/tags/tag102.xml><?xml version="1.0" encoding="utf-8"?>
<p:tagLst xmlns:p="http://schemas.openxmlformats.org/presentationml/2006/main">
  <p:tag name="AS_UNIQUEID" val="6620"/>
</p:tagLst>
</file>

<file path=ppt/tags/tag103.xml><?xml version="1.0" encoding="utf-8"?>
<p:tagLst xmlns:p="http://schemas.openxmlformats.org/presentationml/2006/main">
  <p:tag name="AS_UNIQUEID" val="662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AS_UNIQUEID" val="6623"/>
  <p:tag name="KSO_WM_BEAUTIFY_FLAG" val=""/>
</p:tagLst>
</file>

<file path=ppt/tags/tag106.xml><?xml version="1.0" encoding="utf-8"?>
<p:tagLst xmlns:p="http://schemas.openxmlformats.org/presentationml/2006/main">
  <p:tag name="AS_UNIQUEID" val="1466"/>
  <p:tag name="KSO_WM_BEAUTIFY_FLAG" val=""/>
</p:tagLst>
</file>

<file path=ppt/tags/tag107.xml><?xml version="1.0" encoding="utf-8"?>
<p:tagLst xmlns:p="http://schemas.openxmlformats.org/presentationml/2006/main">
  <p:tag name="AS_UNIQUEID" val="2121"/>
  <p:tag name="KSO_WM_BEAUTIFY_FLAG" val=""/>
</p:tagLst>
</file>

<file path=ppt/tags/tag108.xml><?xml version="1.0" encoding="utf-8"?>
<p:tagLst xmlns:p="http://schemas.openxmlformats.org/presentationml/2006/main">
  <p:tag name="AS_UNIQUEID" val="2639"/>
  <p:tag name="KSO_WM_BEAUTIFY_FLAG" val=""/>
</p:tagLst>
</file>

<file path=ppt/tags/tag109.xml><?xml version="1.0" encoding="utf-8"?>
<p:tagLst xmlns:p="http://schemas.openxmlformats.org/presentationml/2006/main">
  <p:tag name="AS_UNIQUEID" val="2655"/>
  <p:tag name="KSO_WM_BEAUTIFY_FLAG" val=""/>
</p:tagLst>
</file>

<file path=ppt/tags/tag11.xml><?xml version="1.0" encoding="utf-8"?>
<p:tagLst xmlns:p="http://schemas.openxmlformats.org/presentationml/2006/main">
  <p:tag name="AS_UNIQUEID" val="6525"/>
</p:tagLst>
</file>

<file path=ppt/tags/tag110.xml><?xml version="1.0" encoding="utf-8"?>
<p:tagLst xmlns:p="http://schemas.openxmlformats.org/presentationml/2006/main">
  <p:tag name="AS_UNIQUEID" val="2603"/>
  <p:tag name="KSO_WM_BEAUTIFY_FLAG" val=""/>
  <p:tag name="KSO_WM_UNIT_TABLE_BEAUTIFY" val="smartTable{593dbfce-a191-4a28-82fd-2cd4367983ad}"/>
</p:tagLst>
</file>

<file path=ppt/tags/tag111.xml><?xml version="1.0" encoding="utf-8"?>
<p:tagLst xmlns:p="http://schemas.openxmlformats.org/presentationml/2006/main">
  <p:tag name="AS_UNIQUEID" val="6624"/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AS_UNIQUEID" val="1429"/>
  <p:tag name="KSO_WM_BEAUTIFY_FLAG" val=""/>
  <p:tag name="KSO_WM_UNIT_TABLE_BEAUTIFY" val="smartTable{77366379-a809-4e86-ae60-52fa4c76cc31}"/>
  <p:tag name="TABLE_ENDDRAG_ORIGIN_RECT" val="460*234"/>
  <p:tag name="TABLE_ENDDRAG_RECT" val="33*240*460*234"/>
</p:tagLst>
</file>

<file path=ppt/tags/tag114.xml><?xml version="1.0" encoding="utf-8"?>
<p:tagLst xmlns:p="http://schemas.openxmlformats.org/presentationml/2006/main">
  <p:tag name="AS_UNIQUEID" val="1430"/>
  <p:tag name="KSO_WM_BEAUTIFY_FLAG" val=""/>
</p:tagLst>
</file>

<file path=ppt/tags/tag115.xml><?xml version="1.0" encoding="utf-8"?>
<p:tagLst xmlns:p="http://schemas.openxmlformats.org/presentationml/2006/main">
  <p:tag name="AS_UNIQUEID" val="1431"/>
  <p:tag name="KSO_WM_BEAUTIFY_FLAG" val=""/>
</p:tagLst>
</file>

<file path=ppt/tags/tag116.xml><?xml version="1.0" encoding="utf-8"?>
<p:tagLst xmlns:p="http://schemas.openxmlformats.org/presentationml/2006/main">
  <p:tag name="AS_UNIQUEID" val="906"/>
  <p:tag name="KSO_WM_BEAUTIFY_FLAG" val=""/>
</p:tagLst>
</file>

<file path=ppt/tags/tag117.xml><?xml version="1.0" encoding="utf-8"?>
<p:tagLst xmlns:p="http://schemas.openxmlformats.org/presentationml/2006/main">
  <p:tag name="AS_UNIQUEID" val="906"/>
  <p:tag name="KSO_WM_BEAUTIFY_FLAG" val=""/>
</p:tagLst>
</file>

<file path=ppt/tags/tag118.xml><?xml version="1.0" encoding="utf-8"?>
<p:tagLst xmlns:p="http://schemas.openxmlformats.org/presentationml/2006/main">
  <p:tag name="AS_UNIQUEID" val="1419"/>
  <p:tag name="KSO_WM_BEAUTIFY_FLAG" val=""/>
</p:tagLst>
</file>

<file path=ppt/tags/tag119.xml><?xml version="1.0" encoding="utf-8"?>
<p:tagLst xmlns:p="http://schemas.openxmlformats.org/presentationml/2006/main">
  <p:tag name="AS_UNIQUEID" val="1420"/>
  <p:tag name="KSO_WM_BEAUTIFY_FLAG" val=""/>
</p:tagLst>
</file>

<file path=ppt/tags/tag12.xml><?xml version="1.0" encoding="utf-8"?>
<p:tagLst xmlns:p="http://schemas.openxmlformats.org/presentationml/2006/main">
  <p:tag name="AS_UNIQUEID" val="6526"/>
  <p:tag name="KSO_WM_BEAUTIFY_FLAG" val=""/>
</p:tagLst>
</file>

<file path=ppt/tags/tag120.xml><?xml version="1.0" encoding="utf-8"?>
<p:tagLst xmlns:p="http://schemas.openxmlformats.org/presentationml/2006/main">
  <p:tag name="AS_UNIQUEID" val="906"/>
  <p:tag name="KSO_WM_BEAUTIFY_FLAG" val=""/>
</p:tagLst>
</file>

<file path=ppt/tags/tag121.xml><?xml version="1.0" encoding="utf-8"?>
<p:tagLst xmlns:p="http://schemas.openxmlformats.org/presentationml/2006/main">
  <p:tag name="AS_UNIQUEID" val="906"/>
  <p:tag name="KSO_WM_BEAUTIFY_FLAG" val=""/>
</p:tagLst>
</file>

<file path=ppt/tags/tag122.xml><?xml version="1.0" encoding="utf-8"?>
<p:tagLst xmlns:p="http://schemas.openxmlformats.org/presentationml/2006/main">
  <p:tag name="AS_UNIQUEID" val="1440"/>
</p:tagLst>
</file>

<file path=ppt/tags/tag123.xml><?xml version="1.0" encoding="utf-8"?>
<p:tagLst xmlns:p="http://schemas.openxmlformats.org/presentationml/2006/main">
  <p:tag name="AS_UNIQUEID" val="1441"/>
  <p:tag name="KSO_WM_BEAUTIFY_FLAG" val=""/>
</p:tagLst>
</file>

<file path=ppt/tags/tag124.xml><?xml version="1.0" encoding="utf-8"?>
<p:tagLst xmlns:p="http://schemas.openxmlformats.org/presentationml/2006/main">
  <p:tag name="AS_UNIQUEID" val="1442"/>
  <p:tag name="KSO_WM_BEAUTIFY_FLAG" val=""/>
</p:tagLst>
</file>

<file path=ppt/tags/tag125.xml><?xml version="1.0" encoding="utf-8"?>
<p:tagLst xmlns:p="http://schemas.openxmlformats.org/presentationml/2006/main">
  <p:tag name="AS_UNIQUEID" val="1436"/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AS_UNIQUEID" val="5209"/>
  <p:tag name="KSO_WM_BEAUTIFY_FLAG" val=""/>
</p:tagLst>
</file>

<file path=ppt/tags/tag128.xml><?xml version="1.0" encoding="utf-8"?>
<p:tagLst xmlns:p="http://schemas.openxmlformats.org/presentationml/2006/main">
  <p:tag name="AS_UNIQUEID" val="5210"/>
  <p:tag name="KSO_WM_BEAUTIFY_FLAG" val=""/>
</p:tagLst>
</file>

<file path=ppt/tags/tag129.xml><?xml version="1.0" encoding="utf-8"?>
<p:tagLst xmlns:p="http://schemas.openxmlformats.org/presentationml/2006/main">
  <p:tag name="AS_UNIQUEID" val="3282"/>
  <p:tag name="KSO_WM_BEAUTIFY_FLAG" val=""/>
</p:tagLst>
</file>

<file path=ppt/tags/tag13.xml><?xml version="1.0" encoding="utf-8"?>
<p:tagLst xmlns:p="http://schemas.openxmlformats.org/presentationml/2006/main">
  <p:tag name="AS_UNIQUEID" val="6527"/>
  <p:tag name="KSO_WM_BEAUTIFY_FLAG" val=""/>
</p:tagLst>
</file>

<file path=ppt/tags/tag130.xml><?xml version="1.0" encoding="utf-8"?>
<p:tagLst xmlns:p="http://schemas.openxmlformats.org/presentationml/2006/main">
  <p:tag name="AS_UNIQUEID" val="3283"/>
  <p:tag name="KSO_WM_BEAUTIFY_FLAG" val=""/>
</p:tagLst>
</file>

<file path=ppt/tags/tag131.xml><?xml version="1.0" encoding="utf-8"?>
<p:tagLst xmlns:p="http://schemas.openxmlformats.org/presentationml/2006/main">
  <p:tag name="AS_UNIQUEID" val="3284"/>
  <p:tag name="KSO_WM_BEAUTIFY_FLAG" val=""/>
</p:tagLst>
</file>

<file path=ppt/tags/tag132.xml><?xml version="1.0" encoding="utf-8"?>
<p:tagLst xmlns:p="http://schemas.openxmlformats.org/presentationml/2006/main">
  <p:tag name="AS_UNIQUEID" val="3285"/>
  <p:tag name="KSO_WM_BEAUTIFY_FLAG" val=""/>
</p:tagLst>
</file>

<file path=ppt/tags/tag133.xml><?xml version="1.0" encoding="utf-8"?>
<p:tagLst xmlns:p="http://schemas.openxmlformats.org/presentationml/2006/main">
  <p:tag name="AS_UNIQUEID" val="3286"/>
  <p:tag name="KSO_WM_BEAUTIFY_FLAG" val=""/>
</p:tagLst>
</file>

<file path=ppt/tags/tag134.xml><?xml version="1.0" encoding="utf-8"?>
<p:tagLst xmlns:p="http://schemas.openxmlformats.org/presentationml/2006/main">
  <p:tag name="AS_UNIQUEID" val="3287"/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AS_UNIQUEID" val="5209"/>
  <p:tag name="KSO_WM_BEAUTIFY_FLAG" val=""/>
</p:tagLst>
</file>

<file path=ppt/tags/tag137.xml><?xml version="1.0" encoding="utf-8"?>
<p:tagLst xmlns:p="http://schemas.openxmlformats.org/presentationml/2006/main">
  <p:tag name="AS_UNIQUEID" val="1464"/>
  <p:tag name="KSO_WM_BEAUTIFY_FLAG" val=""/>
</p:tagLst>
</file>

<file path=ppt/tags/tag138.xml><?xml version="1.0" encoding="utf-8"?>
<p:tagLst xmlns:p="http://schemas.openxmlformats.org/presentationml/2006/main">
  <p:tag name="AS_UNIQUEID" val="1465"/>
  <p:tag name="KSO_WM_BEAUTIFY_FLAG" val=""/>
</p:tagLst>
</file>

<file path=ppt/tags/tag139.xml><?xml version="1.0" encoding="utf-8"?>
<p:tagLst xmlns:p="http://schemas.openxmlformats.org/presentationml/2006/main">
  <p:tag name="AS_UNIQUEID" val="3293"/>
  <p:tag name="KSO_WM_BEAUTIFY_FLAG" val=""/>
</p:tagLst>
</file>

<file path=ppt/tags/tag14.xml><?xml version="1.0" encoding="utf-8"?>
<p:tagLst xmlns:p="http://schemas.openxmlformats.org/presentationml/2006/main">
  <p:tag name="AS_UNIQUEID" val="6528"/>
</p:tagLst>
</file>

<file path=ppt/tags/tag140.xml><?xml version="1.0" encoding="utf-8"?>
<p:tagLst xmlns:p="http://schemas.openxmlformats.org/presentationml/2006/main">
  <p:tag name="AS_UNIQUEID" val="3294"/>
  <p:tag name="KSO_WM_BEAUTIFY_FLAG" val=""/>
</p:tagLst>
</file>

<file path=ppt/tags/tag141.xml><?xml version="1.0" encoding="utf-8"?>
<p:tagLst xmlns:p="http://schemas.openxmlformats.org/presentationml/2006/main">
  <p:tag name="AS_UNIQUEID" val="3295"/>
  <p:tag name="KSO_WM_BEAUTIFY_FLAG" val=""/>
</p:tagLst>
</file>

<file path=ppt/tags/tag142.xml><?xml version="1.0" encoding="utf-8"?>
<p:tagLst xmlns:p="http://schemas.openxmlformats.org/presentationml/2006/main">
  <p:tag name="AS_UNIQUEID" val="5213"/>
  <p:tag name="KSO_WM_BEAUTIFY_FLAG" val=""/>
</p:tagLst>
</file>

<file path=ppt/tags/tag143.xml><?xml version="1.0" encoding="utf-8"?>
<p:tagLst xmlns:p="http://schemas.openxmlformats.org/presentationml/2006/main">
  <p:tag name="AS_UNIQUEID" val="5214"/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AS_UNIQUEID" val="5209"/>
  <p:tag name="KSO_WM_BEAUTIFY_FLAG" val=""/>
</p:tagLst>
</file>

<file path=ppt/tags/tag146.xml><?xml version="1.0" encoding="utf-8"?>
<p:tagLst xmlns:p="http://schemas.openxmlformats.org/presentationml/2006/main">
  <p:tag name="AS_UNIQUEID" val="1029"/>
  <p:tag name="KSO_WM_BEAUTIFY_FLAG" val=""/>
</p:tagLst>
</file>

<file path=ppt/tags/tag147.xml><?xml version="1.0" encoding="utf-8"?>
<p:tagLst xmlns:p="http://schemas.openxmlformats.org/presentationml/2006/main">
  <p:tag name="AS_UNIQUEID" val="1030"/>
  <p:tag name="KSO_WM_BEAUTIFY_FLAG" val=""/>
</p:tagLst>
</file>

<file path=ppt/tags/tag148.xml><?xml version="1.0" encoding="utf-8"?>
<p:tagLst xmlns:p="http://schemas.openxmlformats.org/presentationml/2006/main">
  <p:tag name="AS_UNIQUEID" val="1408"/>
  <p:tag name="KSO_WM_BEAUTIFY_FLAG" val=""/>
</p:tagLst>
</file>

<file path=ppt/tags/tag149.xml><?xml version="1.0" encoding="utf-8"?>
<p:tagLst xmlns:p="http://schemas.openxmlformats.org/presentationml/2006/main">
  <p:tag name="AS_UNIQUEID" val="1409"/>
  <p:tag name="KSO_WM_BEAUTIFY_FLAG" val=""/>
</p:tagLst>
</file>

<file path=ppt/tags/tag15.xml><?xml version="1.0" encoding="utf-8"?>
<p:tagLst xmlns:p="http://schemas.openxmlformats.org/presentationml/2006/main">
  <p:tag name="AS_UNIQUEID" val="6529"/>
  <p:tag name="KSO_WM_BEAUTIFY_FLAG" val=""/>
</p:tagLst>
</file>

<file path=ppt/tags/tag150.xml><?xml version="1.0" encoding="utf-8"?>
<p:tagLst xmlns:p="http://schemas.openxmlformats.org/presentationml/2006/main">
  <p:tag name="AS_UNIQUEID" val="1410"/>
</p:tagLst>
</file>

<file path=ppt/tags/tag151.xml><?xml version="1.0" encoding="utf-8"?>
<p:tagLst xmlns:p="http://schemas.openxmlformats.org/presentationml/2006/main">
  <p:tag name="AS_UNIQUEID" val="1411"/>
  <p:tag name="KSO_WM_BEAUTIFY_FLAG" val=""/>
</p:tagLst>
</file>

<file path=ppt/tags/tag152.xml><?xml version="1.0" encoding="utf-8"?>
<p:tagLst xmlns:p="http://schemas.openxmlformats.org/presentationml/2006/main">
  <p:tag name="AS_UNIQUEID" val="1412"/>
  <p:tag name="KSO_WM_BEAUTIFY_FLAG" val=""/>
</p:tagLst>
</file>

<file path=ppt/tags/tag153.xml><?xml version="1.0" encoding="utf-8"?>
<p:tagLst xmlns:p="http://schemas.openxmlformats.org/presentationml/2006/main">
  <p:tag name="AS_UNIQUEID" val="3458"/>
</p:tagLst>
</file>

<file path=ppt/tags/tag154.xml><?xml version="1.0" encoding="utf-8"?>
<p:tagLst xmlns:p="http://schemas.openxmlformats.org/presentationml/2006/main">
  <p:tag name="AS_UNIQUEID" val="1069"/>
  <p:tag name="KSO_WM_BEAUTIFY_FLAG" val=""/>
</p:tagLst>
</file>

<file path=ppt/tags/tag155.xml><?xml version="1.0" encoding="utf-8"?>
<p:tagLst xmlns:p="http://schemas.openxmlformats.org/presentationml/2006/main">
  <p:tag name="AS_UNIQUEID" val="1031"/>
</p:tagLst>
</file>

<file path=ppt/tags/tag156.xml><?xml version="1.0" encoding="utf-8"?>
<p:tagLst xmlns:p="http://schemas.openxmlformats.org/presentationml/2006/main">
  <p:tag name="AS_UNIQUEID" val="1032"/>
  <p:tag name="KSO_WM_BEAUTIFY_FLAG" val=""/>
</p:tagLst>
</file>

<file path=ppt/tags/tag157.xml><?xml version="1.0" encoding="utf-8"?>
<p:tagLst xmlns:p="http://schemas.openxmlformats.org/presentationml/2006/main">
  <p:tag name="AS_UNIQUEID" val="1033"/>
  <p:tag name="KSO_WM_BEAUTIFY_FLAG" val=""/>
</p:tagLst>
</file>

<file path=ppt/tags/tag158.xml><?xml version="1.0" encoding="utf-8"?>
<p:tagLst xmlns:p="http://schemas.openxmlformats.org/presentationml/2006/main">
  <p:tag name="AS_UNIQUEID" val="1035"/>
  <p:tag name="KSO_WM_BEAUTIFY_FLAG" val=""/>
</p:tagLst>
</file>

<file path=ppt/tags/tag159.xml><?xml version="1.0" encoding="utf-8"?>
<p:tagLst xmlns:p="http://schemas.openxmlformats.org/presentationml/2006/main">
  <p:tag name="AS_UNIQUEID" val="1038"/>
  <p:tag name="KSO_WM_BEAUTIFY_FLAG" val=""/>
</p:tagLst>
</file>

<file path=ppt/tags/tag16.xml><?xml version="1.0" encoding="utf-8"?>
<p:tagLst xmlns:p="http://schemas.openxmlformats.org/presentationml/2006/main">
  <p:tag name="AS_UNIQUEID" val="6530"/>
  <p:tag name="KSO_WM_BEAUTIFY_FLAG" val=""/>
</p:tagLst>
</file>

<file path=ppt/tags/tag160.xml><?xml version="1.0" encoding="utf-8"?>
<p:tagLst xmlns:p="http://schemas.openxmlformats.org/presentationml/2006/main">
  <p:tag name="AS_UNIQUEID" val="1039"/>
  <p:tag name="KSO_WM_BEAUTIFY_FLAG" val=""/>
</p:tagLst>
</file>

<file path=ppt/tags/tag161.xml><?xml version="1.0" encoding="utf-8"?>
<p:tagLst xmlns:p="http://schemas.openxmlformats.org/presentationml/2006/main">
  <p:tag name="AS_UNIQUEID" val="1036"/>
  <p:tag name="KSO_WM_BEAUTIFY_FLAG" val=""/>
</p:tagLst>
</file>

<file path=ppt/tags/tag162.xml><?xml version="1.0" encoding="utf-8"?>
<p:tagLst xmlns:p="http://schemas.openxmlformats.org/presentationml/2006/main">
  <p:tag name="AS_UNIQUEID" val="1418"/>
</p:tagLst>
</file>

<file path=ppt/tags/tag163.xml><?xml version="1.0" encoding="utf-8"?>
<p:tagLst xmlns:p="http://schemas.openxmlformats.org/presentationml/2006/main">
  <p:tag name="AS_UNIQUEID" val="1035"/>
  <p:tag name="KSO_WM_BEAUTIFY_FLAG" val=""/>
</p:tagLst>
</file>

<file path=ppt/tags/tag164.xml><?xml version="1.0" encoding="utf-8"?>
<p:tagLst xmlns:p="http://schemas.openxmlformats.org/presentationml/2006/main">
  <p:tag name="AS_UNIQUEID" val="1036"/>
  <p:tag name="KSO_WM_BEAUTIFY_FLAG" val=""/>
</p:tagLst>
</file>

<file path=ppt/tags/tag165.xml><?xml version="1.0" encoding="utf-8"?>
<p:tagLst xmlns:p="http://schemas.openxmlformats.org/presentationml/2006/main">
  <p:tag name="AS_UNIQUEID" val="1415"/>
</p:tagLst>
</file>

<file path=ppt/tags/tag166.xml><?xml version="1.0" encoding="utf-8"?>
<p:tagLst xmlns:p="http://schemas.openxmlformats.org/presentationml/2006/main">
  <p:tag name="AS_UNIQUEID" val="1347"/>
</p:tagLst>
</file>

<file path=ppt/tags/tag167.xml><?xml version="1.0" encoding="utf-8"?>
<p:tagLst xmlns:p="http://schemas.openxmlformats.org/presentationml/2006/main">
  <p:tag name="AS_UNIQUEID" val="1348"/>
  <p:tag name="KSO_WM_BEAUTIFY_FLAG" val=""/>
</p:tagLst>
</file>

<file path=ppt/tags/tag168.xml><?xml version="1.0" encoding="utf-8"?>
<p:tagLst xmlns:p="http://schemas.openxmlformats.org/presentationml/2006/main">
  <p:tag name="AS_UNIQUEID" val="1349"/>
  <p:tag name="KSO_WM_BEAUTIFY_FLAG" val=""/>
</p:tagLst>
</file>

<file path=ppt/tags/tag169.xml><?xml version="1.0" encoding="utf-8"?>
<p:tagLst xmlns:p="http://schemas.openxmlformats.org/presentationml/2006/main">
  <p:tag name="AS_UNIQUEID" val="1350"/>
  <p:tag name="KSO_WM_BEAUTIFY_FLAG" val=""/>
</p:tagLst>
</file>

<file path=ppt/tags/tag17.xml><?xml version="1.0" encoding="utf-8"?>
<p:tagLst xmlns:p="http://schemas.openxmlformats.org/presentationml/2006/main">
  <p:tag name="AS_UNIQUEID" val="6531"/>
  <p:tag name="KSO_WM_BEAUTIFY_FLAG" val=""/>
</p:tagLst>
</file>

<file path=ppt/tags/tag170.xml><?xml version="1.0" encoding="utf-8"?>
<p:tagLst xmlns:p="http://schemas.openxmlformats.org/presentationml/2006/main">
  <p:tag name="AS_UNIQUEID" val="1351"/>
  <p:tag name="KSO_WM_BEAUTIFY_FLAG" val=""/>
</p:tagLst>
</file>

<file path=ppt/tags/tag171.xml><?xml version="1.0" encoding="utf-8"?>
<p:tagLst xmlns:p="http://schemas.openxmlformats.org/presentationml/2006/main">
  <p:tag name="AS_UNIQUEID" val="1352"/>
  <p:tag name="KSO_WM_BEAUTIFY_FLAG" val=""/>
</p:tagLst>
</file>

<file path=ppt/tags/tag172.xml><?xml version="1.0" encoding="utf-8"?>
<p:tagLst xmlns:p="http://schemas.openxmlformats.org/presentationml/2006/main">
  <p:tag name="AS_UNIQUEID" val="1072"/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AS_UNIQUEID" val="6632"/>
  <p:tag name="KSO_WM_BEAUTIFY_FLAG" val=""/>
</p:tagLst>
</file>

<file path=ppt/tags/tag175.xml><?xml version="1.0" encoding="utf-8"?>
<p:tagLst xmlns:p="http://schemas.openxmlformats.org/presentationml/2006/main">
  <p:tag name="AS_UNIQUEID" val="6633"/>
  <p:tag name="KSO_WM_BEAUTIFY_FLAG" val=""/>
</p:tagLst>
</file>

<file path=ppt/tags/tag176.xml><?xml version="1.0" encoding="utf-8"?>
<p:tagLst xmlns:p="http://schemas.openxmlformats.org/presentationml/2006/main">
  <p:tag name="AS_UNIQUEID" val="6634"/>
  <p:tag name="KSO_WM_BEAUTIFY_FLAG" val=""/>
</p:tagLst>
</file>

<file path=ppt/tags/tag177.xml><?xml version="1.0" encoding="utf-8"?>
<p:tagLst xmlns:p="http://schemas.openxmlformats.org/presentationml/2006/main">
  <p:tag name="AS_UNIQUEID" val="6635"/>
  <p:tag name="KSO_WM_BEAUTIFY_FLAG" val=""/>
</p:tagLst>
</file>

<file path=ppt/tags/tag178.xml><?xml version="1.0" encoding="utf-8"?>
<p:tagLst xmlns:p="http://schemas.openxmlformats.org/presentationml/2006/main">
  <p:tag name="AS_UNIQUEID" val="2793"/>
  <p:tag name="KSO_WM_BEAUTIFY_FLAG" val=""/>
</p:tagLst>
</file>

<file path=ppt/tags/tag179.xml><?xml version="1.0" encoding="utf-8"?>
<p:tagLst xmlns:p="http://schemas.openxmlformats.org/presentationml/2006/main">
  <p:tag name="AS_UNIQUEID" val="2798"/>
</p:tagLst>
</file>

<file path=ppt/tags/tag18.xml><?xml version="1.0" encoding="utf-8"?>
<p:tagLst xmlns:p="http://schemas.openxmlformats.org/presentationml/2006/main">
  <p:tag name="AS_UNIQUEID" val="6532"/>
</p:tagLst>
</file>

<file path=ppt/tags/tag180.xml><?xml version="1.0" encoding="utf-8"?>
<p:tagLst xmlns:p="http://schemas.openxmlformats.org/presentationml/2006/main">
  <p:tag name="AS_UNIQUEID" val="2799"/>
  <p:tag name="KSO_WM_BEAUTIFY_FLAG" val=""/>
</p:tagLst>
</file>

<file path=ppt/tags/tag181.xml><?xml version="1.0" encoding="utf-8"?>
<p:tagLst xmlns:p="http://schemas.openxmlformats.org/presentationml/2006/main">
  <p:tag name="AS_UNIQUEID" val="2800"/>
  <p:tag name="KSO_WM_BEAUTIFY_FLAG" val=""/>
</p:tagLst>
</file>

<file path=ppt/tags/tag182.xml><?xml version="1.0" encoding="utf-8"?>
<p:tagLst xmlns:p="http://schemas.openxmlformats.org/presentationml/2006/main">
  <p:tag name="AS_UNIQUEID" val="2797"/>
  <p:tag name="KSO_WM_BEAUTIFY_FLAG" val="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p="http://schemas.openxmlformats.org/presentationml/2006/main">
  <p:tag name="AS_UNIQUEID" val="6637"/>
</p:tagLst>
</file>

<file path=ppt/tags/tag185.xml><?xml version="1.0" encoding="utf-8"?>
<p:tagLst xmlns:p="http://schemas.openxmlformats.org/presentationml/2006/main">
  <p:tag name="AS_UNIQUEID" val="1702"/>
  <p:tag name="KSO_WM_BEAUTIFY_FLAG" val=""/>
</p:tagLst>
</file>

<file path=ppt/tags/tag186.xml><?xml version="1.0" encoding="utf-8"?>
<p:tagLst xmlns:p="http://schemas.openxmlformats.org/presentationml/2006/main">
  <p:tag name="AS_UNIQUEID" val="1704"/>
  <p:tag name="KSO_WM_BEAUTIFY_FLAG" val=""/>
</p:tagLst>
</file>

<file path=ppt/tags/tag187.xml><?xml version="1.0" encoding="utf-8"?>
<p:tagLst xmlns:p="http://schemas.openxmlformats.org/presentationml/2006/main">
  <p:tag name="AS_UNIQUEID" val="1705"/>
  <p:tag name="KSO_WM_BEAUTIFY_FLAG" val=""/>
</p:tagLst>
</file>

<file path=ppt/tags/tag188.xml><?xml version="1.0" encoding="utf-8"?>
<p:tagLst xmlns:p="http://schemas.openxmlformats.org/presentationml/2006/main">
  <p:tag name="AS_UNIQUEID" val="1706"/>
  <p:tag name="KSO_WM_BEAUTIFY_FLAG" val=""/>
</p:tagLst>
</file>

<file path=ppt/tags/tag189.xml><?xml version="1.0" encoding="utf-8"?>
<p:tagLst xmlns:p="http://schemas.openxmlformats.org/presentationml/2006/main">
  <p:tag name="AS_UNIQUEID" val="1707"/>
  <p:tag name="KSO_WM_BEAUTIFY_FLAG" val=""/>
</p:tagLst>
</file>

<file path=ppt/tags/tag19.xml><?xml version="1.0" encoding="utf-8"?>
<p:tagLst xmlns:p="http://schemas.openxmlformats.org/presentationml/2006/main">
  <p:tag name="AS_UNIQUEID" val="6533"/>
  <p:tag name="KSO_WM_BEAUTIFY_FLAG" val=""/>
</p:tagLst>
</file>

<file path=ppt/tags/tag190.xml><?xml version="1.0" encoding="utf-8"?>
<p:tagLst xmlns:p="http://schemas.openxmlformats.org/presentationml/2006/main">
  <p:tag name="AS_UNIQUEID" val="1708"/>
  <p:tag name="KSO_WM_BEAUTIFY_FLAG" val=""/>
</p:tagLst>
</file>

<file path=ppt/tags/tag191.xml><?xml version="1.0" encoding="utf-8"?>
<p:tagLst xmlns:p="http://schemas.openxmlformats.org/presentationml/2006/main">
  <p:tag name="AS_UNIQUEID" val="1266"/>
  <p:tag name="KSO_WM_BEAUTIFY_FLAG" val="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3.xml><?xml version="1.0" encoding="utf-8"?>
<p:tagLst xmlns:p="http://schemas.openxmlformats.org/presentationml/2006/main">
  <p:tag name="AS_UNIQUEID" val="1636"/>
  <p:tag name="KSO_WM_BEAUTIFY_FLAG" val=""/>
</p:tagLst>
</file>

<file path=ppt/tags/tag194.xml><?xml version="1.0" encoding="utf-8"?>
<p:tagLst xmlns:p="http://schemas.openxmlformats.org/presentationml/2006/main">
  <p:tag name="AS_UNIQUEID" val="1277"/>
  <p:tag name="KSO_WM_BEAUTIFY_FLAG" val=""/>
</p:tagLst>
</file>

<file path=ppt/tags/tag195.xml><?xml version="1.0" encoding="utf-8"?>
<p:tagLst xmlns:p="http://schemas.openxmlformats.org/presentationml/2006/main">
  <p:tag name="AS_UNIQUEID" val="2150"/>
  <p:tag name="KSO_WM_BEAUTIFY_FLAG" val=""/>
</p:tagLst>
</file>

<file path=ppt/tags/tag196.xml><?xml version="1.0" encoding="utf-8"?>
<p:tagLst xmlns:p="http://schemas.openxmlformats.org/presentationml/2006/main">
  <p:tag name="AS_UNIQUEID" val="5264"/>
</p:tagLst>
</file>

<file path=ppt/tags/tag197.xml><?xml version="1.0" encoding="utf-8"?>
<p:tagLst xmlns:p="http://schemas.openxmlformats.org/presentationml/2006/main">
  <p:tag name="AS_UNIQUEID" val="5265"/>
  <p:tag name="KSO_WM_BEAUTIFY_FLAG" val=""/>
</p:tagLst>
</file>

<file path=ppt/tags/tag198.xml><?xml version="1.0" encoding="utf-8"?>
<p:tagLst xmlns:p="http://schemas.openxmlformats.org/presentationml/2006/main">
  <p:tag name="AS_UNIQUEID" val="6"/>
  <p:tag name="KSO_WM_BEAUTIFY_FLAG" val=""/>
</p:tagLst>
</file>

<file path=ppt/tags/tag199.xml><?xml version="1.0" encoding="utf-8"?>
<p:tagLst xmlns:p="http://schemas.openxmlformats.org/presentationml/2006/main">
  <p:tag name="AS_UNIQUEID" val="6"/>
  <p:tag name="KSO_WM_BEAUTIFY_FLAG" val=""/>
</p:tagLst>
</file>

<file path=ppt/tags/tag2.xml><?xml version="1.0" encoding="utf-8"?>
<p:tagLst xmlns:p="http://schemas.openxmlformats.org/presentationml/2006/main">
  <p:tag name="AS_UNIQUEID" val="6515"/>
  <p:tag name="KSO_WM_BEAUTIFY_FLAG" val=""/>
</p:tagLst>
</file>

<file path=ppt/tags/tag20.xml><?xml version="1.0" encoding="utf-8"?>
<p:tagLst xmlns:p="http://schemas.openxmlformats.org/presentationml/2006/main">
  <p:tag name="AS_UNIQUEID" val="6534"/>
  <p:tag name="KSO_WM_BEAUTIFY_FLAG" val=""/>
</p:tagLst>
</file>

<file path=ppt/tags/tag200.xml><?xml version="1.0" encoding="utf-8"?>
<p:tagLst xmlns:p="http://schemas.openxmlformats.org/presentationml/2006/main">
  <p:tag name="AS_UNIQUEID" val="6"/>
  <p:tag name="KSO_WM_BEAUTIFY_FLAG" val=""/>
</p:tagLst>
</file>

<file path=ppt/tags/tag201.xml><?xml version="1.0" encoding="utf-8"?>
<p:tagLst xmlns:p="http://schemas.openxmlformats.org/presentationml/2006/main">
  <p:tag name="AS_UNIQUEID" val="6"/>
  <p:tag name="KSO_WM_BEAUTIFY_FLAG" val=""/>
</p:tagLst>
</file>

<file path=ppt/tags/tag202.xml><?xml version="1.0" encoding="utf-8"?>
<p:tagLst xmlns:p="http://schemas.openxmlformats.org/presentationml/2006/main">
  <p:tag name="AS_UNIQUEID" val="5266"/>
</p:tagLst>
</file>

<file path=ppt/tags/tag203.xml><?xml version="1.0" encoding="utf-8"?>
<p:tagLst xmlns:p="http://schemas.openxmlformats.org/presentationml/2006/main">
  <p:tag name="AS_UNIQUEID" val="5267"/>
  <p:tag name="KSO_WM_BEAUTIFY_FLAG" val=""/>
</p:tagLst>
</file>

<file path=ppt/tags/tag204.xml><?xml version="1.0" encoding="utf-8"?>
<p:tagLst xmlns:p="http://schemas.openxmlformats.org/presentationml/2006/main">
  <p:tag name="AS_UNIQUEID" val="6"/>
  <p:tag name="KSO_WM_BEAUTIFY_FLAG" val=""/>
</p:tagLst>
</file>

<file path=ppt/tags/tag205.xml><?xml version="1.0" encoding="utf-8"?>
<p:tagLst xmlns:p="http://schemas.openxmlformats.org/presentationml/2006/main">
  <p:tag name="AS_UNIQUEID" val="6"/>
  <p:tag name="KSO_WM_BEAUTIFY_FLAG" val=""/>
</p:tagLst>
</file>

<file path=ppt/tags/tag206.xml><?xml version="1.0" encoding="utf-8"?>
<p:tagLst xmlns:p="http://schemas.openxmlformats.org/presentationml/2006/main">
  <p:tag name="AS_UNIQUEID" val="6"/>
  <p:tag name="KSO_WM_BEAUTIFY_FLAG" val=""/>
</p:tagLst>
</file>

<file path=ppt/tags/tag207.xml><?xml version="1.0" encoding="utf-8"?>
<p:tagLst xmlns:p="http://schemas.openxmlformats.org/presentationml/2006/main">
  <p:tag name="AS_UNIQUEID" val="6"/>
  <p:tag name="KSO_WM_BEAUTIFY_FLAG" val=""/>
</p:tagLst>
</file>

<file path=ppt/tags/tag208.xml><?xml version="1.0" encoding="utf-8"?>
<p:tagLst xmlns:p="http://schemas.openxmlformats.org/presentationml/2006/main">
  <p:tag name="AS_UNIQUEID" val="34"/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AS_UNIQUEID" val="6535"/>
  <p:tag name="KSO_WM_BEAUTIFY_FLAG" val=""/>
</p:tagLst>
</file>

<file path=ppt/tags/tag210.xml><?xml version="1.0" encoding="utf-8"?>
<p:tagLst xmlns:p="http://schemas.openxmlformats.org/presentationml/2006/main">
  <p:tag name="AS_UNIQUEID" val="1642"/>
  <p:tag name="KSO_WM_BEAUTIFY_FLAG" val=""/>
</p:tagLst>
</file>

<file path=ppt/tags/tag211.xml><?xml version="1.0" encoding="utf-8"?>
<p:tagLst xmlns:p="http://schemas.openxmlformats.org/presentationml/2006/main">
  <p:tag name="AS_UNIQUEID" val="3151"/>
  <p:tag name="KSO_WM_BEAUTIFY_FLAG" val=""/>
</p:tagLst>
</file>

<file path=ppt/tags/tag212.xml><?xml version="1.0" encoding="utf-8"?>
<p:tagLst xmlns:p="http://schemas.openxmlformats.org/presentationml/2006/main">
  <p:tag name="AS_UNIQUEID" val="3152"/>
</p:tagLst>
</file>

<file path=ppt/tags/tag213.xml><?xml version="1.0" encoding="utf-8"?>
<p:tagLst xmlns:p="http://schemas.openxmlformats.org/presentationml/2006/main">
  <p:tag name="AS_UNIQUEID" val="1119"/>
</p:tagLst>
</file>

<file path=ppt/tags/tag214.xml><?xml version="1.0" encoding="utf-8"?>
<p:tagLst xmlns:p="http://schemas.openxmlformats.org/presentationml/2006/main">
  <p:tag name="AS_UNIQUEID" val="1120"/>
  <p:tag name="KSO_WM_BEAUTIFY_FLAG" val=""/>
</p:tagLst>
</file>

<file path=ppt/tags/tag215.xml><?xml version="1.0" encoding="utf-8"?>
<p:tagLst xmlns:p="http://schemas.openxmlformats.org/presentationml/2006/main">
  <p:tag name="AS_UNIQUEID" val="1121"/>
  <p:tag name="KSO_WM_BEAUTIFY_FLAG" val=""/>
</p:tagLst>
</file>

<file path=ppt/tags/tag216.xml><?xml version="1.0" encoding="utf-8"?>
<p:tagLst xmlns:p="http://schemas.openxmlformats.org/presentationml/2006/main">
  <p:tag name="AS_UNIQUEID" val="1122"/>
  <p:tag name="KSO_WM_BEAUTIFY_FLAG" val=""/>
</p:tagLst>
</file>

<file path=ppt/tags/tag217.xml><?xml version="1.0" encoding="utf-8"?>
<p:tagLst xmlns:p="http://schemas.openxmlformats.org/presentationml/2006/main">
  <p:tag name="AS_UNIQUEID" val="1123"/>
  <p:tag name="KSO_WM_BEAUTIFY_FLAG" val=""/>
</p:tagLst>
</file>

<file path=ppt/tags/tag218.xml><?xml version="1.0" encoding="utf-8"?>
<p:tagLst xmlns:p="http://schemas.openxmlformats.org/presentationml/2006/main">
  <p:tag name="AS_UNIQUEID" val="1124"/>
  <p:tag name="KSO_WM_BEAUTIFY_FLAG" val="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AS_UNIQUEID" val="6536"/>
  <p:tag name="KSO_WM_BEAUTIFY_FLAG" val=""/>
</p:tagLst>
</file>

<file path=ppt/tags/tag220.xml><?xml version="1.0" encoding="utf-8"?>
<p:tagLst xmlns:p="http://schemas.openxmlformats.org/presentationml/2006/main">
  <p:tag name="AS_UNIQUEID" val="1113"/>
  <p:tag name="KSO_WM_BEAUTIFY_FLAG" val=""/>
</p:tagLst>
</file>

<file path=ppt/tags/tag221.xml><?xml version="1.0" encoding="utf-8"?>
<p:tagLst xmlns:p="http://schemas.openxmlformats.org/presentationml/2006/main">
  <p:tag name="AS_UNIQUEID" val="3474"/>
  <p:tag name="KSO_WM_BEAUTIFY_FLAG" val=""/>
</p:tagLst>
</file>

<file path=ppt/tags/tag222.xml><?xml version="1.0" encoding="utf-8"?>
<p:tagLst xmlns:p="http://schemas.openxmlformats.org/presentationml/2006/main">
  <p:tag name="AS_UNIQUEID" val="3475"/>
  <p:tag name="KSO_WM_BEAUTIFY_FLAG" val=""/>
</p:tagLst>
</file>

<file path=ppt/tags/tag223.xml><?xml version="1.0" encoding="utf-8"?>
<p:tagLst xmlns:p="http://schemas.openxmlformats.org/presentationml/2006/main">
  <p:tag name="AS_UNIQUEID" val="3477"/>
  <p:tag name="KSO_WM_BEAUTIFY_FLAG" val=""/>
</p:tagLst>
</file>

<file path=ppt/tags/tag224.xml><?xml version="1.0" encoding="utf-8"?>
<p:tagLst xmlns:p="http://schemas.openxmlformats.org/presentationml/2006/main">
  <p:tag name="AS_UNIQUEID" val="3478"/>
</p:tagLst>
</file>

<file path=ppt/tags/tag225.xml><?xml version="1.0" encoding="utf-8"?>
<p:tagLst xmlns:p="http://schemas.openxmlformats.org/presentationml/2006/main">
  <p:tag name="AS_UNIQUEID" val="3479"/>
</p:tagLst>
</file>

<file path=ppt/tags/tag226.xml><?xml version="1.0" encoding="utf-8"?>
<p:tagLst xmlns:p="http://schemas.openxmlformats.org/presentationml/2006/main">
  <p:tag name="AS_UNIQUEID" val="3480"/>
  <p:tag name="KSO_WM_BEAUTIFY_FLAG" val=""/>
</p:tagLst>
</file>

<file path=ppt/tags/tag227.xml><?xml version="1.0" encoding="utf-8"?>
<p:tagLst xmlns:p="http://schemas.openxmlformats.org/presentationml/2006/main">
  <p:tag name="AS_UNIQUEID" val="3481"/>
</p:tagLst>
</file>

<file path=ppt/tags/tag228.xml><?xml version="1.0" encoding="utf-8"?>
<p:tagLst xmlns:p="http://schemas.openxmlformats.org/presentationml/2006/main">
  <p:tag name="AS_UNIQUEID" val="3482"/>
</p:tagLst>
</file>

<file path=ppt/tags/tag229.xml><?xml version="1.0" encoding="utf-8"?>
<p:tagLst xmlns:p="http://schemas.openxmlformats.org/presentationml/2006/main">
  <p:tag name="AS_UNIQUEID" val="3483"/>
  <p:tag name="KSO_WM_BEAUTIFY_FLAG" val=""/>
</p:tagLst>
</file>

<file path=ppt/tags/tag23.xml><?xml version="1.0" encoding="utf-8"?>
<p:tagLst xmlns:p="http://schemas.openxmlformats.org/presentationml/2006/main">
  <p:tag name="AS_UNIQUEID" val="6537"/>
</p:tagLst>
</file>

<file path=ppt/tags/tag230.xml><?xml version="1.0" encoding="utf-8"?>
<p:tagLst xmlns:p="http://schemas.openxmlformats.org/presentationml/2006/main">
  <p:tag name="AS_UNIQUEID" val="3484"/>
  <p:tag name="KSO_WM_BEAUTIFY_FLAG" val=""/>
</p:tagLst>
</file>

<file path=ppt/tags/tag231.xml><?xml version="1.0" encoding="utf-8"?>
<p:tagLst xmlns:p="http://schemas.openxmlformats.org/presentationml/2006/main">
  <p:tag name="AS_UNIQUEID" val="3485"/>
  <p:tag name="KSO_WM_BEAUTIFY_FLAG" val=""/>
</p:tagLst>
</file>

<file path=ppt/tags/tag232.xml><?xml version="1.0" encoding="utf-8"?>
<p:tagLst xmlns:p="http://schemas.openxmlformats.org/presentationml/2006/main">
  <p:tag name="AS_UNIQUEID" val="3486"/>
  <p:tag name="KSO_WM_BEAUTIFY_FLAG" val=""/>
</p:tagLst>
</file>

<file path=ppt/tags/tag233.xml><?xml version="1.0" encoding="utf-8"?>
<p:tagLst xmlns:p="http://schemas.openxmlformats.org/presentationml/2006/main">
  <p:tag name="AS_UNIQUEID" val="3487"/>
  <p:tag name="KSO_WM_BEAUTIFY_FLAG" val=""/>
</p:tagLst>
</file>

<file path=ppt/tags/tag234.xml><?xml version="1.0" encoding="utf-8"?>
<p:tagLst xmlns:p="http://schemas.openxmlformats.org/presentationml/2006/main">
  <p:tag name="AS_UNIQUEID" val="3488"/>
  <p:tag name="KSO_WM_BEAUTIFY_FLAG" val=""/>
</p:tagLst>
</file>

<file path=ppt/tags/tag235.xml><?xml version="1.0" encoding="utf-8"?>
<p:tagLst xmlns:p="http://schemas.openxmlformats.org/presentationml/2006/main">
  <p:tag name="AS_UNIQUEID" val="3489"/>
  <p:tag name="KSO_WM_BEAUTIFY_FLAG" val=""/>
</p:tagLst>
</file>

<file path=ppt/tags/tag236.xml><?xml version="1.0" encoding="utf-8"?>
<p:tagLst xmlns:p="http://schemas.openxmlformats.org/presentationml/2006/main">
  <p:tag name="AS_UNIQUEID" val="3490"/>
  <p:tag name="KSO_WM_BEAUTIFY_FLAG" val=""/>
</p:tagLst>
</file>

<file path=ppt/tags/tag237.xml><?xml version="1.0" encoding="utf-8"?>
<p:tagLst xmlns:p="http://schemas.openxmlformats.org/presentationml/2006/main">
  <p:tag name="AS_UNIQUEID" val="3491"/>
  <p:tag name="KSO_WM_BEAUTIFY_FLAG" val=""/>
</p:tagLst>
</file>

<file path=ppt/tags/tag238.xml><?xml version="1.0" encoding="utf-8"?>
<p:tagLst xmlns:p="http://schemas.openxmlformats.org/presentationml/2006/main">
  <p:tag name="AS_UNIQUEID" val="3492"/>
  <p:tag name="KSO_WM_BEAUTIFY_FLAG" val=""/>
</p:tagLst>
</file>

<file path=ppt/tags/tag239.xml><?xml version="1.0" encoding="utf-8"?>
<p:tagLst xmlns:p="http://schemas.openxmlformats.org/presentationml/2006/main">
  <p:tag name="AS_UNIQUEID" val="3493"/>
  <p:tag name="KSO_WM_BEAUTIFY_FLAG" val=""/>
</p:tagLst>
</file>

<file path=ppt/tags/tag24.xml><?xml version="1.0" encoding="utf-8"?>
<p:tagLst xmlns:p="http://schemas.openxmlformats.org/presentationml/2006/main">
  <p:tag name="AS_UNIQUEID" val="6539"/>
  <p:tag name="KSO_WM_BEAUTIFY_FLAG" val=""/>
</p:tagLst>
</file>

<file path=ppt/tags/tag240.xml><?xml version="1.0" encoding="utf-8"?>
<p:tagLst xmlns:p="http://schemas.openxmlformats.org/presentationml/2006/main">
  <p:tag name="AS_UNIQUEID" val="3494"/>
</p:tagLst>
</file>

<file path=ppt/tags/tag241.xml><?xml version="1.0" encoding="utf-8"?>
<p:tagLst xmlns:p="http://schemas.openxmlformats.org/presentationml/2006/main">
  <p:tag name="AS_UNIQUEID" val="3495"/>
</p:tagLst>
</file>

<file path=ppt/tags/tag242.xml><?xml version="1.0" encoding="utf-8"?>
<p:tagLst xmlns:p="http://schemas.openxmlformats.org/presentationml/2006/main">
  <p:tag name="AS_UNIQUEID" val="3496"/>
  <p:tag name="KSO_WM_BEAUTIFY_FLAG" val=""/>
</p:tagLst>
</file>

<file path=ppt/tags/tag243.xml><?xml version="1.0" encoding="utf-8"?>
<p:tagLst xmlns:p="http://schemas.openxmlformats.org/presentationml/2006/main">
  <p:tag name="AS_UNIQUEID" val="3497"/>
  <p:tag name="KSO_WM_BEAUTIFY_FLAG" val=""/>
</p:tagLst>
</file>

<file path=ppt/tags/tag244.xml><?xml version="1.0" encoding="utf-8"?>
<p:tagLst xmlns:p="http://schemas.openxmlformats.org/presentationml/2006/main">
  <p:tag name="AS_UNIQUEID" val="3498"/>
  <p:tag name="KSO_WM_BEAUTIFY_FLAG" val=""/>
</p:tagLst>
</file>

<file path=ppt/tags/tag245.xml><?xml version="1.0" encoding="utf-8"?>
<p:tagLst xmlns:p="http://schemas.openxmlformats.org/presentationml/2006/main">
  <p:tag name="AS_UNIQUEID" val="3499"/>
  <p:tag name="KSO_WM_BEAUTIFY_FLAG" val=""/>
</p:tagLst>
</file>

<file path=ppt/tags/tag246.xml><?xml version="1.0" encoding="utf-8"?>
<p:tagLst xmlns:p="http://schemas.openxmlformats.org/presentationml/2006/main">
  <p:tag name="AS_UNIQUEID" val="3500"/>
  <p:tag name="KSO_WM_BEAUTIFY_FLAG" val=""/>
</p:tagLst>
</file>

<file path=ppt/tags/tag247.xml><?xml version="1.0" encoding="utf-8"?>
<p:tagLst xmlns:p="http://schemas.openxmlformats.org/presentationml/2006/main">
  <p:tag name="AS_UNIQUEID" val="3501"/>
  <p:tag name="KSO_WM_BEAUTIFY_FLAG" val=""/>
</p:tagLst>
</file>

<file path=ppt/tags/tag248.xml><?xml version="1.0" encoding="utf-8"?>
<p:tagLst xmlns:p="http://schemas.openxmlformats.org/presentationml/2006/main">
  <p:tag name="AS_UNIQUEID" val="3502"/>
  <p:tag name="KSO_WM_BEAUTIFY_FLAG" val=""/>
</p:tagLst>
</file>

<file path=ppt/tags/tag249.xml><?xml version="1.0" encoding="utf-8"?>
<p:tagLst xmlns:p="http://schemas.openxmlformats.org/presentationml/2006/main">
  <p:tag name="AS_UNIQUEID" val="3503"/>
  <p:tag name="KSO_WM_BEAUTIFY_FLAG" val=""/>
</p:tagLst>
</file>

<file path=ppt/tags/tag25.xml><?xml version="1.0" encoding="utf-8"?>
<p:tagLst xmlns:p="http://schemas.openxmlformats.org/presentationml/2006/main">
  <p:tag name="AS_UNIQUEID" val="6540"/>
  <p:tag name="KSO_WM_BEAUTIFY_FLAG" val=""/>
</p:tagLst>
</file>

<file path=ppt/tags/tag250.xml><?xml version="1.0" encoding="utf-8"?>
<p:tagLst xmlns:p="http://schemas.openxmlformats.org/presentationml/2006/main">
  <p:tag name="AS_UNIQUEID" val="3504"/>
  <p:tag name="KSO_WM_BEAUTIFY_FLAG" val=""/>
</p:tagLst>
</file>

<file path=ppt/tags/tag251.xml><?xml version="1.0" encoding="utf-8"?>
<p:tagLst xmlns:p="http://schemas.openxmlformats.org/presentationml/2006/main">
  <p:tag name="AS_UNIQUEID" val="3505"/>
  <p:tag name="KSO_WM_BEAUTIFY_FLAG" val=""/>
</p:tagLst>
</file>

<file path=ppt/tags/tag252.xml><?xml version="1.0" encoding="utf-8"?>
<p:tagLst xmlns:p="http://schemas.openxmlformats.org/presentationml/2006/main">
  <p:tag name="AS_UNIQUEID" val="3506"/>
  <p:tag name="KSO_WM_BEAUTIFY_FLAG" val=""/>
</p:tagLst>
</file>

<file path=ppt/tags/tag253.xml><?xml version="1.0" encoding="utf-8"?>
<p:tagLst xmlns:p="http://schemas.openxmlformats.org/presentationml/2006/main">
  <p:tag name="AS_UNIQUEID" val="3507"/>
  <p:tag name="KSO_WM_BEAUTIFY_FLAG" val=""/>
</p:tagLst>
</file>

<file path=ppt/tags/tag254.xml><?xml version="1.0" encoding="utf-8"?>
<p:tagLst xmlns:p="http://schemas.openxmlformats.org/presentationml/2006/main">
  <p:tag name="AS_UNIQUEID" val="3508"/>
  <p:tag name="KSO_WM_BEAUTIFY_FLAG" val=""/>
</p:tagLst>
</file>

<file path=ppt/tags/tag255.xml><?xml version="1.0" encoding="utf-8"?>
<p:tagLst xmlns:p="http://schemas.openxmlformats.org/presentationml/2006/main">
  <p:tag name="AS_UNIQUEID" val="3509"/>
  <p:tag name="KSO_WM_BEAUTIFY_FLAG" val=""/>
</p:tagLst>
</file>

<file path=ppt/tags/tag256.xml><?xml version="1.0" encoding="utf-8"?>
<p:tagLst xmlns:p="http://schemas.openxmlformats.org/presentationml/2006/main">
  <p:tag name="AS_UNIQUEID" val="3510"/>
  <p:tag name="KSO_WM_BEAUTIFY_FLAG" val=""/>
</p:tagLst>
</file>

<file path=ppt/tags/tag257.xml><?xml version="1.0" encoding="utf-8"?>
<p:tagLst xmlns:p="http://schemas.openxmlformats.org/presentationml/2006/main">
  <p:tag name="AS_UNIQUEID" val="3511"/>
  <p:tag name="KSO_WM_BEAUTIFY_FLAG" val=""/>
</p:tagLst>
</file>

<file path=ppt/tags/tag258.xml><?xml version="1.0" encoding="utf-8"?>
<p:tagLst xmlns:p="http://schemas.openxmlformats.org/presentationml/2006/main">
  <p:tag name="AS_UNIQUEID" val="3512"/>
  <p:tag name="KSO_WM_BEAUTIFY_FLAG" val=""/>
</p:tagLst>
</file>

<file path=ppt/tags/tag259.xml><?xml version="1.0" encoding="utf-8"?>
<p:tagLst xmlns:p="http://schemas.openxmlformats.org/presentationml/2006/main">
  <p:tag name="AS_UNIQUEID" val="3513"/>
  <p:tag name="KSO_WM_BEAUTIFY_FLAG" val=""/>
</p:tagLst>
</file>

<file path=ppt/tags/tag26.xml><?xml version="1.0" encoding="utf-8"?>
<p:tagLst xmlns:p="http://schemas.openxmlformats.org/presentationml/2006/main">
  <p:tag name="AS_UNIQUEID" val="6541"/>
</p:tagLst>
</file>

<file path=ppt/tags/tag260.xml><?xml version="1.0" encoding="utf-8"?>
<p:tagLst xmlns:p="http://schemas.openxmlformats.org/presentationml/2006/main">
  <p:tag name="AS_UNIQUEID" val="6512"/>
  <p:tag name="KSO_WM_BEAUTIFY_FLAG" val=""/>
</p:tagLst>
</file>

<file path=ppt/tags/tag261.xml><?xml version="1.0" encoding="utf-8"?>
<p:tagLst xmlns:p="http://schemas.openxmlformats.org/presentationml/2006/main">
  <p:tag name="AS_UNIQUEID" val="3165"/>
  <p:tag name="KSO_WM_BEAUTIFY_FLAG" val="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3.xml><?xml version="1.0" encoding="utf-8"?>
<p:tagLst xmlns:p="http://schemas.openxmlformats.org/presentationml/2006/main">
  <p:tag name="AS_UNIQUEID" val="1642"/>
  <p:tag name="KSO_WM_BEAUTIFY_FLAG" val=""/>
</p:tagLst>
</file>

<file path=ppt/tags/tag264.xml><?xml version="1.0" encoding="utf-8"?>
<p:tagLst xmlns:p="http://schemas.openxmlformats.org/presentationml/2006/main">
  <p:tag name="AS_UNIQUEID" val="1126"/>
  <p:tag name="KSO_WM_BEAUTIFY_FLAG" val=""/>
</p:tagLst>
</file>

<file path=ppt/tags/tag265.xml><?xml version="1.0" encoding="utf-8"?>
<p:tagLst xmlns:p="http://schemas.openxmlformats.org/presentationml/2006/main">
  <p:tag name="AS_UNIQUEID" val="1127"/>
</p:tagLst>
</file>

<file path=ppt/tags/tag266.xml><?xml version="1.0" encoding="utf-8"?>
<p:tagLst xmlns:p="http://schemas.openxmlformats.org/presentationml/2006/main">
  <p:tag name="AS_UNIQUEID" val="1128"/>
  <p:tag name="KSO_WM_BEAUTIFY_FLAG" val=""/>
</p:tagLst>
</file>

<file path=ppt/tags/tag267.xml><?xml version="1.0" encoding="utf-8"?>
<p:tagLst xmlns:p="http://schemas.openxmlformats.org/presentationml/2006/main">
  <p:tag name="AS_UNIQUEID" val="1129"/>
  <p:tag name="KSO_WM_BEAUTIFY_FLAG" val=""/>
</p:tagLst>
</file>

<file path=ppt/tags/tag268.xml><?xml version="1.0" encoding="utf-8"?>
<p:tagLst xmlns:p="http://schemas.openxmlformats.org/presentationml/2006/main">
  <p:tag name="AS_UNIQUEID" val="1130"/>
  <p:tag name="KSO_WM_BEAUTIFY_FLAG" val=""/>
</p:tagLst>
</file>

<file path=ppt/tags/tag269.xml><?xml version="1.0" encoding="utf-8"?>
<p:tagLst xmlns:p="http://schemas.openxmlformats.org/presentationml/2006/main">
  <p:tag name="AS_UNIQUEID" val="1367"/>
  <p:tag name="KSO_WM_BEAUTIFY_FLAG" val=""/>
</p:tagLst>
</file>

<file path=ppt/tags/tag27.xml><?xml version="1.0" encoding="utf-8"?>
<p:tagLst xmlns:p="http://schemas.openxmlformats.org/presentationml/2006/main">
  <p:tag name="AS_UNIQUEID" val="6542"/>
  <p:tag name="KSO_WM_BEAUTIFY_FLAG" val=""/>
</p:tagLst>
</file>

<file path=ppt/tags/tag2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1.xml><?xml version="1.0" encoding="utf-8"?>
<p:tagLst xmlns:p="http://schemas.openxmlformats.org/presentationml/2006/main">
  <p:tag name="AS_UNIQUEID" val="6600"/>
</p:tagLst>
</file>

<file path=ppt/tags/tag272.xml><?xml version="1.0" encoding="utf-8"?>
<p:tagLst xmlns:p="http://schemas.openxmlformats.org/presentationml/2006/main">
  <p:tag name="AS_UNIQUEID" val="6601"/>
</p:tagLst>
</file>

<file path=ppt/tags/tag273.xml><?xml version="1.0" encoding="utf-8"?>
<p:tagLst xmlns:p="http://schemas.openxmlformats.org/presentationml/2006/main">
  <p:tag name="AS_UNIQUEID" val="6602"/>
</p:tagLst>
</file>

<file path=ppt/tags/tag274.xml><?xml version="1.0" encoding="utf-8"?>
<p:tagLst xmlns:p="http://schemas.openxmlformats.org/presentationml/2006/main">
  <p:tag name="AS_UNIQUEID" val="6603"/>
</p:tagLst>
</file>

<file path=ppt/tags/tag275.xml><?xml version="1.0" encoding="utf-8"?>
<p:tagLst xmlns:p="http://schemas.openxmlformats.org/presentationml/2006/main">
  <p:tag name="AS_UNIQUEID" val="6604"/>
</p:tagLst>
</file>

<file path=ppt/tags/tag276.xml><?xml version="1.0" encoding="utf-8"?>
<p:tagLst xmlns:p="http://schemas.openxmlformats.org/presentationml/2006/main">
  <p:tag name="AS_UNIQUEID" val="6605"/>
</p:tagLst>
</file>

<file path=ppt/tags/tag277.xml><?xml version="1.0" encoding="utf-8"?>
<p:tagLst xmlns:p="http://schemas.openxmlformats.org/presentationml/2006/main">
  <p:tag name="AS_UNIQUEID" val="6607"/>
</p:tagLst>
</file>

<file path=ppt/tags/tag278.xml><?xml version="1.0" encoding="utf-8"?>
<p:tagLst xmlns:p="http://schemas.openxmlformats.org/presentationml/2006/main">
  <p:tag name="AS_UNIQUEID" val="6608"/>
</p:tagLst>
</file>

<file path=ppt/tags/tag279.xml><?xml version="1.0" encoding="utf-8"?>
<p:tagLst xmlns:p="http://schemas.openxmlformats.org/presentationml/2006/main">
  <p:tag name="AS_UNIQUEID" val="6609"/>
</p:tagLst>
</file>

<file path=ppt/tags/tag28.xml><?xml version="1.0" encoding="utf-8"?>
<p:tagLst xmlns:p="http://schemas.openxmlformats.org/presentationml/2006/main">
  <p:tag name="AS_UNIQUEID" val="6543"/>
  <p:tag name="KSO_WM_BEAUTIFY_FLAG" val=""/>
</p:tagLst>
</file>

<file path=ppt/tags/tag280.xml><?xml version="1.0" encoding="utf-8"?>
<p:tagLst xmlns:p="http://schemas.openxmlformats.org/presentationml/2006/main">
  <p:tag name="AS_UNIQUEID" val="6610"/>
</p:tagLst>
</file>

<file path=ppt/tags/tag28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WUzNTE0ZjQxOTdhZTBkMTI2NzU2MTM0ZDcwODRjYjkifQ=="/>
  <p:tag name="KSO_WPP_MARK_KEY" val="7d108681-c922-46d7-b72e-41da5b82677f"/>
</p:tagLst>
</file>

<file path=ppt/tags/tag29.xml><?xml version="1.0" encoding="utf-8"?>
<p:tagLst xmlns:p="http://schemas.openxmlformats.org/presentationml/2006/main">
  <p:tag name="AS_UNIQUEID" val="6544"/>
  <p:tag name="KSO_WM_BEAUTIFY_FLAG" val=""/>
</p:tagLst>
</file>

<file path=ppt/tags/tag3.xml><?xml version="1.0" encoding="utf-8"?>
<p:tagLst xmlns:p="http://schemas.openxmlformats.org/presentationml/2006/main">
  <p:tag name="AS_UNIQUEID" val="6516"/>
  <p:tag name="KSO_WM_BEAUTIFY_FLAG" val=""/>
</p:tagLst>
</file>

<file path=ppt/tags/tag30.xml><?xml version="1.0" encoding="utf-8"?>
<p:tagLst xmlns:p="http://schemas.openxmlformats.org/presentationml/2006/main">
  <p:tag name="AS_UNIQUEID" val="6545"/>
</p:tagLst>
</file>

<file path=ppt/tags/tag31.xml><?xml version="1.0" encoding="utf-8"?>
<p:tagLst xmlns:p="http://schemas.openxmlformats.org/presentationml/2006/main">
  <p:tag name="AS_UNIQUEID" val="6546"/>
  <p:tag name="KSO_WM_BEAUTIFY_FLAG" val=""/>
</p:tagLst>
</file>

<file path=ppt/tags/tag32.xml><?xml version="1.0" encoding="utf-8"?>
<p:tagLst xmlns:p="http://schemas.openxmlformats.org/presentationml/2006/main">
  <p:tag name="AS_UNIQUEID" val="6547"/>
  <p:tag name="KSO_WM_BEAUTIFY_FLAG" val=""/>
</p:tagLst>
</file>

<file path=ppt/tags/tag33.xml><?xml version="1.0" encoding="utf-8"?>
<p:tagLst xmlns:p="http://schemas.openxmlformats.org/presentationml/2006/main">
  <p:tag name="AS_UNIQUEID" val="6549"/>
</p:tagLst>
</file>

<file path=ppt/tags/tag34.xml><?xml version="1.0" encoding="utf-8"?>
<p:tagLst xmlns:p="http://schemas.openxmlformats.org/presentationml/2006/main">
  <p:tag name="AS_UNIQUEID" val="6550"/>
  <p:tag name="KSO_WM_BEAUTIFY_FLAG" val=""/>
</p:tagLst>
</file>

<file path=ppt/tags/tag35.xml><?xml version="1.0" encoding="utf-8"?>
<p:tagLst xmlns:p="http://schemas.openxmlformats.org/presentationml/2006/main">
  <p:tag name="AS_UNIQUEID" val="6551"/>
</p:tagLst>
</file>

<file path=ppt/tags/tag36.xml><?xml version="1.0" encoding="utf-8"?>
<p:tagLst xmlns:p="http://schemas.openxmlformats.org/presentationml/2006/main">
  <p:tag name="AS_UNIQUEID" val="6552"/>
  <p:tag name="KSO_WM_BEAUTIFY_FLAG" val=""/>
</p:tagLst>
</file>

<file path=ppt/tags/tag37.xml><?xml version="1.0" encoding="utf-8"?>
<p:tagLst xmlns:p="http://schemas.openxmlformats.org/presentationml/2006/main">
  <p:tag name="AS_UNIQUEID" val="6553"/>
  <p:tag name="KSO_WM_BEAUTIFY_FLAG" val=""/>
</p:tagLst>
</file>

<file path=ppt/tags/tag38.xml><?xml version="1.0" encoding="utf-8"?>
<p:tagLst xmlns:p="http://schemas.openxmlformats.org/presentationml/2006/main">
  <p:tag name="AS_UNIQUEID" val="6554"/>
  <p:tag name="KSO_WM_BEAUTIFY_FLAG" val=""/>
</p:tagLst>
</file>

<file path=ppt/tags/tag39.xml><?xml version="1.0" encoding="utf-8"?>
<p:tagLst xmlns:p="http://schemas.openxmlformats.org/presentationml/2006/main">
  <p:tag name="AS_UNIQUEID" val="6555"/>
</p:tagLst>
</file>

<file path=ppt/tags/tag4.xml><?xml version="1.0" encoding="utf-8"?>
<p:tagLst xmlns:p="http://schemas.openxmlformats.org/presentationml/2006/main">
  <p:tag name="AS_UNIQUEID" val="6517"/>
  <p:tag name="KSO_WM_BEAUTIFY_FLAG" val=""/>
</p:tagLst>
</file>

<file path=ppt/tags/tag40.xml><?xml version="1.0" encoding="utf-8"?>
<p:tagLst xmlns:p="http://schemas.openxmlformats.org/presentationml/2006/main">
  <p:tag name="AS_UNIQUEID" val="6556"/>
  <p:tag name="KSO_WM_BEAUTIFY_FLAG" val=""/>
</p:tagLst>
</file>

<file path=ppt/tags/tag41.xml><?xml version="1.0" encoding="utf-8"?>
<p:tagLst xmlns:p="http://schemas.openxmlformats.org/presentationml/2006/main">
  <p:tag name="AS_UNIQUEID" val="6557"/>
  <p:tag name="KSO_WM_BEAUTIFY_FLAG" val=""/>
</p:tagLst>
</file>

<file path=ppt/tags/tag42.xml><?xml version="1.0" encoding="utf-8"?>
<p:tagLst xmlns:p="http://schemas.openxmlformats.org/presentationml/2006/main">
  <p:tag name="AS_UNIQUEID" val="6559"/>
  <p:tag name="KSO_WM_BEAUTIFY_FLAG" val=""/>
</p:tagLst>
</file>

<file path=ppt/tags/tag43.xml><?xml version="1.0" encoding="utf-8"?>
<p:tagLst xmlns:p="http://schemas.openxmlformats.org/presentationml/2006/main">
  <p:tag name="AS_UNIQUEID" val="6560"/>
</p:tagLst>
</file>

<file path=ppt/tags/tag44.xml><?xml version="1.0" encoding="utf-8"?>
<p:tagLst xmlns:p="http://schemas.openxmlformats.org/presentationml/2006/main">
  <p:tag name="AS_UNIQUEID" val="6561"/>
  <p:tag name="KSO_WM_BEAUTIFY_FLAG" val=""/>
</p:tagLst>
</file>

<file path=ppt/tags/tag45.xml><?xml version="1.0" encoding="utf-8"?>
<p:tagLst xmlns:p="http://schemas.openxmlformats.org/presentationml/2006/main">
  <p:tag name="AS_UNIQUEID" val="6562"/>
  <p:tag name="KSO_WM_BEAUTIFY_FLAG" val=""/>
</p:tagLst>
</file>

<file path=ppt/tags/tag46.xml><?xml version="1.0" encoding="utf-8"?>
<p:tagLst xmlns:p="http://schemas.openxmlformats.org/presentationml/2006/main">
  <p:tag name="AS_UNIQUEID" val="6563"/>
  <p:tag name="KSO_WM_BEAUTIFY_FLAG" val=""/>
</p:tagLst>
</file>

<file path=ppt/tags/tag47.xml><?xml version="1.0" encoding="utf-8"?>
<p:tagLst xmlns:p="http://schemas.openxmlformats.org/presentationml/2006/main">
  <p:tag name="AS_UNIQUEID" val="6564"/>
</p:tagLst>
</file>

<file path=ppt/tags/tag48.xml><?xml version="1.0" encoding="utf-8"?>
<p:tagLst xmlns:p="http://schemas.openxmlformats.org/presentationml/2006/main">
  <p:tag name="AS_UNIQUEID" val="6565"/>
  <p:tag name="KSO_WM_BEAUTIFY_FLAG" val=""/>
</p:tagLst>
</file>

<file path=ppt/tags/tag49.xml><?xml version="1.0" encoding="utf-8"?>
<p:tagLst xmlns:p="http://schemas.openxmlformats.org/presentationml/2006/main">
  <p:tag name="AS_UNIQUEID" val="6566"/>
  <p:tag name="KSO_WM_BEAUTIFY_FLAG" val=""/>
</p:tagLst>
</file>

<file path=ppt/tags/tag5.xml><?xml version="1.0" encoding="utf-8"?>
<p:tagLst xmlns:p="http://schemas.openxmlformats.org/presentationml/2006/main">
  <p:tag name="AS_UNIQUEID" val="6518"/>
  <p:tag name="KSO_WM_BEAUTIFY_FLAG" val=""/>
</p:tagLst>
</file>

<file path=ppt/tags/tag50.xml><?xml version="1.0" encoding="utf-8"?>
<p:tagLst xmlns:p="http://schemas.openxmlformats.org/presentationml/2006/main">
  <p:tag name="AS_UNIQUEID" val="6567"/>
  <p:tag name="KSO_WM_BEAUTIFY_FLAG" val=""/>
</p:tagLst>
</file>

<file path=ppt/tags/tag51.xml><?xml version="1.0" encoding="utf-8"?>
<p:tagLst xmlns:p="http://schemas.openxmlformats.org/presentationml/2006/main">
  <p:tag name="AS_UNIQUEID" val="6569"/>
</p:tagLst>
</file>

<file path=ppt/tags/tag52.xml><?xml version="1.0" encoding="utf-8"?>
<p:tagLst xmlns:p="http://schemas.openxmlformats.org/presentationml/2006/main">
  <p:tag name="AS_UNIQUEID" val="6570"/>
  <p:tag name="KSO_WM_BEAUTIFY_FLAG" val=""/>
</p:tagLst>
</file>

<file path=ppt/tags/tag53.xml><?xml version="1.0" encoding="utf-8"?>
<p:tagLst xmlns:p="http://schemas.openxmlformats.org/presentationml/2006/main">
  <p:tag name="AS_UNIQUEID" val="6571"/>
</p:tagLst>
</file>

<file path=ppt/tags/tag54.xml><?xml version="1.0" encoding="utf-8"?>
<p:tagLst xmlns:p="http://schemas.openxmlformats.org/presentationml/2006/main">
  <p:tag name="AS_UNIQUEID" val="6572"/>
  <p:tag name="KSO_WM_BEAUTIFY_FLAG" val=""/>
</p:tagLst>
</file>

<file path=ppt/tags/tag55.xml><?xml version="1.0" encoding="utf-8"?>
<p:tagLst xmlns:p="http://schemas.openxmlformats.org/presentationml/2006/main">
  <p:tag name="AS_UNIQUEID" val="6573"/>
  <p:tag name="KSO_WM_BEAUTIFY_FLAG" val=""/>
</p:tagLst>
</file>

<file path=ppt/tags/tag56.xml><?xml version="1.0" encoding="utf-8"?>
<p:tagLst xmlns:p="http://schemas.openxmlformats.org/presentationml/2006/main">
  <p:tag name="AS_UNIQUEID" val="6574"/>
  <p:tag name="KSO_WM_BEAUTIFY_FLAG" val=""/>
</p:tagLst>
</file>

<file path=ppt/tags/tag57.xml><?xml version="1.0" encoding="utf-8"?>
<p:tagLst xmlns:p="http://schemas.openxmlformats.org/presentationml/2006/main">
  <p:tag name="AS_UNIQUEID" val="6575"/>
</p:tagLst>
</file>

<file path=ppt/tags/tag58.xml><?xml version="1.0" encoding="utf-8"?>
<p:tagLst xmlns:p="http://schemas.openxmlformats.org/presentationml/2006/main">
  <p:tag name="AS_UNIQUEID" val="6576"/>
  <p:tag name="KSO_WM_BEAUTIFY_FLAG" val=""/>
</p:tagLst>
</file>

<file path=ppt/tags/tag59.xml><?xml version="1.0" encoding="utf-8"?>
<p:tagLst xmlns:p="http://schemas.openxmlformats.org/presentationml/2006/main">
  <p:tag name="AS_UNIQUEID" val="6577"/>
  <p:tag name="KSO_WM_BEAUTIFY_FLAG" val=""/>
</p:tagLst>
</file>

<file path=ppt/tags/tag6.xml><?xml version="1.0" encoding="utf-8"?>
<p:tagLst xmlns:p="http://schemas.openxmlformats.org/presentationml/2006/main">
  <p:tag name="AS_UNIQUEID" val="6519"/>
  <p:tag name="KSO_WM_BEAUTIFY_FLAG" val=""/>
</p:tagLst>
</file>

<file path=ppt/tags/tag60.xml><?xml version="1.0" encoding="utf-8"?>
<p:tagLst xmlns:p="http://schemas.openxmlformats.org/presentationml/2006/main">
  <p:tag name="AS_UNIQUEID" val="6579"/>
  <p:tag name="KSO_WM_BEAUTIFY_FLAG" val=""/>
</p:tagLst>
</file>

<file path=ppt/tags/tag61.xml><?xml version="1.0" encoding="utf-8"?>
<p:tagLst xmlns:p="http://schemas.openxmlformats.org/presentationml/2006/main">
  <p:tag name="AS_UNIQUEID" val="6580"/>
</p:tagLst>
</file>

<file path=ppt/tags/tag62.xml><?xml version="1.0" encoding="utf-8"?>
<p:tagLst xmlns:p="http://schemas.openxmlformats.org/presentationml/2006/main">
  <p:tag name="AS_UNIQUEID" val="6581"/>
  <p:tag name="KSO_WM_BEAUTIFY_FLAG" val=""/>
</p:tagLst>
</file>

<file path=ppt/tags/tag63.xml><?xml version="1.0" encoding="utf-8"?>
<p:tagLst xmlns:p="http://schemas.openxmlformats.org/presentationml/2006/main">
  <p:tag name="AS_UNIQUEID" val="6582"/>
  <p:tag name="KSO_WM_BEAUTIFY_FLAG" val=""/>
</p:tagLst>
</file>

<file path=ppt/tags/tag64.xml><?xml version="1.0" encoding="utf-8"?>
<p:tagLst xmlns:p="http://schemas.openxmlformats.org/presentationml/2006/main">
  <p:tag name="AS_UNIQUEID" val="6583"/>
  <p:tag name="KSO_WM_BEAUTIFY_FLAG" val=""/>
</p:tagLst>
</file>

<file path=ppt/tags/tag65.xml><?xml version="1.0" encoding="utf-8"?>
<p:tagLst xmlns:p="http://schemas.openxmlformats.org/presentationml/2006/main">
  <p:tag name="AS_UNIQUEID" val="6584"/>
</p:tagLst>
</file>

<file path=ppt/tags/tag66.xml><?xml version="1.0" encoding="utf-8"?>
<p:tagLst xmlns:p="http://schemas.openxmlformats.org/presentationml/2006/main">
  <p:tag name="AS_UNIQUEID" val="6585"/>
  <p:tag name="KSO_WM_BEAUTIFY_FLAG" val=""/>
</p:tagLst>
</file>

<file path=ppt/tags/tag67.xml><?xml version="1.0" encoding="utf-8"?>
<p:tagLst xmlns:p="http://schemas.openxmlformats.org/presentationml/2006/main">
  <p:tag name="AS_UNIQUEID" val="6586"/>
  <p:tag name="KSO_WM_BEAUTIFY_FLAG" val=""/>
</p:tagLst>
</file>

<file path=ppt/tags/tag68.xml><?xml version="1.0" encoding="utf-8"?>
<p:tagLst xmlns:p="http://schemas.openxmlformats.org/presentationml/2006/main">
  <p:tag name="AS_UNIQUEID" val="6587"/>
</p:tagLst>
</file>

<file path=ppt/tags/tag69.xml><?xml version="1.0" encoding="utf-8"?>
<p:tagLst xmlns:p="http://schemas.openxmlformats.org/presentationml/2006/main">
  <p:tag name="AS_UNIQUEID" val="6588"/>
  <p:tag name="KSO_WM_BEAUTIFY_FLAG" val=""/>
  <p:tag name="KSO_WM_UNIT_PLACING_PICTURE_USER_VIEWPORT" val="{&quot;height&quot;:2130,&quot;width&quot;:4350}"/>
</p:tagLst>
</file>

<file path=ppt/tags/tag7.xml><?xml version="1.0" encoding="utf-8"?>
<p:tagLst xmlns:p="http://schemas.openxmlformats.org/presentationml/2006/main">
  <p:tag name="AS_UNIQUEID" val="6520"/>
  <p:tag name="KSO_WM_BEAUTIFY_FLAG" val=""/>
</p:tagLst>
</file>

<file path=ppt/tags/tag70.xml><?xml version="1.0" encoding="utf-8"?>
<p:tagLst xmlns:p="http://schemas.openxmlformats.org/presentationml/2006/main">
  <p:tag name="AS_UNIQUEID" val="6589"/>
</p:tagLst>
</file>

<file path=ppt/tags/tag71.xml><?xml version="1.0" encoding="utf-8"?>
<p:tagLst xmlns:p="http://schemas.openxmlformats.org/presentationml/2006/main">
  <p:tag name="AS_UNIQUEID" val="6590"/>
</p:tagLst>
</file>

<file path=ppt/tags/tag72.xml><?xml version="1.0" encoding="utf-8"?>
<p:tagLst xmlns:p="http://schemas.openxmlformats.org/presentationml/2006/main">
  <p:tag name="AS_UNIQUEID" val="6591"/>
  <p:tag name="KSO_WM_BEAUTIFY_FLAG" val=""/>
</p:tagLst>
</file>

<file path=ppt/tags/tag73.xml><?xml version="1.0" encoding="utf-8"?>
<p:tagLst xmlns:p="http://schemas.openxmlformats.org/presentationml/2006/main">
  <p:tag name="AS_UNIQUEID" val="6592"/>
  <p:tag name="KSO_WM_BEAUTIFY_FLAG" val=""/>
</p:tagLst>
</file>

<file path=ppt/tags/tag74.xml><?xml version="1.0" encoding="utf-8"?>
<p:tagLst xmlns:p="http://schemas.openxmlformats.org/presentationml/2006/main">
  <p:tag name="AS_UNIQUEID" val="6593"/>
  <p:tag name="KSO_WM_BEAUTIFY_FLAG" val=""/>
</p:tagLst>
</file>

<file path=ppt/tags/tag75.xml><?xml version="1.0" encoding="utf-8"?>
<p:tagLst xmlns:p="http://schemas.openxmlformats.org/presentationml/2006/main">
  <p:tag name="AS_UNIQUEID" val="6594"/>
  <p:tag name="KSO_WM_BEAUTIFY_FLAG" val=""/>
</p:tagLst>
</file>

<file path=ppt/tags/tag76.xml><?xml version="1.0" encoding="utf-8"?>
<p:tagLst xmlns:p="http://schemas.openxmlformats.org/presentationml/2006/main">
  <p:tag name="AS_UNIQUEID" val="6595"/>
  <p:tag name="KSO_WM_BEAUTIFY_FLAG" val=""/>
</p:tagLst>
</file>

<file path=ppt/tags/tag77.xml><?xml version="1.0" encoding="utf-8"?>
<p:tagLst xmlns:p="http://schemas.openxmlformats.org/presentationml/2006/main">
  <p:tag name="AS_UNIQUEID" val="6597"/>
  <p:tag name="KSO_WM_BEAUTIFY_FLAG" val=""/>
</p:tagLst>
</file>

<file path=ppt/tags/tag78.xml><?xml version="1.0" encoding="utf-8"?>
<p:tagLst xmlns:p="http://schemas.openxmlformats.org/presentationml/2006/main">
  <p:tag name="AS_UNIQUEID" val="6598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.xml><?xml version="1.0" encoding="utf-8"?>
<p:tagLst xmlns:p="http://schemas.openxmlformats.org/presentationml/2006/main">
  <p:tag name="AS_UNIQUEID" val="6521"/>
  <p:tag name="KSO_WM_BEAUTIFY_FLAG" val=""/>
</p:tagLst>
</file>

<file path=ppt/tags/tag80.xml><?xml version="1.0" encoding="utf-8"?>
<p:tagLst xmlns:p="http://schemas.openxmlformats.org/presentationml/2006/main">
  <p:tag name="AS_UNIQUEID" val="6612"/>
  <p:tag name="KSO_WM_BEAUTIFY_FLAG" val=""/>
</p:tagLst>
</file>

<file path=ppt/tags/tag81.xml><?xml version="1.0" encoding="utf-8"?>
<p:tagLst xmlns:p="http://schemas.openxmlformats.org/presentationml/2006/main">
  <p:tag name="AS_UNIQUEID" val="6613"/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3.xml><?xml version="1.0" encoding="utf-8"?>
<p:tagLst xmlns:p="http://schemas.openxmlformats.org/presentationml/2006/main">
  <p:tag name="AS_UNIQUEID" val="1288"/>
  <p:tag name="KSO_WM_BEAUTIFY_FLAG" val=""/>
</p:tagLst>
</file>

<file path=ppt/tags/tag84.xml><?xml version="1.0" encoding="utf-8"?>
<p:tagLst xmlns:p="http://schemas.openxmlformats.org/presentationml/2006/main">
  <p:tag name="AS_UNIQUEID" val="2747"/>
  <p:tag name="KSO_WM_BEAUTIFY_FLAG" val=""/>
</p:tagLst>
</file>

<file path=ppt/tags/tag85.xml><?xml version="1.0" encoding="utf-8"?>
<p:tagLst xmlns:p="http://schemas.openxmlformats.org/presentationml/2006/main">
  <p:tag name="AS_UNIQUEID" val="1286"/>
  <p:tag name="KSO_WM_BEAUTIFY_FLAG" val=""/>
</p:tagLst>
</file>

<file path=ppt/tags/tag86.xml><?xml version="1.0" encoding="utf-8"?>
<p:tagLst xmlns:p="http://schemas.openxmlformats.org/presentationml/2006/main">
  <p:tag name="AS_UNIQUEID" val="1290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AS_UNIQUEID" val="1334"/>
  <p:tag name="KSO_WM_BEAUTIFY_FLAG" val=""/>
</p:tagLst>
</file>

<file path=ppt/tags/tag89.xml><?xml version="1.0" encoding="utf-8"?>
<p:tagLst xmlns:p="http://schemas.openxmlformats.org/presentationml/2006/main">
  <p:tag name="AS_UNIQUEID" val="1335"/>
  <p:tag name="KSO_WM_BEAUTIFY_FLAG" val=""/>
</p:tagLst>
</file>

<file path=ppt/tags/tag9.xml><?xml version="1.0" encoding="utf-8"?>
<p:tagLst xmlns:p="http://schemas.openxmlformats.org/presentationml/2006/main">
  <p:tag name="AS_UNIQUEID" val="6522"/>
  <p:tag name="KSO_WM_BEAUTIFY_FLAG" val=""/>
  <p:tag name="KSO_WM_UNIT_PLACING_PICTURE_USER_VIEWPORT" val="{&quot;height&quot;:2130,&quot;width&quot;:4350}"/>
</p:tagLst>
</file>

<file path=ppt/tags/tag90.xml><?xml version="1.0" encoding="utf-8"?>
<p:tagLst xmlns:p="http://schemas.openxmlformats.org/presentationml/2006/main">
  <p:tag name="AS_UNIQUEID" val="1338"/>
  <p:tag name="KSO_WM_BEAUTIFY_FLAG" val=""/>
</p:tagLst>
</file>

<file path=ppt/tags/tag91.xml><?xml version="1.0" encoding="utf-8"?>
<p:tagLst xmlns:p="http://schemas.openxmlformats.org/presentationml/2006/main">
  <p:tag name="AS_UNIQUEID" val="3737"/>
  <p:tag name="KSO_WM_BEAUTIFY_FLAG" val=""/>
</p:tagLst>
</file>

<file path=ppt/tags/tag92.xml><?xml version="1.0" encoding="utf-8"?>
<p:tagLst xmlns:p="http://schemas.openxmlformats.org/presentationml/2006/main">
  <p:tag name="AS_UNIQUEID" val="5223"/>
  <p:tag name="KSO_WM_BEAUTIFY_FLAG" val=""/>
</p:tagLst>
</file>

<file path=ppt/tags/tag93.xml><?xml version="1.0" encoding="utf-8"?>
<p:tagLst xmlns:p="http://schemas.openxmlformats.org/presentationml/2006/main">
  <p:tag name="AS_UNIQUEID" val="6618"/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AS_UNIQUEID" val="1414"/>
  <p:tag name="KSO_WM_BEAUTIFY_FLAG" val=""/>
</p:tagLst>
</file>

<file path=ppt/tags/tag96.xml><?xml version="1.0" encoding="utf-8"?>
<p:tagLst xmlns:p="http://schemas.openxmlformats.org/presentationml/2006/main">
  <p:tag name="AS_UNIQUEID" val="1417"/>
  <p:tag name="KSO_WM_BEAUTIFY_FLAG" val=""/>
</p:tagLst>
</file>

<file path=ppt/tags/tag97.xml><?xml version="1.0" encoding="utf-8"?>
<p:tagLst xmlns:p="http://schemas.openxmlformats.org/presentationml/2006/main">
  <p:tag name="AS_UNIQUEID" val="1423"/>
  <p:tag name="KSO_WM_BEAUTIFY_FLAG" val=""/>
  <p:tag name="KSO_WM_UNIT_TABLE_BEAUTIFY" val="smartTable{a52f381e-6873-4c62-93de-88b13743045a}"/>
  <p:tag name="TABLE_ENDDRAG_ORIGIN_RECT" val="460*234"/>
  <p:tag name="TABLE_ENDDRAG_RECT" val="33*240*460*234"/>
</p:tagLst>
</file>

<file path=ppt/tags/tag98.xml><?xml version="1.0" encoding="utf-8"?>
<p:tagLst xmlns:p="http://schemas.openxmlformats.org/presentationml/2006/main">
  <p:tag name="AS_UNIQUEID" val="1424"/>
  <p:tag name="KSO_WM_BEAUTIFY_FLAG" val=""/>
</p:tagLst>
</file>

<file path=ppt/tags/tag99.xml><?xml version="1.0" encoding="utf-8"?>
<p:tagLst xmlns:p="http://schemas.openxmlformats.org/presentationml/2006/main">
  <p:tag name="AS_UNIQUEID" val="1425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indent="0" fontAlgn="auto">
          <a:spcAft>
            <a:spcPts val="1200"/>
          </a:spcAft>
          <a:defRPr lang="en-US" altLang="zh-CN" sz="2500">
            <a:latin typeface="Times New Roman" panose="02020603050405020304" charset="0"/>
            <a:ea typeface="微软雅黑" panose="020B0503020204020204" charset="-122"/>
            <a:cs typeface="Times New Roman" panose="0202060305040502030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2304</Words>
  <Application>WPS 演示</Application>
  <PresentationFormat/>
  <Paragraphs>359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微软雅黑</vt:lpstr>
      <vt:lpstr>Wingdings</vt:lpstr>
      <vt:lpstr>黑体</vt:lpstr>
      <vt:lpstr>华文新魏</vt:lpstr>
      <vt:lpstr>等线</vt:lpstr>
      <vt:lpstr>Courier New</vt:lpstr>
      <vt:lpstr>Arial Unicode MS</vt:lpstr>
      <vt:lpstr>Calibri</vt:lpstr>
      <vt:lpstr>方正书宋_GBK</vt:lpstr>
      <vt:lpstr>Office 主题​​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2024-12-28T18:57:00Z</cp:lastPrinted>
  <dcterms:created xsi:type="dcterms:W3CDTF">2024-12-28T18:57:00Z</dcterms:created>
  <dcterms:modified xsi:type="dcterms:W3CDTF">2014-06-15T04:37:13Z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110E0D736CA84716B5D6FE6A846BDC5B_12</vt:lpwstr>
  </property>
  <property fmtid="{D5CDD505-2E9C-101B-9397-08002B2CF9AE}" pid="7" name="KSOProductBuildVer">
    <vt:lpwstr>2052-11.1.0.14036</vt:lpwstr>
  </property>
</Properties>
</file>