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4979" r:id="rId3"/>
    <p:sldId id="4996" r:id="rId4"/>
    <p:sldId id="4953" r:id="rId5"/>
    <p:sldId id="4982" r:id="rId6"/>
    <p:sldId id="4987" r:id="rId7"/>
    <p:sldId id="4983" r:id="rId8"/>
    <p:sldId id="4984" r:id="rId9"/>
    <p:sldId id="4985" r:id="rId10"/>
    <p:sldId id="4986" r:id="rId11"/>
    <p:sldId id="4988" r:id="rId12"/>
    <p:sldId id="4989" r:id="rId13"/>
    <p:sldId id="5012" r:id="rId14"/>
    <p:sldId id="5016" r:id="rId15"/>
    <p:sldId id="4992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260" y="-72"/>
      </p:cViewPr>
      <p:guideLst>
        <p:guide orient="horz" pos="22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257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tags" Target="../tags/tag19.xml" /><Relationship Id="rId7" Type="http://schemas.openxmlformats.org/officeDocument/2006/relationships/tags" Target="../tags/tag2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A0D79-0C60-4699-B55C-06E7A329915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7A8B9-AC85-4888-BBC9-F7D57F29092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tags" Target="../tags/tag3.xml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043844" y="2248650"/>
            <a:ext cx="3049184" cy="3049184"/>
          </a:xfrm>
          <a:custGeom>
            <a:gdLst>
              <a:gd name="connsiteX0" fmla="*/ 1524592 w 3049184"/>
              <a:gd name="connsiteY0" fmla="*/ 0 h 3049184"/>
              <a:gd name="connsiteX1" fmla="*/ 3049184 w 3049184"/>
              <a:gd name="connsiteY1" fmla="*/ 1524592 h 3049184"/>
              <a:gd name="connsiteX2" fmla="*/ 1524592 w 3049184"/>
              <a:gd name="connsiteY2" fmla="*/ 3049184 h 3049184"/>
              <a:gd name="connsiteX3" fmla="*/ 0 w 3049184"/>
              <a:gd name="connsiteY3" fmla="*/ 1524592 h 3049184"/>
              <a:gd name="connsiteX4" fmla="*/ 1524592 w 3049184"/>
              <a:gd name="connsiteY4" fmla="*/ 0 h 30491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184" h="3049184">
                <a:moveTo>
                  <a:pt x="1524592" y="0"/>
                </a:moveTo>
                <a:cubicBezTo>
                  <a:pt x="2366601" y="0"/>
                  <a:pt x="3049184" y="682583"/>
                  <a:pt x="3049184" y="1524592"/>
                </a:cubicBezTo>
                <a:cubicBezTo>
                  <a:pt x="3049184" y="2366601"/>
                  <a:pt x="2366601" y="3049184"/>
                  <a:pt x="1524592" y="3049184"/>
                </a:cubicBezTo>
                <a:cubicBezTo>
                  <a:pt x="682583" y="3049184"/>
                  <a:pt x="0" y="2366601"/>
                  <a:pt x="0" y="1524592"/>
                </a:cubicBezTo>
                <a:cubicBezTo>
                  <a:pt x="0" y="682583"/>
                  <a:pt x="682583" y="0"/>
                  <a:pt x="15245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253298" y="3109887"/>
            <a:ext cx="2352676" cy="2352676"/>
          </a:xfrm>
          <a:custGeom>
            <a:gdLst>
              <a:gd name="connsiteX0" fmla="*/ 1176338 w 2352676"/>
              <a:gd name="connsiteY0" fmla="*/ 0 h 2352676"/>
              <a:gd name="connsiteX1" fmla="*/ 2352676 w 2352676"/>
              <a:gd name="connsiteY1" fmla="*/ 1176338 h 2352676"/>
              <a:gd name="connsiteX2" fmla="*/ 1176338 w 2352676"/>
              <a:gd name="connsiteY2" fmla="*/ 2352676 h 2352676"/>
              <a:gd name="connsiteX3" fmla="*/ 0 w 2352676"/>
              <a:gd name="connsiteY3" fmla="*/ 1176338 h 2352676"/>
              <a:gd name="connsiteX4" fmla="*/ 1176338 w 2352676"/>
              <a:gd name="connsiteY4" fmla="*/ 0 h 23526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76" h="2352676">
                <a:moveTo>
                  <a:pt x="1176338" y="0"/>
                </a:moveTo>
                <a:cubicBezTo>
                  <a:pt x="1826012" y="0"/>
                  <a:pt x="2352676" y="526664"/>
                  <a:pt x="2352676" y="1176338"/>
                </a:cubicBezTo>
                <a:cubicBezTo>
                  <a:pt x="2352676" y="1826012"/>
                  <a:pt x="1826012" y="2352676"/>
                  <a:pt x="1176338" y="2352676"/>
                </a:cubicBezTo>
                <a:cubicBezTo>
                  <a:pt x="526664" y="2352676"/>
                  <a:pt x="0" y="1826012"/>
                  <a:pt x="0" y="1176338"/>
                </a:cubicBezTo>
                <a:cubicBezTo>
                  <a:pt x="0" y="526664"/>
                  <a:pt x="526664" y="0"/>
                  <a:pt x="11763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995510" y="2470106"/>
            <a:ext cx="2595120" cy="2595118"/>
          </a:xfrm>
          <a:custGeom>
            <a:gdLst>
              <a:gd name="connsiteX0" fmla="*/ 1297560 w 2595120"/>
              <a:gd name="connsiteY0" fmla="*/ 0 h 2595118"/>
              <a:gd name="connsiteX1" fmla="*/ 2595120 w 2595120"/>
              <a:gd name="connsiteY1" fmla="*/ 1297559 h 2595118"/>
              <a:gd name="connsiteX2" fmla="*/ 1297560 w 2595120"/>
              <a:gd name="connsiteY2" fmla="*/ 2595118 h 2595118"/>
              <a:gd name="connsiteX3" fmla="*/ 0 w 2595120"/>
              <a:gd name="connsiteY3" fmla="*/ 1297559 h 2595118"/>
              <a:gd name="connsiteX4" fmla="*/ 1297560 w 2595120"/>
              <a:gd name="connsiteY4" fmla="*/ 0 h 25951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5120" h="2595118">
                <a:moveTo>
                  <a:pt x="1297560" y="0"/>
                </a:moveTo>
                <a:cubicBezTo>
                  <a:pt x="2014183" y="0"/>
                  <a:pt x="2595120" y="580937"/>
                  <a:pt x="2595120" y="1297559"/>
                </a:cubicBezTo>
                <a:cubicBezTo>
                  <a:pt x="2595120" y="2014181"/>
                  <a:pt x="2014183" y="2595118"/>
                  <a:pt x="1297560" y="2595118"/>
                </a:cubicBezTo>
                <a:cubicBezTo>
                  <a:pt x="580937" y="2595118"/>
                  <a:pt x="0" y="2014181"/>
                  <a:pt x="0" y="1297559"/>
                </a:cubicBezTo>
                <a:cubicBezTo>
                  <a:pt x="0" y="580937"/>
                  <a:pt x="580937" y="0"/>
                  <a:pt x="12975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4673600" y="2675606"/>
            <a:ext cx="2844800" cy="2762398"/>
          </a:xfrm>
          <a:custGeom>
            <a:gdLst>
              <a:gd name="connsiteX0" fmla="*/ 1422400 w 2844800"/>
              <a:gd name="connsiteY0" fmla="*/ 0 h 2762398"/>
              <a:gd name="connsiteX1" fmla="*/ 2844800 w 2844800"/>
              <a:gd name="connsiteY1" fmla="*/ 1381199 h 2762398"/>
              <a:gd name="connsiteX2" fmla="*/ 1422400 w 2844800"/>
              <a:gd name="connsiteY2" fmla="*/ 2762398 h 2762398"/>
              <a:gd name="connsiteX3" fmla="*/ 0 w 2844800"/>
              <a:gd name="connsiteY3" fmla="*/ 1381199 h 2762398"/>
              <a:gd name="connsiteX4" fmla="*/ 1422400 w 2844800"/>
              <a:gd name="connsiteY4" fmla="*/ 0 h 2762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800" h="2762398">
                <a:moveTo>
                  <a:pt x="1422400" y="0"/>
                </a:moveTo>
                <a:cubicBezTo>
                  <a:pt x="2207970" y="0"/>
                  <a:pt x="2844800" y="618384"/>
                  <a:pt x="2844800" y="1381199"/>
                </a:cubicBezTo>
                <a:cubicBezTo>
                  <a:pt x="2844800" y="2144014"/>
                  <a:pt x="2207970" y="2762398"/>
                  <a:pt x="1422400" y="2762398"/>
                </a:cubicBezTo>
                <a:cubicBezTo>
                  <a:pt x="636830" y="2762398"/>
                  <a:pt x="0" y="2144014"/>
                  <a:pt x="0" y="1381199"/>
                </a:cubicBezTo>
                <a:cubicBezTo>
                  <a:pt x="0" y="618384"/>
                  <a:pt x="636830" y="0"/>
                  <a:pt x="1422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png" /><Relationship Id="rId11" Type="http://schemas.openxmlformats.org/officeDocument/2006/relationships/tags" Target="../tags/tag13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ags" Target="../tags/tag12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8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21.xml" /><Relationship Id="rId3" Type="http://schemas.openxmlformats.org/officeDocument/2006/relationships/tags" Target="../tags/tag22.xml" /><Relationship Id="rId4" Type="http://schemas.openxmlformats.org/officeDocument/2006/relationships/image" Target="../media/image2.png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tags" Target="../tags/tag2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08.xml" /><Relationship Id="rId11" Type="http://schemas.openxmlformats.org/officeDocument/2006/relationships/tags" Target="../tags/tag209.xml" /><Relationship Id="rId12" Type="http://schemas.openxmlformats.org/officeDocument/2006/relationships/tags" Target="../tags/tag210.xml" /><Relationship Id="rId13" Type="http://schemas.openxmlformats.org/officeDocument/2006/relationships/tags" Target="../tags/tag211.xml" /><Relationship Id="rId14" Type="http://schemas.openxmlformats.org/officeDocument/2006/relationships/tags" Target="../tags/tag212.xml" /><Relationship Id="rId15" Type="http://schemas.openxmlformats.org/officeDocument/2006/relationships/tags" Target="../tags/tag213.xml" /><Relationship Id="rId16" Type="http://schemas.openxmlformats.org/officeDocument/2006/relationships/tags" Target="../tags/tag214.xml" /><Relationship Id="rId17" Type="http://schemas.openxmlformats.org/officeDocument/2006/relationships/tags" Target="../tags/tag215.xml" /><Relationship Id="rId18" Type="http://schemas.openxmlformats.org/officeDocument/2006/relationships/tags" Target="../tags/tag216.xml" /><Relationship Id="rId19" Type="http://schemas.openxmlformats.org/officeDocument/2006/relationships/image" Target="../media/image9.png" /><Relationship Id="rId2" Type="http://schemas.openxmlformats.org/officeDocument/2006/relationships/tags" Target="../tags/tag200.xml" /><Relationship Id="rId20" Type="http://schemas.openxmlformats.org/officeDocument/2006/relationships/tags" Target="../tags/tag217.xml" /><Relationship Id="rId3" Type="http://schemas.openxmlformats.org/officeDocument/2006/relationships/tags" Target="../tags/tag201.xml" /><Relationship Id="rId4" Type="http://schemas.openxmlformats.org/officeDocument/2006/relationships/tags" Target="../tags/tag202.xml" /><Relationship Id="rId5" Type="http://schemas.openxmlformats.org/officeDocument/2006/relationships/tags" Target="../tags/tag203.xml" /><Relationship Id="rId6" Type="http://schemas.openxmlformats.org/officeDocument/2006/relationships/tags" Target="../tags/tag204.xml" /><Relationship Id="rId7" Type="http://schemas.openxmlformats.org/officeDocument/2006/relationships/tags" Target="../tags/tag205.xml" /><Relationship Id="rId8" Type="http://schemas.openxmlformats.org/officeDocument/2006/relationships/tags" Target="../tags/tag206.xml" /><Relationship Id="rId9" Type="http://schemas.openxmlformats.org/officeDocument/2006/relationships/tags" Target="../tags/tag20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225.xml" /><Relationship Id="rId12" Type="http://schemas.openxmlformats.org/officeDocument/2006/relationships/tags" Target="../tags/tag226.xml" /><Relationship Id="rId13" Type="http://schemas.openxmlformats.org/officeDocument/2006/relationships/tags" Target="../tags/tag227.xml" /><Relationship Id="rId14" Type="http://schemas.openxmlformats.org/officeDocument/2006/relationships/image" Target="../media/image12.png" /><Relationship Id="rId15" Type="http://schemas.openxmlformats.org/officeDocument/2006/relationships/tags" Target="../tags/tag228.xml" /><Relationship Id="rId16" Type="http://schemas.openxmlformats.org/officeDocument/2006/relationships/tags" Target="../tags/tag229.xml" /><Relationship Id="rId17" Type="http://schemas.openxmlformats.org/officeDocument/2006/relationships/image" Target="../media/image13.png" /><Relationship Id="rId18" Type="http://schemas.openxmlformats.org/officeDocument/2006/relationships/tags" Target="../tags/tag230.xml" /><Relationship Id="rId19" Type="http://schemas.openxmlformats.org/officeDocument/2006/relationships/tags" Target="../tags/tag231.xml" /><Relationship Id="rId2" Type="http://schemas.openxmlformats.org/officeDocument/2006/relationships/tags" Target="../tags/tag218.xml" /><Relationship Id="rId20" Type="http://schemas.openxmlformats.org/officeDocument/2006/relationships/tags" Target="../tags/tag232.xml" /><Relationship Id="rId21" Type="http://schemas.openxmlformats.org/officeDocument/2006/relationships/tags" Target="../tags/tag233.xml" /><Relationship Id="rId22" Type="http://schemas.openxmlformats.org/officeDocument/2006/relationships/tags" Target="../tags/tag234.xml" /><Relationship Id="rId23" Type="http://schemas.openxmlformats.org/officeDocument/2006/relationships/tags" Target="../tags/tag235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image" Target="../media/image10.png" /><Relationship Id="rId9" Type="http://schemas.openxmlformats.org/officeDocument/2006/relationships/tags" Target="../tags/tag22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36.xml" /><Relationship Id="rId3" Type="http://schemas.openxmlformats.org/officeDocument/2006/relationships/tags" Target="../tags/tag237.xml" /><Relationship Id="rId4" Type="http://schemas.openxmlformats.org/officeDocument/2006/relationships/tags" Target="../tags/tag238.xml" /><Relationship Id="rId5" Type="http://schemas.openxmlformats.org/officeDocument/2006/relationships/tags" Target="../tags/tag239.xml" /><Relationship Id="rId6" Type="http://schemas.openxmlformats.org/officeDocument/2006/relationships/tags" Target="../tags/tag240.xml" /><Relationship Id="rId7" Type="http://schemas.openxmlformats.org/officeDocument/2006/relationships/tags" Target="../tags/tag241.xml" /><Relationship Id="rId8" Type="http://schemas.openxmlformats.org/officeDocument/2006/relationships/tags" Target="../tags/tag24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43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image" Target="../media/image14.png" /><Relationship Id="rId7" Type="http://schemas.openxmlformats.org/officeDocument/2006/relationships/tags" Target="../tags/tag247.xml" /><Relationship Id="rId8" Type="http://schemas.openxmlformats.org/officeDocument/2006/relationships/image" Target="../media/image15.jpeg" /><Relationship Id="rId9" Type="http://schemas.openxmlformats.org/officeDocument/2006/relationships/tags" Target="../tags/tag24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49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Relationship Id="rId7" Type="http://schemas.openxmlformats.org/officeDocument/2006/relationships/tags" Target="../tags/tag254.xml" /><Relationship Id="rId8" Type="http://schemas.openxmlformats.org/officeDocument/2006/relationships/tags" Target="../tags/tag255.xml" /><Relationship Id="rId9" Type="http://schemas.openxmlformats.org/officeDocument/2006/relationships/tags" Target="../tags/tag25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9.xml" /><Relationship Id="rId11" Type="http://schemas.openxmlformats.org/officeDocument/2006/relationships/tags" Target="../tags/tag40.xml" /><Relationship Id="rId12" Type="http://schemas.openxmlformats.org/officeDocument/2006/relationships/tags" Target="../tags/tag41.xml" /><Relationship Id="rId13" Type="http://schemas.openxmlformats.org/officeDocument/2006/relationships/tags" Target="../tags/tag42.xml" /><Relationship Id="rId14" Type="http://schemas.openxmlformats.org/officeDocument/2006/relationships/tags" Target="../tags/tag43.xml" /><Relationship Id="rId15" Type="http://schemas.openxmlformats.org/officeDocument/2006/relationships/tags" Target="../tags/tag44.xml" /><Relationship Id="rId16" Type="http://schemas.openxmlformats.org/officeDocument/2006/relationships/tags" Target="../tags/tag45.xml" /><Relationship Id="rId17" Type="http://schemas.openxmlformats.org/officeDocument/2006/relationships/tags" Target="../tags/tag46.xml" /><Relationship Id="rId18" Type="http://schemas.openxmlformats.org/officeDocument/2006/relationships/tags" Target="../tags/tag47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image" Target="../media/image3.png" /><Relationship Id="rId6" Type="http://schemas.openxmlformats.org/officeDocument/2006/relationships/tags" Target="../tags/tag36.xml" /><Relationship Id="rId7" Type="http://schemas.openxmlformats.org/officeDocument/2006/relationships/image" Target="../media/image4.jpeg" /><Relationship Id="rId8" Type="http://schemas.openxmlformats.org/officeDocument/2006/relationships/tags" Target="../tags/tag37.xml" /><Relationship Id="rId9" Type="http://schemas.openxmlformats.org/officeDocument/2006/relationships/tags" Target="../tags/tag3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56.xml" /><Relationship Id="rId11" Type="http://schemas.openxmlformats.org/officeDocument/2006/relationships/tags" Target="../tags/tag57.xml" /><Relationship Id="rId2" Type="http://schemas.openxmlformats.org/officeDocument/2006/relationships/tags" Target="../tags/tag48.xml" /><Relationship Id="rId3" Type="http://schemas.openxmlformats.org/officeDocument/2006/relationships/tags" Target="../tags/tag49.xml" /><Relationship Id="rId4" Type="http://schemas.openxmlformats.org/officeDocument/2006/relationships/tags" Target="../tags/tag50.xml" /><Relationship Id="rId5" Type="http://schemas.openxmlformats.org/officeDocument/2006/relationships/tags" Target="../tags/tag51.xml" /><Relationship Id="rId6" Type="http://schemas.openxmlformats.org/officeDocument/2006/relationships/tags" Target="../tags/tag52.xml" /><Relationship Id="rId7" Type="http://schemas.openxmlformats.org/officeDocument/2006/relationships/tags" Target="../tags/tag53.xml" /><Relationship Id="rId8" Type="http://schemas.openxmlformats.org/officeDocument/2006/relationships/tags" Target="../tags/tag54.xml" /><Relationship Id="rId9" Type="http://schemas.openxmlformats.org/officeDocument/2006/relationships/tags" Target="../tags/tag5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6.xml" /><Relationship Id="rId11" Type="http://schemas.openxmlformats.org/officeDocument/2006/relationships/tags" Target="../tags/tag67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ags" Target="../tags/tag74.xml" /><Relationship Id="rId19" Type="http://schemas.openxmlformats.org/officeDocument/2006/relationships/tags" Target="../tags/tag75.xml" /><Relationship Id="rId2" Type="http://schemas.openxmlformats.org/officeDocument/2006/relationships/tags" Target="../tags/tag58.xml" /><Relationship Id="rId20" Type="http://schemas.openxmlformats.org/officeDocument/2006/relationships/tags" Target="../tags/tag76.xml" /><Relationship Id="rId21" Type="http://schemas.openxmlformats.org/officeDocument/2006/relationships/image" Target="../media/image5.png" /><Relationship Id="rId22" Type="http://schemas.openxmlformats.org/officeDocument/2006/relationships/tags" Target="../tags/tag77.xml" /><Relationship Id="rId23" Type="http://schemas.openxmlformats.org/officeDocument/2006/relationships/image" Target="../media/image6.png" /><Relationship Id="rId24" Type="http://schemas.openxmlformats.org/officeDocument/2006/relationships/tags" Target="../tags/tag78.xml" /><Relationship Id="rId25" Type="http://schemas.openxmlformats.org/officeDocument/2006/relationships/image" Target="../media/image7.png" /><Relationship Id="rId26" Type="http://schemas.openxmlformats.org/officeDocument/2006/relationships/tags" Target="../tags/tag79.xml" /><Relationship Id="rId27" Type="http://schemas.openxmlformats.org/officeDocument/2006/relationships/image" Target="../media/image8.png" /><Relationship Id="rId28" Type="http://schemas.openxmlformats.org/officeDocument/2006/relationships/tags" Target="../tags/tag80.xml" /><Relationship Id="rId29" Type="http://schemas.openxmlformats.org/officeDocument/2006/relationships/tags" Target="../tags/tag81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90.xml" /><Relationship Id="rId11" Type="http://schemas.openxmlformats.org/officeDocument/2006/relationships/tags" Target="../tags/tag91.xml" /><Relationship Id="rId12" Type="http://schemas.openxmlformats.org/officeDocument/2006/relationships/tags" Target="../tags/tag92.xml" /><Relationship Id="rId13" Type="http://schemas.openxmlformats.org/officeDocument/2006/relationships/tags" Target="../tags/tag93.xml" /><Relationship Id="rId14" Type="http://schemas.openxmlformats.org/officeDocument/2006/relationships/tags" Target="../tags/tag94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Relationship Id="rId7" Type="http://schemas.openxmlformats.org/officeDocument/2006/relationships/tags" Target="../tags/tag87.xml" /><Relationship Id="rId8" Type="http://schemas.openxmlformats.org/officeDocument/2006/relationships/tags" Target="../tags/tag88.xml" /><Relationship Id="rId9" Type="http://schemas.openxmlformats.org/officeDocument/2006/relationships/tags" Target="../tags/tag8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03.xml" /><Relationship Id="rId11" Type="http://schemas.openxmlformats.org/officeDocument/2006/relationships/tags" Target="../tags/tag104.xml" /><Relationship Id="rId12" Type="http://schemas.openxmlformats.org/officeDocument/2006/relationships/tags" Target="../tags/tag105.xml" /><Relationship Id="rId13" Type="http://schemas.openxmlformats.org/officeDocument/2006/relationships/tags" Target="../tags/tag106.xml" /><Relationship Id="rId14" Type="http://schemas.openxmlformats.org/officeDocument/2006/relationships/tags" Target="../tags/tag107.xml" /><Relationship Id="rId15" Type="http://schemas.openxmlformats.org/officeDocument/2006/relationships/tags" Target="../tags/tag108.xml" /><Relationship Id="rId16" Type="http://schemas.openxmlformats.org/officeDocument/2006/relationships/tags" Target="../tags/tag109.xml" /><Relationship Id="rId17" Type="http://schemas.openxmlformats.org/officeDocument/2006/relationships/tags" Target="../tags/tag110.xml" /><Relationship Id="rId18" Type="http://schemas.openxmlformats.org/officeDocument/2006/relationships/tags" Target="../tags/tag111.xml" /><Relationship Id="rId19" Type="http://schemas.openxmlformats.org/officeDocument/2006/relationships/tags" Target="../tags/tag112.xml" /><Relationship Id="rId2" Type="http://schemas.openxmlformats.org/officeDocument/2006/relationships/tags" Target="../tags/tag95.xml" /><Relationship Id="rId20" Type="http://schemas.openxmlformats.org/officeDocument/2006/relationships/tags" Target="../tags/tag113.xml" /><Relationship Id="rId21" Type="http://schemas.openxmlformats.org/officeDocument/2006/relationships/tags" Target="../tags/tag114.xml" /><Relationship Id="rId22" Type="http://schemas.openxmlformats.org/officeDocument/2006/relationships/tags" Target="../tags/tag115.xml" /><Relationship Id="rId23" Type="http://schemas.openxmlformats.org/officeDocument/2006/relationships/tags" Target="../tags/tag116.xml" /><Relationship Id="rId24" Type="http://schemas.openxmlformats.org/officeDocument/2006/relationships/tags" Target="../tags/tag117.xml" /><Relationship Id="rId25" Type="http://schemas.openxmlformats.org/officeDocument/2006/relationships/tags" Target="../tags/tag118.xml" /><Relationship Id="rId26" Type="http://schemas.openxmlformats.org/officeDocument/2006/relationships/tags" Target="../tags/tag119.xml" /><Relationship Id="rId27" Type="http://schemas.openxmlformats.org/officeDocument/2006/relationships/tags" Target="../tags/tag120.xml" /><Relationship Id="rId28" Type="http://schemas.openxmlformats.org/officeDocument/2006/relationships/tags" Target="../tags/tag121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tags" Target="../tags/tag100.xml" /><Relationship Id="rId8" Type="http://schemas.openxmlformats.org/officeDocument/2006/relationships/tags" Target="../tags/tag101.xml" /><Relationship Id="rId9" Type="http://schemas.openxmlformats.org/officeDocument/2006/relationships/tags" Target="../tags/tag10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30.xml" /><Relationship Id="rId11" Type="http://schemas.openxmlformats.org/officeDocument/2006/relationships/tags" Target="../tags/tag131.xml" /><Relationship Id="rId12" Type="http://schemas.openxmlformats.org/officeDocument/2006/relationships/tags" Target="../tags/tag132.xml" /><Relationship Id="rId13" Type="http://schemas.openxmlformats.org/officeDocument/2006/relationships/tags" Target="../tags/tag133.xml" /><Relationship Id="rId14" Type="http://schemas.openxmlformats.org/officeDocument/2006/relationships/tags" Target="../tags/tag134.xml" /><Relationship Id="rId15" Type="http://schemas.openxmlformats.org/officeDocument/2006/relationships/tags" Target="../tags/tag135.xml" /><Relationship Id="rId16" Type="http://schemas.openxmlformats.org/officeDocument/2006/relationships/tags" Target="../tags/tag136.xml" /><Relationship Id="rId17" Type="http://schemas.openxmlformats.org/officeDocument/2006/relationships/tags" Target="../tags/tag137.xml" /><Relationship Id="rId18" Type="http://schemas.openxmlformats.org/officeDocument/2006/relationships/tags" Target="../tags/tag138.xml" /><Relationship Id="rId19" Type="http://schemas.openxmlformats.org/officeDocument/2006/relationships/tags" Target="../tags/tag139.xml" /><Relationship Id="rId2" Type="http://schemas.openxmlformats.org/officeDocument/2006/relationships/tags" Target="../tags/tag122.xml" /><Relationship Id="rId20" Type="http://schemas.openxmlformats.org/officeDocument/2006/relationships/tags" Target="../tags/tag140.xml" /><Relationship Id="rId21" Type="http://schemas.openxmlformats.org/officeDocument/2006/relationships/tags" Target="../tags/tag141.xml" /><Relationship Id="rId22" Type="http://schemas.openxmlformats.org/officeDocument/2006/relationships/tags" Target="../tags/tag142.xml" /><Relationship Id="rId23" Type="http://schemas.openxmlformats.org/officeDocument/2006/relationships/tags" Target="../tags/tag143.xml" /><Relationship Id="rId24" Type="http://schemas.openxmlformats.org/officeDocument/2006/relationships/tags" Target="../tags/tag144.xml" /><Relationship Id="rId25" Type="http://schemas.openxmlformats.org/officeDocument/2006/relationships/tags" Target="../tags/tag145.xml" /><Relationship Id="rId26" Type="http://schemas.openxmlformats.org/officeDocument/2006/relationships/tags" Target="../tags/tag146.xml" /><Relationship Id="rId27" Type="http://schemas.openxmlformats.org/officeDocument/2006/relationships/tags" Target="../tags/tag147.xml" /><Relationship Id="rId28" Type="http://schemas.openxmlformats.org/officeDocument/2006/relationships/tags" Target="../tags/tag148.xml" /><Relationship Id="rId29" Type="http://schemas.openxmlformats.org/officeDocument/2006/relationships/tags" Target="../tags/tag149.xml" /><Relationship Id="rId3" Type="http://schemas.openxmlformats.org/officeDocument/2006/relationships/tags" Target="../tags/tag123.xml" /><Relationship Id="rId30" Type="http://schemas.openxmlformats.org/officeDocument/2006/relationships/tags" Target="../tags/tag150.xml" /><Relationship Id="rId31" Type="http://schemas.openxmlformats.org/officeDocument/2006/relationships/tags" Target="../tags/tag151.xml" /><Relationship Id="rId32" Type="http://schemas.openxmlformats.org/officeDocument/2006/relationships/tags" Target="../tags/tag152.xml" /><Relationship Id="rId4" Type="http://schemas.openxmlformats.org/officeDocument/2006/relationships/tags" Target="../tags/tag124.xml" /><Relationship Id="rId5" Type="http://schemas.openxmlformats.org/officeDocument/2006/relationships/tags" Target="../tags/tag125.xml" /><Relationship Id="rId6" Type="http://schemas.openxmlformats.org/officeDocument/2006/relationships/tags" Target="../tags/tag126.xml" /><Relationship Id="rId7" Type="http://schemas.openxmlformats.org/officeDocument/2006/relationships/tags" Target="../tags/tag127.xml" /><Relationship Id="rId8" Type="http://schemas.openxmlformats.org/officeDocument/2006/relationships/tags" Target="../tags/tag128.xml" /><Relationship Id="rId9" Type="http://schemas.openxmlformats.org/officeDocument/2006/relationships/tags" Target="../tags/tag12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1.xml" /><Relationship Id="rId11" Type="http://schemas.openxmlformats.org/officeDocument/2006/relationships/tags" Target="../tags/tag162.xml" /><Relationship Id="rId12" Type="http://schemas.openxmlformats.org/officeDocument/2006/relationships/tags" Target="../tags/tag163.xml" /><Relationship Id="rId13" Type="http://schemas.openxmlformats.org/officeDocument/2006/relationships/tags" Target="../tags/tag164.xml" /><Relationship Id="rId14" Type="http://schemas.openxmlformats.org/officeDocument/2006/relationships/tags" Target="../tags/tag165.xml" /><Relationship Id="rId15" Type="http://schemas.openxmlformats.org/officeDocument/2006/relationships/tags" Target="../tags/tag166.xml" /><Relationship Id="rId16" Type="http://schemas.openxmlformats.org/officeDocument/2006/relationships/tags" Target="../tags/tag167.xml" /><Relationship Id="rId17" Type="http://schemas.openxmlformats.org/officeDocument/2006/relationships/tags" Target="../tags/tag168.xml" /><Relationship Id="rId18" Type="http://schemas.openxmlformats.org/officeDocument/2006/relationships/tags" Target="../tags/tag169.xml" /><Relationship Id="rId19" Type="http://schemas.openxmlformats.org/officeDocument/2006/relationships/tags" Target="../tags/tag170.xml" /><Relationship Id="rId2" Type="http://schemas.openxmlformats.org/officeDocument/2006/relationships/tags" Target="../tags/tag153.xml" /><Relationship Id="rId20" Type="http://schemas.openxmlformats.org/officeDocument/2006/relationships/tags" Target="../tags/tag171.xml" /><Relationship Id="rId21" Type="http://schemas.openxmlformats.org/officeDocument/2006/relationships/tags" Target="../tags/tag172.xml" /><Relationship Id="rId22" Type="http://schemas.openxmlformats.org/officeDocument/2006/relationships/tags" Target="../tags/tag173.xml" /><Relationship Id="rId23" Type="http://schemas.openxmlformats.org/officeDocument/2006/relationships/tags" Target="../tags/tag174.xml" /><Relationship Id="rId24" Type="http://schemas.openxmlformats.org/officeDocument/2006/relationships/tags" Target="../tags/tag175.xml" /><Relationship Id="rId25" Type="http://schemas.openxmlformats.org/officeDocument/2006/relationships/tags" Target="../tags/tag176.xml" /><Relationship Id="rId26" Type="http://schemas.openxmlformats.org/officeDocument/2006/relationships/tags" Target="../tags/tag177.xml" /><Relationship Id="rId27" Type="http://schemas.openxmlformats.org/officeDocument/2006/relationships/tags" Target="../tags/tag178.xml" /><Relationship Id="rId28" Type="http://schemas.openxmlformats.org/officeDocument/2006/relationships/tags" Target="../tags/tag179.xml" /><Relationship Id="rId29" Type="http://schemas.openxmlformats.org/officeDocument/2006/relationships/tags" Target="../tags/tag180.xml" /><Relationship Id="rId3" Type="http://schemas.openxmlformats.org/officeDocument/2006/relationships/tags" Target="../tags/tag154.xml" /><Relationship Id="rId30" Type="http://schemas.openxmlformats.org/officeDocument/2006/relationships/tags" Target="../tags/tag181.xml" /><Relationship Id="rId31" Type="http://schemas.openxmlformats.org/officeDocument/2006/relationships/tags" Target="../tags/tag182.xml" /><Relationship Id="rId32" Type="http://schemas.openxmlformats.org/officeDocument/2006/relationships/tags" Target="../tags/tag183.xml" /><Relationship Id="rId33" Type="http://schemas.openxmlformats.org/officeDocument/2006/relationships/tags" Target="../tags/tag184.xml" /><Relationship Id="rId34" Type="http://schemas.openxmlformats.org/officeDocument/2006/relationships/tags" Target="../tags/tag185.xml" /><Relationship Id="rId35" Type="http://schemas.openxmlformats.org/officeDocument/2006/relationships/tags" Target="../tags/tag186.xml" /><Relationship Id="rId36" Type="http://schemas.openxmlformats.org/officeDocument/2006/relationships/tags" Target="../tags/tag187.xml" /><Relationship Id="rId37" Type="http://schemas.openxmlformats.org/officeDocument/2006/relationships/tags" Target="../tags/tag188.xml" /><Relationship Id="rId38" Type="http://schemas.openxmlformats.org/officeDocument/2006/relationships/tags" Target="../tags/tag189.xml" /><Relationship Id="rId39" Type="http://schemas.openxmlformats.org/officeDocument/2006/relationships/tags" Target="../tags/tag190.xml" /><Relationship Id="rId4" Type="http://schemas.openxmlformats.org/officeDocument/2006/relationships/tags" Target="../tags/tag155.xml" /><Relationship Id="rId40" Type="http://schemas.openxmlformats.org/officeDocument/2006/relationships/tags" Target="../tags/tag191.xml" /><Relationship Id="rId41" Type="http://schemas.openxmlformats.org/officeDocument/2006/relationships/tags" Target="../tags/tag192.xml" /><Relationship Id="rId42" Type="http://schemas.openxmlformats.org/officeDocument/2006/relationships/tags" Target="../tags/tag193.xml" /><Relationship Id="rId43" Type="http://schemas.openxmlformats.org/officeDocument/2006/relationships/tags" Target="../tags/tag194.xml" /><Relationship Id="rId44" Type="http://schemas.openxmlformats.org/officeDocument/2006/relationships/tags" Target="../tags/tag195.xml" /><Relationship Id="rId45" Type="http://schemas.openxmlformats.org/officeDocument/2006/relationships/tags" Target="../tags/tag196.xml" /><Relationship Id="rId46" Type="http://schemas.openxmlformats.org/officeDocument/2006/relationships/tags" Target="../tags/tag197.xml" /><Relationship Id="rId47" Type="http://schemas.openxmlformats.org/officeDocument/2006/relationships/tags" Target="../tags/tag198.xml" /><Relationship Id="rId48" Type="http://schemas.openxmlformats.org/officeDocument/2006/relationships/tags" Target="../tags/tag199.xml" /><Relationship Id="rId5" Type="http://schemas.openxmlformats.org/officeDocument/2006/relationships/tags" Target="../tags/tag156.xml" /><Relationship Id="rId6" Type="http://schemas.openxmlformats.org/officeDocument/2006/relationships/tags" Target="../tags/tag157.xml" /><Relationship Id="rId7" Type="http://schemas.openxmlformats.org/officeDocument/2006/relationships/tags" Target="../tags/tag158.xml" /><Relationship Id="rId8" Type="http://schemas.openxmlformats.org/officeDocument/2006/relationships/tags" Target="../tags/tag159.xml" /><Relationship Id="rId9" Type="http://schemas.openxmlformats.org/officeDocument/2006/relationships/tags" Target="../tags/tag16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Rectangle 8" title="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t="4598"/>
          <a:stretch>
            <a:fillRect/>
          </a:stretch>
        </p:blipFill>
        <p:spPr>
          <a:xfrm>
            <a:off x="20" y="-3973"/>
            <a:ext cx="12191980" cy="6856718"/>
          </a:xfrm>
          <a:prstGeom prst="rect">
            <a:avLst/>
          </a:prstGeom>
        </p:spPr>
      </p:pic>
      <p:sp>
        <p:nvSpPr>
          <p:cNvPr id="19" name="文本框 18" title=""/>
          <p:cNvSpPr txBox="1"/>
          <p:nvPr>
            <p:custDataLst>
              <p:tags r:id="rId6"/>
            </p:custDataLst>
          </p:nvPr>
        </p:nvSpPr>
        <p:spPr>
          <a:xfrm>
            <a:off x="2414270" y="1582420"/>
            <a:ext cx="7695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键的极性对化学性质的影响</a:t>
            </a:r>
            <a:endParaRPr lang="en-US" altLang="zh-CN" sz="48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7"/>
            </p:custDataLst>
          </p:nvPr>
        </p:nvSpPr>
        <p:spPr>
          <a:xfrm>
            <a:off x="1474271" y="3043700"/>
            <a:ext cx="39738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       别：选择性必修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8"/>
            </p:custDataLst>
          </p:nvPr>
        </p:nvSpPr>
        <p:spPr>
          <a:xfrm>
            <a:off x="5950247" y="3042430"/>
            <a:ext cx="48717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科：高中化学（人教版）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 title=""/>
          <p:cNvSpPr/>
          <p:nvPr>
            <p:custDataLst>
              <p:tags r:id="rId5"/>
            </p:custDataLst>
          </p:nvPr>
        </p:nvSpPr>
        <p:spPr>
          <a:xfrm>
            <a:off x="419100" y="1015260"/>
            <a:ext cx="855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 fontAlgn="base">
              <a:spcBef>
                <a:spcPct val="50000"/>
              </a:spcBef>
              <a:spcAft>
                <a:spcPct val="0"/>
              </a:spcAft>
              <a:tabLst>
                <a:tab pos="3000375"/>
              </a:tabLst>
            </a:pPr>
            <a:r>
              <a:rPr lang="zh-CN" altLang="en-US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例</a:t>
            </a:r>
            <a:r>
              <a:rPr lang="en-US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1.</a:t>
            </a:r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比较下列有机酸的酸性</a:t>
            </a:r>
            <a:r>
              <a:rPr lang="zh-CN" altLang="zh-CN" sz="2800" b="1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强弱</a:t>
            </a:r>
            <a:endParaRPr lang="en-US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grpSp>
        <p:nvGrpSpPr>
          <p:cNvPr id="20" name="组合 19" title=""/>
          <p:cNvGrpSpPr/>
          <p:nvPr>
            <p:custDataLst>
              <p:tags r:id="rId6"/>
            </p:custDataLst>
          </p:nvPr>
        </p:nvGrpSpPr>
        <p:grpSpPr>
          <a:xfrm>
            <a:off x="84031" y="1884157"/>
            <a:ext cx="2938779" cy="1330115"/>
            <a:chOff x="4186" y="6130"/>
            <a:chExt cx="3471" cy="1571"/>
          </a:xfrm>
        </p:grpSpPr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4186" y="6130"/>
              <a:ext cx="3471" cy="61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kern="1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kern="100" baseline="-250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800" kern="1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kern="100" baseline="-250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kern="1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CHCOOH</a:t>
              </a:r>
              <a:endParaRPr lang="zh-CN" altLang="en-US" sz="28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8"/>
              </p:custDataLst>
            </p:nvPr>
          </p:nvCxnSpPr>
          <p:spPr>
            <a:xfrm flipH="1">
              <a:off x="5890" y="6694"/>
              <a:ext cx="0" cy="505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5665" y="7083"/>
              <a:ext cx="901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33CC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/>
                </a:rPr>
                <a:t>F </a:t>
              </a:r>
              <a:endParaRPr lang="en-US" altLang="zh-CN" sz="28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  <p:grpSp>
        <p:nvGrpSpPr>
          <p:cNvPr id="24" name="组合 23" title=""/>
          <p:cNvGrpSpPr/>
          <p:nvPr>
            <p:custDataLst>
              <p:tags r:id="rId10"/>
            </p:custDataLst>
          </p:nvPr>
        </p:nvGrpSpPr>
        <p:grpSpPr>
          <a:xfrm>
            <a:off x="3229821" y="1896010"/>
            <a:ext cx="2938779" cy="1318262"/>
            <a:chOff x="5859" y="6144"/>
            <a:chExt cx="3471" cy="1557"/>
          </a:xfrm>
        </p:grpSpPr>
        <p:sp>
          <p:nvSpPr>
            <p:cNvPr id="25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859" y="6144"/>
              <a:ext cx="3471" cy="61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kern="1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kern="100" baseline="-250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800" kern="1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CHCH</a:t>
              </a:r>
              <a:r>
                <a:rPr lang="en-US" altLang="zh-CN" sz="2800" kern="100" baseline="-250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kern="100">
                  <a:solidFill>
                    <a:srgbClr val="0033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COOH</a:t>
              </a:r>
              <a:endParaRPr lang="zh-CN" altLang="en-US" sz="28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2"/>
              </p:custDataLst>
            </p:nvPr>
          </p:nvCxnSpPr>
          <p:spPr>
            <a:xfrm flipH="1">
              <a:off x="6854" y="6694"/>
              <a:ext cx="0" cy="505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>
              <p:custDataLst>
                <p:tags r:id="rId13"/>
              </p:custDataLst>
            </p:nvPr>
          </p:nvSpPr>
          <p:spPr>
            <a:xfrm>
              <a:off x="6629" y="7083"/>
              <a:ext cx="901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33CC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/>
                </a:rPr>
                <a:t>F </a:t>
              </a:r>
              <a:endParaRPr lang="en-US" altLang="zh-CN" sz="28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  <p:sp>
        <p:nvSpPr>
          <p:cNvPr id="28" name="文本框 27" title=""/>
          <p:cNvSpPr txBox="1"/>
          <p:nvPr>
            <p:custDataLst>
              <p:tags r:id="rId14"/>
            </p:custDataLst>
          </p:nvPr>
        </p:nvSpPr>
        <p:spPr>
          <a:xfrm>
            <a:off x="6586220" y="1946170"/>
            <a:ext cx="325922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kern="10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FCH</a:t>
            </a:r>
            <a:r>
              <a:rPr lang="en-US" altLang="zh-CN" sz="2800" kern="100" baseline="-2500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kern="10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kern="100" baseline="-2500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kern="10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kern="100" baseline="-2500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kern="10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COOH</a:t>
            </a:r>
            <a:endParaRPr lang="zh-CN" altLang="en-US" sz="280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15"/>
            </p:custDataLst>
          </p:nvPr>
        </p:nvSpPr>
        <p:spPr>
          <a:xfrm>
            <a:off x="2864486" y="1803717"/>
            <a:ext cx="6753860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735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                         &gt;            </a:t>
            </a:r>
            <a:endParaRPr lang="en-US" altLang="zh-CN" sz="3735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6"/>
            </p:custDataLst>
          </p:nvPr>
        </p:nvSpPr>
        <p:spPr>
          <a:xfrm>
            <a:off x="251673" y="3706540"/>
            <a:ext cx="10458873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tabLst>
                <a:tab pos="3000375"/>
              </a:tabLst>
            </a:pP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①CF</a:t>
            </a:r>
            <a:r>
              <a:rPr lang="en-US" altLang="zh-CN" sz="2800" b="1" kern="100" baseline="-250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COOH</a:t>
            </a:r>
            <a:r>
              <a:rPr lang="zh-CN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②CCl</a:t>
            </a:r>
            <a:r>
              <a:rPr lang="en-US" altLang="zh-CN" sz="2800" b="1" kern="100" baseline="-250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COOH</a:t>
            </a:r>
            <a:r>
              <a:rPr lang="zh-CN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③CHCl</a:t>
            </a:r>
            <a:r>
              <a:rPr lang="en-US" altLang="zh-CN" sz="2800" b="1" kern="100" baseline="-250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COOH</a:t>
            </a:r>
            <a:endParaRPr lang="zh-CN" altLang="zh-CN" sz="2800" b="1" kern="10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defTabSz="12192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tabLst>
                <a:tab pos="3000375"/>
              </a:tabLst>
            </a:pP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④CH</a:t>
            </a:r>
            <a:r>
              <a:rPr lang="en-US" altLang="zh-CN" sz="2800" b="1" kern="100" baseline="-250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ClCOOH</a:t>
            </a:r>
            <a:r>
              <a:rPr lang="zh-CN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⑤CH</a:t>
            </a:r>
            <a:r>
              <a:rPr lang="en-US" altLang="zh-CN" sz="2800" b="1" kern="100" baseline="-250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COOH</a:t>
            </a:r>
            <a:r>
              <a:rPr lang="zh-CN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⑥CH</a:t>
            </a:r>
            <a:r>
              <a:rPr lang="en-US" altLang="zh-CN" sz="2800" b="1" kern="100" baseline="-250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</a:t>
            </a:r>
            <a:r>
              <a:rPr lang="en-US" altLang="zh-CN" sz="2800" b="1" kern="100" baseline="-250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kern="1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COOH</a:t>
            </a:r>
            <a:endParaRPr lang="zh-CN" altLang="en-US" sz="2800" b="1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31" name="文本框 30" title=""/>
          <p:cNvSpPr txBox="1"/>
          <p:nvPr>
            <p:custDataLst>
              <p:tags r:id="rId17"/>
            </p:custDataLst>
          </p:nvPr>
        </p:nvSpPr>
        <p:spPr>
          <a:xfrm>
            <a:off x="1887432" y="5687034"/>
            <a:ext cx="469872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⑥</a:t>
            </a:r>
            <a:endParaRPr lang="zh-CN" altLang="en-US" sz="3200" b="1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32" name="矩形 31" title=""/>
          <p:cNvSpPr/>
          <p:nvPr>
            <p:custDataLst>
              <p:tags r:id="rId18"/>
            </p:custDataLst>
          </p:nvPr>
        </p:nvSpPr>
        <p:spPr>
          <a:xfrm>
            <a:off x="460587" y="3284747"/>
            <a:ext cx="855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 fontAlgn="base">
              <a:spcBef>
                <a:spcPct val="50000"/>
              </a:spcBef>
              <a:spcAft>
                <a:spcPct val="0"/>
              </a:spcAft>
              <a:tabLst>
                <a:tab pos="3000375"/>
              </a:tabLst>
            </a:pPr>
            <a:r>
              <a:rPr lang="zh-CN" altLang="en-US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练习</a:t>
            </a:r>
            <a:r>
              <a:rPr lang="en-US" altLang="zh-CN" sz="2800" b="1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1</a:t>
            </a:r>
            <a:r>
              <a:rPr lang="en-US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.</a:t>
            </a:r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比较下列有机酸的酸性</a:t>
            </a:r>
            <a:r>
              <a:rPr lang="zh-CN" altLang="zh-CN" sz="2800" b="1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强弱</a:t>
            </a:r>
            <a:endParaRPr lang="en-US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12039600" y="12407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 title=""/>
          <p:cNvSpPr txBox="1"/>
          <p:nvPr>
            <p:custDataLst>
              <p:tags r:id="rId5"/>
            </p:custDataLst>
          </p:nvPr>
        </p:nvSpPr>
        <p:spPr>
          <a:xfrm>
            <a:off x="-112" y="1713493"/>
            <a:ext cx="114031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例</a:t>
            </a:r>
            <a:r>
              <a:rPr lang="en-US" altLang="zh-CN" sz="2400" b="1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 smtClean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比较</a:t>
            </a:r>
            <a:r>
              <a:rPr lang="en-US" altLang="zh-CN" sz="2400" b="1" smtClean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 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H</a:t>
            </a:r>
            <a:r>
              <a:rPr lang="en-US" altLang="zh-CN" sz="2400" b="1" baseline="-250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2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SO</a:t>
            </a:r>
            <a:r>
              <a:rPr lang="en-US" altLang="zh-CN" sz="2400" b="1" baseline="-250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4 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和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 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H</a:t>
            </a:r>
            <a:r>
              <a:rPr lang="en-US" altLang="zh-CN" sz="2400" b="1" baseline="-250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2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SO</a:t>
            </a:r>
            <a:r>
              <a:rPr lang="en-US" altLang="zh-CN" sz="2400" b="1" baseline="-250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3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的酸性，从键的极性角度解释原因。</a:t>
            </a:r>
            <a:endParaRPr lang="zh-CN" altLang="en-US" sz="2400" b="1" baseline="-2500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  <a:sym typeface="+mn-ea"/>
            </a:endParaRPr>
          </a:p>
        </p:txBody>
      </p:sp>
      <p:grpSp>
        <p:nvGrpSpPr>
          <p:cNvPr id="26" name="组合 25" title=""/>
          <p:cNvGrpSpPr/>
          <p:nvPr>
            <p:custDataLst>
              <p:tags r:id="rId6"/>
            </p:custDataLst>
          </p:nvPr>
        </p:nvGrpSpPr>
        <p:grpSpPr>
          <a:xfrm>
            <a:off x="246380" y="2751455"/>
            <a:ext cx="7346315" cy="1370127"/>
            <a:chOff x="954" y="2894"/>
            <a:chExt cx="10038" cy="2496"/>
          </a:xfrm>
        </p:grpSpPr>
        <p:grpSp>
          <p:nvGrpSpPr>
            <p:cNvPr id="27" name="组合 26"/>
            <p:cNvGrpSpPr/>
            <p:nvPr>
              <p:custDataLst>
                <p:tags r:id="rId7"/>
              </p:custDataLst>
            </p:nvPr>
          </p:nvGrpSpPr>
          <p:grpSpPr>
            <a:xfrm>
              <a:off x="2741" y="3074"/>
              <a:ext cx="2658" cy="2203"/>
              <a:chOff x="4843" y="2388"/>
              <a:chExt cx="5373" cy="4452"/>
            </a:xfrm>
          </p:grpSpPr>
          <p:pic>
            <p:nvPicPr>
              <p:cNvPr id="53" name="图片 52" descr="b3b7d0a20cf431ad7990c9744a36acaf2edd9839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8"/>
              <a:srcRect l="23095"/>
              <a:stretch>
                <a:fillRect/>
              </a:stretch>
            </p:blipFill>
            <p:spPr>
              <a:xfrm>
                <a:off x="5080" y="2388"/>
                <a:ext cx="5137" cy="4453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3840000">
                <a:off x="6110" y="5070"/>
                <a:ext cx="2049" cy="1158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2400000">
                <a:off x="6786" y="5121"/>
                <a:ext cx="2247" cy="99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2820000">
                <a:off x="4524" y="3164"/>
                <a:ext cx="1633" cy="994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 rot="20040000">
                <a:off x="5694" y="3825"/>
                <a:ext cx="771" cy="629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>
              <p:custDataLst>
                <p:tags r:id="rId16"/>
              </p:custDataLst>
            </p:nvPr>
          </p:nvGrpSpPr>
          <p:grpSpPr>
            <a:xfrm>
              <a:off x="7316" y="2894"/>
              <a:ext cx="3676" cy="2496"/>
              <a:chOff x="4681" y="2863"/>
              <a:chExt cx="3676" cy="2496"/>
            </a:xfrm>
          </p:grpSpPr>
          <p:pic>
            <p:nvPicPr>
              <p:cNvPr id="50" name="图片 49" descr="图片1_副本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5100" y="2863"/>
                <a:ext cx="2700" cy="1795"/>
              </a:xfrm>
              <a:prstGeom prst="rect">
                <a:avLst/>
              </a:prstGeom>
            </p:spPr>
          </p:pic>
          <p:sp>
            <p:nvSpPr>
              <p:cNvPr id="51" name="文本框 5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320" y="4128"/>
                <a:ext cx="1037" cy="1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335" b="1">
                    <a:solidFill>
                      <a:srgbClr val="002060"/>
                    </a:solidFill>
                    <a:latin typeface="Arial"/>
                    <a:ea typeface="宋体" panose="02010600030101010101" pitchFamily="2" charset="-122"/>
                    <a:cs typeface="Arial"/>
                  </a:rPr>
                  <a:t>H</a:t>
                </a:r>
                <a:endParaRPr lang="en-US" altLang="zh-CN" sz="3335" b="1">
                  <a:solidFill>
                    <a:srgbClr val="002060"/>
                  </a:solidFill>
                  <a:latin typeface="Arial"/>
                  <a:ea typeface="宋体" panose="02010600030101010101" pitchFamily="2" charset="-122"/>
                  <a:cs typeface="Arial"/>
                </a:endParaRPr>
              </a:p>
            </p:txBody>
          </p:sp>
          <p:sp>
            <p:nvSpPr>
              <p:cNvPr id="52" name="文本框 5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681" y="4258"/>
                <a:ext cx="1037" cy="1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335" b="1">
                    <a:solidFill>
                      <a:srgbClr val="002060"/>
                    </a:solidFill>
                    <a:latin typeface="Arial"/>
                    <a:ea typeface="宋体" panose="02010600030101010101" pitchFamily="2" charset="-122"/>
                    <a:cs typeface="Arial"/>
                  </a:rPr>
                  <a:t>H</a:t>
                </a:r>
                <a:endParaRPr lang="en-US" altLang="zh-CN" sz="3335" b="1">
                  <a:solidFill>
                    <a:srgbClr val="002060"/>
                  </a:solidFill>
                  <a:latin typeface="Arial"/>
                  <a:ea typeface="宋体" panose="02010600030101010101" pitchFamily="2" charset="-122"/>
                  <a:cs typeface="Arial"/>
                </a:endParaRPr>
              </a:p>
            </p:txBody>
          </p:sp>
        </p:grpSp>
        <p:sp>
          <p:nvSpPr>
            <p:cNvPr id="43" name="文本框 42"/>
            <p:cNvSpPr txBox="1"/>
            <p:nvPr>
              <p:custDataLst>
                <p:tags r:id="rId21"/>
              </p:custDataLst>
            </p:nvPr>
          </p:nvSpPr>
          <p:spPr>
            <a:xfrm>
              <a:off x="954" y="3578"/>
              <a:ext cx="1747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33CC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/>
                </a:rPr>
                <a:t>酸性：</a:t>
              </a:r>
              <a:endParaRPr lang="zh-CN" altLang="en-US" sz="28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2"/>
              </p:custDataLst>
            </p:nvPr>
          </p:nvSpPr>
          <p:spPr>
            <a:xfrm>
              <a:off x="5815" y="3481"/>
              <a:ext cx="1938" cy="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265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/>
                </a:rPr>
                <a:t>&gt;</a:t>
              </a:r>
              <a:endParaRPr lang="en-US" altLang="zh-CN" sz="426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endParaRPr>
            </a:p>
          </p:txBody>
        </p:sp>
      </p:grpSp>
      <p:sp>
        <p:nvSpPr>
          <p:cNvPr id="58" name="文本框 57" title=""/>
          <p:cNvSpPr txBox="1"/>
          <p:nvPr>
            <p:custDataLst>
              <p:tags r:id="rId23"/>
            </p:custDataLst>
          </p:nvPr>
        </p:nvSpPr>
        <p:spPr>
          <a:xfrm>
            <a:off x="2865121" y="5001312"/>
            <a:ext cx="448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怎样解释原因？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231775" y="2225040"/>
            <a:ext cx="854519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Arial"/>
              </a:rPr>
              <a:t>   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Arial"/>
              </a:rPr>
              <a:t>含氧酸可以写成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Arial"/>
              </a:rPr>
              <a:t>(HO)</a:t>
            </a:r>
            <a:r>
              <a:rPr lang="en-US" altLang="zh-CN" sz="2000" b="1" baseline="-25000" err="1">
                <a:latin typeface="黑体" panose="02010609060101010101" charset="-122"/>
                <a:ea typeface="黑体" panose="02010609060101010101" charset="-122"/>
                <a:cs typeface="Arial"/>
              </a:rPr>
              <a:t>m</a:t>
            </a:r>
            <a:r>
              <a:rPr lang="en-US" altLang="zh-CN" sz="2000" b="1" err="1">
                <a:latin typeface="黑体" panose="02010609060101010101" charset="-122"/>
                <a:ea typeface="黑体" panose="02010609060101010101" charset="-122"/>
                <a:cs typeface="Arial"/>
              </a:rPr>
              <a:t>RO</a:t>
            </a:r>
            <a:r>
              <a:rPr lang="en-US" altLang="zh-CN" sz="2000" b="1" baseline="-25000" err="1">
                <a:latin typeface="黑体" panose="02010609060101010101" charset="-122"/>
                <a:ea typeface="黑体" panose="02010609060101010101" charset="-122"/>
                <a:cs typeface="Arial"/>
              </a:rPr>
              <a:t>n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Arial"/>
              </a:rPr>
              <a:t>的通式，其中非羟基氧原子数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defTabSz="1219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Arial"/>
              </a:rPr>
              <a:t>n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Arial"/>
              </a:rPr>
              <a:t>越大，羟基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Arial"/>
              </a:rPr>
              <a:t>-O-H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Arial"/>
              </a:rPr>
              <a:t>键的极性越强，酸性越强。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281306" y="1701939"/>
            <a:ext cx="500295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无机含氧酸的酸性：</a:t>
            </a:r>
            <a:endParaRPr lang="zh-CN" altLang="en-US" sz="2800" b="1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281305" y="3602990"/>
            <a:ext cx="84956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defTabSz="121920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000"/>
              <a:t>同一种成酸元素形成的各种含氧酸，化合价越高，酸性越强。</a:t>
            </a:r>
            <a:endParaRPr lang="zh-CN" altLang="en-US" sz="2000"/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146686" y="4579299"/>
            <a:ext cx="109804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与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H</a:t>
            </a:r>
            <a:r>
              <a:rPr lang="en-US" altLang="zh-CN" sz="2000" b="1" baseline="-25000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2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SO</a:t>
            </a:r>
            <a:r>
              <a:rPr lang="en-US" altLang="zh-CN" sz="2000" b="1" baseline="-25000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3</a:t>
            </a:r>
            <a:r>
              <a:rPr lang="zh-CN" altLang="en-US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相比，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H</a:t>
            </a:r>
            <a:r>
              <a:rPr lang="en-US" altLang="zh-CN" sz="2000" b="1" baseline="-25000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2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SO</a:t>
            </a:r>
            <a:r>
              <a:rPr lang="en-US" altLang="zh-CN" sz="2000" b="1" baseline="-25000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4 </a:t>
            </a:r>
            <a:r>
              <a:rPr lang="zh-CN" altLang="en-US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中的非羟基氧原子增多、硫原子的化合价升高，</a:t>
            </a:r>
            <a:endParaRPr lang="zh-CN" altLang="en-US" sz="2000" b="1">
              <a:solidFill>
                <a:srgbClr val="E2F4FF">
                  <a:lumMod val="10000"/>
                </a:srgbClr>
              </a:solidFill>
              <a:latin typeface="黑体" panose="02010609060101010101" charset="-122"/>
              <a:ea typeface="黑体" panose="02010609060101010101" charset="-122"/>
              <a:cs typeface="Arial"/>
              <a:sym typeface="+mn-ea"/>
            </a:endParaRPr>
          </a:p>
          <a:p>
            <a:pPr defTabSz="12192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使得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H</a:t>
            </a:r>
            <a:r>
              <a:rPr lang="en-US" altLang="zh-CN" sz="2000" b="1" baseline="-25000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2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SO</a:t>
            </a:r>
            <a:r>
              <a:rPr lang="en-US" altLang="zh-CN" sz="2000" b="1" baseline="-25000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4 </a:t>
            </a:r>
            <a:r>
              <a:rPr lang="zh-CN" altLang="en-US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中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-O-H</a:t>
            </a:r>
            <a:r>
              <a:rPr lang="zh-CN" altLang="en-US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键的极性增强；有利于解离出</a:t>
            </a:r>
            <a:r>
              <a:rPr lang="en-US" altLang="zh-CN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H</a:t>
            </a:r>
            <a:r>
              <a:rPr lang="en-US" altLang="zh-CN" sz="2000" b="1" baseline="30000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+</a:t>
            </a:r>
            <a:r>
              <a:rPr lang="zh-CN" altLang="en-US" sz="2000" b="1">
                <a:solidFill>
                  <a:srgbClr val="E2F4FF">
                    <a:lumMod val="1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，导致酸性增强。</a:t>
            </a:r>
            <a:endParaRPr lang="zh-CN" altLang="en-US" sz="2000" b="1">
              <a:solidFill>
                <a:srgbClr val="E2F4FF">
                  <a:lumMod val="10000"/>
                </a:srgbClr>
              </a:solidFill>
              <a:latin typeface="黑体" panose="02010609060101010101" charset="-122"/>
              <a:ea typeface="黑体" panose="02010609060101010101" charset="-122"/>
              <a:cs typeface="Arial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框 28" title=""/>
          <p:cNvSpPr txBox="1"/>
          <p:nvPr>
            <p:custDataLst>
              <p:tags r:id="rId5"/>
            </p:custDataLst>
          </p:nvPr>
        </p:nvSpPr>
        <p:spPr>
          <a:xfrm>
            <a:off x="671924" y="1506625"/>
            <a:ext cx="6351446" cy="19882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不改变分子的主体骨架，保持分子的基本结构，仅改变分子结构中的某些基团而得到分子，分子被修饰后，其性质也可以发生显著的变化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t="4275" r="6121" b="5653"/>
          <a:stretch>
            <a:fillRect/>
          </a:stretch>
        </p:blipFill>
        <p:spPr>
          <a:xfrm rot="16200000">
            <a:off x="1649405" y="2633209"/>
            <a:ext cx="1791970" cy="4422870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l="9901" t="12842" r="4975" b="8911"/>
          <a:stretch>
            <a:fillRect/>
          </a:stretch>
        </p:blipFill>
        <p:spPr>
          <a:xfrm rot="16200000">
            <a:off x="5203885" y="3637727"/>
            <a:ext cx="1624520" cy="2189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Text Box 67" title=""/>
          <p:cNvSpPr/>
          <p:nvPr>
            <p:custDataLst>
              <p:tags r:id="rId5"/>
            </p:custDataLst>
          </p:nvPr>
        </p:nvSpPr>
        <p:spPr>
          <a:xfrm>
            <a:off x="1575174" y="2605791"/>
            <a:ext cx="39407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共价键的极性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" name="左大括号 1" title=""/>
          <p:cNvSpPr/>
          <p:nvPr>
            <p:custDataLst>
              <p:tags r:id="rId6"/>
            </p:custDataLst>
          </p:nvPr>
        </p:nvSpPr>
        <p:spPr>
          <a:xfrm>
            <a:off x="2110740" y="2092960"/>
            <a:ext cx="248920" cy="3181350"/>
          </a:xfrm>
          <a:prstGeom prst="leftBrace">
            <a:avLst>
              <a:gd name="adj1" fmla="val 8325"/>
              <a:gd name="adj2" fmla="val 50014"/>
            </a:avLst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8" title=""/>
          <p:cNvSpPr/>
          <p:nvPr>
            <p:custDataLst>
              <p:tags r:id="rId7"/>
            </p:custDataLst>
          </p:nvPr>
        </p:nvSpPr>
        <p:spPr>
          <a:xfrm>
            <a:off x="4859855" y="1193012"/>
            <a:ext cx="363595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【课堂小结】</a:t>
            </a:r>
            <a:endParaRPr lang="zh-CN" altLang="en-US" sz="24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8"/>
            </p:custDataLst>
          </p:nvPr>
        </p:nvSpPr>
        <p:spPr>
          <a:xfrm>
            <a:off x="2501153" y="1814594"/>
            <a:ext cx="87674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键的极性对物质的化学性质有重要影响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5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kern="10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由于不同的成键原子间电负性的差异，共用电子对会发生偏移，偏移的程度越大，即共价键的极性越强，在反应中越容易断裂</a:t>
            </a:r>
            <a:r>
              <a:rPr lang="zh-CN" altLang="zh-CN" kern="10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9"/>
            </p:custDataLst>
          </p:nvPr>
        </p:nvSpPr>
        <p:spPr>
          <a:xfrm>
            <a:off x="2501153" y="3564490"/>
            <a:ext cx="8588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羧基的酸性大小与分子组成和结构的关系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5000"/>
              </a:lnSpc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只含烃基的一元羧酸的酸性：随着烃基加长，酸性的差异越来越小。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5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 smtClean="0"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含卤素原子的一元羧酸的酸性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5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宋体" panose="02010600030101010101" pitchFamily="2" charset="-122"/>
                <a:ea typeface="仿宋_GB231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含相同个数的不同卤素原子的羧酸，卤素原子的电负性数值越大，酸性越强。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5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宋体" panose="02010600030101010101" pitchFamily="2" charset="-122"/>
                <a:ea typeface="仿宋_GB231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含不同数目的同种卤素原子的羧酸，卤素原子的数目越多，羧酸的酸性越强</a:t>
            </a:r>
            <a:r>
              <a:rPr lang="zh-CN" altLang="zh-CN" kern="10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37478" y="4146574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化学键的极性对物质性质有什么影响呢</a:t>
            </a:r>
            <a:r>
              <a:rPr lang="zh-CN" altLang="zh-CN" sz="2800" smtClean="0"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右箭头 10548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3196224" y="3035391"/>
            <a:ext cx="1187450" cy="485775"/>
          </a:xfrm>
          <a:prstGeom prst="rightArrow">
            <a:avLst>
              <a:gd name="adj1" fmla="val 50000"/>
              <a:gd name="adj2" fmla="val 6093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 i="1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  <a:cs typeface="方正姚体" panose="0201060103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2620275" y="18872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结构决定性质</a:t>
            </a:r>
            <a:endParaRPr lang="zh-CN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图片 29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35233" r="18426"/>
          <a:stretch>
            <a:fillRect/>
          </a:stretch>
        </p:blipFill>
        <p:spPr>
          <a:xfrm>
            <a:off x="342903" y="3366356"/>
            <a:ext cx="1607517" cy="1650756"/>
          </a:xfrm>
          <a:prstGeom prst="rect">
            <a:avLst/>
          </a:prstGeom>
        </p:spPr>
      </p:pic>
      <p:pic>
        <p:nvPicPr>
          <p:cNvPr id="31" name="图片 30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9821" r="27249" b="9067"/>
          <a:stretch>
            <a:fillRect/>
          </a:stretch>
        </p:blipFill>
        <p:spPr>
          <a:xfrm>
            <a:off x="512128" y="1333478"/>
            <a:ext cx="1681797" cy="1576319"/>
          </a:xfrm>
          <a:prstGeom prst="rect">
            <a:avLst/>
          </a:prstGeom>
        </p:spPr>
      </p:pic>
      <p:sp>
        <p:nvSpPr>
          <p:cNvPr id="32" name="矩形 31" title=""/>
          <p:cNvSpPr/>
          <p:nvPr>
            <p:custDataLst>
              <p:tags r:id="rId9"/>
            </p:custDataLst>
          </p:nvPr>
        </p:nvSpPr>
        <p:spPr>
          <a:xfrm>
            <a:off x="2363679" y="2190218"/>
            <a:ext cx="4524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pt-BR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2H</a:t>
            </a:r>
            <a:r>
              <a:rPr lang="pt-BR" altLang="zh-CN" sz="28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pt-BR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pt-BR" altLang="zh-CN" sz="2800" b="1" kern="100" spc="-8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==</a:t>
            </a:r>
            <a:r>
              <a:rPr lang="pt-BR" altLang="zh-CN" sz="28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2NaOH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pt-BR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pt-BR" altLang="zh-CN" sz="28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pt-BR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pt-BR" altLang="zh-CN" sz="2800" b="1" kern="1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10"/>
            </p:custDataLst>
          </p:nvPr>
        </p:nvSpPr>
        <p:spPr>
          <a:xfrm>
            <a:off x="2266046" y="140075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800">
                <a:solidFill>
                  <a:srgbClr val="FF0000"/>
                </a:solidFill>
              </a:rPr>
              <a:t>钠和水的反应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11"/>
            </p:custDataLst>
          </p:nvPr>
        </p:nvSpPr>
        <p:spPr>
          <a:xfrm>
            <a:off x="2097136" y="319885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800"/>
              <a:t>钠和乙醇的反应</a:t>
            </a:r>
            <a:endParaRPr lang="zh-CN" altLang="en-US" sz="2800"/>
          </a:p>
        </p:txBody>
      </p:sp>
      <p:sp>
        <p:nvSpPr>
          <p:cNvPr id="38" name="文本框 37" title=""/>
          <p:cNvSpPr txBox="1"/>
          <p:nvPr>
            <p:custDataLst>
              <p:tags r:id="rId12"/>
            </p:custDataLst>
          </p:nvPr>
        </p:nvSpPr>
        <p:spPr>
          <a:xfrm>
            <a:off x="284383" y="5781067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400" smtClean="0"/>
              <a:t>②为什么</a:t>
            </a:r>
            <a:r>
              <a:rPr lang="zh-CN" altLang="en-US" sz="2400"/>
              <a:t>钠和水的反应比钠和乙醇的反应剧烈？</a:t>
            </a:r>
            <a:endParaRPr lang="zh-CN" altLang="en-US" sz="2400"/>
          </a:p>
        </p:txBody>
      </p:sp>
      <p:grpSp>
        <p:nvGrpSpPr>
          <p:cNvPr id="3" name="组合 2" title=""/>
          <p:cNvGrpSpPr/>
          <p:nvPr>
            <p:custDataLst>
              <p:tags r:id="rId13"/>
            </p:custDataLst>
          </p:nvPr>
        </p:nvGrpSpPr>
        <p:grpSpPr>
          <a:xfrm>
            <a:off x="2158366" y="3787287"/>
            <a:ext cx="5723890" cy="460375"/>
            <a:chOff x="2483485" y="4408714"/>
            <a:chExt cx="5723890" cy="460375"/>
          </a:xfrm>
        </p:grpSpPr>
        <p:sp>
          <p:nvSpPr>
            <p:cNvPr id="33" name="矩形 32"/>
            <p:cNvSpPr/>
            <p:nvPr>
              <p:custDataLst>
                <p:tags r:id="rId14"/>
              </p:custDataLst>
            </p:nvPr>
          </p:nvSpPr>
          <p:spPr>
            <a:xfrm>
              <a:off x="2483485" y="4408714"/>
              <a:ext cx="572389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</a:t>
              </a:r>
              <a:r>
                <a:rPr lang="zh-CN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2CH</a:t>
              </a:r>
              <a:r>
                <a:rPr lang="en-US" altLang="zh-CN" sz="2400" b="1" kern="1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kern="1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2CH</a:t>
              </a:r>
              <a:r>
                <a:rPr lang="en-US" altLang="zh-CN" sz="2400" b="1" kern="1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kern="1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ONa</a:t>
              </a:r>
              <a:r>
                <a:rPr lang="zh-CN" altLang="zh-CN" sz="2400" b="1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400" b="1" kern="100" baseline="-250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接箭头连接符 38"/>
            <p:cNvCxnSpPr/>
            <p:nvPr>
              <p:custDataLst>
                <p:tags r:id="rId15"/>
              </p:custDataLst>
            </p:nvPr>
          </p:nvCxnSpPr>
          <p:spPr>
            <a:xfrm flipV="1">
              <a:off x="5214808" y="4644289"/>
              <a:ext cx="260985" cy="63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</p:grpSp>
      <p:sp>
        <p:nvSpPr>
          <p:cNvPr id="40" name="Text Box 3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93700" y="462427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【</a:t>
            </a:r>
            <a:r>
              <a:rPr lang="zh-CN" altLang="en-US" sz="2800">
                <a:solidFill>
                  <a:srgbClr val="FF0000"/>
                </a:solidFill>
              </a:rPr>
              <a:t>思考与讨论</a:t>
            </a:r>
            <a:r>
              <a:rPr lang="en-US" altLang="zh-CN" sz="2800">
                <a:solidFill>
                  <a:srgbClr val="FF0000"/>
                </a:solidFill>
              </a:rPr>
              <a:t>】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1" name="矩形 40" title=""/>
          <p:cNvSpPr/>
          <p:nvPr>
            <p:custDataLst>
              <p:tags r:id="rId17"/>
            </p:custDataLst>
          </p:nvPr>
        </p:nvSpPr>
        <p:spPr>
          <a:xfrm>
            <a:off x="294640" y="5147003"/>
            <a:ext cx="719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sz="2400" err="1" smtClean="0">
                <a:latin typeface="黑体" panose="02010609060101010101" charset="-122"/>
                <a:ea typeface="黑体" panose="02010609060101010101" charset="-122"/>
              </a:rPr>
              <a:t>试从乙醇的结构分析乙醇为什么能和金属钠反应</a:t>
            </a:r>
            <a:r>
              <a:rPr sz="2400">
                <a:latin typeface="黑体" panose="02010609060101010101" charset="-122"/>
                <a:ea typeface="黑体" panose="02010609060101010101" charset="-122"/>
              </a:rPr>
              <a:t>？</a:t>
            </a:r>
            <a:endParaRPr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Text Box 3" title="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6601" y="82211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800" smtClean="0">
                <a:solidFill>
                  <a:srgbClr val="FF0000"/>
                </a:solidFill>
              </a:rPr>
              <a:t>【</a:t>
            </a:r>
            <a:r>
              <a:rPr lang="zh-CN" altLang="en-US" sz="2800" smtClean="0">
                <a:solidFill>
                  <a:srgbClr val="FF0000"/>
                </a:solidFill>
              </a:rPr>
              <a:t>知识回顾</a:t>
            </a:r>
            <a:r>
              <a:rPr lang="en-US" altLang="zh-CN" sz="2800" smtClean="0">
                <a:solidFill>
                  <a:srgbClr val="FF0000"/>
                </a:solidFill>
              </a:rPr>
              <a:t>】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 title=""/>
          <p:cNvSpPr/>
          <p:nvPr>
            <p:custDataLst>
              <p:tags r:id="rId5"/>
            </p:custDataLst>
          </p:nvPr>
        </p:nvSpPr>
        <p:spPr>
          <a:xfrm>
            <a:off x="191770" y="1331595"/>
            <a:ext cx="734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sz="2400">
                <a:latin typeface="黑体" panose="02010609060101010101" charset="-122"/>
                <a:ea typeface="黑体" panose="02010609060101010101" charset="-122"/>
              </a:rPr>
              <a:t>、试从乙醇的结构分析乙醇为什么能和金属钠反应？</a:t>
            </a:r>
            <a:endParaRPr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 title=""/>
          <p:cNvSpPr/>
          <p:nvPr>
            <p:custDataLst>
              <p:tags r:id="rId6"/>
            </p:custDataLst>
          </p:nvPr>
        </p:nvSpPr>
        <p:spPr>
          <a:xfrm>
            <a:off x="349885" y="2011664"/>
            <a:ext cx="5669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乙醇分子中氢氧键极性强，能够发生断裂</a:t>
            </a:r>
            <a:endParaRPr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8" title=""/>
          <p:cNvSpPr/>
          <p:nvPr>
            <p:custDataLst>
              <p:tags r:id="rId7"/>
            </p:custDataLst>
          </p:nvPr>
        </p:nvSpPr>
        <p:spPr>
          <a:xfrm>
            <a:off x="349885" y="2652395"/>
            <a:ext cx="643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sz="2400">
                <a:latin typeface="黑体" panose="02010609060101010101" charset="-122"/>
                <a:ea typeface="黑体" panose="02010609060101010101" charset="-122"/>
              </a:rPr>
              <a:t>、为什么乙醇和钠反应不如水与钠反应剧烈？</a:t>
            </a:r>
            <a:endParaRPr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8"/>
            </p:custDataLst>
          </p:nvPr>
        </p:nvSpPr>
        <p:spPr>
          <a:xfrm>
            <a:off x="425450" y="3175309"/>
            <a:ext cx="719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400">
                <a:sym typeface="+mn-ea"/>
              </a:rPr>
              <a:t>乙醇分子中氢氧键的极性比水分子中氢氧键的极性</a:t>
            </a:r>
            <a:r>
              <a:rPr lang="zh-CN" altLang="en-US" sz="2400" smtClean="0">
                <a:sym typeface="+mn-ea"/>
              </a:rPr>
              <a:t>弱</a:t>
            </a:r>
            <a:endParaRPr lang="zh-CN" altLang="en-US" sz="2400" smtClean="0">
              <a:sym typeface="+mn-ea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9"/>
            </p:custDataLst>
          </p:nvPr>
        </p:nvSpPr>
        <p:spPr>
          <a:xfrm>
            <a:off x="241030" y="4338363"/>
            <a:ext cx="4435221" cy="1754326"/>
          </a:xfrm>
          <a:prstGeom prst="rect">
            <a:avLst/>
          </a:prstGeom>
          <a:solidFill>
            <a:srgbClr val="FFFF00"/>
          </a:solidFill>
          <a:ln w="25400" cmpd="sng">
            <a:noFill/>
            <a:prstDash val="dash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基团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之间的相互影响使官能团中化学键的极性发生变化，从而影响官能团和物质的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10"/>
            </p:custDataLst>
          </p:nvPr>
        </p:nvSpPr>
        <p:spPr>
          <a:xfrm>
            <a:off x="5706452" y="501859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smtClean="0">
                <a:latin typeface="黑体" panose="02010609060101010101" charset="-122"/>
                <a:ea typeface="黑体" panose="02010609060101010101" charset="-122"/>
              </a:rPr>
              <a:t>结构</a:t>
            </a:r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决定</a:t>
            </a:r>
            <a:r>
              <a:rPr lang="zh-CN" altLang="en-US" sz="3000" smtClean="0">
                <a:latin typeface="黑体" panose="02010609060101010101" charset="-122"/>
                <a:ea typeface="黑体" panose="02010609060101010101" charset="-122"/>
              </a:rPr>
              <a:t>性质</a:t>
            </a:r>
            <a:endParaRPr lang="zh-CN" altLang="zh-CN" sz="3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右箭头 105481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76140" y="5018405"/>
            <a:ext cx="1030605" cy="485775"/>
          </a:xfrm>
          <a:prstGeom prst="rightArrow">
            <a:avLst>
              <a:gd name="adj1" fmla="val 50000"/>
              <a:gd name="adj2" fmla="val 6093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 i="1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  <a:cs typeface="方正姚体" panose="02010601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 animBg="1"/>
      <p:bldP spid="21" grpId="0" animBg="1"/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矩形 50" title=""/>
          <p:cNvSpPr/>
          <p:nvPr>
            <p:custDataLst>
              <p:tags r:id="rId5"/>
            </p:custDataLst>
          </p:nvPr>
        </p:nvSpPr>
        <p:spPr>
          <a:xfrm>
            <a:off x="1833360" y="12486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endParaRPr lang="en-US" altLang="zh-CN" sz="24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52" name="直接连接符 51" title=""/>
          <p:cNvCxnSpPr/>
          <p:nvPr>
            <p:custDataLst>
              <p:tags r:id="rId6"/>
            </p:custDataLst>
          </p:nvPr>
        </p:nvCxnSpPr>
        <p:spPr>
          <a:xfrm flipV="1">
            <a:off x="2092479" y="1421784"/>
            <a:ext cx="377533" cy="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3" name="矩形 52" title=""/>
          <p:cNvSpPr/>
          <p:nvPr>
            <p:custDataLst>
              <p:tags r:id="rId7"/>
            </p:custDataLst>
          </p:nvPr>
        </p:nvSpPr>
        <p:spPr>
          <a:xfrm>
            <a:off x="2470012" y="12486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54" name="直接连接符 53" title=""/>
          <p:cNvCxnSpPr/>
          <p:nvPr>
            <p:custDataLst>
              <p:tags r:id="rId8"/>
            </p:custDataLst>
          </p:nvPr>
        </p:nvCxnSpPr>
        <p:spPr>
          <a:xfrm flipV="1">
            <a:off x="2752378" y="1421783"/>
            <a:ext cx="377533" cy="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5" name="矩形 54" title=""/>
          <p:cNvSpPr/>
          <p:nvPr>
            <p:custDataLst>
              <p:tags r:id="rId9"/>
            </p:custDataLst>
          </p:nvPr>
        </p:nvSpPr>
        <p:spPr>
          <a:xfrm>
            <a:off x="3101091" y="12486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endParaRPr lang="en-US" altLang="zh-CN" sz="24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 title=""/>
          <p:cNvSpPr/>
          <p:nvPr>
            <p:custDataLst>
              <p:tags r:id="rId10"/>
            </p:custDataLst>
          </p:nvPr>
        </p:nvSpPr>
        <p:spPr>
          <a:xfrm>
            <a:off x="4814435" y="1248659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endParaRPr lang="en-US" altLang="zh-CN" sz="2400" b="1" baseline="-250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57" name="直接连接符 56" title=""/>
          <p:cNvCxnSpPr/>
          <p:nvPr>
            <p:custDataLst>
              <p:tags r:id="rId11"/>
            </p:custDataLst>
          </p:nvPr>
        </p:nvCxnSpPr>
        <p:spPr>
          <a:xfrm flipV="1">
            <a:off x="5373434" y="1421783"/>
            <a:ext cx="377533" cy="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8" name="矩形 57" title=""/>
          <p:cNvSpPr/>
          <p:nvPr>
            <p:custDataLst>
              <p:tags r:id="rId12"/>
            </p:custDataLst>
          </p:nvPr>
        </p:nvSpPr>
        <p:spPr>
          <a:xfrm>
            <a:off x="5750966" y="12486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59" name="直接连接符 58" title=""/>
          <p:cNvCxnSpPr/>
          <p:nvPr>
            <p:custDataLst>
              <p:tags r:id="rId13"/>
            </p:custDataLst>
          </p:nvPr>
        </p:nvCxnSpPr>
        <p:spPr>
          <a:xfrm flipV="1">
            <a:off x="6033332" y="1421782"/>
            <a:ext cx="377533" cy="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矩形 59" title=""/>
          <p:cNvSpPr/>
          <p:nvPr>
            <p:custDataLst>
              <p:tags r:id="rId14"/>
            </p:custDataLst>
          </p:nvPr>
        </p:nvSpPr>
        <p:spPr>
          <a:xfrm>
            <a:off x="6382046" y="12486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endParaRPr lang="en-US" altLang="zh-CN" sz="24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 title=""/>
          <p:cNvSpPr txBox="1"/>
          <p:nvPr>
            <p:custDataLst>
              <p:tags r:id="rId15"/>
            </p:custDataLst>
          </p:nvPr>
        </p:nvSpPr>
        <p:spPr>
          <a:xfrm>
            <a:off x="6090815" y="915843"/>
            <a:ext cx="944219" cy="44513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en-US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+</a:t>
            </a:r>
            <a:endParaRPr lang="en-US" altLang="zh-CN" sz="2400" b="1" ker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62" name="文本框 61" title=""/>
          <p:cNvSpPr txBox="1"/>
          <p:nvPr>
            <p:custDataLst>
              <p:tags r:id="rId16"/>
            </p:custDataLst>
          </p:nvPr>
        </p:nvSpPr>
        <p:spPr>
          <a:xfrm>
            <a:off x="5519062" y="979602"/>
            <a:ext cx="944219" cy="44513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en-US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endParaRPr lang="en-US" altLang="zh-CN" sz="2400" b="1" ker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cxnSp>
        <p:nvCxnSpPr>
          <p:cNvPr id="63" name="直接箭头连接符 62" title=""/>
          <p:cNvCxnSpPr/>
          <p:nvPr>
            <p:custDataLst>
              <p:tags r:id="rId17"/>
            </p:custDataLst>
          </p:nvPr>
        </p:nvCxnSpPr>
        <p:spPr>
          <a:xfrm flipH="1">
            <a:off x="5373434" y="1421782"/>
            <a:ext cx="416517" cy="0"/>
          </a:xfrm>
          <a:prstGeom prst="straightConnector1">
            <a:avLst/>
          </a:prstGeom>
          <a:noFill/>
          <a:ln w="28575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</p:cxnSp>
      <p:cxnSp>
        <p:nvCxnSpPr>
          <p:cNvPr id="64" name="直接箭头连接符 63" title=""/>
          <p:cNvCxnSpPr/>
          <p:nvPr>
            <p:custDataLst>
              <p:tags r:id="rId18"/>
            </p:custDataLst>
          </p:nvPr>
        </p:nvCxnSpPr>
        <p:spPr>
          <a:xfrm>
            <a:off x="6033332" y="1421782"/>
            <a:ext cx="400511" cy="0"/>
          </a:xfrm>
          <a:prstGeom prst="straightConnector1">
            <a:avLst/>
          </a:prstGeom>
          <a:noFill/>
          <a:ln w="28575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文本框 64" title=""/>
          <p:cNvSpPr txBox="1"/>
          <p:nvPr>
            <p:custDataLst>
              <p:tags r:id="rId19"/>
            </p:custDataLst>
          </p:nvPr>
        </p:nvSpPr>
        <p:spPr>
          <a:xfrm>
            <a:off x="2818052" y="984830"/>
            <a:ext cx="944219" cy="44513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en-US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+</a:t>
            </a:r>
            <a:endParaRPr lang="en-US" altLang="zh-CN" sz="2400" b="1" ker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66" name="文本框 65" title=""/>
          <p:cNvSpPr txBox="1"/>
          <p:nvPr>
            <p:custDataLst>
              <p:tags r:id="rId20"/>
            </p:custDataLst>
          </p:nvPr>
        </p:nvSpPr>
        <p:spPr>
          <a:xfrm>
            <a:off x="2196963" y="980037"/>
            <a:ext cx="944219" cy="44513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en-US" altLang="zh-CN" sz="24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endParaRPr lang="en-US" altLang="zh-CN" sz="2400" b="1" ker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pic>
        <p:nvPicPr>
          <p:cNvPr id="67" name="图片 66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204" y="1847179"/>
            <a:ext cx="1938655" cy="1698625"/>
          </a:xfrm>
          <a:prstGeom prst="rect">
            <a:avLst/>
          </a:prstGeom>
        </p:spPr>
      </p:pic>
      <p:pic>
        <p:nvPicPr>
          <p:cNvPr id="68" name="图片 67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2503">
            <a:off x="4451239" y="1969734"/>
            <a:ext cx="2358390" cy="1543685"/>
          </a:xfrm>
          <a:prstGeom prst="rect">
            <a:avLst/>
          </a:prstGeom>
        </p:spPr>
      </p:pic>
      <p:pic>
        <p:nvPicPr>
          <p:cNvPr id="69" name="图片 68" title="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>
            <a:clrChange>
              <a:clrFrom>
                <a:srgbClr val="8080CC"/>
              </a:clrFrom>
              <a:clrTo>
                <a:srgbClr val="8080CC">
                  <a:alpha val="0"/>
                </a:srgbClr>
              </a:clrTo>
            </a:clrChange>
          </a:blip>
          <a:stretch>
            <a:fillRect/>
          </a:stretch>
        </p:blipFill>
        <p:spPr>
          <a:xfrm rot="21246378">
            <a:off x="2207784" y="2273899"/>
            <a:ext cx="1198245" cy="654050"/>
          </a:xfrm>
          <a:prstGeom prst="rect">
            <a:avLst/>
          </a:prstGeom>
        </p:spPr>
      </p:pic>
      <p:pic>
        <p:nvPicPr>
          <p:cNvPr id="70" name="图片 69" title="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>
            <a:clrChange>
              <a:clrFrom>
                <a:srgbClr val="8080CC"/>
              </a:clrFrom>
              <a:clrTo>
                <a:srgbClr val="8080CC">
                  <a:alpha val="0"/>
                </a:srgbClr>
              </a:clrTo>
            </a:clrChange>
          </a:blip>
          <a:stretch>
            <a:fillRect/>
          </a:stretch>
        </p:blipFill>
        <p:spPr>
          <a:xfrm rot="317914">
            <a:off x="4816999" y="2200239"/>
            <a:ext cx="1689100" cy="951230"/>
          </a:xfrm>
          <a:prstGeom prst="rect">
            <a:avLst/>
          </a:prstGeom>
        </p:spPr>
      </p:pic>
      <p:sp>
        <p:nvSpPr>
          <p:cNvPr id="71" name="矩形 70" title=""/>
          <p:cNvSpPr/>
          <p:nvPr>
            <p:custDataLst>
              <p:tags r:id="rId29"/>
            </p:custDataLst>
          </p:nvPr>
        </p:nvSpPr>
        <p:spPr>
          <a:xfrm>
            <a:off x="304800" y="4168140"/>
            <a:ext cx="7644765" cy="1753235"/>
          </a:xfrm>
          <a:prstGeom prst="rect">
            <a:avLst/>
          </a:prstGeom>
          <a:solidFill>
            <a:srgbClr val="F7FD9D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乙醇分子中的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C</a:t>
            </a:r>
            <a:r>
              <a:rPr lang="en-US" altLang="zh-CN" sz="2400" b="1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5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—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是推电子基团</a:t>
            </a:r>
            <a:r>
              <a:rPr lang="zh-CN" altLang="en-US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，使得乙醇分子中的电子云向着远离乙基的方向偏移，羟基的极性比水分子中的小，因而钠和乙醇的反应不如钠和水的剧烈</a:t>
            </a:r>
            <a:endParaRPr lang="zh-CN" altLang="en-US" sz="24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66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TextBox 5" title=""/>
          <p:cNvSpPr txBox="1"/>
          <p:nvPr>
            <p:custDataLst>
              <p:tags r:id="rId5"/>
            </p:custDataLst>
          </p:nvPr>
        </p:nvSpPr>
        <p:spPr>
          <a:xfrm>
            <a:off x="9236440" y="314235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分子的结构</a:t>
            </a:r>
            <a:endParaRPr lang="zh-CN" altLang="en-US"/>
          </a:p>
        </p:txBody>
      </p:sp>
      <p:sp>
        <p:nvSpPr>
          <p:cNvPr id="15" name="下箭头 14" title=""/>
          <p:cNvSpPr/>
          <p:nvPr>
            <p:custDataLst>
              <p:tags r:id="rId6"/>
            </p:custDataLst>
          </p:nvPr>
        </p:nvSpPr>
        <p:spPr>
          <a:xfrm>
            <a:off x="9987325" y="2514406"/>
            <a:ext cx="457200" cy="690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3" title=""/>
          <p:cNvSpPr txBox="1"/>
          <p:nvPr>
            <p:custDataLst>
              <p:tags r:id="rId7"/>
            </p:custDataLst>
          </p:nvPr>
        </p:nvSpPr>
        <p:spPr>
          <a:xfrm>
            <a:off x="9182605" y="19017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共价键的极性</a:t>
            </a:r>
            <a:endParaRPr lang="zh-CN" altLang="en-US"/>
          </a:p>
        </p:txBody>
      </p:sp>
      <p:sp>
        <p:nvSpPr>
          <p:cNvPr id="17" name="下箭头 16" title=""/>
          <p:cNvSpPr/>
          <p:nvPr>
            <p:custDataLst>
              <p:tags r:id="rId8"/>
            </p:custDataLst>
          </p:nvPr>
        </p:nvSpPr>
        <p:spPr>
          <a:xfrm>
            <a:off x="10000591" y="3789646"/>
            <a:ext cx="457200" cy="690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6" title=""/>
          <p:cNvSpPr txBox="1"/>
          <p:nvPr>
            <p:custDataLst>
              <p:tags r:id="rId9"/>
            </p:custDataLst>
          </p:nvPr>
        </p:nvSpPr>
        <p:spPr>
          <a:xfrm>
            <a:off x="8917594" y="457171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物质的化学性质</a:t>
            </a:r>
            <a:endParaRPr lang="zh-CN" altLang="en-US"/>
          </a:p>
        </p:txBody>
      </p:sp>
      <p:sp>
        <p:nvSpPr>
          <p:cNvPr id="28" name="文本框 27" title=""/>
          <p:cNvSpPr txBox="1"/>
          <p:nvPr>
            <p:custDataLst>
              <p:tags r:id="rId10"/>
            </p:custDataLst>
          </p:nvPr>
        </p:nvSpPr>
        <p:spPr>
          <a:xfrm>
            <a:off x="0" y="1115992"/>
            <a:ext cx="479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键的极性对羧酸酸性的影响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11"/>
            </p:custDataLst>
          </p:nvPr>
        </p:nvSpPr>
        <p:spPr>
          <a:xfrm>
            <a:off x="298449" y="4219676"/>
            <a:ext cx="8232775" cy="10015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与羟基氧原子相连的基团吸引电子能力越强，O—H的极性就越强，羟基氢原子越容易解离，酸性越强。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 title=""/>
          <p:cNvSpPr txBox="1"/>
          <p:nvPr>
            <p:custDataLst>
              <p:tags r:id="rId12"/>
            </p:custDataLst>
          </p:nvPr>
        </p:nvSpPr>
        <p:spPr>
          <a:xfrm>
            <a:off x="392143" y="1882257"/>
            <a:ext cx="841502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羧酸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(RCOOH)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中的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羧基可以电离出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而呈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酸性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en-US" sz="28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如果用</a:t>
            </a:r>
            <a:r>
              <a:rPr lang="en-US" altLang="zh-CN" sz="2800" b="1" err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pK</a:t>
            </a:r>
            <a:r>
              <a:rPr lang="en-US" altLang="zh-CN" sz="2800" b="1" baseline="-25000" err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a</a:t>
            </a:r>
            <a:r>
              <a:rPr lang="zh-CN" altLang="en-US" sz="28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的大小来衡量羧酸的</a:t>
            </a:r>
            <a:r>
              <a:rPr lang="zh-CN" altLang="en-US" sz="2800" b="1" smtClean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酸性，</a:t>
            </a:r>
            <a:endParaRPr lang="zh-CN" altLang="en-US" sz="2800" b="1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39" name="文本框 38" title=""/>
          <p:cNvSpPr txBox="1"/>
          <p:nvPr>
            <p:custDataLst>
              <p:tags r:id="rId13"/>
            </p:custDataLst>
          </p:nvPr>
        </p:nvSpPr>
        <p:spPr>
          <a:xfrm>
            <a:off x="2961129" y="3204871"/>
            <a:ext cx="2445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pK</a:t>
            </a:r>
            <a:r>
              <a:rPr lang="en-US" altLang="zh-CN" sz="2800" b="1" baseline="-2500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a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= -lgK</a:t>
            </a:r>
            <a:r>
              <a:rPr lang="en-US" altLang="zh-CN" sz="2800" b="1" baseline="-2500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a</a:t>
            </a:r>
            <a:endParaRPr lang="en-US" altLang="zh-CN" sz="2800" b="1" baseline="-25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  <a:sym typeface="+mn-ea"/>
            </a:endParaRPr>
          </a:p>
        </p:txBody>
      </p:sp>
      <p:sp>
        <p:nvSpPr>
          <p:cNvPr id="41" name="文本框 40" title=""/>
          <p:cNvSpPr txBox="1"/>
          <p:nvPr>
            <p:custDataLst>
              <p:tags r:id="rId14"/>
            </p:custDataLst>
          </p:nvPr>
        </p:nvSpPr>
        <p:spPr>
          <a:xfrm>
            <a:off x="6218667" y="2514406"/>
            <a:ext cx="349326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则</a:t>
            </a:r>
            <a:r>
              <a:rPr lang="en-US" altLang="zh-CN" sz="2400" b="1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pK</a:t>
            </a:r>
            <a:r>
              <a:rPr lang="en-US" altLang="zh-CN" sz="2400" b="1" baseline="-2500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+mn-ea"/>
              </a:rPr>
              <a:t>越小，酸性越强。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9" grpId="0"/>
      <p:bldP spid="29" grpId="0"/>
      <p:bldP spid="38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0" name="表格 9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85192" y="1643065"/>
          <a:ext cx="443204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326"/>
                <a:gridCol w="979715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羧酸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p</a:t>
                      </a:r>
                      <a:r>
                        <a:rPr lang="en-US" sz="2400" i="1" kern="0">
                          <a:effectLst/>
                        </a:rPr>
                        <a:t>K</a:t>
                      </a:r>
                      <a:r>
                        <a:rPr lang="en-US" sz="2400" i="0" kern="0" baseline="-25000">
                          <a:effectLst/>
                        </a:rPr>
                        <a:t>a</a:t>
                      </a:r>
                      <a:endParaRPr lang="zh-CN" sz="2400" i="0" kern="100" baseline="-250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丙酸</a:t>
                      </a:r>
                      <a:r>
                        <a:rPr lang="en-US" sz="2400" kern="0">
                          <a:effectLst/>
                        </a:rPr>
                        <a:t>(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r>
                        <a:rPr lang="en-US" sz="2400" kern="0">
                          <a:effectLst/>
                        </a:rPr>
                        <a:t>)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4.88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乙酸</a:t>
                      </a:r>
                      <a:r>
                        <a:rPr lang="en-US" sz="2400" kern="0">
                          <a:effectLst/>
                        </a:rPr>
                        <a:t>(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r>
                        <a:rPr lang="en-US" sz="2400" kern="0">
                          <a:effectLst/>
                        </a:rPr>
                        <a:t>)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4.76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甲酸</a:t>
                      </a:r>
                      <a:r>
                        <a:rPr lang="en-US" sz="2400" kern="0">
                          <a:effectLst/>
                        </a:rPr>
                        <a:t>(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HCOOH</a:t>
                      </a:r>
                      <a:r>
                        <a:rPr lang="en-US" sz="2400" kern="0">
                          <a:effectLst/>
                        </a:rPr>
                        <a:t>)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3.75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氯乙酸</a:t>
                      </a:r>
                      <a:r>
                        <a:rPr lang="en-US" sz="2400" kern="0">
                          <a:effectLst/>
                        </a:rPr>
                        <a:t>(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ClCOOH</a:t>
                      </a:r>
                      <a:r>
                        <a:rPr lang="en-US" sz="2400" kern="0">
                          <a:effectLst/>
                        </a:rPr>
                        <a:t>)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2.86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二氯乙酸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(CHCl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1.29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三氯乙酸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(CCl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0.65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三氟乙酸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(CF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0.23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0523" y="1019266"/>
            <a:ext cx="555171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2-6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不同羧酸的</a:t>
            </a:r>
            <a:r>
              <a:rPr kumimoji="0" lang="en-US" altLang="zh-CN" sz="2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8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1" i="1" u="none" strike="noStrike" cap="none" normalizeH="0" baseline="-2500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1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 title=""/>
          <p:cNvSpPr/>
          <p:nvPr>
            <p:custDataLst>
              <p:tags r:id="rId7"/>
            </p:custDataLst>
          </p:nvPr>
        </p:nvSpPr>
        <p:spPr>
          <a:xfrm>
            <a:off x="914400" y="2273438"/>
            <a:ext cx="3974841" cy="1474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 title=""/>
          <p:cNvSpPr/>
          <p:nvPr>
            <p:custDataLst>
              <p:tags r:id="rId8"/>
            </p:custDataLst>
          </p:nvPr>
        </p:nvSpPr>
        <p:spPr>
          <a:xfrm>
            <a:off x="5021607" y="2159981"/>
            <a:ext cx="321472" cy="1754155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" title=""/>
          <p:cNvSpPr txBox="1"/>
          <p:nvPr>
            <p:custDataLst>
              <p:tags r:id="rId9"/>
            </p:custDataLst>
          </p:nvPr>
        </p:nvSpPr>
        <p:spPr>
          <a:xfrm>
            <a:off x="5404974" y="2220686"/>
            <a:ext cx="494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酸性递增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" title=""/>
          <p:cNvSpPr txBox="1"/>
          <p:nvPr>
            <p:custDataLst>
              <p:tags r:id="rId10"/>
            </p:custDataLst>
          </p:nvPr>
        </p:nvSpPr>
        <p:spPr>
          <a:xfrm>
            <a:off x="6770163" y="1966509"/>
            <a:ext cx="173156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sz="2400" b="1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推电子基团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7" title=""/>
          <p:cNvSpPr txBox="1"/>
          <p:nvPr>
            <p:custDataLst>
              <p:tags r:id="rId11"/>
            </p:custDataLst>
          </p:nvPr>
        </p:nvSpPr>
        <p:spPr>
          <a:xfrm>
            <a:off x="6900778" y="2645899"/>
            <a:ext cx="4331635" cy="523220"/>
          </a:xfrm>
          <a:prstGeom prst="rect">
            <a:avLst/>
          </a:prstGeom>
          <a:noFill/>
          <a:ln w="25400">
            <a:solidFill>
              <a:srgbClr val="0065A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sz="2800" b="1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烃基越长推电子效应越大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4" title=""/>
          <p:cNvSpPr txBox="1"/>
          <p:nvPr>
            <p:custDataLst>
              <p:tags r:id="rId12"/>
            </p:custDataLst>
          </p:nvPr>
        </p:nvSpPr>
        <p:spPr>
          <a:xfrm>
            <a:off x="6736539" y="3694879"/>
            <a:ext cx="4782078" cy="523220"/>
          </a:xfrm>
          <a:prstGeom prst="rect">
            <a:avLst/>
          </a:prstGeom>
          <a:noFill/>
          <a:ln w="25400">
            <a:solidFill>
              <a:srgbClr val="0065A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sz="2800" b="1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使羧基中的羟基的极性越</a:t>
            </a:r>
            <a:r>
              <a:rPr 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</a:t>
            </a:r>
            <a:r>
              <a:rPr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9" title=""/>
          <p:cNvSpPr txBox="1"/>
          <p:nvPr>
            <p:custDataLst>
              <p:tags r:id="rId13"/>
            </p:custDataLst>
          </p:nvPr>
        </p:nvSpPr>
        <p:spPr>
          <a:xfrm>
            <a:off x="7732936" y="4808665"/>
            <a:ext cx="2888932" cy="523220"/>
          </a:xfrm>
          <a:prstGeom prst="rect">
            <a:avLst/>
          </a:prstGeom>
          <a:noFill/>
          <a:ln w="25400">
            <a:solidFill>
              <a:srgbClr val="0065AA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sz="2800" b="1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羧酸的酸性越</a:t>
            </a:r>
            <a:r>
              <a:rPr 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弱</a:t>
            </a:r>
            <a:endParaRPr 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1" title=""/>
          <p:cNvSpPr txBox="1"/>
          <p:nvPr>
            <p:custDataLst>
              <p:tags r:id="rId14"/>
            </p:custDataLst>
          </p:nvPr>
        </p:nvSpPr>
        <p:spPr>
          <a:xfrm>
            <a:off x="5482874" y="6074657"/>
            <a:ext cx="64950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随着烃基加长，酸性的差异越来越小。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 title=""/>
          <p:cNvSpPr/>
          <p:nvPr>
            <p:custDataLst>
              <p:tags r:id="rId15"/>
            </p:custDataLst>
          </p:nvPr>
        </p:nvSpPr>
        <p:spPr>
          <a:xfrm>
            <a:off x="7212563" y="5414034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77D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酸性</a:t>
            </a:r>
            <a:r>
              <a:rPr lang="en-US" altLang="zh-CN" sz="2800" b="1">
                <a:solidFill>
                  <a:srgbClr val="0077D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zh-CN" sz="2800" b="1">
                <a:solidFill>
                  <a:srgbClr val="0077D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甲酸</a:t>
            </a:r>
            <a:r>
              <a:rPr lang="en-US" altLang="zh-CN" sz="2800" b="1">
                <a:solidFill>
                  <a:srgbClr val="0077D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zh-CN" altLang="zh-CN" sz="2800" b="1">
                <a:solidFill>
                  <a:srgbClr val="0077D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乙酸</a:t>
            </a:r>
            <a:r>
              <a:rPr lang="en-US" altLang="zh-CN" sz="2800" b="1">
                <a:solidFill>
                  <a:srgbClr val="0077D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zh-CN" altLang="zh-CN" sz="2800" b="1">
                <a:solidFill>
                  <a:srgbClr val="0077D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丙酸</a:t>
            </a:r>
            <a:endParaRPr lang="zh-CN" altLang="en-US" sz="2800" b="1">
              <a:solidFill>
                <a:srgbClr val="007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上弧形箭头 21" title=""/>
          <p:cNvSpPr/>
          <p:nvPr>
            <p:custDataLst>
              <p:tags r:id="rId16"/>
            </p:custDataLst>
          </p:nvPr>
        </p:nvSpPr>
        <p:spPr>
          <a:xfrm>
            <a:off x="7796656" y="1278758"/>
            <a:ext cx="719085" cy="328018"/>
          </a:xfrm>
          <a:prstGeom prst="curvedDownArrow">
            <a:avLst>
              <a:gd name="adj1" fmla="val 25000"/>
              <a:gd name="adj2" fmla="val 45886"/>
              <a:gd name="adj3" fmla="val 290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 title=""/>
          <p:cNvGrpSpPr/>
          <p:nvPr>
            <p:custDataLst>
              <p:tags r:id="rId17"/>
            </p:custDataLst>
          </p:nvPr>
        </p:nvGrpSpPr>
        <p:grpSpPr>
          <a:xfrm>
            <a:off x="7505166" y="672909"/>
            <a:ext cx="3493698" cy="1425642"/>
            <a:chOff x="7505166" y="672909"/>
            <a:chExt cx="3493698" cy="1425642"/>
          </a:xfrm>
        </p:grpSpPr>
        <p:grpSp>
          <p:nvGrpSpPr>
            <p:cNvPr id="24" name="组合 23"/>
            <p:cNvGrpSpPr/>
            <p:nvPr>
              <p:custDataLst>
                <p:tags r:id="rId18"/>
              </p:custDataLst>
            </p:nvPr>
          </p:nvGrpSpPr>
          <p:grpSpPr>
            <a:xfrm>
              <a:off x="7505166" y="672909"/>
              <a:ext cx="3493698" cy="1425642"/>
              <a:chOff x="7391552" y="956120"/>
              <a:chExt cx="3493698" cy="1425642"/>
            </a:xfrm>
          </p:grpSpPr>
          <p:sp>
            <p:nvSpPr>
              <p:cNvPr id="27" name="文本框 2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391552" y="1735431"/>
                <a:ext cx="34936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R—C—O—H</a:t>
                </a:r>
                <a:endParaRPr lang="zh-CN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组合 27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8402128" y="1419375"/>
                <a:ext cx="100642" cy="400110"/>
                <a:chOff x="8402128" y="1419375"/>
                <a:chExt cx="100642" cy="400110"/>
              </a:xfrm>
            </p:grpSpPr>
            <p:cxnSp>
              <p:nvCxnSpPr>
                <p:cNvPr id="30" name="直接连接符 29"/>
                <p:cNvCxnSpPr/>
                <p:nvPr>
                  <p:custDataLst>
                    <p:tags r:id="rId21"/>
                  </p:custDataLst>
                </p:nvPr>
              </p:nvCxnSpPr>
              <p:spPr>
                <a:xfrm flipH="1">
                  <a:off x="8402128" y="1419375"/>
                  <a:ext cx="0" cy="4001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8502770" y="1419375"/>
                  <a:ext cx="0" cy="4001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文本框 2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8105957" y="956120"/>
                <a:ext cx="6728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36"/>
            <p:cNvSpPr txBox="1"/>
            <p:nvPr>
              <p:custDataLst>
                <p:tags r:id="rId24"/>
              </p:custDataLst>
            </p:nvPr>
          </p:nvSpPr>
          <p:spPr>
            <a:xfrm>
              <a:off x="9754924" y="1071658"/>
              <a:ext cx="98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zh-CN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zh-C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8892433" y="1071657"/>
              <a:ext cx="98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zh-CN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zh-C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下箭头 31" title=""/>
          <p:cNvSpPr/>
          <p:nvPr>
            <p:custDataLst>
              <p:tags r:id="rId26"/>
            </p:custDataLst>
          </p:nvPr>
        </p:nvSpPr>
        <p:spPr>
          <a:xfrm>
            <a:off x="8938766" y="3220339"/>
            <a:ext cx="221615" cy="474540"/>
          </a:xfrm>
          <a:prstGeom prst="downArrow">
            <a:avLst/>
          </a:prstGeom>
          <a:solidFill>
            <a:srgbClr val="128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下箭头 32" title=""/>
          <p:cNvSpPr/>
          <p:nvPr>
            <p:custDataLst>
              <p:tags r:id="rId27"/>
            </p:custDataLst>
          </p:nvPr>
        </p:nvSpPr>
        <p:spPr>
          <a:xfrm>
            <a:off x="8938765" y="4285445"/>
            <a:ext cx="221615" cy="474540"/>
          </a:xfrm>
          <a:prstGeom prst="downArrow">
            <a:avLst/>
          </a:prstGeom>
          <a:solidFill>
            <a:srgbClr val="128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2" title=""/>
          <p:cNvSpPr txBox="1"/>
          <p:nvPr>
            <p:custDataLst>
              <p:tags r:id="rId28"/>
            </p:custDataLst>
          </p:nvPr>
        </p:nvSpPr>
        <p:spPr>
          <a:xfrm>
            <a:off x="9084076" y="1946205"/>
            <a:ext cx="142218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极性变小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9" grpId="0" animBg="1"/>
      <p:bldP spid="20" grpId="0"/>
      <p:bldP spid="21" grpId="0"/>
      <p:bldP spid="22" grpId="0" animBg="1"/>
      <p:bldP spid="32" grpId="0" animBg="1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31" name="表格 30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85192" y="1643065"/>
          <a:ext cx="443204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326"/>
                <a:gridCol w="979715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羧酸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p</a:t>
                      </a:r>
                      <a:r>
                        <a:rPr lang="en-US" sz="2400" i="1" kern="0">
                          <a:effectLst/>
                        </a:rPr>
                        <a:t>K</a:t>
                      </a:r>
                      <a:r>
                        <a:rPr lang="en-US" sz="2400" kern="0" baseline="-25000">
                          <a:effectLst/>
                        </a:rPr>
                        <a:t>a</a:t>
                      </a:r>
                      <a:endParaRPr lang="zh-CN" sz="2400" kern="100" baseline="-250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4.88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4.76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甲酸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3.75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2.86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二氯乙酸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(CHCl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1.29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三氯乙酸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(CCl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0.65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三氟乙酸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(CF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0.23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" name="Rectangle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0523" y="1019266"/>
            <a:ext cx="555171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2-6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不同羧酸的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矩形 32" title=""/>
          <p:cNvSpPr/>
          <p:nvPr>
            <p:custDataLst>
              <p:tags r:id="rId7"/>
            </p:custDataLst>
          </p:nvPr>
        </p:nvSpPr>
        <p:spPr>
          <a:xfrm>
            <a:off x="422426" y="3846909"/>
            <a:ext cx="4557571" cy="16141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下箭头 33" title=""/>
          <p:cNvSpPr/>
          <p:nvPr>
            <p:custDataLst>
              <p:tags r:id="rId8"/>
            </p:custDataLst>
          </p:nvPr>
        </p:nvSpPr>
        <p:spPr>
          <a:xfrm>
            <a:off x="5083501" y="3735456"/>
            <a:ext cx="321472" cy="1754155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7" title=""/>
          <p:cNvSpPr txBox="1"/>
          <p:nvPr>
            <p:custDataLst>
              <p:tags r:id="rId9"/>
            </p:custDataLst>
          </p:nvPr>
        </p:nvSpPr>
        <p:spPr>
          <a:xfrm>
            <a:off x="5436186" y="3735456"/>
            <a:ext cx="494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酸性递增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7" title=""/>
          <p:cNvSpPr txBox="1"/>
          <p:nvPr>
            <p:custDataLst>
              <p:tags r:id="rId10"/>
            </p:custDataLst>
          </p:nvPr>
        </p:nvSpPr>
        <p:spPr>
          <a:xfrm>
            <a:off x="6000080" y="2923415"/>
            <a:ext cx="6098144" cy="523220"/>
          </a:xfrm>
          <a:prstGeom prst="rect">
            <a:avLst/>
          </a:prstGeom>
          <a:noFill/>
          <a:ln w="25400">
            <a:solidFill>
              <a:srgbClr val="0065A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原子数目越多，吸引电子能力越大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下箭头 38" title=""/>
          <p:cNvSpPr/>
          <p:nvPr>
            <p:custDataLst>
              <p:tags r:id="rId11"/>
            </p:custDataLst>
          </p:nvPr>
        </p:nvSpPr>
        <p:spPr>
          <a:xfrm>
            <a:off x="9020481" y="3501441"/>
            <a:ext cx="221615" cy="482368"/>
          </a:xfrm>
          <a:prstGeom prst="downArrow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14" title=""/>
          <p:cNvSpPr txBox="1"/>
          <p:nvPr>
            <p:custDataLst>
              <p:tags r:id="rId12"/>
            </p:custDataLst>
          </p:nvPr>
        </p:nvSpPr>
        <p:spPr>
          <a:xfrm>
            <a:off x="7168046" y="4017699"/>
            <a:ext cx="4314001" cy="523220"/>
          </a:xfrm>
          <a:prstGeom prst="rect">
            <a:avLst/>
          </a:prstGeom>
          <a:noFill/>
          <a:ln w="25400">
            <a:solidFill>
              <a:srgbClr val="0065A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sz="2800" b="1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使羧基中的羟基极性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越大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19" title=""/>
          <p:cNvSpPr txBox="1"/>
          <p:nvPr>
            <p:custDataLst>
              <p:tags r:id="rId13"/>
            </p:custDataLst>
          </p:nvPr>
        </p:nvSpPr>
        <p:spPr>
          <a:xfrm>
            <a:off x="7685099" y="5111984"/>
            <a:ext cx="2877711" cy="523220"/>
          </a:xfrm>
          <a:prstGeom prst="rect">
            <a:avLst/>
          </a:prstGeom>
          <a:noFill/>
          <a:ln w="25400">
            <a:solidFill>
              <a:srgbClr val="0065AA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sz="2800" b="1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羧酸的酸性越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强</a:t>
            </a:r>
            <a:endParaRPr 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2" name="下箭头 41" title=""/>
          <p:cNvSpPr/>
          <p:nvPr>
            <p:custDataLst>
              <p:tags r:id="rId14"/>
            </p:custDataLst>
          </p:nvPr>
        </p:nvSpPr>
        <p:spPr>
          <a:xfrm>
            <a:off x="9013148" y="4619582"/>
            <a:ext cx="221615" cy="446547"/>
          </a:xfrm>
          <a:prstGeom prst="downArrow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 title=""/>
          <p:cNvSpPr/>
          <p:nvPr>
            <p:custDataLst>
              <p:tags r:id="rId15"/>
            </p:custDataLst>
          </p:nvPr>
        </p:nvSpPr>
        <p:spPr>
          <a:xfrm>
            <a:off x="4808122" y="5861379"/>
            <a:ext cx="749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酸性</a:t>
            </a:r>
            <a:r>
              <a:rPr lang="en-US" altLang="zh-CN" sz="2800" b="1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:CCl</a:t>
            </a:r>
            <a:r>
              <a:rPr lang="en-US" altLang="zh-CN" sz="2800" b="1" baseline="-25000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COOH</a:t>
            </a:r>
            <a:r>
              <a:rPr lang="en-US" altLang="zh-CN" sz="2800" b="1">
                <a:solidFill>
                  <a:srgbClr val="0077D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800" b="1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CHCl</a:t>
            </a:r>
            <a:r>
              <a:rPr lang="en-US" altLang="zh-CN" sz="2800" b="1" baseline="-25000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COOH</a:t>
            </a:r>
            <a:r>
              <a:rPr lang="en-US" altLang="zh-CN" sz="2800" b="1">
                <a:solidFill>
                  <a:srgbClr val="0077D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800" b="1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rgbClr val="0077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ClCOOH</a:t>
            </a:r>
            <a:endParaRPr lang="zh-CN" altLang="en-US" sz="2800" b="1">
              <a:solidFill>
                <a:srgbClr val="0077D0"/>
              </a:solidFill>
            </a:endParaRPr>
          </a:p>
        </p:txBody>
      </p:sp>
      <p:grpSp>
        <p:nvGrpSpPr>
          <p:cNvPr id="44" name="组合 43" title=""/>
          <p:cNvGrpSpPr/>
          <p:nvPr>
            <p:custDataLst>
              <p:tags r:id="rId16"/>
            </p:custDataLst>
          </p:nvPr>
        </p:nvGrpSpPr>
        <p:grpSpPr>
          <a:xfrm>
            <a:off x="6449662" y="695055"/>
            <a:ext cx="5126972" cy="1940007"/>
            <a:chOff x="5751030" y="939067"/>
            <a:chExt cx="5126972" cy="1940007"/>
          </a:xfrm>
        </p:grpSpPr>
        <p:grpSp>
          <p:nvGrpSpPr>
            <p:cNvPr id="45" name="组合 44"/>
            <p:cNvGrpSpPr/>
            <p:nvPr>
              <p:custDataLst>
                <p:tags r:id="rId17"/>
              </p:custDataLst>
            </p:nvPr>
          </p:nvGrpSpPr>
          <p:grpSpPr>
            <a:xfrm>
              <a:off x="6374829" y="939067"/>
              <a:ext cx="4503173" cy="1463037"/>
              <a:chOff x="6933994" y="619889"/>
              <a:chExt cx="4503173" cy="1463037"/>
            </a:xfrm>
          </p:grpSpPr>
          <p:grpSp>
            <p:nvGrpSpPr>
              <p:cNvPr id="49" name="组合 48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6933994" y="619889"/>
                <a:ext cx="4503173" cy="1463037"/>
                <a:chOff x="6820380" y="903100"/>
                <a:chExt cx="4503173" cy="1463037"/>
              </a:xfrm>
            </p:grpSpPr>
            <p:sp>
              <p:nvSpPr>
                <p:cNvPr id="52" name="文本框 51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6820380" y="1719806"/>
                  <a:ext cx="45031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— C—C—O—H</a:t>
                  </a:r>
                  <a:endParaRPr lang="zh-CN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3" name="组合 52"/>
                <p:cNvGrpSpPr/>
                <p:nvPr>
                  <p:custDataLst>
                    <p:tags r:id="rId20"/>
                  </p:custDataLst>
                </p:nvPr>
              </p:nvGrpSpPr>
              <p:grpSpPr>
                <a:xfrm>
                  <a:off x="8402128" y="1419375"/>
                  <a:ext cx="100642" cy="400110"/>
                  <a:chOff x="8402128" y="1419375"/>
                  <a:chExt cx="100642" cy="400110"/>
                </a:xfrm>
              </p:grpSpPr>
              <p:cxnSp>
                <p:nvCxnSpPr>
                  <p:cNvPr id="55" name="直接连接符 54"/>
                  <p:cNvCxnSpPr/>
                  <p:nvPr>
                    <p:custDataLst>
                      <p:tags r:id="rId21"/>
                    </p:custDataLst>
                  </p:nvPr>
                </p:nvCxnSpPr>
                <p:spPr>
                  <a:xfrm flipH="1">
                    <a:off x="8402128" y="1419375"/>
                    <a:ext cx="0" cy="40011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>
                    <p:custDataLst>
                      <p:tags r:id="rId22"/>
                    </p:custDataLst>
                  </p:nvPr>
                </p:nvCxnSpPr>
                <p:spPr>
                  <a:xfrm flipH="1">
                    <a:off x="8502770" y="1419375"/>
                    <a:ext cx="0" cy="40011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文本框 53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8105957" y="903100"/>
                  <a:ext cx="6901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0" name="TextBox 36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9746298" y="1054406"/>
                <a:ext cx="989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zh-CN" altLang="en-US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35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8909685" y="1063031"/>
                <a:ext cx="989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zh-CN" altLang="en-US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文本框 45"/>
            <p:cNvSpPr txBox="1"/>
            <p:nvPr>
              <p:custDataLst>
                <p:tags r:id="rId26"/>
              </p:custDataLst>
            </p:nvPr>
          </p:nvSpPr>
          <p:spPr>
            <a:xfrm>
              <a:off x="5751030" y="1755773"/>
              <a:ext cx="7677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27"/>
              </p:custDataLst>
            </p:nvPr>
          </p:nvSpPr>
          <p:spPr>
            <a:xfrm rot="5400000">
              <a:off x="6925599" y="1309581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</a:t>
              </a:r>
              <a:endParaRPr lang="zh-CN" altLang="en-US"/>
            </a:p>
          </p:txBody>
        </p:sp>
        <p:sp>
          <p:nvSpPr>
            <p:cNvPr id="48" name="矩形 47"/>
            <p:cNvSpPr/>
            <p:nvPr>
              <p:custDataLst>
                <p:tags r:id="rId28"/>
              </p:custDataLst>
            </p:nvPr>
          </p:nvSpPr>
          <p:spPr>
            <a:xfrm rot="5400000">
              <a:off x="6925598" y="2232743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</a:t>
              </a:r>
              <a:endParaRPr lang="zh-CN" altLang="en-US"/>
            </a:p>
          </p:txBody>
        </p:sp>
      </p:grpSp>
      <p:sp>
        <p:nvSpPr>
          <p:cNvPr id="57" name="上弧形箭头 56" title=""/>
          <p:cNvSpPr/>
          <p:nvPr>
            <p:custDataLst>
              <p:tags r:id="rId29"/>
            </p:custDataLst>
          </p:nvPr>
        </p:nvSpPr>
        <p:spPr>
          <a:xfrm rot="10800000">
            <a:off x="6952783" y="2158092"/>
            <a:ext cx="1803067" cy="290588"/>
          </a:xfrm>
          <a:prstGeom prst="curvedDownArrow">
            <a:avLst>
              <a:gd name="adj1" fmla="val 25000"/>
              <a:gd name="adj2" fmla="val 115588"/>
              <a:gd name="adj3" fmla="val 395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文本框 2" title=""/>
          <p:cNvSpPr txBox="1"/>
          <p:nvPr>
            <p:custDataLst>
              <p:tags r:id="rId30"/>
            </p:custDataLst>
          </p:nvPr>
        </p:nvSpPr>
        <p:spPr>
          <a:xfrm>
            <a:off x="6000080" y="2302427"/>
            <a:ext cx="173156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吸</a:t>
            </a:r>
            <a:r>
              <a:rPr sz="2400" b="1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电子基团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9" name="文本框 2" title=""/>
          <p:cNvSpPr txBox="1"/>
          <p:nvPr>
            <p:custDataLst>
              <p:tags r:id="rId31"/>
            </p:custDataLst>
          </p:nvPr>
        </p:nvSpPr>
        <p:spPr>
          <a:xfrm>
            <a:off x="9174673" y="2065144"/>
            <a:ext cx="142218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极性变大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1" name="矩形 60" title=""/>
          <p:cNvSpPr/>
          <p:nvPr>
            <p:custDataLst>
              <p:tags r:id="rId32"/>
            </p:custDataLst>
          </p:nvPr>
        </p:nvSpPr>
        <p:spPr>
          <a:xfrm>
            <a:off x="276246" y="2771192"/>
            <a:ext cx="4529019" cy="5784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57" grpId="0" animBg="1"/>
      <p:bldP spid="58" grpId="0"/>
      <p:bldP spid="59" grpId="0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>
            <p:custDataLst>
              <p:tags r:id="rId3"/>
            </p:custDataLst>
          </p:nvPr>
        </p:nvSpPr>
        <p:spPr>
          <a:xfrm>
            <a:off x="-1" y="0"/>
            <a:ext cx="12192000" cy="854686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 title=""/>
          <p:cNvSpPr/>
          <p:nvPr>
            <p:custDataLst>
              <p:tags r:id="rId4"/>
            </p:custDataLst>
          </p:nvPr>
        </p:nvSpPr>
        <p:spPr>
          <a:xfrm>
            <a:off x="0" y="6543922"/>
            <a:ext cx="12192000" cy="314077"/>
          </a:xfrm>
          <a:prstGeom prst="rect">
            <a:avLst/>
          </a:prstGeom>
          <a:gradFill>
            <a:gsLst>
              <a:gs pos="100000">
                <a:srgbClr val="224B9F"/>
              </a:gs>
              <a:gs pos="0">
                <a:srgbClr val="19298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38" name="表格 37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85192" y="1643065"/>
          <a:ext cx="443204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326"/>
                <a:gridCol w="979715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羧酸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p</a:t>
                      </a:r>
                      <a:r>
                        <a:rPr lang="en-US" sz="2400" i="1" kern="0">
                          <a:effectLst/>
                        </a:rPr>
                        <a:t>K</a:t>
                      </a:r>
                      <a:r>
                        <a:rPr lang="en-US" sz="2400" kern="0" baseline="-25000">
                          <a:effectLst/>
                        </a:rPr>
                        <a:t>a</a:t>
                      </a:r>
                      <a:endParaRPr lang="zh-CN" sz="2400" kern="100" baseline="-250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4.88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4.76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甲酸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3.75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2.86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二氯乙酸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(CHCl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1.29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三氯乙酸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(CCl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0.65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0">
                          <a:effectLst/>
                        </a:rPr>
                        <a:t>三氟乙酸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(CF</a:t>
                      </a:r>
                      <a:r>
                        <a:rPr lang="en-US" sz="2400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0">
                          <a:effectLst/>
                        </a:rPr>
                        <a:t>0.23</a:t>
                      </a:r>
                      <a:endParaRPr lang="zh-CN" sz="2400" kern="100">
                        <a:effectLst/>
                        <a:latin typeface="等线"/>
                        <a:ea typeface="等线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9" name="Rectangle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0523" y="1019266"/>
            <a:ext cx="555171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2-6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不同羧酸的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矩形 39" title=""/>
          <p:cNvSpPr/>
          <p:nvPr>
            <p:custDataLst>
              <p:tags r:id="rId7"/>
            </p:custDataLst>
          </p:nvPr>
        </p:nvSpPr>
        <p:spPr>
          <a:xfrm>
            <a:off x="379672" y="4922622"/>
            <a:ext cx="4557571" cy="1086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 title=""/>
          <p:cNvSpPr/>
          <p:nvPr>
            <p:custDataLst>
              <p:tags r:id="rId8"/>
            </p:custDataLst>
          </p:nvPr>
        </p:nvSpPr>
        <p:spPr>
          <a:xfrm>
            <a:off x="5025342" y="4790176"/>
            <a:ext cx="321472" cy="1341552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7" title=""/>
          <p:cNvSpPr txBox="1"/>
          <p:nvPr>
            <p:custDataLst>
              <p:tags r:id="rId9"/>
            </p:custDataLst>
          </p:nvPr>
        </p:nvSpPr>
        <p:spPr>
          <a:xfrm>
            <a:off x="5452806" y="4562068"/>
            <a:ext cx="494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酸性递增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 title=""/>
          <p:cNvSpPr/>
          <p:nvPr>
            <p:custDataLst>
              <p:tags r:id="rId10"/>
            </p:custDataLst>
          </p:nvPr>
        </p:nvSpPr>
        <p:spPr>
          <a:xfrm>
            <a:off x="6363360" y="5766493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77D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酸性</a:t>
            </a:r>
            <a:r>
              <a:rPr lang="en-US" altLang="zh-CN" sz="2800" b="1">
                <a:solidFill>
                  <a:srgbClr val="0077D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sz="2800" b="1" kern="0">
                <a:solidFill>
                  <a:srgbClr val="0077D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CF</a:t>
            </a:r>
            <a:r>
              <a:rPr lang="en-US" altLang="zh-CN" sz="2800" b="1" kern="0" baseline="-25000">
                <a:solidFill>
                  <a:srgbClr val="0077D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kern="0">
                <a:solidFill>
                  <a:srgbClr val="0077D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COOH&gt;CCl</a:t>
            </a:r>
            <a:r>
              <a:rPr lang="en-US" altLang="zh-CN" sz="2800" b="1" kern="0" baseline="-25000">
                <a:solidFill>
                  <a:srgbClr val="0077D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kern="0">
                <a:solidFill>
                  <a:srgbClr val="0077D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COOH</a:t>
            </a:r>
            <a:endParaRPr lang="zh-CN" altLang="en-US" sz="2800" b="1">
              <a:solidFill>
                <a:srgbClr val="0077D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4" name="组合 43" title=""/>
          <p:cNvGrpSpPr/>
          <p:nvPr>
            <p:custDataLst>
              <p:tags r:id="rId11"/>
            </p:custDataLst>
          </p:nvPr>
        </p:nvGrpSpPr>
        <p:grpSpPr>
          <a:xfrm>
            <a:off x="6304494" y="831551"/>
            <a:ext cx="5013455" cy="1975867"/>
            <a:chOff x="5864547" y="903207"/>
            <a:chExt cx="5013455" cy="1975867"/>
          </a:xfrm>
        </p:grpSpPr>
        <p:grpSp>
          <p:nvGrpSpPr>
            <p:cNvPr id="45" name="组合 44"/>
            <p:cNvGrpSpPr/>
            <p:nvPr>
              <p:custDataLst>
                <p:tags r:id="rId12"/>
              </p:custDataLst>
            </p:nvPr>
          </p:nvGrpSpPr>
          <p:grpSpPr>
            <a:xfrm>
              <a:off x="6374829" y="903207"/>
              <a:ext cx="4503173" cy="1498897"/>
              <a:chOff x="6933994" y="584029"/>
              <a:chExt cx="4503173" cy="1498897"/>
            </a:xfrm>
          </p:grpSpPr>
          <p:grpSp>
            <p:nvGrpSpPr>
              <p:cNvPr id="49" name="组合 48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6933994" y="584029"/>
                <a:ext cx="4503173" cy="1498897"/>
                <a:chOff x="6820380" y="867240"/>
                <a:chExt cx="4503173" cy="1498897"/>
              </a:xfrm>
            </p:grpSpPr>
            <p:sp>
              <p:nvSpPr>
                <p:cNvPr id="52" name="文本框 51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6820380" y="1719806"/>
                  <a:ext cx="45031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— C—C—O—H</a:t>
                  </a:r>
                  <a:endParaRPr lang="zh-CN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3" name="组合 52"/>
                <p:cNvGrpSpPr/>
                <p:nvPr>
                  <p:custDataLst>
                    <p:tags r:id="rId15"/>
                  </p:custDataLst>
                </p:nvPr>
              </p:nvGrpSpPr>
              <p:grpSpPr>
                <a:xfrm>
                  <a:off x="8402128" y="1419375"/>
                  <a:ext cx="100642" cy="400110"/>
                  <a:chOff x="8402128" y="1419375"/>
                  <a:chExt cx="100642" cy="400110"/>
                </a:xfrm>
              </p:grpSpPr>
              <p:cxnSp>
                <p:nvCxnSpPr>
                  <p:cNvPr id="55" name="直接连接符 54"/>
                  <p:cNvCxnSpPr/>
                  <p:nvPr>
                    <p:custDataLst>
                      <p:tags r:id="rId16"/>
                    </p:custDataLst>
                  </p:nvPr>
                </p:nvCxnSpPr>
                <p:spPr>
                  <a:xfrm flipH="1">
                    <a:off x="8402128" y="1419375"/>
                    <a:ext cx="0" cy="40011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 flipH="1">
                    <a:off x="8502770" y="1419375"/>
                    <a:ext cx="0" cy="40011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文本框 53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8105957" y="867240"/>
                  <a:ext cx="6901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0" name="TextBox 3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746298" y="1054406"/>
                <a:ext cx="989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zh-CN" altLang="en-US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35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8909685" y="1063031"/>
                <a:ext cx="989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zh-CN" altLang="en-US"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文本框 45"/>
            <p:cNvSpPr txBox="1"/>
            <p:nvPr>
              <p:custDataLst>
                <p:tags r:id="rId21"/>
              </p:custDataLst>
            </p:nvPr>
          </p:nvSpPr>
          <p:spPr>
            <a:xfrm>
              <a:off x="5864547" y="1755773"/>
              <a:ext cx="767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22"/>
              </p:custDataLst>
            </p:nvPr>
          </p:nvSpPr>
          <p:spPr>
            <a:xfrm rot="5400000">
              <a:off x="6925599" y="1309581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</a:t>
              </a:r>
              <a:endParaRPr lang="zh-CN" altLang="en-US"/>
            </a:p>
          </p:txBody>
        </p:sp>
        <p:sp>
          <p:nvSpPr>
            <p:cNvPr id="48" name="矩形 47"/>
            <p:cNvSpPr/>
            <p:nvPr>
              <p:custDataLst>
                <p:tags r:id="rId23"/>
              </p:custDataLst>
            </p:nvPr>
          </p:nvSpPr>
          <p:spPr>
            <a:xfrm rot="5400000">
              <a:off x="6925598" y="2232743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</a:t>
              </a:r>
              <a:endParaRPr lang="zh-CN" altLang="en-US"/>
            </a:p>
          </p:txBody>
        </p:sp>
      </p:grpSp>
      <p:sp>
        <p:nvSpPr>
          <p:cNvPr id="57" name="上弧形箭头 56" title=""/>
          <p:cNvSpPr/>
          <p:nvPr>
            <p:custDataLst>
              <p:tags r:id="rId24"/>
            </p:custDataLst>
          </p:nvPr>
        </p:nvSpPr>
        <p:spPr>
          <a:xfrm rot="10800000">
            <a:off x="6711405" y="2286903"/>
            <a:ext cx="1803067" cy="290588"/>
          </a:xfrm>
          <a:prstGeom prst="curvedDownArrow">
            <a:avLst>
              <a:gd name="adj1" fmla="val 25000"/>
              <a:gd name="adj2" fmla="val 115588"/>
              <a:gd name="adj3" fmla="val 395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上弧形箭头 57" title=""/>
          <p:cNvSpPr/>
          <p:nvPr>
            <p:custDataLst>
              <p:tags r:id="rId25"/>
            </p:custDataLst>
          </p:nvPr>
        </p:nvSpPr>
        <p:spPr>
          <a:xfrm rot="10800000">
            <a:off x="6711406" y="4790176"/>
            <a:ext cx="1803067" cy="290588"/>
          </a:xfrm>
          <a:prstGeom prst="curvedDownArrow">
            <a:avLst>
              <a:gd name="adj1" fmla="val 25000"/>
              <a:gd name="adj2" fmla="val 115588"/>
              <a:gd name="adj3" fmla="val 395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文本框 58" title=""/>
          <p:cNvSpPr txBox="1"/>
          <p:nvPr>
            <p:custDataLst>
              <p:tags r:id="rId26"/>
            </p:custDataLst>
          </p:nvPr>
        </p:nvSpPr>
        <p:spPr>
          <a:xfrm>
            <a:off x="7302710" y="767503"/>
            <a:ext cx="76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 title=""/>
          <p:cNvSpPr txBox="1"/>
          <p:nvPr>
            <p:custDataLst>
              <p:tags r:id="rId27"/>
            </p:custDataLst>
          </p:nvPr>
        </p:nvSpPr>
        <p:spPr>
          <a:xfrm>
            <a:off x="7323176" y="2577491"/>
            <a:ext cx="76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组合 60" title=""/>
          <p:cNvGrpSpPr/>
          <p:nvPr>
            <p:custDataLst>
              <p:tags r:id="rId28"/>
            </p:custDataLst>
          </p:nvPr>
        </p:nvGrpSpPr>
        <p:grpSpPr>
          <a:xfrm>
            <a:off x="6400823" y="3312528"/>
            <a:ext cx="4917126" cy="2476741"/>
            <a:chOff x="6400823" y="3138953"/>
            <a:chExt cx="4917126" cy="2476741"/>
          </a:xfrm>
        </p:grpSpPr>
        <p:grpSp>
          <p:nvGrpSpPr>
            <p:cNvPr id="62" name="组合 61"/>
            <p:cNvGrpSpPr/>
            <p:nvPr>
              <p:custDataLst>
                <p:tags r:id="rId29"/>
              </p:custDataLst>
            </p:nvPr>
          </p:nvGrpSpPr>
          <p:grpSpPr>
            <a:xfrm>
              <a:off x="6400823" y="3223822"/>
              <a:ext cx="4917126" cy="1975867"/>
              <a:chOff x="5960876" y="903207"/>
              <a:chExt cx="4917126" cy="1975867"/>
            </a:xfrm>
          </p:grpSpPr>
          <p:grpSp>
            <p:nvGrpSpPr>
              <p:cNvPr id="65" name="组合 64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6374829" y="903207"/>
                <a:ext cx="4503173" cy="1499091"/>
                <a:chOff x="6933994" y="584029"/>
                <a:chExt cx="4503173" cy="1499091"/>
              </a:xfrm>
            </p:grpSpPr>
            <p:grpSp>
              <p:nvGrpSpPr>
                <p:cNvPr id="69" name="组合 68"/>
                <p:cNvGrpSpPr/>
                <p:nvPr>
                  <p:custDataLst>
                    <p:tags r:id="rId31"/>
                  </p:custDataLst>
                </p:nvPr>
              </p:nvGrpSpPr>
              <p:grpSpPr>
                <a:xfrm>
                  <a:off x="6933994" y="584029"/>
                  <a:ext cx="4503173" cy="1499091"/>
                  <a:chOff x="6820380" y="867240"/>
                  <a:chExt cx="4503173" cy="1499091"/>
                </a:xfrm>
              </p:grpSpPr>
              <p:sp>
                <p:nvSpPr>
                  <p:cNvPr id="72" name="文本框 71"/>
                  <p:cNvSpPr txBox="1"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6820380" y="1720000"/>
                    <a:ext cx="45031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3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— C—C—O—H</a:t>
                    </a:r>
                    <a:endParaRPr lang="zh-CN" alt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3" name="组合 72"/>
                  <p:cNvGrpSpPr/>
                  <p:nvPr>
                    <p:custDataLst>
                      <p:tags r:id="rId33"/>
                    </p:custDataLst>
                  </p:nvPr>
                </p:nvGrpSpPr>
                <p:grpSpPr>
                  <a:xfrm>
                    <a:off x="8402128" y="1419375"/>
                    <a:ext cx="100642" cy="400110"/>
                    <a:chOff x="8402128" y="1419375"/>
                    <a:chExt cx="100642" cy="400110"/>
                  </a:xfrm>
                </p:grpSpPr>
                <p:cxnSp>
                  <p:nvCxnSpPr>
                    <p:cNvPr id="75" name="直接连接符 74"/>
                    <p:cNvCxnSpPr/>
                    <p:nvPr>
                      <p:custDataLst>
                        <p:tags r:id="rId34"/>
                      </p:custDataLst>
                    </p:nvPr>
                  </p:nvCxnSpPr>
                  <p:spPr>
                    <a:xfrm flipH="1">
                      <a:off x="8402128" y="1419375"/>
                      <a:ext cx="0" cy="40011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直接连接符 75"/>
                    <p:cNvCxnSpPr/>
                    <p:nvPr>
                      <p:custDataLst>
                        <p:tags r:id="rId35"/>
                      </p:custDataLst>
                    </p:nvPr>
                  </p:nvCxnSpPr>
                  <p:spPr>
                    <a:xfrm flipH="1">
                      <a:off x="8502770" y="1419375"/>
                      <a:ext cx="0" cy="40011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4" name="文本框 73"/>
                  <p:cNvSpPr txBox="1"/>
                  <p:nvPr>
                    <p:custDataLst>
                      <p:tags r:id="rId36"/>
                    </p:custDataLst>
                  </p:nvPr>
                </p:nvSpPr>
                <p:spPr>
                  <a:xfrm>
                    <a:off x="8105957" y="867240"/>
                    <a:ext cx="690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3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zh-CN" alt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0" name="TextBox 36"/>
                <p:cNvSpPr txBox="1"/>
                <p:nvPr>
                  <p:custDataLst>
                    <p:tags r:id="rId37"/>
                  </p:custDataLst>
                </p:nvPr>
              </p:nvSpPr>
              <p:spPr>
                <a:xfrm>
                  <a:off x="9746298" y="1054406"/>
                  <a:ext cx="9890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altLang="zh-CN" sz="3600" b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n-US" altLang="zh-CN" sz="3600" b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lang="zh-CN" altLang="en-US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35"/>
                <p:cNvSpPr txBox="1"/>
                <p:nvPr>
                  <p:custDataLst>
                    <p:tags r:id="rId38"/>
                  </p:custDataLst>
                </p:nvPr>
              </p:nvSpPr>
              <p:spPr>
                <a:xfrm>
                  <a:off x="8909685" y="1063031"/>
                  <a:ext cx="9890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altLang="zh-CN" sz="3600" b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n-US" altLang="zh-CN" sz="3600" b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zh-CN" altLang="en-US" sz="3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6" name="文本框 65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5960876" y="1795945"/>
                <a:ext cx="7677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矩形 66"/>
              <p:cNvSpPr/>
              <p:nvPr>
                <p:custDataLst>
                  <p:tags r:id="rId40"/>
                </p:custDataLst>
              </p:nvPr>
            </p:nvSpPr>
            <p:spPr>
              <a:xfrm rot="5400000">
                <a:off x="6925599" y="1309581"/>
                <a:ext cx="6463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endParaRPr lang="zh-CN" altLang="en-US"/>
              </a:p>
            </p:txBody>
          </p:sp>
          <p:sp>
            <p:nvSpPr>
              <p:cNvPr id="68" name="矩形 67"/>
              <p:cNvSpPr/>
              <p:nvPr>
                <p:custDataLst>
                  <p:tags r:id="rId41"/>
                </p:custDataLst>
              </p:nvPr>
            </p:nvSpPr>
            <p:spPr>
              <a:xfrm rot="5400000">
                <a:off x="6925598" y="2232743"/>
                <a:ext cx="6463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endParaRPr lang="zh-CN" altLang="en-US"/>
              </a:p>
            </p:txBody>
          </p:sp>
        </p:grpSp>
        <p:sp>
          <p:nvSpPr>
            <p:cNvPr id="63" name="文本框 62"/>
            <p:cNvSpPr txBox="1"/>
            <p:nvPr>
              <p:custDataLst>
                <p:tags r:id="rId42"/>
              </p:custDataLst>
            </p:nvPr>
          </p:nvSpPr>
          <p:spPr>
            <a:xfrm>
              <a:off x="7450212" y="3138953"/>
              <a:ext cx="767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43"/>
              </p:custDataLst>
            </p:nvPr>
          </p:nvSpPr>
          <p:spPr>
            <a:xfrm>
              <a:off x="7462303" y="4969363"/>
              <a:ext cx="767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文本框 2" title=""/>
          <p:cNvSpPr txBox="1"/>
          <p:nvPr>
            <p:custDataLst>
              <p:tags r:id="rId44"/>
            </p:custDataLst>
          </p:nvPr>
        </p:nvSpPr>
        <p:spPr>
          <a:xfrm>
            <a:off x="8921383" y="2291446"/>
            <a:ext cx="142218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极性变大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8" name="文本框 2" title=""/>
          <p:cNvSpPr txBox="1"/>
          <p:nvPr>
            <p:custDataLst>
              <p:tags r:id="rId45"/>
            </p:custDataLst>
          </p:nvPr>
        </p:nvSpPr>
        <p:spPr>
          <a:xfrm>
            <a:off x="8928426" y="4817206"/>
            <a:ext cx="173156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极性变更大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9" name="文本框 2" title=""/>
          <p:cNvSpPr txBox="1"/>
          <p:nvPr>
            <p:custDataLst>
              <p:tags r:id="rId46"/>
            </p:custDataLst>
          </p:nvPr>
        </p:nvSpPr>
        <p:spPr>
          <a:xfrm>
            <a:off x="5697037" y="2433192"/>
            <a:ext cx="173156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吸</a:t>
            </a:r>
            <a:r>
              <a:rPr sz="2400" b="1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电子基团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0" name="文本框 2" title=""/>
          <p:cNvSpPr txBox="1"/>
          <p:nvPr>
            <p:custDataLst>
              <p:tags r:id="rId47"/>
            </p:custDataLst>
          </p:nvPr>
        </p:nvSpPr>
        <p:spPr>
          <a:xfrm>
            <a:off x="5801391" y="4967907"/>
            <a:ext cx="173156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吸</a:t>
            </a:r>
            <a:r>
              <a:rPr sz="2400" b="1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电子基团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1" name="矩形 80" title=""/>
          <p:cNvSpPr/>
          <p:nvPr>
            <p:custDataLst>
              <p:tags r:id="rId48"/>
            </p:custDataLst>
          </p:nvPr>
        </p:nvSpPr>
        <p:spPr>
          <a:xfrm>
            <a:off x="8882422" y="3010315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电负性：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F&gt;Cl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57" grpId="0" animBg="1"/>
      <p:bldP spid="58" grpId="0" animBg="1"/>
      <p:bldP spid="77" grpId="0"/>
      <p:bldP spid="78" grpId="0"/>
      <p:bldP spid="79" grpId="0"/>
      <p:bldP spid="80" grpId="0"/>
      <p:bldP spid="81" grpId="0"/>
    </p:bldLst>
  </p:timing>
</p:sld>
</file>

<file path=ppt/tags/tag1.xml><?xml version="1.0" encoding="utf-8"?>
<p:tagLst xmlns:p="http://schemas.openxmlformats.org/presentationml/2006/main">
  <p:tag name="AS_UNIQUEID" val="2488"/>
</p:tagLst>
</file>

<file path=ppt/tags/tag10.xml><?xml version="1.0" encoding="utf-8"?>
<p:tagLst xmlns:p="http://schemas.openxmlformats.org/presentationml/2006/main">
  <p:tag name="AS_UNIQUEID" val="2497"/>
</p:tagLst>
</file>

<file path=ppt/tags/tag100.xml><?xml version="1.0" encoding="utf-8"?>
<p:tagLst xmlns:p="http://schemas.openxmlformats.org/presentationml/2006/main">
  <p:tag name="AS_UNIQUEID" val="2122"/>
</p:tagLst>
</file>

<file path=ppt/tags/tag101.xml><?xml version="1.0" encoding="utf-8"?>
<p:tagLst xmlns:p="http://schemas.openxmlformats.org/presentationml/2006/main">
  <p:tag name="AS_UNIQUEID" val="2123"/>
</p:tagLst>
</file>

<file path=ppt/tags/tag102.xml><?xml version="1.0" encoding="utf-8"?>
<p:tagLst xmlns:p="http://schemas.openxmlformats.org/presentationml/2006/main">
  <p:tag name="AS_UNIQUEID" val="2124"/>
</p:tagLst>
</file>

<file path=ppt/tags/tag103.xml><?xml version="1.0" encoding="utf-8"?>
<p:tagLst xmlns:p="http://schemas.openxmlformats.org/presentationml/2006/main">
  <p:tag name="AS_UNIQUEID" val="1373"/>
</p:tagLst>
</file>

<file path=ppt/tags/tag104.xml><?xml version="1.0" encoding="utf-8"?>
<p:tagLst xmlns:p="http://schemas.openxmlformats.org/presentationml/2006/main">
  <p:tag name="AS_UNIQUEID" val="1375"/>
</p:tagLst>
</file>

<file path=ppt/tags/tag105.xml><?xml version="1.0" encoding="utf-8"?>
<p:tagLst xmlns:p="http://schemas.openxmlformats.org/presentationml/2006/main">
  <p:tag name="AS_UNIQUEID" val="1377"/>
</p:tagLst>
</file>

<file path=ppt/tags/tag106.xml><?xml version="1.0" encoding="utf-8"?>
<p:tagLst xmlns:p="http://schemas.openxmlformats.org/presentationml/2006/main">
  <p:tag name="AS_UNIQUEID" val="1378"/>
</p:tagLst>
</file>

<file path=ppt/tags/tag107.xml><?xml version="1.0" encoding="utf-8"?>
<p:tagLst xmlns:p="http://schemas.openxmlformats.org/presentationml/2006/main">
  <p:tag name="AS_UNIQUEID" val="1379"/>
</p:tagLst>
</file>

<file path=ppt/tags/tag108.xml><?xml version="1.0" encoding="utf-8"?>
<p:tagLst xmlns:p="http://schemas.openxmlformats.org/presentationml/2006/main">
  <p:tag name="AS_UNIQUEID" val="2125"/>
</p:tagLst>
</file>

<file path=ppt/tags/tag109.xml><?xml version="1.0" encoding="utf-8"?>
<p:tagLst xmlns:p="http://schemas.openxmlformats.org/presentationml/2006/main">
  <p:tag name="AS_UNIQUEID" val="2126"/>
</p:tagLst>
</file>

<file path=ppt/tags/tag11.xml><?xml version="1.0" encoding="utf-8"?>
<p:tagLst xmlns:p="http://schemas.openxmlformats.org/presentationml/2006/main">
  <p:tag name="AS_UNIQUEID" val="2498"/>
</p:tagLst>
</file>

<file path=ppt/tags/tag110.xml><?xml version="1.0" encoding="utf-8"?>
<p:tagLst xmlns:p="http://schemas.openxmlformats.org/presentationml/2006/main">
  <p:tag name="AS_UNIQUEID" val="2127"/>
</p:tagLst>
</file>

<file path=ppt/tags/tag111.xml><?xml version="1.0" encoding="utf-8"?>
<p:tagLst xmlns:p="http://schemas.openxmlformats.org/presentationml/2006/main">
  <p:tag name="AS_UNIQUEID" val="2128"/>
</p:tagLst>
</file>

<file path=ppt/tags/tag112.xml><?xml version="1.0" encoding="utf-8"?>
<p:tagLst xmlns:p="http://schemas.openxmlformats.org/presentationml/2006/main">
  <p:tag name="AS_UNIQUEID" val="2129"/>
</p:tagLst>
</file>

<file path=ppt/tags/tag113.xml><?xml version="1.0" encoding="utf-8"?>
<p:tagLst xmlns:p="http://schemas.openxmlformats.org/presentationml/2006/main">
  <p:tag name="AS_UNIQUEID" val="2130"/>
</p:tagLst>
</file>

<file path=ppt/tags/tag114.xml><?xml version="1.0" encoding="utf-8"?>
<p:tagLst xmlns:p="http://schemas.openxmlformats.org/presentationml/2006/main">
  <p:tag name="AS_UNIQUEID" val="2131"/>
</p:tagLst>
</file>

<file path=ppt/tags/tag115.xml><?xml version="1.0" encoding="utf-8"?>
<p:tagLst xmlns:p="http://schemas.openxmlformats.org/presentationml/2006/main">
  <p:tag name="AS_UNIQUEID" val="2132"/>
</p:tagLst>
</file>

<file path=ppt/tags/tag116.xml><?xml version="1.0" encoding="utf-8"?>
<p:tagLst xmlns:p="http://schemas.openxmlformats.org/presentationml/2006/main">
  <p:tag name="AS_UNIQUEID" val="2133"/>
</p:tagLst>
</file>

<file path=ppt/tags/tag117.xml><?xml version="1.0" encoding="utf-8"?>
<p:tagLst xmlns:p="http://schemas.openxmlformats.org/presentationml/2006/main">
  <p:tag name="AS_UNIQUEID" val="2134"/>
</p:tagLst>
</file>

<file path=ppt/tags/tag118.xml><?xml version="1.0" encoding="utf-8"?>
<p:tagLst xmlns:p="http://schemas.openxmlformats.org/presentationml/2006/main">
  <p:tag name="AS_UNIQUEID" val="2135"/>
</p:tagLst>
</file>

<file path=ppt/tags/tag119.xml><?xml version="1.0" encoding="utf-8"?>
<p:tagLst xmlns:p="http://schemas.openxmlformats.org/presentationml/2006/main">
  <p:tag name="AS_UNIQUEID" val="1374"/>
</p:tagLst>
</file>

<file path=ppt/tags/tag12.xml><?xml version="1.0" encoding="utf-8"?>
<p:tagLst xmlns:p="http://schemas.openxmlformats.org/presentationml/2006/main">
  <p:tag name="AS_UNIQUEID" val="2499"/>
</p:tagLst>
</file>

<file path=ppt/tags/tag120.xml><?xml version="1.0" encoding="utf-8"?>
<p:tagLst xmlns:p="http://schemas.openxmlformats.org/presentationml/2006/main">
  <p:tag name="AS_UNIQUEID" val="1374"/>
</p:tagLst>
</file>

<file path=ppt/tags/tag121.xml><?xml version="1.0" encoding="utf-8"?>
<p:tagLst xmlns:p="http://schemas.openxmlformats.org/presentationml/2006/main">
  <p:tag name="AS_UNIQUEID" val="1373"/>
</p:tagLst>
</file>

<file path=ppt/tags/tag122.xml><?xml version="1.0" encoding="utf-8"?>
<p:tagLst xmlns:p="http://schemas.openxmlformats.org/presentationml/2006/main">
  <p:tag name="AS_UNIQUEID" val="2536"/>
</p:tagLst>
</file>

<file path=ppt/tags/tag123.xml><?xml version="1.0" encoding="utf-8"?>
<p:tagLst xmlns:p="http://schemas.openxmlformats.org/presentationml/2006/main">
  <p:tag name="AS_UNIQUEID" val="2537"/>
</p:tagLst>
</file>

<file path=ppt/tags/tag124.xml><?xml version="1.0" encoding="utf-8"?>
<p:tagLst xmlns:p="http://schemas.openxmlformats.org/presentationml/2006/main">
  <p:tag name="AS_UNIQUEID" val="2538"/>
</p:tagLst>
</file>

<file path=ppt/tags/tag125.xml><?xml version="1.0" encoding="utf-8"?>
<p:tagLst xmlns:p="http://schemas.openxmlformats.org/presentationml/2006/main">
  <p:tag name="AS_UNIQUEID" val="2138"/>
</p:tagLst>
</file>

<file path=ppt/tags/tag126.xml><?xml version="1.0" encoding="utf-8"?>
<p:tagLst xmlns:p="http://schemas.openxmlformats.org/presentationml/2006/main">
  <p:tag name="AS_UNIQUEID" val="2139"/>
</p:tagLst>
</file>

<file path=ppt/tags/tag127.xml><?xml version="1.0" encoding="utf-8"?>
<p:tagLst xmlns:p="http://schemas.openxmlformats.org/presentationml/2006/main">
  <p:tag name="AS_UNIQUEID" val="2140"/>
</p:tagLst>
</file>

<file path=ppt/tags/tag128.xml><?xml version="1.0" encoding="utf-8"?>
<p:tagLst xmlns:p="http://schemas.openxmlformats.org/presentationml/2006/main">
  <p:tag name="AS_UNIQUEID" val="2141"/>
</p:tagLst>
</file>

<file path=ppt/tags/tag129.xml><?xml version="1.0" encoding="utf-8"?>
<p:tagLst xmlns:p="http://schemas.openxmlformats.org/presentationml/2006/main">
  <p:tag name="AS_UNIQUEID" val="2142"/>
</p:tagLst>
</file>

<file path=ppt/tags/tag13.xml><?xml version="1.0" encoding="utf-8"?>
<p:tagLst xmlns:p="http://schemas.openxmlformats.org/presentationml/2006/main">
  <p:tag name="AS_UNIQUEID" val="2500"/>
</p:tagLst>
</file>

<file path=ppt/tags/tag130.xml><?xml version="1.0" encoding="utf-8"?>
<p:tagLst xmlns:p="http://schemas.openxmlformats.org/presentationml/2006/main">
  <p:tag name="AS_UNIQUEID" val="1375"/>
</p:tagLst>
</file>

<file path=ppt/tags/tag131.xml><?xml version="1.0" encoding="utf-8"?>
<p:tagLst xmlns:p="http://schemas.openxmlformats.org/presentationml/2006/main">
  <p:tag name="AS_UNIQUEID" val="1376"/>
</p:tagLst>
</file>

<file path=ppt/tags/tag132.xml><?xml version="1.0" encoding="utf-8"?>
<p:tagLst xmlns:p="http://schemas.openxmlformats.org/presentationml/2006/main">
  <p:tag name="AS_UNIQUEID" val="1377"/>
</p:tagLst>
</file>

<file path=ppt/tags/tag133.xml><?xml version="1.0" encoding="utf-8"?>
<p:tagLst xmlns:p="http://schemas.openxmlformats.org/presentationml/2006/main">
  <p:tag name="AS_UNIQUEID" val="1378"/>
</p:tagLst>
</file>

<file path=ppt/tags/tag134.xml><?xml version="1.0" encoding="utf-8"?>
<p:tagLst xmlns:p="http://schemas.openxmlformats.org/presentationml/2006/main">
  <p:tag name="AS_UNIQUEID" val="1380"/>
</p:tagLst>
</file>

<file path=ppt/tags/tag135.xml><?xml version="1.0" encoding="utf-8"?>
<p:tagLst xmlns:p="http://schemas.openxmlformats.org/presentationml/2006/main">
  <p:tag name="AS_UNIQUEID" val="2143"/>
</p:tagLst>
</file>

<file path=ppt/tags/tag136.xml><?xml version="1.0" encoding="utf-8"?>
<p:tagLst xmlns:p="http://schemas.openxmlformats.org/presentationml/2006/main">
  <p:tag name="AS_UNIQUEID" val="2144"/>
</p:tagLst>
</file>

<file path=ppt/tags/tag137.xml><?xml version="1.0" encoding="utf-8"?>
<p:tagLst xmlns:p="http://schemas.openxmlformats.org/presentationml/2006/main">
  <p:tag name="AS_UNIQUEID" val="2145"/>
</p:tagLst>
</file>

<file path=ppt/tags/tag138.xml><?xml version="1.0" encoding="utf-8"?>
<p:tagLst xmlns:p="http://schemas.openxmlformats.org/presentationml/2006/main">
  <p:tag name="AS_UNIQUEID" val="2146"/>
</p:tagLst>
</file>

<file path=ppt/tags/tag139.xml><?xml version="1.0" encoding="utf-8"?>
<p:tagLst xmlns:p="http://schemas.openxmlformats.org/presentationml/2006/main">
  <p:tag name="AS_UNIQUEID" val="2147"/>
</p:tagLst>
</file>

<file path=ppt/tags/tag14.xml><?xml version="1.0" encoding="utf-8"?>
<p:tagLst xmlns:p="http://schemas.openxmlformats.org/presentationml/2006/main">
  <p:tag name="AS_UNIQUEID" val="2501"/>
</p:tagLst>
</file>

<file path=ppt/tags/tag140.xml><?xml version="1.0" encoding="utf-8"?>
<p:tagLst xmlns:p="http://schemas.openxmlformats.org/presentationml/2006/main">
  <p:tag name="AS_UNIQUEID" val="2148"/>
</p:tagLst>
</file>

<file path=ppt/tags/tag141.xml><?xml version="1.0" encoding="utf-8"?>
<p:tagLst xmlns:p="http://schemas.openxmlformats.org/presentationml/2006/main">
  <p:tag name="AS_UNIQUEID" val="2149"/>
</p:tagLst>
</file>

<file path=ppt/tags/tag142.xml><?xml version="1.0" encoding="utf-8"?>
<p:tagLst xmlns:p="http://schemas.openxmlformats.org/presentationml/2006/main">
  <p:tag name="AS_UNIQUEID" val="2150"/>
</p:tagLst>
</file>

<file path=ppt/tags/tag143.xml><?xml version="1.0" encoding="utf-8"?>
<p:tagLst xmlns:p="http://schemas.openxmlformats.org/presentationml/2006/main">
  <p:tag name="AS_UNIQUEID" val="2151"/>
</p:tagLst>
</file>

<file path=ppt/tags/tag144.xml><?xml version="1.0" encoding="utf-8"?>
<p:tagLst xmlns:p="http://schemas.openxmlformats.org/presentationml/2006/main">
  <p:tag name="AS_UNIQUEID" val="2152"/>
</p:tagLst>
</file>

<file path=ppt/tags/tag145.xml><?xml version="1.0" encoding="utf-8"?>
<p:tagLst xmlns:p="http://schemas.openxmlformats.org/presentationml/2006/main">
  <p:tag name="AS_UNIQUEID" val="2153"/>
</p:tagLst>
</file>

<file path=ppt/tags/tag146.xml><?xml version="1.0" encoding="utf-8"?>
<p:tagLst xmlns:p="http://schemas.openxmlformats.org/presentationml/2006/main">
  <p:tag name="AS_UNIQUEID" val="2154"/>
</p:tagLst>
</file>

<file path=ppt/tags/tag147.xml><?xml version="1.0" encoding="utf-8"?>
<p:tagLst xmlns:p="http://schemas.openxmlformats.org/presentationml/2006/main">
  <p:tag name="AS_UNIQUEID" val="2155"/>
</p:tagLst>
</file>

<file path=ppt/tags/tag148.xml><?xml version="1.0" encoding="utf-8"?>
<p:tagLst xmlns:p="http://schemas.openxmlformats.org/presentationml/2006/main">
  <p:tag name="AS_UNIQUEID" val="2156"/>
</p:tagLst>
</file>

<file path=ppt/tags/tag149.xml><?xml version="1.0" encoding="utf-8"?>
<p:tagLst xmlns:p="http://schemas.openxmlformats.org/presentationml/2006/main">
  <p:tag name="AS_UNIQUEID" val="2157"/>
</p:tagLst>
</file>

<file path=ppt/tags/tag15.xml><?xml version="1.0" encoding="utf-8"?>
<p:tagLst xmlns:p="http://schemas.openxmlformats.org/presentationml/2006/main">
  <p:tag name="AS_UNIQUEID" val="2502"/>
</p:tagLst>
</file>

<file path=ppt/tags/tag150.xml><?xml version="1.0" encoding="utf-8"?>
<p:tagLst xmlns:p="http://schemas.openxmlformats.org/presentationml/2006/main">
  <p:tag name="AS_UNIQUEID" val="1373"/>
</p:tagLst>
</file>

<file path=ppt/tags/tag151.xml><?xml version="1.0" encoding="utf-8"?>
<p:tagLst xmlns:p="http://schemas.openxmlformats.org/presentationml/2006/main">
  <p:tag name="AS_UNIQUEID" val="1373"/>
</p:tagLst>
</file>

<file path=ppt/tags/tag152.xml><?xml version="1.0" encoding="utf-8"?>
<p:tagLst xmlns:p="http://schemas.openxmlformats.org/presentationml/2006/main">
  <p:tag name="AS_UNIQUEID" val="2140"/>
</p:tagLst>
</file>

<file path=ppt/tags/tag153.xml><?xml version="1.0" encoding="utf-8"?>
<p:tagLst xmlns:p="http://schemas.openxmlformats.org/presentationml/2006/main">
  <p:tag name="AS_UNIQUEID" val="2539"/>
</p:tagLst>
</file>

<file path=ppt/tags/tag154.xml><?xml version="1.0" encoding="utf-8"?>
<p:tagLst xmlns:p="http://schemas.openxmlformats.org/presentationml/2006/main">
  <p:tag name="AS_UNIQUEID" val="2540"/>
</p:tagLst>
</file>

<file path=ppt/tags/tag155.xml><?xml version="1.0" encoding="utf-8"?>
<p:tagLst xmlns:p="http://schemas.openxmlformats.org/presentationml/2006/main">
  <p:tag name="AS_UNIQUEID" val="2541"/>
</p:tagLst>
</file>

<file path=ppt/tags/tag156.xml><?xml version="1.0" encoding="utf-8"?>
<p:tagLst xmlns:p="http://schemas.openxmlformats.org/presentationml/2006/main">
  <p:tag name="AS_UNIQUEID" val="2160"/>
</p:tagLst>
</file>

<file path=ppt/tags/tag157.xml><?xml version="1.0" encoding="utf-8"?>
<p:tagLst xmlns:p="http://schemas.openxmlformats.org/presentationml/2006/main">
  <p:tag name="AS_UNIQUEID" val="2161"/>
</p:tagLst>
</file>

<file path=ppt/tags/tag158.xml><?xml version="1.0" encoding="utf-8"?>
<p:tagLst xmlns:p="http://schemas.openxmlformats.org/presentationml/2006/main">
  <p:tag name="AS_UNIQUEID" val="2162"/>
</p:tagLst>
</file>

<file path=ppt/tags/tag159.xml><?xml version="1.0" encoding="utf-8"?>
<p:tagLst xmlns:p="http://schemas.openxmlformats.org/presentationml/2006/main">
  <p:tag name="AS_UNIQUEID" val="2163"/>
</p:tagLst>
</file>

<file path=ppt/tags/tag16.xml><?xml version="1.0" encoding="utf-8"?>
<p:tagLst xmlns:p="http://schemas.openxmlformats.org/presentationml/2006/main">
  <p:tag name="AS_UNIQUEID" val="2503"/>
</p:tagLst>
</file>

<file path=ppt/tags/tag160.xml><?xml version="1.0" encoding="utf-8"?>
<p:tagLst xmlns:p="http://schemas.openxmlformats.org/presentationml/2006/main">
  <p:tag name="AS_UNIQUEID" val="2164"/>
</p:tagLst>
</file>

<file path=ppt/tags/tag161.xml><?xml version="1.0" encoding="utf-8"?>
<p:tagLst xmlns:p="http://schemas.openxmlformats.org/presentationml/2006/main">
  <p:tag name="AS_UNIQUEID" val="2165"/>
</p:tagLst>
</file>

<file path=ppt/tags/tag162.xml><?xml version="1.0" encoding="utf-8"?>
<p:tagLst xmlns:p="http://schemas.openxmlformats.org/presentationml/2006/main">
  <p:tag name="AS_UNIQUEID" val="2166"/>
</p:tagLst>
</file>

<file path=ppt/tags/tag163.xml><?xml version="1.0" encoding="utf-8"?>
<p:tagLst xmlns:p="http://schemas.openxmlformats.org/presentationml/2006/main">
  <p:tag name="AS_UNIQUEID" val="2167"/>
</p:tagLst>
</file>

<file path=ppt/tags/tag164.xml><?xml version="1.0" encoding="utf-8"?>
<p:tagLst xmlns:p="http://schemas.openxmlformats.org/presentationml/2006/main">
  <p:tag name="AS_UNIQUEID" val="2168"/>
</p:tagLst>
</file>

<file path=ppt/tags/tag165.xml><?xml version="1.0" encoding="utf-8"?>
<p:tagLst xmlns:p="http://schemas.openxmlformats.org/presentationml/2006/main">
  <p:tag name="AS_UNIQUEID" val="2169"/>
</p:tagLst>
</file>

<file path=ppt/tags/tag166.xml><?xml version="1.0" encoding="utf-8"?>
<p:tagLst xmlns:p="http://schemas.openxmlformats.org/presentationml/2006/main">
  <p:tag name="AS_UNIQUEID" val="2170"/>
</p:tagLst>
</file>

<file path=ppt/tags/tag167.xml><?xml version="1.0" encoding="utf-8"?>
<p:tagLst xmlns:p="http://schemas.openxmlformats.org/presentationml/2006/main">
  <p:tag name="AS_UNIQUEID" val="2171"/>
</p:tagLst>
</file>

<file path=ppt/tags/tag168.xml><?xml version="1.0" encoding="utf-8"?>
<p:tagLst xmlns:p="http://schemas.openxmlformats.org/presentationml/2006/main">
  <p:tag name="AS_UNIQUEID" val="2172"/>
</p:tagLst>
</file>

<file path=ppt/tags/tag169.xml><?xml version="1.0" encoding="utf-8"?>
<p:tagLst xmlns:p="http://schemas.openxmlformats.org/presentationml/2006/main">
  <p:tag name="AS_UNIQUEID" val="2173"/>
</p:tagLst>
</file>

<file path=ppt/tags/tag17.xml><?xml version="1.0" encoding="utf-8"?>
<p:tagLst xmlns:p="http://schemas.openxmlformats.org/presentationml/2006/main">
  <p:tag name="AS_UNIQUEID" val="2504"/>
</p:tagLst>
</file>

<file path=ppt/tags/tag170.xml><?xml version="1.0" encoding="utf-8"?>
<p:tagLst xmlns:p="http://schemas.openxmlformats.org/presentationml/2006/main">
  <p:tag name="AS_UNIQUEID" val="2174"/>
</p:tagLst>
</file>

<file path=ppt/tags/tag171.xml><?xml version="1.0" encoding="utf-8"?>
<p:tagLst xmlns:p="http://schemas.openxmlformats.org/presentationml/2006/main">
  <p:tag name="AS_UNIQUEID" val="2175"/>
</p:tagLst>
</file>

<file path=ppt/tags/tag172.xml><?xml version="1.0" encoding="utf-8"?>
<p:tagLst xmlns:p="http://schemas.openxmlformats.org/presentationml/2006/main">
  <p:tag name="AS_UNIQUEID" val="2176"/>
</p:tagLst>
</file>

<file path=ppt/tags/tag173.xml><?xml version="1.0" encoding="utf-8"?>
<p:tagLst xmlns:p="http://schemas.openxmlformats.org/presentationml/2006/main">
  <p:tag name="AS_UNIQUEID" val="2177"/>
</p:tagLst>
</file>

<file path=ppt/tags/tag174.xml><?xml version="1.0" encoding="utf-8"?>
<p:tagLst xmlns:p="http://schemas.openxmlformats.org/presentationml/2006/main">
  <p:tag name="AS_UNIQUEID" val="2178"/>
</p:tagLst>
</file>

<file path=ppt/tags/tag175.xml><?xml version="1.0" encoding="utf-8"?>
<p:tagLst xmlns:p="http://schemas.openxmlformats.org/presentationml/2006/main">
  <p:tag name="AS_UNIQUEID" val="2179"/>
</p:tagLst>
</file>

<file path=ppt/tags/tag176.xml><?xml version="1.0" encoding="utf-8"?>
<p:tagLst xmlns:p="http://schemas.openxmlformats.org/presentationml/2006/main">
  <p:tag name="AS_UNIQUEID" val="2180"/>
</p:tagLst>
</file>

<file path=ppt/tags/tag177.xml><?xml version="1.0" encoding="utf-8"?>
<p:tagLst xmlns:p="http://schemas.openxmlformats.org/presentationml/2006/main">
  <p:tag name="AS_UNIQUEID" val="2181"/>
</p:tagLst>
</file>

<file path=ppt/tags/tag178.xml><?xml version="1.0" encoding="utf-8"?>
<p:tagLst xmlns:p="http://schemas.openxmlformats.org/presentationml/2006/main">
  <p:tag name="AS_UNIQUEID" val="2182"/>
</p:tagLst>
</file>

<file path=ppt/tags/tag179.xml><?xml version="1.0" encoding="utf-8"?>
<p:tagLst xmlns:p="http://schemas.openxmlformats.org/presentationml/2006/main">
  <p:tag name="AS_UNIQUEID" val="2183"/>
</p:tagLst>
</file>

<file path=ppt/tags/tag18.xml><?xml version="1.0" encoding="utf-8"?>
<p:tagLst xmlns:p="http://schemas.openxmlformats.org/presentationml/2006/main">
  <p:tag name="AS_UNIQUEID" val="2505"/>
</p:tagLst>
</file>

<file path=ppt/tags/tag180.xml><?xml version="1.0" encoding="utf-8"?>
<p:tagLst xmlns:p="http://schemas.openxmlformats.org/presentationml/2006/main">
  <p:tag name="AS_UNIQUEID" val="2184"/>
</p:tagLst>
</file>

<file path=ppt/tags/tag181.xml><?xml version="1.0" encoding="utf-8"?>
<p:tagLst xmlns:p="http://schemas.openxmlformats.org/presentationml/2006/main">
  <p:tag name="AS_UNIQUEID" val="2185"/>
</p:tagLst>
</file>

<file path=ppt/tags/tag182.xml><?xml version="1.0" encoding="utf-8"?>
<p:tagLst xmlns:p="http://schemas.openxmlformats.org/presentationml/2006/main">
  <p:tag name="AS_UNIQUEID" val="2186"/>
</p:tagLst>
</file>

<file path=ppt/tags/tag183.xml><?xml version="1.0" encoding="utf-8"?>
<p:tagLst xmlns:p="http://schemas.openxmlformats.org/presentationml/2006/main">
  <p:tag name="AS_UNIQUEID" val="2187"/>
</p:tagLst>
</file>

<file path=ppt/tags/tag184.xml><?xml version="1.0" encoding="utf-8"?>
<p:tagLst xmlns:p="http://schemas.openxmlformats.org/presentationml/2006/main">
  <p:tag name="AS_UNIQUEID" val="2188"/>
</p:tagLst>
</file>

<file path=ppt/tags/tag185.xml><?xml version="1.0" encoding="utf-8"?>
<p:tagLst xmlns:p="http://schemas.openxmlformats.org/presentationml/2006/main">
  <p:tag name="AS_UNIQUEID" val="2189"/>
</p:tagLst>
</file>

<file path=ppt/tags/tag186.xml><?xml version="1.0" encoding="utf-8"?>
<p:tagLst xmlns:p="http://schemas.openxmlformats.org/presentationml/2006/main">
  <p:tag name="AS_UNIQUEID" val="2190"/>
</p:tagLst>
</file>

<file path=ppt/tags/tag187.xml><?xml version="1.0" encoding="utf-8"?>
<p:tagLst xmlns:p="http://schemas.openxmlformats.org/presentationml/2006/main">
  <p:tag name="AS_UNIQUEID" val="2191"/>
</p:tagLst>
</file>

<file path=ppt/tags/tag188.xml><?xml version="1.0" encoding="utf-8"?>
<p:tagLst xmlns:p="http://schemas.openxmlformats.org/presentationml/2006/main">
  <p:tag name="AS_UNIQUEID" val="2192"/>
</p:tagLst>
</file>

<file path=ppt/tags/tag189.xml><?xml version="1.0" encoding="utf-8"?>
<p:tagLst xmlns:p="http://schemas.openxmlformats.org/presentationml/2006/main">
  <p:tag name="AS_UNIQUEID" val="2193"/>
</p:tagLst>
</file>

<file path=ppt/tags/tag19.xml><?xml version="1.0" encoding="utf-8"?>
<p:tagLst xmlns:p="http://schemas.openxmlformats.org/presentationml/2006/main">
  <p:tag name="AS_UNIQUEID" val="2506"/>
</p:tagLst>
</file>

<file path=ppt/tags/tag190.xml><?xml version="1.0" encoding="utf-8"?>
<p:tagLst xmlns:p="http://schemas.openxmlformats.org/presentationml/2006/main">
  <p:tag name="AS_UNIQUEID" val="2194"/>
</p:tagLst>
</file>

<file path=ppt/tags/tag191.xml><?xml version="1.0" encoding="utf-8"?>
<p:tagLst xmlns:p="http://schemas.openxmlformats.org/presentationml/2006/main">
  <p:tag name="AS_UNIQUEID" val="2195"/>
</p:tagLst>
</file>

<file path=ppt/tags/tag192.xml><?xml version="1.0" encoding="utf-8"?>
<p:tagLst xmlns:p="http://schemas.openxmlformats.org/presentationml/2006/main">
  <p:tag name="AS_UNIQUEID" val="2196"/>
</p:tagLst>
</file>

<file path=ppt/tags/tag193.xml><?xml version="1.0" encoding="utf-8"?>
<p:tagLst xmlns:p="http://schemas.openxmlformats.org/presentationml/2006/main">
  <p:tag name="AS_UNIQUEID" val="2197"/>
</p:tagLst>
</file>

<file path=ppt/tags/tag194.xml><?xml version="1.0" encoding="utf-8"?>
<p:tagLst xmlns:p="http://schemas.openxmlformats.org/presentationml/2006/main">
  <p:tag name="AS_UNIQUEID" val="2198"/>
</p:tagLst>
</file>

<file path=ppt/tags/tag195.xml><?xml version="1.0" encoding="utf-8"?>
<p:tagLst xmlns:p="http://schemas.openxmlformats.org/presentationml/2006/main">
  <p:tag name="AS_UNIQUEID" val="1373"/>
</p:tagLst>
</file>

<file path=ppt/tags/tag196.xml><?xml version="1.0" encoding="utf-8"?>
<p:tagLst xmlns:p="http://schemas.openxmlformats.org/presentationml/2006/main">
  <p:tag name="AS_UNIQUEID" val="1373"/>
</p:tagLst>
</file>

<file path=ppt/tags/tag197.xml><?xml version="1.0" encoding="utf-8"?>
<p:tagLst xmlns:p="http://schemas.openxmlformats.org/presentationml/2006/main">
  <p:tag name="AS_UNIQUEID" val="1373"/>
</p:tagLst>
</file>

<file path=ppt/tags/tag198.xml><?xml version="1.0" encoding="utf-8"?>
<p:tagLst xmlns:p="http://schemas.openxmlformats.org/presentationml/2006/main">
  <p:tag name="AS_UNIQUEID" val="1373"/>
</p:tagLst>
</file>

<file path=ppt/tags/tag199.xml><?xml version="1.0" encoding="utf-8"?>
<p:tagLst xmlns:p="http://schemas.openxmlformats.org/presentationml/2006/main">
  <p:tag name="AS_UNIQUEID" val="2199"/>
</p:tagLst>
</file>

<file path=ppt/tags/tag2.xml><?xml version="1.0" encoding="utf-8"?>
<p:tagLst xmlns:p="http://schemas.openxmlformats.org/presentationml/2006/main">
  <p:tag name="AS_UNIQUEID" val="2489"/>
</p:tagLst>
</file>

<file path=ppt/tags/tag20.xml><?xml version="1.0" encoding="utf-8"?>
<p:tagLst xmlns:p="http://schemas.openxmlformats.org/presentationml/2006/main">
  <p:tag name="AS_UNIQUEID" val="2507"/>
</p:tagLst>
</file>

<file path=ppt/tags/tag200.xml><?xml version="1.0" encoding="utf-8"?>
<p:tagLst xmlns:p="http://schemas.openxmlformats.org/presentationml/2006/main">
  <p:tag name="AS_UNIQUEID" val="2542"/>
</p:tagLst>
</file>

<file path=ppt/tags/tag201.xml><?xml version="1.0" encoding="utf-8"?>
<p:tagLst xmlns:p="http://schemas.openxmlformats.org/presentationml/2006/main">
  <p:tag name="AS_UNIQUEID" val="2543"/>
</p:tagLst>
</file>

<file path=ppt/tags/tag202.xml><?xml version="1.0" encoding="utf-8"?>
<p:tagLst xmlns:p="http://schemas.openxmlformats.org/presentationml/2006/main">
  <p:tag name="AS_UNIQUEID" val="2544"/>
</p:tagLst>
</file>

<file path=ppt/tags/tag203.xml><?xml version="1.0" encoding="utf-8"?>
<p:tagLst xmlns:p="http://schemas.openxmlformats.org/presentationml/2006/main">
  <p:tag name="AS_UNIQUEID" val="2284"/>
</p:tagLst>
</file>

<file path=ppt/tags/tag204.xml><?xml version="1.0" encoding="utf-8"?>
<p:tagLst xmlns:p="http://schemas.openxmlformats.org/presentationml/2006/main">
  <p:tag name="AS_UNIQUEID" val="2451"/>
</p:tagLst>
</file>

<file path=ppt/tags/tag205.xml><?xml version="1.0" encoding="utf-8"?>
<p:tagLst xmlns:p="http://schemas.openxmlformats.org/presentationml/2006/main">
  <p:tag name="AS_UNIQUEID" val="2452"/>
</p:tagLst>
</file>

<file path=ppt/tags/tag206.xml><?xml version="1.0" encoding="utf-8"?>
<p:tagLst xmlns:p="http://schemas.openxmlformats.org/presentationml/2006/main">
  <p:tag name="AS_UNIQUEID" val="2453"/>
</p:tagLst>
</file>

<file path=ppt/tags/tag207.xml><?xml version="1.0" encoding="utf-8"?>
<p:tagLst xmlns:p="http://schemas.openxmlformats.org/presentationml/2006/main">
  <p:tag name="AS_UNIQUEID" val="2454"/>
</p:tagLst>
</file>

<file path=ppt/tags/tag208.xml><?xml version="1.0" encoding="utf-8"?>
<p:tagLst xmlns:p="http://schemas.openxmlformats.org/presentationml/2006/main">
  <p:tag name="AS_UNIQUEID" val="2455"/>
</p:tagLst>
</file>

<file path=ppt/tags/tag209.xml><?xml version="1.0" encoding="utf-8"?>
<p:tagLst xmlns:p="http://schemas.openxmlformats.org/presentationml/2006/main">
  <p:tag name="AS_UNIQUEID" val="2456"/>
</p:tagLst>
</file>

<file path=ppt/tags/tag21.xml><?xml version="1.0" encoding="utf-8"?>
<p:tagLst xmlns:p="http://schemas.openxmlformats.org/presentationml/2006/main">
  <p:tag name="AS_UNIQUEID" val="2508"/>
</p:tagLst>
</file>

<file path=ppt/tags/tag210.xml><?xml version="1.0" encoding="utf-8"?>
<p:tagLst xmlns:p="http://schemas.openxmlformats.org/presentationml/2006/main">
  <p:tag name="AS_UNIQUEID" val="2457"/>
</p:tagLst>
</file>

<file path=ppt/tags/tag211.xml><?xml version="1.0" encoding="utf-8"?>
<p:tagLst xmlns:p="http://schemas.openxmlformats.org/presentationml/2006/main">
  <p:tag name="AS_UNIQUEID" val="2458"/>
</p:tagLst>
</file>

<file path=ppt/tags/tag212.xml><?xml version="1.0" encoding="utf-8"?>
<p:tagLst xmlns:p="http://schemas.openxmlformats.org/presentationml/2006/main">
  <p:tag name="AS_UNIQUEID" val="2459"/>
</p:tagLst>
</file>

<file path=ppt/tags/tag213.xml><?xml version="1.0" encoding="utf-8"?>
<p:tagLst xmlns:p="http://schemas.openxmlformats.org/presentationml/2006/main">
  <p:tag name="AS_UNIQUEID" val="2460"/>
</p:tagLst>
</file>

<file path=ppt/tags/tag214.xml><?xml version="1.0" encoding="utf-8"?>
<p:tagLst xmlns:p="http://schemas.openxmlformats.org/presentationml/2006/main">
  <p:tag name="AS_UNIQUEID" val="2461"/>
</p:tagLst>
</file>

<file path=ppt/tags/tag215.xml><?xml version="1.0" encoding="utf-8"?>
<p:tagLst xmlns:p="http://schemas.openxmlformats.org/presentationml/2006/main">
  <p:tag name="AS_UNIQUEID" val="2462"/>
</p:tagLst>
</file>

<file path=ppt/tags/tag216.xml><?xml version="1.0" encoding="utf-8"?>
<p:tagLst xmlns:p="http://schemas.openxmlformats.org/presentationml/2006/main">
  <p:tag name="AS_UNIQUEID" val="2284"/>
</p:tagLst>
</file>

<file path=ppt/tags/tag217.xml><?xml version="1.0" encoding="utf-8"?>
<p:tagLst xmlns:p="http://schemas.openxmlformats.org/presentationml/2006/main">
  <p:tag name="AS_UNIQUEID" val="2561"/>
</p:tagLst>
</file>

<file path=ppt/tags/tag218.xml><?xml version="1.0" encoding="utf-8"?>
<p:tagLst xmlns:p="http://schemas.openxmlformats.org/presentationml/2006/main">
  <p:tag name="AS_UNIQUEID" val="2545"/>
</p:tagLst>
</file>

<file path=ppt/tags/tag219.xml><?xml version="1.0" encoding="utf-8"?>
<p:tagLst xmlns:p="http://schemas.openxmlformats.org/presentationml/2006/main">
  <p:tag name="AS_UNIQUEID" val="2546"/>
</p:tagLst>
</file>

<file path=ppt/tags/tag22.xml><?xml version="1.0" encoding="utf-8"?>
<p:tagLst xmlns:p="http://schemas.openxmlformats.org/presentationml/2006/main">
  <p:tag name="AS_UNIQUEID" val="2509"/>
</p:tagLst>
</file>

<file path=ppt/tags/tag220.xml><?xml version="1.0" encoding="utf-8"?>
<p:tagLst xmlns:p="http://schemas.openxmlformats.org/presentationml/2006/main">
  <p:tag name="AS_UNIQUEID" val="2547"/>
</p:tagLst>
</file>

<file path=ppt/tags/tag221.xml><?xml version="1.0" encoding="utf-8"?>
<p:tagLst xmlns:p="http://schemas.openxmlformats.org/presentationml/2006/main">
  <p:tag name="AS_UNIQUEID" val="2465"/>
</p:tagLst>
</file>

<file path=ppt/tags/tag222.xml><?xml version="1.0" encoding="utf-8"?>
<p:tagLst xmlns:p="http://schemas.openxmlformats.org/presentationml/2006/main">
  <p:tag name="AS_UNIQUEID" val="2466"/>
</p:tagLst>
</file>

<file path=ppt/tags/tag223.xml><?xml version="1.0" encoding="utf-8"?>
<p:tagLst xmlns:p="http://schemas.openxmlformats.org/presentationml/2006/main">
  <p:tag name="AS_UNIQUEID" val="2467"/>
</p:tagLst>
</file>

<file path=ppt/tags/tag224.xml><?xml version="1.0" encoding="utf-8"?>
<p:tagLst xmlns:p="http://schemas.openxmlformats.org/presentationml/2006/main">
  <p:tag name="AS_UNIQUEID" val="2468"/>
</p:tagLst>
</file>

<file path=ppt/tags/tag225.xml><?xml version="1.0" encoding="utf-8"?>
<p:tagLst xmlns:p="http://schemas.openxmlformats.org/presentationml/2006/main">
  <p:tag name="AS_UNIQUEID" val="2469"/>
</p:tagLst>
</file>

<file path=ppt/tags/tag226.xml><?xml version="1.0" encoding="utf-8"?>
<p:tagLst xmlns:p="http://schemas.openxmlformats.org/presentationml/2006/main">
  <p:tag name="AS_UNIQUEID" val="2470"/>
</p:tagLst>
</file>

<file path=ppt/tags/tag227.xml><?xml version="1.0" encoding="utf-8"?>
<p:tagLst xmlns:p="http://schemas.openxmlformats.org/presentationml/2006/main">
  <p:tag name="AS_UNIQUEID" val="2471"/>
</p:tagLst>
</file>

<file path=ppt/tags/tag228.xml><?xml version="1.0" encoding="utf-8"?>
<p:tagLst xmlns:p="http://schemas.openxmlformats.org/presentationml/2006/main">
  <p:tag name="AS_UNIQUEID" val="2472"/>
</p:tagLst>
</file>

<file path=ppt/tags/tag229.xml><?xml version="1.0" encoding="utf-8"?>
<p:tagLst xmlns:p="http://schemas.openxmlformats.org/presentationml/2006/main">
  <p:tag name="AS_UNIQUEID" val="2473"/>
</p:tagLst>
</file>

<file path=ppt/tags/tag23.xml><?xml version="1.0" encoding="utf-8"?>
<p:tagLst xmlns:p="http://schemas.openxmlformats.org/presentationml/2006/main">
  <p:tag name="AS_UNIQUEID" val="2510"/>
</p:tagLst>
</file>

<file path=ppt/tags/tag230.xml><?xml version="1.0" encoding="utf-8"?>
<p:tagLst xmlns:p="http://schemas.openxmlformats.org/presentationml/2006/main">
  <p:tag name="AS_UNIQUEID" val="2474"/>
</p:tagLst>
</file>

<file path=ppt/tags/tag231.xml><?xml version="1.0" encoding="utf-8"?>
<p:tagLst xmlns:p="http://schemas.openxmlformats.org/presentationml/2006/main">
  <p:tag name="AS_UNIQUEID" val="2475"/>
</p:tagLst>
</file>

<file path=ppt/tags/tag232.xml><?xml version="1.0" encoding="utf-8"?>
<p:tagLst xmlns:p="http://schemas.openxmlformats.org/presentationml/2006/main">
  <p:tag name="AS_UNIQUEID" val="2476"/>
</p:tagLst>
</file>

<file path=ppt/tags/tag233.xml><?xml version="1.0" encoding="utf-8"?>
<p:tagLst xmlns:p="http://schemas.openxmlformats.org/presentationml/2006/main">
  <p:tag name="AS_UNIQUEID" val="2477"/>
</p:tagLst>
</file>

<file path=ppt/tags/tag234.xml><?xml version="1.0" encoding="utf-8"?>
<p:tagLst xmlns:p="http://schemas.openxmlformats.org/presentationml/2006/main">
  <p:tag name="AS_UNIQUEID" val="2478"/>
</p:tagLst>
</file>

<file path=ppt/tags/tag235.xml><?xml version="1.0" encoding="utf-8"?>
<p:tagLst xmlns:p="http://schemas.openxmlformats.org/presentationml/2006/main">
  <p:tag name="AS_UNIQUEID" val="2479"/>
</p:tagLst>
</file>

<file path=ppt/tags/tag236.xml><?xml version="1.0" encoding="utf-8"?>
<p:tagLst xmlns:p="http://schemas.openxmlformats.org/presentationml/2006/main">
  <p:tag name="AS_UNIQUEID" val="2548"/>
</p:tagLst>
</file>

<file path=ppt/tags/tag237.xml><?xml version="1.0" encoding="utf-8"?>
<p:tagLst xmlns:p="http://schemas.openxmlformats.org/presentationml/2006/main">
  <p:tag name="AS_UNIQUEID" val="2549"/>
</p:tagLst>
</file>

<file path=ppt/tags/tag238.xml><?xml version="1.0" encoding="utf-8"?>
<p:tagLst xmlns:p="http://schemas.openxmlformats.org/presentationml/2006/main">
  <p:tag name="AS_UNIQUEID" val="2550"/>
</p:tagLst>
</file>

<file path=ppt/tags/tag239.xml><?xml version="1.0" encoding="utf-8"?>
<p:tagLst xmlns:p="http://schemas.openxmlformats.org/presentationml/2006/main">
  <p:tag name="AS_UNIQUEID" val="2484"/>
</p:tagLst>
</file>

<file path=ppt/tags/tag24.xml><?xml version="1.0" encoding="utf-8"?>
<p:tagLst xmlns:p="http://schemas.openxmlformats.org/presentationml/2006/main">
  <p:tag name="AS_UNIQUEID" val="2511"/>
</p:tagLst>
</file>

<file path=ppt/tags/tag240.xml><?xml version="1.0" encoding="utf-8"?>
<p:tagLst xmlns:p="http://schemas.openxmlformats.org/presentationml/2006/main">
  <p:tag name="AS_UNIQUEID" val="2485"/>
</p:tagLst>
</file>

<file path=ppt/tags/tag241.xml><?xml version="1.0" encoding="utf-8"?>
<p:tagLst xmlns:p="http://schemas.openxmlformats.org/presentationml/2006/main">
  <p:tag name="AS_UNIQUEID" val="2486"/>
</p:tagLst>
</file>

<file path=ppt/tags/tag242.xml><?xml version="1.0" encoding="utf-8"?>
<p:tagLst xmlns:p="http://schemas.openxmlformats.org/presentationml/2006/main">
  <p:tag name="AS_UNIQUEID" val="2487"/>
</p:tagLst>
</file>

<file path=ppt/tags/tag243.xml><?xml version="1.0" encoding="utf-8"?>
<p:tagLst xmlns:p="http://schemas.openxmlformats.org/presentationml/2006/main">
  <p:tag name="AS_UNIQUEID" val="2551"/>
</p:tagLst>
</file>

<file path=ppt/tags/tag244.xml><?xml version="1.0" encoding="utf-8"?>
<p:tagLst xmlns:p="http://schemas.openxmlformats.org/presentationml/2006/main">
  <p:tag name="AS_UNIQUEID" val="2552"/>
</p:tagLst>
</file>

<file path=ppt/tags/tag245.xml><?xml version="1.0" encoding="utf-8"?>
<p:tagLst xmlns:p="http://schemas.openxmlformats.org/presentationml/2006/main">
  <p:tag name="AS_UNIQUEID" val="2553"/>
</p:tagLst>
</file>

<file path=ppt/tags/tag246.xml><?xml version="1.0" encoding="utf-8"?>
<p:tagLst xmlns:p="http://schemas.openxmlformats.org/presentationml/2006/main">
  <p:tag name="AS_UNIQUEID" val="2409"/>
</p:tagLst>
</file>

<file path=ppt/tags/tag247.xml><?xml version="1.0" encoding="utf-8"?>
<p:tagLst xmlns:p="http://schemas.openxmlformats.org/presentationml/2006/main">
  <p:tag name="AS_UNIQUEID" val="2554"/>
</p:tagLst>
</file>

<file path=ppt/tags/tag248.xml><?xml version="1.0" encoding="utf-8"?>
<p:tagLst xmlns:p="http://schemas.openxmlformats.org/presentationml/2006/main">
  <p:tag name="AS_UNIQUEID" val="2555"/>
</p:tagLst>
</file>

<file path=ppt/tags/tag249.xml><?xml version="1.0" encoding="utf-8"?>
<p:tagLst xmlns:p="http://schemas.openxmlformats.org/presentationml/2006/main">
  <p:tag name="AS_UNIQUEID" val="2556"/>
</p:tagLst>
</file>

<file path=ppt/tags/tag25.xml><?xml version="1.0" encoding="utf-8"?>
<p:tagLst xmlns:p="http://schemas.openxmlformats.org/presentationml/2006/main">
  <p:tag name="AS_UNIQUEID" val="2512"/>
</p:tagLst>
</file>

<file path=ppt/tags/tag250.xml><?xml version="1.0" encoding="utf-8"?>
<p:tagLst xmlns:p="http://schemas.openxmlformats.org/presentationml/2006/main">
  <p:tag name="AS_UNIQUEID" val="2557"/>
</p:tagLst>
</file>

<file path=ppt/tags/tag251.xml><?xml version="1.0" encoding="utf-8"?>
<p:tagLst xmlns:p="http://schemas.openxmlformats.org/presentationml/2006/main">
  <p:tag name="AS_UNIQUEID" val="2558"/>
</p:tagLst>
</file>

<file path=ppt/tags/tag252.xml><?xml version="1.0" encoding="utf-8"?>
<p:tagLst xmlns:p="http://schemas.openxmlformats.org/presentationml/2006/main">
  <p:tag name="AS_UNIQUEID" val="1662"/>
</p:tagLst>
</file>

<file path=ppt/tags/tag253.xml><?xml version="1.0" encoding="utf-8"?>
<p:tagLst xmlns:p="http://schemas.openxmlformats.org/presentationml/2006/main">
  <p:tag name="AS_UNIQUEID" val="1663"/>
</p:tagLst>
</file>

<file path=ppt/tags/tag254.xml><?xml version="1.0" encoding="utf-8"?>
<p:tagLst xmlns:p="http://schemas.openxmlformats.org/presentationml/2006/main">
  <p:tag name="AS_UNIQUEID" val="1681"/>
</p:tagLst>
</file>

<file path=ppt/tags/tag255.xml><?xml version="1.0" encoding="utf-8"?>
<p:tagLst xmlns:p="http://schemas.openxmlformats.org/presentationml/2006/main">
  <p:tag name="AS_UNIQUEID" val="2559"/>
</p:tagLst>
</file>

<file path=ppt/tags/tag256.xml><?xml version="1.0" encoding="utf-8"?>
<p:tagLst xmlns:p="http://schemas.openxmlformats.org/presentationml/2006/main">
  <p:tag name="AS_UNIQUEID" val="2560"/>
</p:tagLst>
</file>

<file path=ppt/tags/tag25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jgzNTNlOWFkOTM1NzgwM2U0ZDBhM2NmZmFiOTdjNTIifQ=="/>
  <p:tag name="KSO_WPP_MARK_KEY" val="9ea03cb2-fba3-4163-9a50-5a6f514faad1"/>
</p:tagLst>
</file>

<file path=ppt/tags/tag26.xml><?xml version="1.0" encoding="utf-8"?>
<p:tagLst xmlns:p="http://schemas.openxmlformats.org/presentationml/2006/main">
  <p:tag name="AS_UNIQUEID" val="2513"/>
</p:tagLst>
</file>

<file path=ppt/tags/tag27.xml><?xml version="1.0" encoding="utf-8"?>
<p:tagLst xmlns:p="http://schemas.openxmlformats.org/presentationml/2006/main">
  <p:tag name="AS_UNIQUEID" val="2514"/>
</p:tagLst>
</file>

<file path=ppt/tags/tag28.xml><?xml version="1.0" encoding="utf-8"?>
<p:tagLst xmlns:p="http://schemas.openxmlformats.org/presentationml/2006/main">
  <p:tag name="AS_UNIQUEID" val="2515"/>
</p:tagLst>
</file>

<file path=ppt/tags/tag29.xml><?xml version="1.0" encoding="utf-8"?>
<p:tagLst xmlns:p="http://schemas.openxmlformats.org/presentationml/2006/main">
  <p:tag name="AS_UNIQUEID" val="2516"/>
</p:tagLst>
</file>

<file path=ppt/tags/tag3.xml><?xml version="1.0" encoding="utf-8"?>
<p:tagLst xmlns:p="http://schemas.openxmlformats.org/presentationml/2006/main">
  <p:tag name="AS_UNIQUEID" val="2490"/>
</p:tagLst>
</file>

<file path=ppt/tags/tag30.xml><?xml version="1.0" encoding="utf-8"?>
<p:tagLst xmlns:p="http://schemas.openxmlformats.org/presentationml/2006/main">
  <p:tag name="AS_UNIQUEID" val="2517"/>
</p:tagLst>
</file>

<file path=ppt/tags/tag31.xml><?xml version="1.0" encoding="utf-8"?>
<p:tagLst xmlns:p="http://schemas.openxmlformats.org/presentationml/2006/main">
  <p:tag name="AS_UNIQUEID" val="2231"/>
</p:tagLst>
</file>

<file path=ppt/tags/tag32.xml><?xml version="1.0" encoding="utf-8"?>
<p:tagLst xmlns:p="http://schemas.openxmlformats.org/presentationml/2006/main">
  <p:tag name="AS_UNIQUEID" val="2518"/>
</p:tagLst>
</file>

<file path=ppt/tags/tag33.xml><?xml version="1.0" encoding="utf-8"?>
<p:tagLst xmlns:p="http://schemas.openxmlformats.org/presentationml/2006/main">
  <p:tag name="AS_UNIQUEID" val="2519"/>
</p:tagLst>
</file>

<file path=ppt/tags/tag34.xml><?xml version="1.0" encoding="utf-8"?>
<p:tagLst xmlns:p="http://schemas.openxmlformats.org/presentationml/2006/main">
  <p:tag name="AS_UNIQUEID" val="2520"/>
</p:tagLst>
</file>

<file path=ppt/tags/tag35.xml><?xml version="1.0" encoding="utf-8"?>
<p:tagLst xmlns:p="http://schemas.openxmlformats.org/presentationml/2006/main">
  <p:tag name="AS_UNIQUEID" val="2521"/>
</p:tagLst>
</file>

<file path=ppt/tags/tag36.xml><?xml version="1.0" encoding="utf-8"?>
<p:tagLst xmlns:p="http://schemas.openxmlformats.org/presentationml/2006/main">
  <p:tag name="AS_UNIQUEID" val="1561"/>
</p:tagLst>
</file>

<file path=ppt/tags/tag37.xml><?xml version="1.0" encoding="utf-8"?>
<p:tagLst xmlns:p="http://schemas.openxmlformats.org/presentationml/2006/main">
  <p:tag name="AS_UNIQUEID" val="1562"/>
</p:tagLst>
</file>

<file path=ppt/tags/tag38.xml><?xml version="1.0" encoding="utf-8"?>
<p:tagLst xmlns:p="http://schemas.openxmlformats.org/presentationml/2006/main">
  <p:tag name="AS_UNIQUEID" val="1563"/>
</p:tagLst>
</file>

<file path=ppt/tags/tag39.xml><?xml version="1.0" encoding="utf-8"?>
<p:tagLst xmlns:p="http://schemas.openxmlformats.org/presentationml/2006/main">
  <p:tag name="AS_UNIQUEID" val="1565"/>
</p:tagLst>
</file>

<file path=ppt/tags/tag4.xml><?xml version="1.0" encoding="utf-8"?>
<p:tagLst xmlns:p="http://schemas.openxmlformats.org/presentationml/2006/main">
  <p:tag name="AS_UNIQUEID" val="2491"/>
</p:tagLst>
</file>

<file path=ppt/tags/tag40.xml><?xml version="1.0" encoding="utf-8"?>
<p:tagLst xmlns:p="http://schemas.openxmlformats.org/presentationml/2006/main">
  <p:tag name="AS_UNIQUEID" val="1566"/>
</p:tagLst>
</file>

<file path=ppt/tags/tag41.xml><?xml version="1.0" encoding="utf-8"?>
<p:tagLst xmlns:p="http://schemas.openxmlformats.org/presentationml/2006/main">
  <p:tag name="AS_UNIQUEID" val="1567"/>
</p:tagLst>
</file>

<file path=ppt/tags/tag42.xml><?xml version="1.0" encoding="utf-8"?>
<p:tagLst xmlns:p="http://schemas.openxmlformats.org/presentationml/2006/main">
  <p:tag name="AS_UNIQUEID" val="2522"/>
</p:tagLst>
</file>

<file path=ppt/tags/tag43.xml><?xml version="1.0" encoding="utf-8"?>
<p:tagLst xmlns:p="http://schemas.openxmlformats.org/presentationml/2006/main">
  <p:tag name="AS_UNIQUEID" val="1564"/>
</p:tagLst>
</file>

<file path=ppt/tags/tag44.xml><?xml version="1.0" encoding="utf-8"?>
<p:tagLst xmlns:p="http://schemas.openxmlformats.org/presentationml/2006/main">
  <p:tag name="AS_UNIQUEID" val="1568"/>
</p:tagLst>
</file>

<file path=ppt/tags/tag45.xml><?xml version="1.0" encoding="utf-8"?>
<p:tagLst xmlns:p="http://schemas.openxmlformats.org/presentationml/2006/main">
  <p:tag name="AS_UNIQUEID" val="1740"/>
</p:tagLst>
</file>

<file path=ppt/tags/tag46.xml><?xml version="1.0" encoding="utf-8"?>
<p:tagLst xmlns:p="http://schemas.openxmlformats.org/presentationml/2006/main">
  <p:tag name="AS_UNIQUEID" val="196"/>
</p:tagLst>
</file>

<file path=ppt/tags/tag47.xml><?xml version="1.0" encoding="utf-8"?>
<p:tagLst xmlns:p="http://schemas.openxmlformats.org/presentationml/2006/main">
  <p:tag name="AS_UNIQUEID" val="1740"/>
</p:tagLst>
</file>

<file path=ppt/tags/tag48.xml><?xml version="1.0" encoding="utf-8"?>
<p:tagLst xmlns:p="http://schemas.openxmlformats.org/presentationml/2006/main">
  <p:tag name="AS_UNIQUEID" val="2523"/>
</p:tagLst>
</file>

<file path=ppt/tags/tag49.xml><?xml version="1.0" encoding="utf-8"?>
<p:tagLst xmlns:p="http://schemas.openxmlformats.org/presentationml/2006/main">
  <p:tag name="AS_UNIQUEID" val="2524"/>
</p:tagLst>
</file>

<file path=ppt/tags/tag5.xml><?xml version="1.0" encoding="utf-8"?>
<p:tagLst xmlns:p="http://schemas.openxmlformats.org/presentationml/2006/main">
  <p:tag name="AS_UNIQUEID" val="2492"/>
</p:tagLst>
</file>

<file path=ppt/tags/tag50.xml><?xml version="1.0" encoding="utf-8"?>
<p:tagLst xmlns:p="http://schemas.openxmlformats.org/presentationml/2006/main">
  <p:tag name="AS_UNIQUEID" val="2525"/>
</p:tagLst>
</file>

<file path=ppt/tags/tag51.xml><?xml version="1.0" encoding="utf-8"?>
<p:tagLst xmlns:p="http://schemas.openxmlformats.org/presentationml/2006/main">
  <p:tag name="AS_UNIQUEID" val="196"/>
</p:tagLst>
</file>

<file path=ppt/tags/tag52.xml><?xml version="1.0" encoding="utf-8"?>
<p:tagLst xmlns:p="http://schemas.openxmlformats.org/presentationml/2006/main">
  <p:tag name="AS_UNIQUEID" val="198"/>
</p:tagLst>
</file>

<file path=ppt/tags/tag53.xml><?xml version="1.0" encoding="utf-8"?>
<p:tagLst xmlns:p="http://schemas.openxmlformats.org/presentationml/2006/main">
  <p:tag name="AS_UNIQUEID" val="199"/>
</p:tagLst>
</file>

<file path=ppt/tags/tag54.xml><?xml version="1.0" encoding="utf-8"?>
<p:tagLst xmlns:p="http://schemas.openxmlformats.org/presentationml/2006/main">
  <p:tag name="AS_UNIQUEID" val="25"/>
</p:tagLst>
</file>

<file path=ppt/tags/tag55.xml><?xml version="1.0" encoding="utf-8"?>
<p:tagLst xmlns:p="http://schemas.openxmlformats.org/presentationml/2006/main">
  <p:tag name="AS_UNIQUEID" val="28"/>
</p:tagLst>
</file>

<file path=ppt/tags/tag56.xml><?xml version="1.0" encoding="utf-8"?>
<p:tagLst xmlns:p="http://schemas.openxmlformats.org/presentationml/2006/main">
  <p:tag name="AS_UNIQUEID" val="2526"/>
</p:tagLst>
</file>

<file path=ppt/tags/tag57.xml><?xml version="1.0" encoding="utf-8"?>
<p:tagLst xmlns:p="http://schemas.openxmlformats.org/presentationml/2006/main">
  <p:tag name="AS_UNIQUEID" val="2231"/>
</p:tagLst>
</file>

<file path=ppt/tags/tag58.xml><?xml version="1.0" encoding="utf-8"?>
<p:tagLst xmlns:p="http://schemas.openxmlformats.org/presentationml/2006/main">
  <p:tag name="AS_UNIQUEID" val="2527"/>
</p:tagLst>
</file>

<file path=ppt/tags/tag59.xml><?xml version="1.0" encoding="utf-8"?>
<p:tagLst xmlns:p="http://schemas.openxmlformats.org/presentationml/2006/main">
  <p:tag name="AS_UNIQUEID" val="2528"/>
</p:tagLst>
</file>

<file path=ppt/tags/tag6.xml><?xml version="1.0" encoding="utf-8"?>
<p:tagLst xmlns:p="http://schemas.openxmlformats.org/presentationml/2006/main">
  <p:tag name="AS_UNIQUEID" val="2493"/>
</p:tagLst>
</file>

<file path=ppt/tags/tag60.xml><?xml version="1.0" encoding="utf-8"?>
<p:tagLst xmlns:p="http://schemas.openxmlformats.org/presentationml/2006/main">
  <p:tag name="AS_UNIQUEID" val="2529"/>
</p:tagLst>
</file>

<file path=ppt/tags/tag61.xml><?xml version="1.0" encoding="utf-8"?>
<p:tagLst xmlns:p="http://schemas.openxmlformats.org/presentationml/2006/main">
  <p:tag name="AS_UNIQUEID" val="1575"/>
</p:tagLst>
</file>

<file path=ppt/tags/tag62.xml><?xml version="1.0" encoding="utf-8"?>
<p:tagLst xmlns:p="http://schemas.openxmlformats.org/presentationml/2006/main">
  <p:tag name="AS_UNIQUEID" val="1576"/>
</p:tagLst>
</file>

<file path=ppt/tags/tag63.xml><?xml version="1.0" encoding="utf-8"?>
<p:tagLst xmlns:p="http://schemas.openxmlformats.org/presentationml/2006/main">
  <p:tag name="AS_UNIQUEID" val="1577"/>
</p:tagLst>
</file>

<file path=ppt/tags/tag64.xml><?xml version="1.0" encoding="utf-8"?>
<p:tagLst xmlns:p="http://schemas.openxmlformats.org/presentationml/2006/main">
  <p:tag name="AS_UNIQUEID" val="1578"/>
</p:tagLst>
</file>

<file path=ppt/tags/tag65.xml><?xml version="1.0" encoding="utf-8"?>
<p:tagLst xmlns:p="http://schemas.openxmlformats.org/presentationml/2006/main">
  <p:tag name="AS_UNIQUEID" val="1579"/>
</p:tagLst>
</file>

<file path=ppt/tags/tag66.xml><?xml version="1.0" encoding="utf-8"?>
<p:tagLst xmlns:p="http://schemas.openxmlformats.org/presentationml/2006/main">
  <p:tag name="AS_UNIQUEID" val="1580"/>
</p:tagLst>
</file>

<file path=ppt/tags/tag67.xml><?xml version="1.0" encoding="utf-8"?>
<p:tagLst xmlns:p="http://schemas.openxmlformats.org/presentationml/2006/main">
  <p:tag name="AS_UNIQUEID" val="1581"/>
</p:tagLst>
</file>

<file path=ppt/tags/tag68.xml><?xml version="1.0" encoding="utf-8"?>
<p:tagLst xmlns:p="http://schemas.openxmlformats.org/presentationml/2006/main">
  <p:tag name="AS_UNIQUEID" val="1582"/>
</p:tagLst>
</file>

<file path=ppt/tags/tag69.xml><?xml version="1.0" encoding="utf-8"?>
<p:tagLst xmlns:p="http://schemas.openxmlformats.org/presentationml/2006/main">
  <p:tag name="AS_UNIQUEID" val="1583"/>
</p:tagLst>
</file>

<file path=ppt/tags/tag7.xml><?xml version="1.0" encoding="utf-8"?>
<p:tagLst xmlns:p="http://schemas.openxmlformats.org/presentationml/2006/main">
  <p:tag name="AS_UNIQUEID" val="2494"/>
</p:tagLst>
</file>

<file path=ppt/tags/tag70.xml><?xml version="1.0" encoding="utf-8"?>
<p:tagLst xmlns:p="http://schemas.openxmlformats.org/presentationml/2006/main">
  <p:tag name="AS_UNIQUEID" val="1584"/>
</p:tagLst>
</file>

<file path=ppt/tags/tag71.xml><?xml version="1.0" encoding="utf-8"?>
<p:tagLst xmlns:p="http://schemas.openxmlformats.org/presentationml/2006/main">
  <p:tag name="AS_UNIQUEID" val="1585"/>
</p:tagLst>
</file>

<file path=ppt/tags/tag72.xml><?xml version="1.0" encoding="utf-8"?>
<p:tagLst xmlns:p="http://schemas.openxmlformats.org/presentationml/2006/main">
  <p:tag name="AS_UNIQUEID" val="1586"/>
</p:tagLst>
</file>

<file path=ppt/tags/tag73.xml><?xml version="1.0" encoding="utf-8"?>
<p:tagLst xmlns:p="http://schemas.openxmlformats.org/presentationml/2006/main">
  <p:tag name="AS_UNIQUEID" val="1587"/>
</p:tagLst>
</file>

<file path=ppt/tags/tag74.xml><?xml version="1.0" encoding="utf-8"?>
<p:tagLst xmlns:p="http://schemas.openxmlformats.org/presentationml/2006/main">
  <p:tag name="AS_UNIQUEID" val="1588"/>
</p:tagLst>
</file>

<file path=ppt/tags/tag75.xml><?xml version="1.0" encoding="utf-8"?>
<p:tagLst xmlns:p="http://schemas.openxmlformats.org/presentationml/2006/main">
  <p:tag name="AS_UNIQUEID" val="1589"/>
</p:tagLst>
</file>

<file path=ppt/tags/tag76.xml><?xml version="1.0" encoding="utf-8"?>
<p:tagLst xmlns:p="http://schemas.openxmlformats.org/presentationml/2006/main">
  <p:tag name="AS_UNIQUEID" val="1590"/>
</p:tagLst>
</file>

<file path=ppt/tags/tag77.xml><?xml version="1.0" encoding="utf-8"?>
<p:tagLst xmlns:p="http://schemas.openxmlformats.org/presentationml/2006/main">
  <p:tag name="AS_UNIQUEID" val="1591"/>
</p:tagLst>
</file>

<file path=ppt/tags/tag78.xml><?xml version="1.0" encoding="utf-8"?>
<p:tagLst xmlns:p="http://schemas.openxmlformats.org/presentationml/2006/main">
  <p:tag name="AS_UNIQUEID" val="1592"/>
</p:tagLst>
</file>

<file path=ppt/tags/tag79.xml><?xml version="1.0" encoding="utf-8"?>
<p:tagLst xmlns:p="http://schemas.openxmlformats.org/presentationml/2006/main">
  <p:tag name="AS_UNIQUEID" val="1593"/>
</p:tagLst>
</file>

<file path=ppt/tags/tag8.xml><?xml version="1.0" encoding="utf-8"?>
<p:tagLst xmlns:p="http://schemas.openxmlformats.org/presentationml/2006/main">
  <p:tag name="AS_UNIQUEID" val="2495"/>
</p:tagLst>
</file>

<file path=ppt/tags/tag80.xml><?xml version="1.0" encoding="utf-8"?>
<p:tagLst xmlns:p="http://schemas.openxmlformats.org/presentationml/2006/main">
  <p:tag name="AS_UNIQUEID" val="1594"/>
</p:tagLst>
</file>

<file path=ppt/tags/tag81.xml><?xml version="1.0" encoding="utf-8"?>
<p:tagLst xmlns:p="http://schemas.openxmlformats.org/presentationml/2006/main">
  <p:tag name="AS_UNIQUEID" val="1595"/>
</p:tagLst>
</file>

<file path=ppt/tags/tag82.xml><?xml version="1.0" encoding="utf-8"?>
<p:tagLst xmlns:p="http://schemas.openxmlformats.org/presentationml/2006/main">
  <p:tag name="AS_UNIQUEID" val="2530"/>
</p:tagLst>
</file>

<file path=ppt/tags/tag83.xml><?xml version="1.0" encoding="utf-8"?>
<p:tagLst xmlns:p="http://schemas.openxmlformats.org/presentationml/2006/main">
  <p:tag name="AS_UNIQUEID" val="2531"/>
</p:tagLst>
</file>

<file path=ppt/tags/tag84.xml><?xml version="1.0" encoding="utf-8"?>
<p:tagLst xmlns:p="http://schemas.openxmlformats.org/presentationml/2006/main">
  <p:tag name="AS_UNIQUEID" val="2532"/>
</p:tagLst>
</file>

<file path=ppt/tags/tag85.xml><?xml version="1.0" encoding="utf-8"?>
<p:tagLst xmlns:p="http://schemas.openxmlformats.org/presentationml/2006/main">
  <p:tag name="AS_UNIQUEID" val="2111"/>
</p:tagLst>
</file>

<file path=ppt/tags/tag86.xml><?xml version="1.0" encoding="utf-8"?>
<p:tagLst xmlns:p="http://schemas.openxmlformats.org/presentationml/2006/main">
  <p:tag name="AS_UNIQUEID" val="2112"/>
</p:tagLst>
</file>

<file path=ppt/tags/tag87.xml><?xml version="1.0" encoding="utf-8"?>
<p:tagLst xmlns:p="http://schemas.openxmlformats.org/presentationml/2006/main">
  <p:tag name="AS_UNIQUEID" val="2113"/>
</p:tagLst>
</file>

<file path=ppt/tags/tag88.xml><?xml version="1.0" encoding="utf-8"?>
<p:tagLst xmlns:p="http://schemas.openxmlformats.org/presentationml/2006/main">
  <p:tag name="AS_UNIQUEID" val="2114"/>
</p:tagLst>
</file>

<file path=ppt/tags/tag89.xml><?xml version="1.0" encoding="utf-8"?>
<p:tagLst xmlns:p="http://schemas.openxmlformats.org/presentationml/2006/main">
  <p:tag name="AS_UNIQUEID" val="2115"/>
</p:tagLst>
</file>

<file path=ppt/tags/tag9.xml><?xml version="1.0" encoding="utf-8"?>
<p:tagLst xmlns:p="http://schemas.openxmlformats.org/presentationml/2006/main">
  <p:tag name="AS_UNIQUEID" val="2496"/>
</p:tagLst>
</file>

<file path=ppt/tags/tag90.xml><?xml version="1.0" encoding="utf-8"?>
<p:tagLst xmlns:p="http://schemas.openxmlformats.org/presentationml/2006/main">
  <p:tag name="AS_UNIQUEID" val="2408"/>
</p:tagLst>
</file>

<file path=ppt/tags/tag91.xml><?xml version="1.0" encoding="utf-8"?>
<p:tagLst xmlns:p="http://schemas.openxmlformats.org/presentationml/2006/main">
  <p:tag name="AS_UNIQUEID" val="2409"/>
</p:tagLst>
</file>

<file path=ppt/tags/tag92.xml><?xml version="1.0" encoding="utf-8"?>
<p:tagLst xmlns:p="http://schemas.openxmlformats.org/presentationml/2006/main">
  <p:tag name="AS_UNIQUEID" val="2419"/>
</p:tagLst>
</file>

<file path=ppt/tags/tag93.xml><?xml version="1.0" encoding="utf-8"?>
<p:tagLst xmlns:p="http://schemas.openxmlformats.org/presentationml/2006/main">
  <p:tag name="AS_UNIQUEID" val="2420"/>
</p:tagLst>
</file>

<file path=ppt/tags/tag94.xml><?xml version="1.0" encoding="utf-8"?>
<p:tagLst xmlns:p="http://schemas.openxmlformats.org/presentationml/2006/main">
  <p:tag name="AS_UNIQUEID" val="2421"/>
</p:tagLst>
</file>

<file path=ppt/tags/tag95.xml><?xml version="1.0" encoding="utf-8"?>
<p:tagLst xmlns:p="http://schemas.openxmlformats.org/presentationml/2006/main">
  <p:tag name="AS_UNIQUEID" val="2533"/>
</p:tagLst>
</file>

<file path=ppt/tags/tag96.xml><?xml version="1.0" encoding="utf-8"?>
<p:tagLst xmlns:p="http://schemas.openxmlformats.org/presentationml/2006/main">
  <p:tag name="AS_UNIQUEID" val="2534"/>
</p:tagLst>
</file>

<file path=ppt/tags/tag97.xml><?xml version="1.0" encoding="utf-8"?>
<p:tagLst xmlns:p="http://schemas.openxmlformats.org/presentationml/2006/main">
  <p:tag name="AS_UNIQUEID" val="2535"/>
</p:tagLst>
</file>

<file path=ppt/tags/tag98.xml><?xml version="1.0" encoding="utf-8"?>
<p:tagLst xmlns:p="http://schemas.openxmlformats.org/presentationml/2006/main">
  <p:tag name="AS_UNIQUEID" val="2120"/>
</p:tagLst>
</file>

<file path=ppt/tags/tag99.xml><?xml version="1.0" encoding="utf-8"?>
<p:tagLst xmlns:p="http://schemas.openxmlformats.org/presentationml/2006/main">
  <p:tag name="AS_UNIQUEID" val="212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4472C4"/>
      </a:accent2>
      <a:accent3>
        <a:srgbClr val="A5A5A5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3ji0bjw">
      <a:majorFont>
        <a:latin typeface="思源黑体 CN"/>
        <a:ea typeface="思源黑体 CN"/>
        <a:cs typeface="Arial"/>
      </a:majorFont>
      <a:minorFont>
        <a:latin typeface="思源黑体 CN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126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33">
      <vt:lpstr>Arial</vt:lpstr>
      <vt:lpstr>思源黑体 CN</vt:lpstr>
      <vt:lpstr>等线 Light</vt:lpstr>
      <vt:lpstr>等线</vt:lpstr>
      <vt:lpstr>微软雅黑</vt:lpstr>
      <vt:lpstr>黑体</vt:lpstr>
      <vt:lpstr>宋体</vt:lpstr>
      <vt:lpstr>楷体</vt:lpstr>
      <vt:lpstr>方正姚体</vt:lpstr>
      <vt:lpstr>Times New Roman</vt:lpstr>
      <vt:lpstr>Hoefler Text</vt:lpstr>
      <vt:lpstr>NEU-BZ-S92</vt:lpstr>
      <vt:lpstr>方正书宋_GBK</vt:lpstr>
      <vt:lpstr>宋体-简</vt:lpstr>
      <vt:lpstr>Wingdings</vt:lpstr>
      <vt:lpstr>华文楷体</vt:lpstr>
      <vt:lpstr>Courier New</vt:lpstr>
      <vt:lpstr>仿宋_GB2312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2025-01-07T09:28:02.984</cp:lastPrinted>
  <dcterms:created xsi:type="dcterms:W3CDTF">2025-01-07T09:28:02Z</dcterms:created>
  <dcterms:modified xsi:type="dcterms:W3CDTF">2025-01-07T01:28:02Z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