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 userDrawn="1">
          <p15:clr>
            <a:srgbClr val="A4A3A4"/>
          </p15:clr>
        </p15:guide>
        <p15:guide id="2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0" name="新课标第一网" initials="" lastIdx="0" clrIdx="0"/>
  <p:cmAuthor id="2" name="lenovo" initials="l" lastIdx="0" clrIdx="1"/>
  <p:cmAuthor id="3" name="Author" initials="A" lastIdx="0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6"/>
        <p:guide pos="39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1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2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.docx"/><Relationship Id="rId8" Type="http://schemas.openxmlformats.org/officeDocument/2006/relationships/tags" Target="../tags/tag205.xml"/><Relationship Id="rId7" Type="http://schemas.openxmlformats.org/officeDocument/2006/relationships/image" Target="../media/image21.png"/><Relationship Id="rId6" Type="http://schemas.openxmlformats.org/officeDocument/2006/relationships/tags" Target="../tags/tag204.xml"/><Relationship Id="rId5" Type="http://schemas.openxmlformats.org/officeDocument/2006/relationships/image" Target="../media/image20.png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3.emf"/><Relationship Id="rId12" Type="http://schemas.openxmlformats.org/officeDocument/2006/relationships/package" Target="../embeddings/Document4.docx"/><Relationship Id="rId11" Type="http://schemas.openxmlformats.org/officeDocument/2006/relationships/tags" Target="../tags/tag206.xml"/><Relationship Id="rId10" Type="http://schemas.openxmlformats.org/officeDocument/2006/relationships/image" Target="../media/image22.emf"/><Relationship Id="rId1" Type="http://schemas.openxmlformats.org/officeDocument/2006/relationships/tags" Target="../tags/tag20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4" Type="http://schemas.openxmlformats.org/officeDocument/2006/relationships/slideLayout" Target="../slideLayouts/slideLayout2.xml"/><Relationship Id="rId53" Type="http://schemas.openxmlformats.org/officeDocument/2006/relationships/tags" Target="../tags/tag257.xml"/><Relationship Id="rId52" Type="http://schemas.openxmlformats.org/officeDocument/2006/relationships/tags" Target="../tags/tag256.xml"/><Relationship Id="rId51" Type="http://schemas.openxmlformats.org/officeDocument/2006/relationships/tags" Target="../tags/tag255.xml"/><Relationship Id="rId50" Type="http://schemas.openxmlformats.org/officeDocument/2006/relationships/tags" Target="../tags/tag254.xml"/><Relationship Id="rId5" Type="http://schemas.openxmlformats.org/officeDocument/2006/relationships/tags" Target="../tags/tag211.xml"/><Relationship Id="rId49" Type="http://schemas.openxmlformats.org/officeDocument/2006/relationships/tags" Target="../tags/tag253.xml"/><Relationship Id="rId48" Type="http://schemas.openxmlformats.org/officeDocument/2006/relationships/tags" Target="../tags/tag252.xml"/><Relationship Id="rId47" Type="http://schemas.openxmlformats.org/officeDocument/2006/relationships/tags" Target="../tags/tag251.xml"/><Relationship Id="rId46" Type="http://schemas.openxmlformats.org/officeDocument/2006/relationships/tags" Target="../tags/tag250.xml"/><Relationship Id="rId45" Type="http://schemas.openxmlformats.org/officeDocument/2006/relationships/tags" Target="../tags/tag249.xml"/><Relationship Id="rId44" Type="http://schemas.openxmlformats.org/officeDocument/2006/relationships/tags" Target="../tags/tag248.xml"/><Relationship Id="rId43" Type="http://schemas.openxmlformats.org/officeDocument/2006/relationships/tags" Target="../tags/tag247.xml"/><Relationship Id="rId42" Type="http://schemas.openxmlformats.org/officeDocument/2006/relationships/tags" Target="../tags/tag246.xml"/><Relationship Id="rId41" Type="http://schemas.openxmlformats.org/officeDocument/2006/relationships/image" Target="../media/image18.jpeg"/><Relationship Id="rId40" Type="http://schemas.openxmlformats.org/officeDocument/2006/relationships/tags" Target="../tags/tag245.xml"/><Relationship Id="rId4" Type="http://schemas.openxmlformats.org/officeDocument/2006/relationships/tags" Target="../tags/tag210.xml"/><Relationship Id="rId39" Type="http://schemas.openxmlformats.org/officeDocument/2006/relationships/image" Target="../media/image24.png"/><Relationship Id="rId38" Type="http://schemas.openxmlformats.org/officeDocument/2006/relationships/tags" Target="../tags/tag244.xml"/><Relationship Id="rId37" Type="http://schemas.openxmlformats.org/officeDocument/2006/relationships/tags" Target="../tags/tag243.xml"/><Relationship Id="rId36" Type="http://schemas.openxmlformats.org/officeDocument/2006/relationships/tags" Target="../tags/tag242.xml"/><Relationship Id="rId35" Type="http://schemas.openxmlformats.org/officeDocument/2006/relationships/tags" Target="../tags/tag241.xml"/><Relationship Id="rId34" Type="http://schemas.openxmlformats.org/officeDocument/2006/relationships/tags" Target="../tags/tag240.xml"/><Relationship Id="rId33" Type="http://schemas.openxmlformats.org/officeDocument/2006/relationships/tags" Target="../tags/tag239.xml"/><Relationship Id="rId32" Type="http://schemas.openxmlformats.org/officeDocument/2006/relationships/tags" Target="../tags/tag238.xml"/><Relationship Id="rId31" Type="http://schemas.openxmlformats.org/officeDocument/2006/relationships/tags" Target="../tags/tag237.xml"/><Relationship Id="rId30" Type="http://schemas.openxmlformats.org/officeDocument/2006/relationships/tags" Target="../tags/tag236.xml"/><Relationship Id="rId3" Type="http://schemas.openxmlformats.org/officeDocument/2006/relationships/tags" Target="../tags/tag209.xml"/><Relationship Id="rId29" Type="http://schemas.openxmlformats.org/officeDocument/2006/relationships/tags" Target="../tags/tag235.xml"/><Relationship Id="rId28" Type="http://schemas.openxmlformats.org/officeDocument/2006/relationships/tags" Target="../tags/tag234.xml"/><Relationship Id="rId27" Type="http://schemas.openxmlformats.org/officeDocument/2006/relationships/tags" Target="../tags/tag233.xml"/><Relationship Id="rId26" Type="http://schemas.openxmlformats.org/officeDocument/2006/relationships/tags" Target="../tags/tag232.xml"/><Relationship Id="rId25" Type="http://schemas.openxmlformats.org/officeDocument/2006/relationships/tags" Target="../tags/tag231.xml"/><Relationship Id="rId24" Type="http://schemas.openxmlformats.org/officeDocument/2006/relationships/tags" Target="../tags/tag230.xml"/><Relationship Id="rId23" Type="http://schemas.openxmlformats.org/officeDocument/2006/relationships/tags" Target="../tags/tag229.xml"/><Relationship Id="rId22" Type="http://schemas.openxmlformats.org/officeDocument/2006/relationships/tags" Target="../tags/tag228.xml"/><Relationship Id="rId21" Type="http://schemas.openxmlformats.org/officeDocument/2006/relationships/tags" Target="../tags/tag227.xml"/><Relationship Id="rId20" Type="http://schemas.openxmlformats.org/officeDocument/2006/relationships/tags" Target="../tags/tag226.xml"/><Relationship Id="rId2" Type="http://schemas.openxmlformats.org/officeDocument/2006/relationships/tags" Target="../tags/tag208.xml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tags" Target="../tags/tag223.xml"/><Relationship Id="rId16" Type="http://schemas.openxmlformats.org/officeDocument/2006/relationships/tags" Target="../tags/tag22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8" Type="http://schemas.openxmlformats.org/officeDocument/2006/relationships/slideLayout" Target="../slideLayouts/slideLayout2.xml"/><Relationship Id="rId57" Type="http://schemas.openxmlformats.org/officeDocument/2006/relationships/tags" Target="../tags/tag313.xml"/><Relationship Id="rId56" Type="http://schemas.openxmlformats.org/officeDocument/2006/relationships/tags" Target="../tags/tag312.xml"/><Relationship Id="rId55" Type="http://schemas.openxmlformats.org/officeDocument/2006/relationships/tags" Target="../tags/tag311.xml"/><Relationship Id="rId54" Type="http://schemas.openxmlformats.org/officeDocument/2006/relationships/tags" Target="../tags/tag310.xml"/><Relationship Id="rId53" Type="http://schemas.openxmlformats.org/officeDocument/2006/relationships/tags" Target="../tags/tag309.xml"/><Relationship Id="rId52" Type="http://schemas.openxmlformats.org/officeDocument/2006/relationships/tags" Target="../tags/tag308.xml"/><Relationship Id="rId51" Type="http://schemas.openxmlformats.org/officeDocument/2006/relationships/tags" Target="../tags/tag307.xml"/><Relationship Id="rId50" Type="http://schemas.openxmlformats.org/officeDocument/2006/relationships/tags" Target="../tags/tag306.xml"/><Relationship Id="rId5" Type="http://schemas.openxmlformats.org/officeDocument/2006/relationships/tags" Target="../tags/tag262.xml"/><Relationship Id="rId49" Type="http://schemas.openxmlformats.org/officeDocument/2006/relationships/tags" Target="../tags/tag305.xml"/><Relationship Id="rId48" Type="http://schemas.openxmlformats.org/officeDocument/2006/relationships/tags" Target="../tags/tag304.xml"/><Relationship Id="rId47" Type="http://schemas.openxmlformats.org/officeDocument/2006/relationships/tags" Target="../tags/tag303.xml"/><Relationship Id="rId46" Type="http://schemas.openxmlformats.org/officeDocument/2006/relationships/tags" Target="../tags/tag302.xml"/><Relationship Id="rId45" Type="http://schemas.openxmlformats.org/officeDocument/2006/relationships/tags" Target="../tags/tag301.xml"/><Relationship Id="rId44" Type="http://schemas.openxmlformats.org/officeDocument/2006/relationships/tags" Target="../tags/tag300.xml"/><Relationship Id="rId43" Type="http://schemas.openxmlformats.org/officeDocument/2006/relationships/tags" Target="../tags/tag299.xml"/><Relationship Id="rId42" Type="http://schemas.openxmlformats.org/officeDocument/2006/relationships/tags" Target="../tags/tag298.xml"/><Relationship Id="rId41" Type="http://schemas.openxmlformats.org/officeDocument/2006/relationships/tags" Target="../tags/tag297.xml"/><Relationship Id="rId40" Type="http://schemas.openxmlformats.org/officeDocument/2006/relationships/tags" Target="../tags/tag296.xml"/><Relationship Id="rId4" Type="http://schemas.openxmlformats.org/officeDocument/2006/relationships/tags" Target="../tags/tag261.xml"/><Relationship Id="rId39" Type="http://schemas.openxmlformats.org/officeDocument/2006/relationships/image" Target="../media/image18.jpeg"/><Relationship Id="rId38" Type="http://schemas.openxmlformats.org/officeDocument/2006/relationships/tags" Target="../tags/tag295.xml"/><Relationship Id="rId37" Type="http://schemas.openxmlformats.org/officeDocument/2006/relationships/tags" Target="../tags/tag294.xml"/><Relationship Id="rId36" Type="http://schemas.openxmlformats.org/officeDocument/2006/relationships/tags" Target="../tags/tag293.xml"/><Relationship Id="rId35" Type="http://schemas.openxmlformats.org/officeDocument/2006/relationships/tags" Target="../tags/tag292.xml"/><Relationship Id="rId34" Type="http://schemas.openxmlformats.org/officeDocument/2006/relationships/tags" Target="../tags/tag291.xml"/><Relationship Id="rId33" Type="http://schemas.openxmlformats.org/officeDocument/2006/relationships/tags" Target="../tags/tag290.xml"/><Relationship Id="rId32" Type="http://schemas.openxmlformats.org/officeDocument/2006/relationships/tags" Target="../tags/tag289.xml"/><Relationship Id="rId31" Type="http://schemas.openxmlformats.org/officeDocument/2006/relationships/tags" Target="../tags/tag288.xml"/><Relationship Id="rId30" Type="http://schemas.openxmlformats.org/officeDocument/2006/relationships/tags" Target="../tags/tag287.xml"/><Relationship Id="rId3" Type="http://schemas.openxmlformats.org/officeDocument/2006/relationships/tags" Target="../tags/tag260.xml"/><Relationship Id="rId29" Type="http://schemas.openxmlformats.org/officeDocument/2006/relationships/tags" Target="../tags/tag286.xml"/><Relationship Id="rId28" Type="http://schemas.openxmlformats.org/officeDocument/2006/relationships/tags" Target="../tags/tag285.xml"/><Relationship Id="rId27" Type="http://schemas.openxmlformats.org/officeDocument/2006/relationships/tags" Target="../tags/tag284.xml"/><Relationship Id="rId26" Type="http://schemas.openxmlformats.org/officeDocument/2006/relationships/tags" Target="../tags/tag283.xml"/><Relationship Id="rId25" Type="http://schemas.openxmlformats.org/officeDocument/2006/relationships/tags" Target="../tags/tag282.xml"/><Relationship Id="rId24" Type="http://schemas.openxmlformats.org/officeDocument/2006/relationships/tags" Target="../tags/tag281.xml"/><Relationship Id="rId23" Type="http://schemas.openxmlformats.org/officeDocument/2006/relationships/tags" Target="../tags/tag280.xml"/><Relationship Id="rId22" Type="http://schemas.openxmlformats.org/officeDocument/2006/relationships/tags" Target="../tags/tag279.xml"/><Relationship Id="rId21" Type="http://schemas.openxmlformats.org/officeDocument/2006/relationships/tags" Target="../tags/tag278.xml"/><Relationship Id="rId20" Type="http://schemas.openxmlformats.org/officeDocument/2006/relationships/tags" Target="../tags/tag277.xml"/><Relationship Id="rId2" Type="http://schemas.openxmlformats.org/officeDocument/2006/relationships/tags" Target="../tags/tag259.xml"/><Relationship Id="rId19" Type="http://schemas.openxmlformats.org/officeDocument/2006/relationships/tags" Target="../tags/tag276.xml"/><Relationship Id="rId18" Type="http://schemas.openxmlformats.org/officeDocument/2006/relationships/tags" Target="../tags/tag275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8" Type="http://schemas.openxmlformats.org/officeDocument/2006/relationships/slideLayout" Target="../slideLayouts/slideLayout2.xml"/><Relationship Id="rId47" Type="http://schemas.openxmlformats.org/officeDocument/2006/relationships/tags" Target="../tags/tag356.xml"/><Relationship Id="rId46" Type="http://schemas.openxmlformats.org/officeDocument/2006/relationships/tags" Target="../tags/tag355.xml"/><Relationship Id="rId45" Type="http://schemas.openxmlformats.org/officeDocument/2006/relationships/tags" Target="../tags/tag354.xml"/><Relationship Id="rId44" Type="http://schemas.openxmlformats.org/officeDocument/2006/relationships/tags" Target="../tags/tag353.xml"/><Relationship Id="rId43" Type="http://schemas.openxmlformats.org/officeDocument/2006/relationships/tags" Target="../tags/tag352.xml"/><Relationship Id="rId42" Type="http://schemas.openxmlformats.org/officeDocument/2006/relationships/tags" Target="../tags/tag351.xml"/><Relationship Id="rId41" Type="http://schemas.openxmlformats.org/officeDocument/2006/relationships/tags" Target="../tags/tag350.xml"/><Relationship Id="rId40" Type="http://schemas.openxmlformats.org/officeDocument/2006/relationships/tags" Target="../tags/tag349.xml"/><Relationship Id="rId4" Type="http://schemas.openxmlformats.org/officeDocument/2006/relationships/tags" Target="../tags/tag317.xml"/><Relationship Id="rId39" Type="http://schemas.openxmlformats.org/officeDocument/2006/relationships/tags" Target="../tags/tag348.xml"/><Relationship Id="rId38" Type="http://schemas.openxmlformats.org/officeDocument/2006/relationships/image" Target="../media/image27.png"/><Relationship Id="rId37" Type="http://schemas.openxmlformats.org/officeDocument/2006/relationships/tags" Target="../tags/tag347.xml"/><Relationship Id="rId36" Type="http://schemas.openxmlformats.org/officeDocument/2006/relationships/tags" Target="../tags/tag346.xml"/><Relationship Id="rId35" Type="http://schemas.openxmlformats.org/officeDocument/2006/relationships/tags" Target="../tags/tag345.xml"/><Relationship Id="rId34" Type="http://schemas.openxmlformats.org/officeDocument/2006/relationships/tags" Target="../tags/tag344.xml"/><Relationship Id="rId33" Type="http://schemas.openxmlformats.org/officeDocument/2006/relationships/tags" Target="../tags/tag343.xml"/><Relationship Id="rId32" Type="http://schemas.openxmlformats.org/officeDocument/2006/relationships/tags" Target="../tags/tag342.xml"/><Relationship Id="rId31" Type="http://schemas.openxmlformats.org/officeDocument/2006/relationships/tags" Target="../tags/tag341.xml"/><Relationship Id="rId30" Type="http://schemas.openxmlformats.org/officeDocument/2006/relationships/tags" Target="../tags/tag340.xml"/><Relationship Id="rId3" Type="http://schemas.openxmlformats.org/officeDocument/2006/relationships/tags" Target="../tags/tag316.xml"/><Relationship Id="rId29" Type="http://schemas.openxmlformats.org/officeDocument/2006/relationships/tags" Target="../tags/tag339.xml"/><Relationship Id="rId28" Type="http://schemas.openxmlformats.org/officeDocument/2006/relationships/tags" Target="../tags/tag338.xml"/><Relationship Id="rId27" Type="http://schemas.openxmlformats.org/officeDocument/2006/relationships/image" Target="../media/image18.jpeg"/><Relationship Id="rId26" Type="http://schemas.openxmlformats.org/officeDocument/2006/relationships/tags" Target="../tags/tag337.xml"/><Relationship Id="rId25" Type="http://schemas.openxmlformats.org/officeDocument/2006/relationships/image" Target="../media/image26.png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image" Target="../media/image25.png"/><Relationship Id="rId21" Type="http://schemas.openxmlformats.org/officeDocument/2006/relationships/tags" Target="../tags/tag334.xml"/><Relationship Id="rId20" Type="http://schemas.openxmlformats.org/officeDocument/2006/relationships/tags" Target="../tags/tag333.xml"/><Relationship Id="rId2" Type="http://schemas.openxmlformats.org/officeDocument/2006/relationships/tags" Target="../tags/tag315.xml"/><Relationship Id="rId19" Type="http://schemas.openxmlformats.org/officeDocument/2006/relationships/tags" Target="../tags/tag332.xml"/><Relationship Id="rId18" Type="http://schemas.openxmlformats.org/officeDocument/2006/relationships/tags" Target="../tags/tag331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8" Type="http://schemas.openxmlformats.org/officeDocument/2006/relationships/package" Target="../embeddings/Document6.docx"/><Relationship Id="rId7" Type="http://schemas.openxmlformats.org/officeDocument/2006/relationships/tags" Target="../tags/tag361.xml"/><Relationship Id="rId6" Type="http://schemas.openxmlformats.org/officeDocument/2006/relationships/image" Target="../media/image28.emf"/><Relationship Id="rId5" Type="http://schemas.openxmlformats.org/officeDocument/2006/relationships/package" Target="../embeddings/Document5.docx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64.xml"/><Relationship Id="rId13" Type="http://schemas.openxmlformats.org/officeDocument/2006/relationships/image" Target="../media/image31.png"/><Relationship Id="rId12" Type="http://schemas.openxmlformats.org/officeDocument/2006/relationships/tags" Target="../tags/tag363.xml"/><Relationship Id="rId11" Type="http://schemas.openxmlformats.org/officeDocument/2006/relationships/image" Target="../media/image30.png"/><Relationship Id="rId10" Type="http://schemas.openxmlformats.org/officeDocument/2006/relationships/tags" Target="../tags/tag362.xml"/><Relationship Id="rId1" Type="http://schemas.openxmlformats.org/officeDocument/2006/relationships/tags" Target="../tags/tag35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4.xml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9" Type="http://schemas.openxmlformats.org/officeDocument/2006/relationships/slideLayout" Target="../slideLayouts/slideLayout2.xml"/><Relationship Id="rId38" Type="http://schemas.openxmlformats.org/officeDocument/2006/relationships/tags" Target="../tags/tag411.xml"/><Relationship Id="rId37" Type="http://schemas.openxmlformats.org/officeDocument/2006/relationships/image" Target="../media/image32.png"/><Relationship Id="rId36" Type="http://schemas.openxmlformats.org/officeDocument/2006/relationships/tags" Target="../tags/tag410.xml"/><Relationship Id="rId35" Type="http://schemas.openxmlformats.org/officeDocument/2006/relationships/tags" Target="../tags/tag409.xml"/><Relationship Id="rId34" Type="http://schemas.openxmlformats.org/officeDocument/2006/relationships/tags" Target="../tags/tag408.xml"/><Relationship Id="rId33" Type="http://schemas.openxmlformats.org/officeDocument/2006/relationships/tags" Target="../tags/tag407.xml"/><Relationship Id="rId32" Type="http://schemas.openxmlformats.org/officeDocument/2006/relationships/tags" Target="../tags/tag406.xml"/><Relationship Id="rId31" Type="http://schemas.openxmlformats.org/officeDocument/2006/relationships/tags" Target="../tags/tag405.xml"/><Relationship Id="rId30" Type="http://schemas.openxmlformats.org/officeDocument/2006/relationships/tags" Target="../tags/tag404.xml"/><Relationship Id="rId3" Type="http://schemas.openxmlformats.org/officeDocument/2006/relationships/tags" Target="../tags/tag377.xml"/><Relationship Id="rId29" Type="http://schemas.openxmlformats.org/officeDocument/2006/relationships/tags" Target="../tags/tag403.xml"/><Relationship Id="rId28" Type="http://schemas.openxmlformats.org/officeDocument/2006/relationships/tags" Target="../tags/tag402.xml"/><Relationship Id="rId27" Type="http://schemas.openxmlformats.org/officeDocument/2006/relationships/tags" Target="../tags/tag401.xml"/><Relationship Id="rId26" Type="http://schemas.openxmlformats.org/officeDocument/2006/relationships/tags" Target="../tags/tag400.xml"/><Relationship Id="rId25" Type="http://schemas.openxmlformats.org/officeDocument/2006/relationships/tags" Target="../tags/tag399.xml"/><Relationship Id="rId24" Type="http://schemas.openxmlformats.org/officeDocument/2006/relationships/tags" Target="../tags/tag398.xml"/><Relationship Id="rId23" Type="http://schemas.openxmlformats.org/officeDocument/2006/relationships/tags" Target="../tags/tag397.xml"/><Relationship Id="rId22" Type="http://schemas.openxmlformats.org/officeDocument/2006/relationships/tags" Target="../tags/tag396.xml"/><Relationship Id="rId21" Type="http://schemas.openxmlformats.org/officeDocument/2006/relationships/tags" Target="../tags/tag395.xml"/><Relationship Id="rId20" Type="http://schemas.openxmlformats.org/officeDocument/2006/relationships/tags" Target="../tags/tag394.xml"/><Relationship Id="rId2" Type="http://schemas.openxmlformats.org/officeDocument/2006/relationships/tags" Target="../tags/tag376.xml"/><Relationship Id="rId19" Type="http://schemas.openxmlformats.org/officeDocument/2006/relationships/tags" Target="../tags/tag393.xml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tags" Target="../tags/tag3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../media/image8.jpeg"/><Relationship Id="rId6" Type="http://schemas.openxmlformats.org/officeDocument/2006/relationships/tags" Target="../tags/tag68.xml"/><Relationship Id="rId5" Type="http://schemas.openxmlformats.org/officeDocument/2006/relationships/image" Target="NULL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67.xml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5.xml"/><Relationship Id="rId14" Type="http://schemas.openxmlformats.org/officeDocument/2006/relationships/image" Target="../media/image9.jpeg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../media/image11.png"/><Relationship Id="rId3" Type="http://schemas.openxmlformats.org/officeDocument/2006/relationships/tags" Target="../tags/tag77.xml"/><Relationship Id="rId2" Type="http://schemas.openxmlformats.org/officeDocument/2006/relationships/image" Target="../media/image10.png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13.xml"/><Relationship Id="rId34" Type="http://schemas.openxmlformats.org/officeDocument/2006/relationships/tags" Target="../tags/tag112.xml"/><Relationship Id="rId33" Type="http://schemas.openxmlformats.org/officeDocument/2006/relationships/tags" Target="../tags/tag111.xml"/><Relationship Id="rId32" Type="http://schemas.openxmlformats.org/officeDocument/2006/relationships/image" Target="../media/image14.png"/><Relationship Id="rId31" Type="http://schemas.openxmlformats.org/officeDocument/2006/relationships/tags" Target="../tags/tag110.xml"/><Relationship Id="rId30" Type="http://schemas.openxmlformats.org/officeDocument/2006/relationships/image" Target="../media/image13.png"/><Relationship Id="rId3" Type="http://schemas.openxmlformats.org/officeDocument/2006/relationships/tags" Target="../tags/tag84.xml"/><Relationship Id="rId29" Type="http://schemas.openxmlformats.org/officeDocument/2006/relationships/tags" Target="../tags/tag109.xml"/><Relationship Id="rId28" Type="http://schemas.openxmlformats.org/officeDocument/2006/relationships/image" Target="../media/image12.png"/><Relationship Id="rId27" Type="http://schemas.openxmlformats.org/officeDocument/2006/relationships/tags" Target="../tags/tag108.xml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83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emf"/><Relationship Id="rId8" Type="http://schemas.openxmlformats.org/officeDocument/2006/relationships/package" Target="../embeddings/Document1.docx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15.png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7.emf"/><Relationship Id="rId11" Type="http://schemas.openxmlformats.org/officeDocument/2006/relationships/package" Target="../embeddings/Document2.docx"/><Relationship Id="rId10" Type="http://schemas.openxmlformats.org/officeDocument/2006/relationships/tags" Target="../tags/tag130.xml"/><Relationship Id="rId1" Type="http://schemas.openxmlformats.org/officeDocument/2006/relationships/tags" Target="../tags/tag12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8" Type="http://schemas.openxmlformats.org/officeDocument/2006/relationships/slideLayout" Target="../slideLayouts/slideLayout2.xml"/><Relationship Id="rId57" Type="http://schemas.openxmlformats.org/officeDocument/2006/relationships/tags" Target="../tags/tag186.xml"/><Relationship Id="rId56" Type="http://schemas.openxmlformats.org/officeDocument/2006/relationships/tags" Target="../tags/tag185.xml"/><Relationship Id="rId55" Type="http://schemas.openxmlformats.org/officeDocument/2006/relationships/tags" Target="../tags/tag184.xml"/><Relationship Id="rId54" Type="http://schemas.openxmlformats.org/officeDocument/2006/relationships/tags" Target="../tags/tag183.xml"/><Relationship Id="rId53" Type="http://schemas.openxmlformats.org/officeDocument/2006/relationships/tags" Target="../tags/tag182.xml"/><Relationship Id="rId52" Type="http://schemas.openxmlformats.org/officeDocument/2006/relationships/tags" Target="../tags/tag181.xml"/><Relationship Id="rId51" Type="http://schemas.openxmlformats.org/officeDocument/2006/relationships/tags" Target="../tags/tag180.xml"/><Relationship Id="rId50" Type="http://schemas.openxmlformats.org/officeDocument/2006/relationships/tags" Target="../tags/tag179.xml"/><Relationship Id="rId5" Type="http://schemas.openxmlformats.org/officeDocument/2006/relationships/tags" Target="../tags/tag135.xml"/><Relationship Id="rId49" Type="http://schemas.openxmlformats.org/officeDocument/2006/relationships/tags" Target="../tags/tag178.xml"/><Relationship Id="rId48" Type="http://schemas.openxmlformats.org/officeDocument/2006/relationships/tags" Target="../tags/tag177.xml"/><Relationship Id="rId47" Type="http://schemas.openxmlformats.org/officeDocument/2006/relationships/tags" Target="../tags/tag176.xml"/><Relationship Id="rId46" Type="http://schemas.openxmlformats.org/officeDocument/2006/relationships/tags" Target="../tags/tag175.xml"/><Relationship Id="rId45" Type="http://schemas.openxmlformats.org/officeDocument/2006/relationships/tags" Target="../tags/tag174.xml"/><Relationship Id="rId44" Type="http://schemas.openxmlformats.org/officeDocument/2006/relationships/tags" Target="../tags/tag173.xml"/><Relationship Id="rId43" Type="http://schemas.openxmlformats.org/officeDocument/2006/relationships/tags" Target="../tags/tag172.xml"/><Relationship Id="rId42" Type="http://schemas.openxmlformats.org/officeDocument/2006/relationships/tags" Target="../tags/tag171.xml"/><Relationship Id="rId41" Type="http://schemas.openxmlformats.org/officeDocument/2006/relationships/tags" Target="../tags/tag170.xml"/><Relationship Id="rId40" Type="http://schemas.openxmlformats.org/officeDocument/2006/relationships/tags" Target="../tags/tag169.xml"/><Relationship Id="rId4" Type="http://schemas.openxmlformats.org/officeDocument/2006/relationships/tags" Target="../tags/tag134.xml"/><Relationship Id="rId39" Type="http://schemas.openxmlformats.org/officeDocument/2006/relationships/image" Target="../media/image18.jpeg"/><Relationship Id="rId38" Type="http://schemas.openxmlformats.org/officeDocument/2006/relationships/tags" Target="../tags/tag168.xml"/><Relationship Id="rId37" Type="http://schemas.openxmlformats.org/officeDocument/2006/relationships/tags" Target="../tags/tag167.xml"/><Relationship Id="rId36" Type="http://schemas.openxmlformats.org/officeDocument/2006/relationships/tags" Target="../tags/tag166.xml"/><Relationship Id="rId35" Type="http://schemas.openxmlformats.org/officeDocument/2006/relationships/tags" Target="../tags/tag165.xml"/><Relationship Id="rId34" Type="http://schemas.openxmlformats.org/officeDocument/2006/relationships/tags" Target="../tags/tag164.xml"/><Relationship Id="rId33" Type="http://schemas.openxmlformats.org/officeDocument/2006/relationships/tags" Target="../tags/tag163.xml"/><Relationship Id="rId32" Type="http://schemas.openxmlformats.org/officeDocument/2006/relationships/tags" Target="../tags/tag162.xml"/><Relationship Id="rId31" Type="http://schemas.openxmlformats.org/officeDocument/2006/relationships/tags" Target="../tags/tag161.xml"/><Relationship Id="rId30" Type="http://schemas.openxmlformats.org/officeDocument/2006/relationships/tags" Target="../tags/tag160.xml"/><Relationship Id="rId3" Type="http://schemas.openxmlformats.org/officeDocument/2006/relationships/tags" Target="../tags/tag133.xml"/><Relationship Id="rId29" Type="http://schemas.openxmlformats.org/officeDocument/2006/relationships/tags" Target="../tags/tag159.xml"/><Relationship Id="rId28" Type="http://schemas.openxmlformats.org/officeDocument/2006/relationships/tags" Target="../tags/tag158.xml"/><Relationship Id="rId27" Type="http://schemas.openxmlformats.org/officeDocument/2006/relationships/tags" Target="../tags/tag157.xml"/><Relationship Id="rId26" Type="http://schemas.openxmlformats.org/officeDocument/2006/relationships/tags" Target="../tags/tag156.xml"/><Relationship Id="rId25" Type="http://schemas.openxmlformats.org/officeDocument/2006/relationships/tags" Target="../tags/tag155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image" Target="../media/image19.png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第二章 分子结构与性质</a:t>
            </a:r>
            <a:br>
              <a:rPr lang="en-US" altLang="zh-CN" sz="4800" dirty="0">
                <a:latin typeface="华文中宋" panose="02010600040101010101" pitchFamily="2" charset="-122"/>
                <a:ea typeface="华文中宋" panose="02010600040101010101" pitchFamily="2" charset="-122"/>
                <a:cs typeface="+mj-cs"/>
                <a:sym typeface="+mn-ea"/>
              </a:rPr>
            </a:br>
            <a:endParaRPr lang="zh-CN" altLang="en-US" sz="4800" kern="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7060" y="3777615"/>
            <a:ext cx="598678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第二节 分子</a:t>
            </a:r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的空间结构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82825" y="880745"/>
            <a:ext cx="7127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3780D7"/>
                </a:solidFill>
              </a:rPr>
              <a:t>人教版高中化学高二年级</a:t>
            </a:r>
            <a:r>
              <a:rPr lang="zh-CN" altLang="en-US" sz="3200">
                <a:solidFill>
                  <a:srgbClr val="3780D7"/>
                </a:solidFill>
              </a:rPr>
              <a:t>选择性必修</a:t>
            </a:r>
            <a:r>
              <a:rPr lang="zh-CN" altLang="en-US" sz="3200">
                <a:solidFill>
                  <a:srgbClr val="3780D7"/>
                </a:solidFill>
              </a:rPr>
              <a:t>二</a:t>
            </a:r>
            <a:endParaRPr lang="zh-CN" altLang="en-US" sz="3200">
              <a:solidFill>
                <a:srgbClr val="3780D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389206" y="468039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(2)sp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平面三角形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杂化轨道是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en-US" altLang="zh-CN" sz="2800" i="1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轨道杂化而成的，每个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成分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杂化轨道间的夹角都是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，呈平面三角形，如下图所示。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067675" y="123754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5232186" y="124343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6217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938" y="3075468"/>
            <a:ext cx="9306536" cy="13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79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790" y="4493515"/>
            <a:ext cx="9032832" cy="16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351989" y="1555712"/>
          <a:ext cx="644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9" imgW="646430" imgH="1001395" progId="Word.Document.12">
                  <p:embed/>
                </p:oleObj>
              </mc:Choice>
              <mc:Fallback>
                <p:oleObj name="文档" r:id="rId9" imgW="646430" imgH="10013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1989" y="1555712"/>
                        <a:ext cx="6445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269480" y="1605339"/>
          <a:ext cx="644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12" imgW="646430" imgH="1002665" progId="Word.Document.12">
                  <p:embed/>
                </p:oleObj>
              </mc:Choice>
              <mc:Fallback>
                <p:oleObj name="文档" r:id="rId12" imgW="646430" imgH="10026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69480" y="1605339"/>
                        <a:ext cx="6445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形标注 3"/>
          <p:cNvSpPr/>
          <p:nvPr>
            <p:custDataLst>
              <p:tags r:id="rId1"/>
            </p:custDataLst>
          </p:nvPr>
        </p:nvSpPr>
        <p:spPr>
          <a:xfrm>
            <a:off x="397510" y="550545"/>
            <a:ext cx="2166620" cy="856615"/>
          </a:xfrm>
          <a:prstGeom prst="wedgeEllipseCallout">
            <a:avLst>
              <a:gd name="adj1" fmla="val 33880"/>
              <a:gd name="adj2" fmla="val 801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sp</a:t>
            </a:r>
            <a:r>
              <a:rPr lang="en-US" altLang="zh-CN" sz="32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32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杂化</a:t>
            </a:r>
            <a:endParaRPr lang="zh-CN" altLang="en-US" sz="320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94690" y="5466080"/>
            <a:ext cx="718058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AB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BF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BCl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O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SO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NO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CO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2-</a:t>
            </a:r>
            <a:endParaRPr lang="en-US" altLang="zh-CN" sz="2800" b="1" baseline="300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148080" y="4613275"/>
            <a:ext cx="571817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AB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SO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=CH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endParaRPr lang="en-US" altLang="zh-CN" sz="2800" b="1" baseline="-250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8356600" y="5445125"/>
            <a:ext cx="539750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3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8355965" y="4674870"/>
            <a:ext cx="540385" cy="460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3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>
            <p:custDataLst>
              <p:tags r:id="rId6"/>
            </p:custDataLst>
          </p:nvPr>
        </p:nvSpPr>
        <p:spPr>
          <a:xfrm>
            <a:off x="9744710" y="4588510"/>
            <a:ext cx="636270" cy="6254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</a:rPr>
              <a:t>3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>
            <p:custDataLst>
              <p:tags r:id="rId7"/>
            </p:custDataLst>
          </p:nvPr>
        </p:nvSpPr>
        <p:spPr>
          <a:xfrm>
            <a:off x="9744710" y="5362575"/>
            <a:ext cx="636270" cy="6254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</a:rPr>
              <a:t>3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43" name="上箭头 42"/>
          <p:cNvSpPr/>
          <p:nvPr>
            <p:custDataLst>
              <p:tags r:id="rId8"/>
            </p:custDataLst>
          </p:nvPr>
        </p:nvSpPr>
        <p:spPr>
          <a:xfrm rot="5400000">
            <a:off x="6642100" y="485775"/>
            <a:ext cx="80645" cy="1163955"/>
          </a:xfrm>
          <a:prstGeom prst="upArrow">
            <a:avLst>
              <a:gd name="adj1" fmla="val 50000"/>
              <a:gd name="adj2" fmla="val 29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387" tIns="45693" rIns="91387" bIns="4569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上箭头 43"/>
          <p:cNvSpPr/>
          <p:nvPr>
            <p:custDataLst>
              <p:tags r:id="rId9"/>
            </p:custDataLst>
          </p:nvPr>
        </p:nvSpPr>
        <p:spPr>
          <a:xfrm rot="10800000">
            <a:off x="9134475" y="1276350"/>
            <a:ext cx="76835" cy="1016635"/>
          </a:xfrm>
          <a:prstGeom prst="upArrow">
            <a:avLst>
              <a:gd name="adj1" fmla="val 50000"/>
              <a:gd name="adj2" fmla="val 29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387" tIns="45693" rIns="91387" bIns="4569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>
            <p:custDataLst>
              <p:tags r:id="rId10"/>
            </p:custDataLst>
          </p:nvPr>
        </p:nvGrpSpPr>
        <p:grpSpPr>
          <a:xfrm>
            <a:off x="7701915" y="699770"/>
            <a:ext cx="2708910" cy="1091565"/>
            <a:chOff x="8858" y="5571"/>
            <a:chExt cx="4266" cy="1719"/>
          </a:xfrm>
        </p:grpSpPr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8858" y="5656"/>
              <a:ext cx="900" cy="8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>
              <p:custDataLst>
                <p:tags r:id="rId12"/>
              </p:custDataLst>
            </p:nvPr>
          </p:nvGrpSpPr>
          <p:grpSpPr>
            <a:xfrm>
              <a:off x="10168" y="5571"/>
              <a:ext cx="2956" cy="919"/>
              <a:chOff x="5475" y="1690"/>
              <a:chExt cx="3363" cy="972"/>
            </a:xfrm>
          </p:grpSpPr>
          <p:sp>
            <p:nvSpPr>
              <p:cNvPr id="14" name="文本框 1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475" y="1690"/>
                <a:ext cx="1121" cy="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596" y="1690"/>
                <a:ext cx="1121" cy="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↑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717" y="1690"/>
                <a:ext cx="1121" cy="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16"/>
              </p:custDataLst>
            </p:nvPr>
          </p:nvSpPr>
          <p:spPr>
            <a:xfrm>
              <a:off x="9208" y="6566"/>
              <a:ext cx="1763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chemeClr val="tx1"/>
                  </a:solidFill>
                  <a:ea typeface="幼圆" panose="02010509060101010101" pitchFamily="49" charset="-122"/>
                  <a:sym typeface="+mn-ea"/>
                </a:rPr>
                <a:t>激发态</a:t>
              </a:r>
              <a:endParaRPr lang="zh-CN" altLang="en-US" sz="2400" b="1">
                <a:solidFill>
                  <a:schemeClr val="tx1"/>
                </a:solidFill>
                <a:ea typeface="幼圆" panose="02010509060101010101" pitchFamily="49" charset="-122"/>
                <a:sym typeface="+mn-ea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17"/>
            </p:custDataLst>
          </p:nvPr>
        </p:nvGrpSpPr>
        <p:grpSpPr>
          <a:xfrm>
            <a:off x="8064500" y="2386965"/>
            <a:ext cx="1877060" cy="993140"/>
            <a:chOff x="10713" y="8243"/>
            <a:chExt cx="2956" cy="1564"/>
          </a:xfrm>
        </p:grpSpPr>
        <p:grpSp>
          <p:nvGrpSpPr>
            <p:cNvPr id="17" name="组合 16"/>
            <p:cNvGrpSpPr/>
            <p:nvPr>
              <p:custDataLst>
                <p:tags r:id="rId18"/>
              </p:custDataLst>
            </p:nvPr>
          </p:nvGrpSpPr>
          <p:grpSpPr>
            <a:xfrm>
              <a:off x="10713" y="8243"/>
              <a:ext cx="2956" cy="919"/>
              <a:chOff x="5475" y="1690"/>
              <a:chExt cx="3363" cy="972"/>
            </a:xfrm>
          </p:grpSpPr>
          <p:sp>
            <p:nvSpPr>
              <p:cNvPr id="18" name="文本框 1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475" y="1690"/>
                <a:ext cx="1121" cy="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596" y="1690"/>
                <a:ext cx="1121" cy="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↑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717" y="1690"/>
                <a:ext cx="1121" cy="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↑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p:grpSp>
        <p:sp>
          <p:nvSpPr>
            <p:cNvPr id="24" name="文本框 23"/>
            <p:cNvSpPr txBox="1"/>
            <p:nvPr>
              <p:custDataLst>
                <p:tags r:id="rId22"/>
              </p:custDataLst>
            </p:nvPr>
          </p:nvSpPr>
          <p:spPr>
            <a:xfrm>
              <a:off x="10714" y="9179"/>
              <a:ext cx="2843" cy="6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sp</a:t>
              </a:r>
              <a:r>
                <a:rPr lang="en-US" altLang="zh-CN" sz="2000" baseline="30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杂化轨道</a:t>
              </a:r>
              <a:endPara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23"/>
            </p:custDataLst>
          </p:nvPr>
        </p:nvGrpSpPr>
        <p:grpSpPr>
          <a:xfrm>
            <a:off x="3049905" y="669290"/>
            <a:ext cx="2887345" cy="1417423"/>
            <a:chOff x="2172" y="5773"/>
            <a:chExt cx="4432" cy="2416"/>
          </a:xfrm>
        </p:grpSpPr>
        <p:sp>
          <p:nvSpPr>
            <p:cNvPr id="7" name="文本框 6"/>
            <p:cNvSpPr txBox="1"/>
            <p:nvPr>
              <p:custDataLst>
                <p:tags r:id="rId24"/>
              </p:custDataLst>
            </p:nvPr>
          </p:nvSpPr>
          <p:spPr>
            <a:xfrm>
              <a:off x="2182" y="6010"/>
              <a:ext cx="1071" cy="8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↑ ↓</a:t>
              </a:r>
              <a:endPara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25"/>
              </p:custDataLst>
            </p:nvPr>
          </p:nvGrpSpPr>
          <p:grpSpPr>
            <a:xfrm>
              <a:off x="3648" y="5773"/>
              <a:ext cx="2956" cy="995"/>
              <a:chOff x="5475" y="1690"/>
              <a:chExt cx="3363" cy="1052"/>
            </a:xfrm>
          </p:grpSpPr>
          <p:sp>
            <p:nvSpPr>
              <p:cNvPr id="9" name="文本框 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475" y="1690"/>
                <a:ext cx="1121" cy="10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6596" y="1690"/>
                <a:ext cx="1121" cy="105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717" y="1690"/>
                <a:ext cx="1121" cy="10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29"/>
              </p:custDataLst>
            </p:nvPr>
          </p:nvSpPr>
          <p:spPr>
            <a:xfrm>
              <a:off x="2282" y="7404"/>
              <a:ext cx="2170" cy="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ea typeface="幼圆" panose="02010509060101010101" pitchFamily="49" charset="-122"/>
                  <a:sym typeface="+mn-ea"/>
                </a:rPr>
                <a:t>B</a:t>
              </a:r>
              <a:r>
                <a:rPr lang="zh-CN" altLang="en-US" sz="2400" b="1">
                  <a:solidFill>
                    <a:schemeClr val="tx1"/>
                  </a:solidFill>
                  <a:ea typeface="幼圆" panose="02010509060101010101" pitchFamily="49" charset="-122"/>
                  <a:sym typeface="+mn-ea"/>
                </a:rPr>
                <a:t>的基态</a:t>
              </a:r>
              <a:endParaRPr lang="zh-CN" altLang="en-US" sz="2400" b="1">
                <a:solidFill>
                  <a:schemeClr val="tx1"/>
                </a:solidFill>
                <a:ea typeface="幼圆" panose="02010509060101010101" pitchFamily="49" charset="-122"/>
                <a:sym typeface="+mn-ea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30"/>
              </p:custDataLst>
            </p:nvPr>
          </p:nvSpPr>
          <p:spPr>
            <a:xfrm>
              <a:off x="2172" y="6900"/>
              <a:ext cx="1071" cy="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2s</a:t>
              </a:r>
              <a:endParaRPr lang="en-US" altLang="zh-CN" sz="24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31"/>
              </p:custDataLst>
            </p:nvPr>
          </p:nvSpPr>
          <p:spPr>
            <a:xfrm>
              <a:off x="4340" y="6697"/>
              <a:ext cx="899" cy="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2p</a:t>
              </a:r>
              <a:endParaRPr lang="en-US" altLang="zh-CN" sz="24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32"/>
            </p:custDataLst>
          </p:nvPr>
        </p:nvGrpSpPr>
        <p:grpSpPr>
          <a:xfrm>
            <a:off x="10568305" y="2086610"/>
            <a:ext cx="624840" cy="1043305"/>
            <a:chOff x="13996" y="7926"/>
            <a:chExt cx="984" cy="1643"/>
          </a:xfrm>
        </p:grpSpPr>
        <p:sp>
          <p:nvSpPr>
            <p:cNvPr id="21" name="文本框 20"/>
            <p:cNvSpPr txBox="1"/>
            <p:nvPr>
              <p:custDataLst>
                <p:tags r:id="rId33"/>
              </p:custDataLst>
            </p:nvPr>
          </p:nvSpPr>
          <p:spPr>
            <a:xfrm>
              <a:off x="13996" y="7926"/>
              <a:ext cx="985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4"/>
              </p:custDataLst>
            </p:nvPr>
          </p:nvSpPr>
          <p:spPr>
            <a:xfrm>
              <a:off x="14149" y="8845"/>
              <a:ext cx="679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p</a:t>
              </a:r>
              <a:endParaRPr lang="en-US" altLang="zh-CN" sz="2400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35"/>
            </p:custDataLst>
          </p:nvPr>
        </p:nvSpPr>
        <p:spPr>
          <a:xfrm>
            <a:off x="9301480" y="1407160"/>
            <a:ext cx="64008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杂化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36"/>
            </p:custDataLst>
          </p:nvPr>
        </p:nvSpPr>
        <p:spPr>
          <a:xfrm>
            <a:off x="2827655" y="2291080"/>
            <a:ext cx="78041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ea typeface="幼圆" panose="02010509060101010101" pitchFamily="49" charset="-122"/>
                <a:sym typeface="+mn-ea"/>
              </a:rPr>
              <a:t>B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3200" b="1" baseline="-25000">
                <a:solidFill>
                  <a:schemeClr val="tx1"/>
                </a:solidFill>
                <a:ea typeface="幼圆" panose="02010509060101010101" pitchFamily="49" charset="-122"/>
                <a:sym typeface="+mn-ea"/>
              </a:rPr>
              <a:t>3</a:t>
            </a:r>
            <a:endParaRPr lang="en-US" altLang="zh-CN" sz="3200" b="1" baseline="-25000">
              <a:solidFill>
                <a:schemeClr val="tx1"/>
              </a:solidFill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53" name="组合 52"/>
          <p:cNvGrpSpPr/>
          <p:nvPr>
            <p:custDataLst>
              <p:tags r:id="rId37"/>
            </p:custDataLst>
          </p:nvPr>
        </p:nvGrpSpPr>
        <p:grpSpPr>
          <a:xfrm>
            <a:off x="4577080" y="1902460"/>
            <a:ext cx="2289175" cy="2059940"/>
            <a:chOff x="6128" y="6566"/>
            <a:chExt cx="3462" cy="3348"/>
          </a:xfrm>
        </p:grpSpPr>
        <p:pic>
          <p:nvPicPr>
            <p:cNvPr id="29" name="图片 28" descr="图片1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6128" y="6566"/>
              <a:ext cx="3462" cy="3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42" name="图片 41" descr="ddcaf3fdd7355a94e8e7bd30d613b4c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rcRect l="3691" t="73104" r="65878" b="12203"/>
            <a:stretch>
              <a:fillRect/>
            </a:stretch>
          </p:blipFill>
          <p:spPr>
            <a:xfrm>
              <a:off x="7232" y="8074"/>
              <a:ext cx="758" cy="793"/>
            </a:xfrm>
            <a:prstGeom prst="ellipse">
              <a:avLst/>
            </a:prstGeom>
            <a:ln>
              <a:noFill/>
            </a:ln>
          </p:spPr>
        </p:pic>
      </p:grpSp>
      <p:grpSp>
        <p:nvGrpSpPr>
          <p:cNvPr id="46" name="组合 45"/>
          <p:cNvGrpSpPr/>
          <p:nvPr>
            <p:custDataLst>
              <p:tags r:id="rId42"/>
            </p:custDataLst>
          </p:nvPr>
        </p:nvGrpSpPr>
        <p:grpSpPr>
          <a:xfrm>
            <a:off x="5347335" y="1948180"/>
            <a:ext cx="461010" cy="478790"/>
            <a:chOff x="7001" y="7356"/>
            <a:chExt cx="726" cy="754"/>
          </a:xfrm>
        </p:grpSpPr>
        <p:sp>
          <p:nvSpPr>
            <p:cNvPr id="37" name="Oval 6"/>
            <p:cNvSpPr/>
            <p:nvPr>
              <p:custDataLst>
                <p:tags r:id="rId43"/>
              </p:custDataLst>
            </p:nvPr>
          </p:nvSpPr>
          <p:spPr>
            <a:xfrm>
              <a:off x="7001" y="7356"/>
              <a:ext cx="726" cy="75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B773B"/>
                </a:gs>
              </a:gsLst>
              <a:path path="shape">
                <a:fillToRect l="50000" t="50000" r="50000" b="50000"/>
              </a:path>
            </a:gradFill>
            <a:ln w="571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>
                <a:buNone/>
              </a:pPr>
              <a:endParaRPr lang="zh-CN" altLang="en-US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44"/>
              </p:custDataLst>
            </p:nvPr>
          </p:nvSpPr>
          <p:spPr>
            <a:xfrm>
              <a:off x="7126" y="7504"/>
              <a:ext cx="476" cy="4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F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45"/>
            </p:custDataLst>
          </p:nvPr>
        </p:nvGrpSpPr>
        <p:grpSpPr>
          <a:xfrm>
            <a:off x="4577080" y="3369945"/>
            <a:ext cx="461010" cy="478790"/>
            <a:chOff x="6947" y="7488"/>
            <a:chExt cx="726" cy="754"/>
          </a:xfrm>
        </p:grpSpPr>
        <p:sp>
          <p:nvSpPr>
            <p:cNvPr id="48" name="Oval 6"/>
            <p:cNvSpPr/>
            <p:nvPr>
              <p:custDataLst>
                <p:tags r:id="rId46"/>
              </p:custDataLst>
            </p:nvPr>
          </p:nvSpPr>
          <p:spPr>
            <a:xfrm>
              <a:off x="6947" y="7488"/>
              <a:ext cx="726" cy="75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B773B"/>
                </a:gs>
              </a:gsLst>
              <a:path path="shape">
                <a:fillToRect l="50000" t="50000" r="50000" b="50000"/>
              </a:path>
            </a:gradFill>
            <a:ln w="571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>
                <a:buNone/>
              </a:pPr>
              <a:endParaRPr lang="zh-CN" altLang="en-US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47"/>
              </p:custDataLst>
            </p:nvPr>
          </p:nvSpPr>
          <p:spPr>
            <a:xfrm>
              <a:off x="7126" y="7504"/>
              <a:ext cx="476" cy="4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F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48"/>
            </p:custDataLst>
          </p:nvPr>
        </p:nvGrpSpPr>
        <p:grpSpPr>
          <a:xfrm>
            <a:off x="6086475" y="3275965"/>
            <a:ext cx="461010" cy="478790"/>
            <a:chOff x="7001" y="7356"/>
            <a:chExt cx="726" cy="754"/>
          </a:xfrm>
        </p:grpSpPr>
        <p:sp>
          <p:nvSpPr>
            <p:cNvPr id="51" name="Oval 6"/>
            <p:cNvSpPr/>
            <p:nvPr>
              <p:custDataLst>
                <p:tags r:id="rId49"/>
              </p:custDataLst>
            </p:nvPr>
          </p:nvSpPr>
          <p:spPr>
            <a:xfrm>
              <a:off x="7001" y="7356"/>
              <a:ext cx="726" cy="75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B773B"/>
                </a:gs>
              </a:gsLst>
              <a:path path="shape">
                <a:fillToRect l="50000" t="50000" r="50000" b="50000"/>
              </a:path>
            </a:gradFill>
            <a:ln w="5715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>
                <a:buNone/>
              </a:pPr>
              <a:endParaRPr lang="zh-CN" altLang="en-US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50"/>
              </p:custDataLst>
            </p:nvPr>
          </p:nvSpPr>
          <p:spPr>
            <a:xfrm>
              <a:off x="7126" y="7504"/>
              <a:ext cx="476" cy="45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F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51"/>
            </p:custDataLst>
          </p:nvPr>
        </p:nvGrpSpPr>
        <p:grpSpPr>
          <a:xfrm>
            <a:off x="7701915" y="4071620"/>
            <a:ext cx="2880360" cy="376555"/>
            <a:chOff x="12129" y="6412"/>
            <a:chExt cx="4536" cy="593"/>
          </a:xfrm>
        </p:grpSpPr>
        <p:sp>
          <p:nvSpPr>
            <p:cNvPr id="33" name="文本框 32"/>
            <p:cNvSpPr txBox="1"/>
            <p:nvPr>
              <p:custDataLst>
                <p:tags r:id="rId52"/>
              </p:custDataLst>
            </p:nvPr>
          </p:nvSpPr>
          <p:spPr>
            <a:xfrm>
              <a:off x="14577" y="6412"/>
              <a:ext cx="2088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solidFill>
                    <a:schemeClr val="tx1"/>
                  </a:solidFill>
                  <a:latin typeface="Arial" panose="020B0604020202020204" pitchFamily="34" charset="0"/>
                  <a:sym typeface="+mn-ea"/>
                </a:rPr>
                <a:t>杂化轨道</a:t>
              </a:r>
              <a:r>
                <a:rPr lang="zh-CN" altLang="en-US" b="1">
                  <a:solidFill>
                    <a:schemeClr val="tx1"/>
                  </a:solidFill>
                  <a:latin typeface="Arial" panose="020B0604020202020204" pitchFamily="34" charset="0"/>
                  <a:sym typeface="+mn-ea"/>
                </a:rPr>
                <a:t>数</a:t>
              </a:r>
              <a:endPara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53"/>
              </p:custDataLst>
            </p:nvPr>
          </p:nvSpPr>
          <p:spPr>
            <a:xfrm>
              <a:off x="12129" y="6425"/>
              <a:ext cx="2448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b="1">
                  <a:solidFill>
                    <a:schemeClr val="tx1"/>
                  </a:solidFill>
                  <a:latin typeface="Arial" panose="020B0604020202020204" pitchFamily="34" charset="0"/>
                  <a:sym typeface="+mn-ea"/>
                </a:rPr>
                <a:t>价层电子对数</a:t>
              </a:r>
              <a:endPara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2" bldLvl="0" animBg="1"/>
      <p:bldP spid="44" grpId="2" bldLvl="0" animBg="1"/>
      <p:bldP spid="28" grpId="0"/>
      <p:bldP spid="30" grpId="0"/>
      <p:bldP spid="6" grpId="0"/>
      <p:bldP spid="5" grpId="0"/>
      <p:bldP spid="35" grpId="0" bldLvl="0" animBg="1"/>
      <p:bldP spid="34" grpId="0" bldLvl="0" animBg="1"/>
      <p:bldP spid="38" grpId="0" bldLvl="0" animBg="1"/>
      <p:bldP spid="3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60" name="Group 20"/>
          <p:cNvGrpSpPr/>
          <p:nvPr>
            <p:custDataLst>
              <p:tags r:id="rId1"/>
            </p:custDataLst>
          </p:nvPr>
        </p:nvGrpSpPr>
        <p:grpSpPr>
          <a:xfrm>
            <a:off x="3649028" y="1037590"/>
            <a:ext cx="2089150" cy="1944688"/>
            <a:chOff x="0" y="0"/>
            <a:chExt cx="1316" cy="1225"/>
          </a:xfrm>
        </p:grpSpPr>
        <p:grpSp>
          <p:nvGrpSpPr>
            <p:cNvPr id="27668" name="Group 21"/>
            <p:cNvGrpSpPr/>
            <p:nvPr>
              <p:custDataLst>
                <p:tags r:id="rId2"/>
              </p:custDataLst>
            </p:nvPr>
          </p:nvGrpSpPr>
          <p:grpSpPr>
            <a:xfrm>
              <a:off x="0" y="0"/>
              <a:ext cx="1316" cy="1225"/>
              <a:chOff x="0" y="0"/>
              <a:chExt cx="1316" cy="1225"/>
            </a:xfrm>
          </p:grpSpPr>
          <p:sp>
            <p:nvSpPr>
              <p:cNvPr id="27669" name="Line 22"/>
              <p:cNvSpPr/>
              <p:nvPr>
                <p:custDataLst>
                  <p:tags r:id="rId3"/>
                </p:custDataLst>
              </p:nvPr>
            </p:nvSpPr>
            <p:spPr>
              <a:xfrm flipH="1" flipV="1">
                <a:off x="682" y="91"/>
                <a:ext cx="0" cy="1134"/>
              </a:xfrm>
              <a:prstGeom prst="line">
                <a:avLst/>
              </a:prstGeom>
              <a:ln w="19050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7670" name="Line 23"/>
              <p:cNvSpPr/>
              <p:nvPr>
                <p:custDataLst>
                  <p:tags r:id="rId4"/>
                </p:custDataLst>
              </p:nvPr>
            </p:nvSpPr>
            <p:spPr>
              <a:xfrm rot="5400000" flipH="1" flipV="1">
                <a:off x="731" y="44"/>
                <a:ext cx="0" cy="1170"/>
              </a:xfrm>
              <a:prstGeom prst="line">
                <a:avLst/>
              </a:prstGeom>
              <a:ln w="19050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7671" name="Line 24"/>
              <p:cNvSpPr/>
              <p:nvPr>
                <p:custDataLst>
                  <p:tags r:id="rId5"/>
                </p:custDataLst>
              </p:nvPr>
            </p:nvSpPr>
            <p:spPr>
              <a:xfrm rot="-7928414" flipV="1">
                <a:off x="646" y="-23"/>
                <a:ext cx="11" cy="1316"/>
              </a:xfrm>
              <a:prstGeom prst="line">
                <a:avLst/>
              </a:prstGeom>
              <a:ln w="19050" cap="flat" cmpd="sng">
                <a:solidFill>
                  <a:srgbClr val="ED7D31"/>
                </a:solidFill>
                <a:prstDash val="sys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7672" name="Text Box 2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82" y="1044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x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3" name="Text Box 2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80" y="635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y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4" name="Text Box 2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72" y="0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z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868" name="未知"/>
            <p:cNvSpPr/>
            <p:nvPr>
              <p:custDataLst>
                <p:tags r:id="rId9"/>
              </p:custDataLst>
            </p:nvPr>
          </p:nvSpPr>
          <p:spPr bwMode="auto">
            <a:xfrm rot="13671585">
              <a:off x="378" y="536"/>
              <a:ext cx="293" cy="481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9" name="未知"/>
            <p:cNvSpPr/>
            <p:nvPr>
              <p:custDataLst>
                <p:tags r:id="rId10"/>
              </p:custDataLst>
            </p:nvPr>
          </p:nvSpPr>
          <p:spPr bwMode="auto">
            <a:xfrm rot="13671585" flipV="1">
              <a:off x="690" y="256"/>
              <a:ext cx="293" cy="4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7" name="Text Box 30"/>
            <p:cNvSpPr txBox="1"/>
            <p:nvPr>
              <p:custDataLst>
                <p:tags r:id="rId11"/>
              </p:custDataLst>
            </p:nvPr>
          </p:nvSpPr>
          <p:spPr>
            <a:xfrm>
              <a:off x="771" y="0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51" name="Group 11"/>
          <p:cNvGrpSpPr/>
          <p:nvPr>
            <p:custDataLst>
              <p:tags r:id="rId12"/>
            </p:custDataLst>
          </p:nvPr>
        </p:nvGrpSpPr>
        <p:grpSpPr>
          <a:xfrm>
            <a:off x="5795963" y="1037590"/>
            <a:ext cx="2089150" cy="1944688"/>
            <a:chOff x="0" y="0"/>
            <a:chExt cx="1316" cy="1225"/>
          </a:xfrm>
        </p:grpSpPr>
        <p:sp>
          <p:nvSpPr>
            <p:cNvPr id="27659" name="Line 12"/>
            <p:cNvSpPr/>
            <p:nvPr>
              <p:custDataLst>
                <p:tags r:id="rId13"/>
              </p:custDataLst>
            </p:nvPr>
          </p:nvSpPr>
          <p:spPr>
            <a:xfrm flipH="1" flipV="1">
              <a:off x="682" y="91"/>
              <a:ext cx="0" cy="1134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60" name="Line 13"/>
            <p:cNvSpPr/>
            <p:nvPr>
              <p:custDataLst>
                <p:tags r:id="rId14"/>
              </p:custDataLst>
            </p:nvPr>
          </p:nvSpPr>
          <p:spPr>
            <a:xfrm rot="5400000" flipH="1" flipV="1">
              <a:off x="731" y="44"/>
              <a:ext cx="0" cy="1170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61" name="Line 14"/>
            <p:cNvSpPr/>
            <p:nvPr>
              <p:custDataLst>
                <p:tags r:id="rId15"/>
              </p:custDataLst>
            </p:nvPr>
          </p:nvSpPr>
          <p:spPr>
            <a:xfrm rot="-7928414" flipV="1">
              <a:off x="646" y="-23"/>
              <a:ext cx="11" cy="1316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62" name="Text Box 15"/>
            <p:cNvSpPr txBox="1"/>
            <p:nvPr>
              <p:custDataLst>
                <p:tags r:id="rId16"/>
              </p:custDataLst>
            </p:nvPr>
          </p:nvSpPr>
          <p:spPr>
            <a:xfrm>
              <a:off x="182" y="1044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x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3" name="Text Box 16"/>
            <p:cNvSpPr txBox="1"/>
            <p:nvPr>
              <p:custDataLst>
                <p:tags r:id="rId17"/>
              </p:custDataLst>
            </p:nvPr>
          </p:nvSpPr>
          <p:spPr>
            <a:xfrm>
              <a:off x="1180" y="635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4" name="Text Box 17"/>
            <p:cNvSpPr txBox="1"/>
            <p:nvPr>
              <p:custDataLst>
                <p:tags r:id="rId18"/>
              </p:custDataLst>
            </p:nvPr>
          </p:nvSpPr>
          <p:spPr>
            <a:xfrm>
              <a:off x="772" y="0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8" name="未知"/>
            <p:cNvSpPr/>
            <p:nvPr>
              <p:custDataLst>
                <p:tags r:id="rId19"/>
              </p:custDataLst>
            </p:nvPr>
          </p:nvSpPr>
          <p:spPr bwMode="auto">
            <a:xfrm rot="5400000">
              <a:off x="731" y="393"/>
              <a:ext cx="293" cy="481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9" name="未知"/>
            <p:cNvSpPr/>
            <p:nvPr>
              <p:custDataLst>
                <p:tags r:id="rId20"/>
              </p:custDataLst>
            </p:nvPr>
          </p:nvSpPr>
          <p:spPr bwMode="auto">
            <a:xfrm rot="5400000" flipV="1">
              <a:off x="318" y="400"/>
              <a:ext cx="293" cy="4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71" name="Group 31"/>
          <p:cNvGrpSpPr/>
          <p:nvPr>
            <p:custDataLst>
              <p:tags r:id="rId21"/>
            </p:custDataLst>
          </p:nvPr>
        </p:nvGrpSpPr>
        <p:grpSpPr>
          <a:xfrm>
            <a:off x="8096250" y="1037590"/>
            <a:ext cx="2089150" cy="1944688"/>
            <a:chOff x="0" y="0"/>
            <a:chExt cx="1316" cy="1225"/>
          </a:xfrm>
        </p:grpSpPr>
        <p:sp>
          <p:nvSpPr>
            <p:cNvPr id="27679" name="Line 32"/>
            <p:cNvSpPr/>
            <p:nvPr>
              <p:custDataLst>
                <p:tags r:id="rId22"/>
              </p:custDataLst>
            </p:nvPr>
          </p:nvSpPr>
          <p:spPr>
            <a:xfrm flipH="1" flipV="1">
              <a:off x="682" y="91"/>
              <a:ext cx="0" cy="1134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80" name="Line 33"/>
            <p:cNvSpPr/>
            <p:nvPr>
              <p:custDataLst>
                <p:tags r:id="rId23"/>
              </p:custDataLst>
            </p:nvPr>
          </p:nvSpPr>
          <p:spPr>
            <a:xfrm rot="5400000" flipH="1" flipV="1">
              <a:off x="731" y="44"/>
              <a:ext cx="0" cy="1170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81" name="Line 34"/>
            <p:cNvSpPr/>
            <p:nvPr>
              <p:custDataLst>
                <p:tags r:id="rId24"/>
              </p:custDataLst>
            </p:nvPr>
          </p:nvSpPr>
          <p:spPr>
            <a:xfrm rot="-7928414" flipV="1">
              <a:off x="646" y="-23"/>
              <a:ext cx="11" cy="1316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82" name="Text Box 35"/>
            <p:cNvSpPr txBox="1"/>
            <p:nvPr>
              <p:custDataLst>
                <p:tags r:id="rId25"/>
              </p:custDataLst>
            </p:nvPr>
          </p:nvSpPr>
          <p:spPr>
            <a:xfrm>
              <a:off x="182" y="1044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x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83" name="Text Box 36"/>
            <p:cNvSpPr txBox="1"/>
            <p:nvPr>
              <p:custDataLst>
                <p:tags r:id="rId26"/>
              </p:custDataLst>
            </p:nvPr>
          </p:nvSpPr>
          <p:spPr>
            <a:xfrm>
              <a:off x="1180" y="635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84" name="Text Box 37"/>
            <p:cNvSpPr txBox="1"/>
            <p:nvPr>
              <p:custDataLst>
                <p:tags r:id="rId27"/>
              </p:custDataLst>
            </p:nvPr>
          </p:nvSpPr>
          <p:spPr>
            <a:xfrm>
              <a:off x="772" y="0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8" name="未知"/>
            <p:cNvSpPr/>
            <p:nvPr>
              <p:custDataLst>
                <p:tags r:id="rId28"/>
              </p:custDataLst>
            </p:nvPr>
          </p:nvSpPr>
          <p:spPr bwMode="auto">
            <a:xfrm>
              <a:off x="538" y="194"/>
              <a:ext cx="293" cy="481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9" name="未知"/>
            <p:cNvSpPr/>
            <p:nvPr>
              <p:custDataLst>
                <p:tags r:id="rId29"/>
              </p:custDataLst>
            </p:nvPr>
          </p:nvSpPr>
          <p:spPr bwMode="auto">
            <a:xfrm flipV="1">
              <a:off x="538" y="612"/>
              <a:ext cx="293" cy="4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30"/>
            </p:custDataLst>
          </p:nvPr>
        </p:nvGrpSpPr>
        <p:grpSpPr>
          <a:xfrm>
            <a:off x="1262380" y="1110615"/>
            <a:ext cx="2100580" cy="1945005"/>
            <a:chOff x="2915" y="1215"/>
            <a:chExt cx="3308" cy="3063"/>
          </a:xfrm>
        </p:grpSpPr>
        <p:grpSp>
          <p:nvGrpSpPr>
            <p:cNvPr id="4" name="Group 40"/>
            <p:cNvGrpSpPr/>
            <p:nvPr>
              <p:custDataLst>
                <p:tags r:id="rId31"/>
              </p:custDataLst>
            </p:nvPr>
          </p:nvGrpSpPr>
          <p:grpSpPr>
            <a:xfrm>
              <a:off x="2915" y="1215"/>
              <a:ext cx="3308" cy="3063"/>
              <a:chOff x="-7" y="0"/>
              <a:chExt cx="1323" cy="1225"/>
            </a:xfrm>
          </p:grpSpPr>
          <p:sp>
            <p:nvSpPr>
              <p:cNvPr id="5" name="Line 41"/>
              <p:cNvSpPr/>
              <p:nvPr>
                <p:custDataLst>
                  <p:tags r:id="rId32"/>
                </p:custDataLst>
              </p:nvPr>
            </p:nvSpPr>
            <p:spPr>
              <a:xfrm flipH="1" flipV="1">
                <a:off x="682" y="91"/>
                <a:ext cx="0" cy="1134"/>
              </a:xfrm>
              <a:prstGeom prst="line">
                <a:avLst/>
              </a:prstGeom>
              <a:ln w="28575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6" name="Line 42"/>
              <p:cNvSpPr/>
              <p:nvPr>
                <p:custDataLst>
                  <p:tags r:id="rId33"/>
                </p:custDataLst>
              </p:nvPr>
            </p:nvSpPr>
            <p:spPr>
              <a:xfrm rot="5400000" flipH="1" flipV="1">
                <a:off x="731" y="44"/>
                <a:ext cx="0" cy="1170"/>
              </a:xfrm>
              <a:prstGeom prst="line">
                <a:avLst/>
              </a:prstGeom>
              <a:ln w="28575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7" name="Line 43"/>
              <p:cNvSpPr/>
              <p:nvPr>
                <p:custDataLst>
                  <p:tags r:id="rId34"/>
                </p:custDataLst>
              </p:nvPr>
            </p:nvSpPr>
            <p:spPr>
              <a:xfrm rot="-7928414" flipV="1">
                <a:off x="646" y="-23"/>
                <a:ext cx="11" cy="1316"/>
              </a:xfrm>
              <a:prstGeom prst="line">
                <a:avLst/>
              </a:prstGeom>
              <a:ln w="28575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9" name="Text Box 45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82" y="1044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x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Text Box 46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180" y="635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y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Text Box 47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738" y="0"/>
                <a:ext cx="185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z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2" name="图片 11" descr="ddcaf3fdd7355a94e8e7bd30d613b4c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9"/>
            <a:srcRect l="65215" t="80796" r="12710" b="9019"/>
            <a:stretch>
              <a:fillRect/>
            </a:stretch>
          </p:blipFill>
          <p:spPr>
            <a:xfrm>
              <a:off x="4187" y="2318"/>
              <a:ext cx="902" cy="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  <p:sp>
        <p:nvSpPr>
          <p:cNvPr id="35850" name="Text Box 10"/>
          <p:cNvSpPr txBox="1"/>
          <p:nvPr>
            <p:custDataLst>
              <p:tags r:id="rId40"/>
            </p:custDataLst>
          </p:nvPr>
        </p:nvSpPr>
        <p:spPr>
          <a:xfrm>
            <a:off x="1100139" y="3557906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碳原子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sp</a:t>
            </a:r>
            <a:r>
              <a:rPr lang="en-US" altLang="zh-CN" sz="2800" b="1" baseline="3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杂化轨道的形成过程 </a:t>
            </a:r>
            <a:endParaRPr lang="zh-CN" altLang="en-US" sz="2800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98" name="Text Box 77"/>
          <p:cNvSpPr/>
          <p:nvPr>
            <p:custDataLst>
              <p:tags r:id="rId41"/>
            </p:custDataLst>
          </p:nvPr>
        </p:nvSpPr>
        <p:spPr>
          <a:xfrm>
            <a:off x="1100455" y="0"/>
            <a:ext cx="34366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  <a:buFont typeface="Times New Roman" panose="02020603050405020304" pitchFamily="18" charset="0"/>
            </a:pPr>
            <a:r>
              <a:rPr lang="en-US" altLang="zh-CN" sz="3200" b="1">
                <a:solidFill>
                  <a:schemeClr val="tx1"/>
                </a:solidFill>
                <a:ea typeface="幼圆" panose="02010509060101010101" pitchFamily="49" charset="-122"/>
              </a:rPr>
              <a:t>C</a:t>
            </a:r>
            <a:r>
              <a:rPr lang="en-US" altLang="zh-CN" sz="3200" b="1" baseline="-25000">
                <a:solidFill>
                  <a:schemeClr val="tx1"/>
                </a:solidFill>
                <a:ea typeface="幼圆" panose="02010509060101010101" pitchFamily="49" charset="-122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ea typeface="幼圆" panose="02010509060101010101" pitchFamily="49" charset="-122"/>
              </a:rPr>
              <a:t>H</a:t>
            </a:r>
            <a:r>
              <a:rPr lang="en-US" altLang="zh-CN" sz="3200" b="1" baseline="-25000">
                <a:solidFill>
                  <a:schemeClr val="tx1"/>
                </a:solidFill>
                <a:ea typeface="幼圆" panose="02010509060101010101" pitchFamily="49" charset="-122"/>
              </a:rPr>
              <a:t>4</a:t>
            </a:r>
            <a:r>
              <a:rPr lang="zh-CN" altLang="zh-CN" sz="3200" b="1">
                <a:solidFill>
                  <a:schemeClr val="tx1"/>
                </a:solidFill>
                <a:ea typeface="幼圆" panose="02010509060101010101" pitchFamily="49" charset="-122"/>
              </a:rPr>
              <a:t>的成键过程</a:t>
            </a:r>
            <a:endParaRPr lang="zh-CN" altLang="zh-CN" sz="3200" b="1">
              <a:solidFill>
                <a:schemeClr val="tx1"/>
              </a:solidFill>
              <a:ea typeface="幼圆" panose="02010509060101010101" pitchFamily="49" charset="-122"/>
            </a:endParaRPr>
          </a:p>
        </p:txBody>
      </p:sp>
      <p:grpSp>
        <p:nvGrpSpPr>
          <p:cNvPr id="36904" name="Group 40"/>
          <p:cNvGrpSpPr/>
          <p:nvPr>
            <p:custDataLst>
              <p:tags r:id="rId42"/>
            </p:custDataLst>
          </p:nvPr>
        </p:nvGrpSpPr>
        <p:grpSpPr>
          <a:xfrm>
            <a:off x="8462010" y="4097655"/>
            <a:ext cx="2040890" cy="1471295"/>
            <a:chOff x="0" y="0"/>
            <a:chExt cx="1724" cy="1225"/>
          </a:xfrm>
        </p:grpSpPr>
        <p:sp>
          <p:nvSpPr>
            <p:cNvPr id="36905" name="未知"/>
            <p:cNvSpPr/>
            <p:nvPr>
              <p:custDataLst>
                <p:tags r:id="rId43"/>
              </p:custDataLst>
            </p:nvPr>
          </p:nvSpPr>
          <p:spPr bwMode="auto">
            <a:xfrm rot="6764971" flipH="1" flipV="1">
              <a:off x="727" y="725"/>
              <a:ext cx="90" cy="1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906" name="未知"/>
            <p:cNvSpPr/>
            <p:nvPr>
              <p:custDataLst>
                <p:tags r:id="rId44"/>
              </p:custDataLst>
            </p:nvPr>
          </p:nvSpPr>
          <p:spPr bwMode="auto">
            <a:xfrm rot="14835029" flipV="1">
              <a:off x="908" y="725"/>
              <a:ext cx="90" cy="1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907" name="未知"/>
            <p:cNvSpPr/>
            <p:nvPr>
              <p:custDataLst>
                <p:tags r:id="rId45"/>
              </p:custDataLst>
            </p:nvPr>
          </p:nvSpPr>
          <p:spPr bwMode="auto">
            <a:xfrm rot="10800000">
              <a:off x="817" y="907"/>
              <a:ext cx="91" cy="158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908" name="未知"/>
            <p:cNvSpPr/>
            <p:nvPr>
              <p:custDataLst>
                <p:tags r:id="rId46"/>
              </p:custDataLst>
            </p:nvPr>
          </p:nvSpPr>
          <p:spPr bwMode="auto">
            <a:xfrm rot="6764971">
              <a:off x="1062" y="563"/>
              <a:ext cx="363" cy="95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909" name="未知"/>
            <p:cNvSpPr/>
            <p:nvPr>
              <p:custDataLst>
                <p:tags r:id="rId47"/>
              </p:custDataLst>
            </p:nvPr>
          </p:nvSpPr>
          <p:spPr bwMode="auto">
            <a:xfrm>
              <a:off x="681" y="0"/>
              <a:ext cx="363" cy="95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910" name="未知"/>
            <p:cNvSpPr/>
            <p:nvPr>
              <p:custDataLst>
                <p:tags r:id="rId48"/>
              </p:custDataLst>
            </p:nvPr>
          </p:nvSpPr>
          <p:spPr bwMode="auto">
            <a:xfrm rot="14835029" flipH="1">
              <a:off x="290" y="563"/>
              <a:ext cx="363" cy="95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915" name="Group 51"/>
          <p:cNvGrpSpPr/>
          <p:nvPr>
            <p:custDataLst>
              <p:tags r:id="rId49"/>
            </p:custDataLst>
          </p:nvPr>
        </p:nvGrpSpPr>
        <p:grpSpPr>
          <a:xfrm>
            <a:off x="8555355" y="4108450"/>
            <a:ext cx="1856105" cy="1461135"/>
            <a:chOff x="0" y="0"/>
            <a:chExt cx="1633" cy="1225"/>
          </a:xfrm>
        </p:grpSpPr>
        <p:sp>
          <p:nvSpPr>
            <p:cNvPr id="28723" name="Line 52"/>
            <p:cNvSpPr/>
            <p:nvPr>
              <p:custDataLst>
                <p:tags r:id="rId50"/>
              </p:custDataLst>
            </p:nvPr>
          </p:nvSpPr>
          <p:spPr>
            <a:xfrm>
              <a:off x="816" y="0"/>
              <a:ext cx="817" cy="1225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8724" name="Line 53"/>
            <p:cNvSpPr/>
            <p:nvPr>
              <p:custDataLst>
                <p:tags r:id="rId51"/>
              </p:custDataLst>
            </p:nvPr>
          </p:nvSpPr>
          <p:spPr>
            <a:xfrm flipH="1">
              <a:off x="0" y="1225"/>
              <a:ext cx="1633" cy="0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8725" name="Line 54"/>
            <p:cNvSpPr/>
            <p:nvPr>
              <p:custDataLst>
                <p:tags r:id="rId52"/>
              </p:custDataLst>
            </p:nvPr>
          </p:nvSpPr>
          <p:spPr>
            <a:xfrm flipV="1">
              <a:off x="0" y="0"/>
              <a:ext cx="816" cy="1225"/>
            </a:xfrm>
            <a:prstGeom prst="line">
              <a:avLst/>
            </a:prstGeom>
            <a:ln w="28575" cap="flat" cmpd="sng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36921" name="Text Box 57"/>
          <p:cNvSpPr txBox="1"/>
          <p:nvPr>
            <p:custDataLst>
              <p:tags r:id="rId53"/>
            </p:custDataLst>
          </p:nvPr>
        </p:nvSpPr>
        <p:spPr>
          <a:xfrm>
            <a:off x="1243330" y="4293870"/>
            <a:ext cx="63138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杂化轨道由1个s轨道和2个p轨道杂化，得到三个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杂化轨道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，杂化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前后轨道数目不变，但能量、空间分布均一化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。三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个杂化轨道在空间分布是在同一平面上，互成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120º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719" name="Line 48"/>
          <p:cNvSpPr/>
          <p:nvPr>
            <p:custDataLst>
              <p:tags r:id="rId54"/>
            </p:custDataLst>
          </p:nvPr>
        </p:nvSpPr>
        <p:spPr>
          <a:xfrm flipH="1">
            <a:off x="9496108" y="3982720"/>
            <a:ext cx="0" cy="1258504"/>
          </a:xfrm>
          <a:prstGeom prst="line">
            <a:avLst/>
          </a:prstGeom>
          <a:ln w="28575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8720" name="Line 49"/>
          <p:cNvSpPr/>
          <p:nvPr>
            <p:custDataLst>
              <p:tags r:id="rId55"/>
            </p:custDataLst>
          </p:nvPr>
        </p:nvSpPr>
        <p:spPr>
          <a:xfrm flipH="1" flipV="1">
            <a:off x="9415463" y="5068504"/>
            <a:ext cx="1037908" cy="553786"/>
          </a:xfrm>
          <a:prstGeom prst="line">
            <a:avLst/>
          </a:prstGeom>
          <a:ln w="28575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8721" name="Line 50"/>
          <p:cNvSpPr/>
          <p:nvPr>
            <p:custDataLst>
              <p:tags r:id="rId56"/>
            </p:custDataLst>
          </p:nvPr>
        </p:nvSpPr>
        <p:spPr>
          <a:xfrm flipV="1">
            <a:off x="8528050" y="5068504"/>
            <a:ext cx="1037908" cy="553786"/>
          </a:xfrm>
          <a:prstGeom prst="line">
            <a:avLst/>
          </a:prstGeom>
          <a:ln w="28575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</p:spTree>
    <p:custDataLst>
      <p:tags r:id="rId5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64583 0.00472222 L 0.0773958 0.00166667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 -0.000185185 L -0.0983854 0.00324074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375 0 L -0.288542 0.00157407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2188 -0.0062037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1" grpId="0"/>
      <p:bldP spid="358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530350" y="1251585"/>
            <a:ext cx="6362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C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166620" y="1033145"/>
            <a:ext cx="71183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↓</a:t>
            </a:r>
            <a:endParaRPr lang="en-US" altLang="zh-CN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3373120" y="761365"/>
            <a:ext cx="2135505" cy="583565"/>
            <a:chOff x="5475" y="1690"/>
            <a:chExt cx="3363" cy="919"/>
          </a:xfrm>
        </p:grpSpPr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5475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6596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7717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965315" y="1033145"/>
            <a:ext cx="71183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↑ </a:t>
            </a:r>
            <a:endParaRPr lang="en-US" altLang="zh-CN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8"/>
            </p:custDataLst>
          </p:nvPr>
        </p:nvGrpSpPr>
        <p:grpSpPr>
          <a:xfrm>
            <a:off x="8163560" y="761365"/>
            <a:ext cx="2134870" cy="582930"/>
            <a:chOff x="5475" y="1690"/>
            <a:chExt cx="3362" cy="918"/>
          </a:xfrm>
        </p:grpSpPr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5475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6596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7717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3125470" y="1974215"/>
            <a:ext cx="9594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基态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7846060" y="1924685"/>
            <a:ext cx="13468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激发态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5780405" y="791845"/>
            <a:ext cx="90487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激发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9193530" y="2095500"/>
            <a:ext cx="90487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sp</a:t>
            </a:r>
            <a:r>
              <a:rPr lang="en-US" altLang="zh-CN" sz="2800" b="1" baseline="300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</a:rPr>
              <a:t>杂化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1122045" y="1974215"/>
            <a:ext cx="159639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1s</a:t>
            </a:r>
            <a:r>
              <a:rPr lang="en-US" altLang="zh-CN" sz="2800" baseline="30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s</a:t>
            </a:r>
            <a:r>
              <a:rPr lang="en-US" altLang="zh-CN" sz="2800" baseline="30000">
                <a:solidFill>
                  <a:schemeClr val="tx1"/>
                </a:solidFill>
                <a:sym typeface="+mn-ea"/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p</a:t>
            </a:r>
            <a:r>
              <a:rPr lang="en-US" altLang="zh-CN" sz="2800" baseline="30000">
                <a:solidFill>
                  <a:schemeClr val="tx1"/>
                </a:solidFill>
              </a:rPr>
              <a:t>2</a:t>
            </a:r>
            <a:endParaRPr lang="en-US" altLang="zh-CN" sz="2800" baseline="30000">
              <a:solidFill>
                <a:schemeClr val="tx1"/>
              </a:solidFill>
            </a:endParaRPr>
          </a:p>
        </p:txBody>
      </p:sp>
      <p:sp>
        <p:nvSpPr>
          <p:cNvPr id="43" name="上箭头 42"/>
          <p:cNvSpPr/>
          <p:nvPr>
            <p:custDataLst>
              <p:tags r:id="rId17"/>
            </p:custDataLst>
          </p:nvPr>
        </p:nvSpPr>
        <p:spPr>
          <a:xfrm rot="5400000">
            <a:off x="6196965" y="742950"/>
            <a:ext cx="80645" cy="1163955"/>
          </a:xfrm>
          <a:prstGeom prst="upArrow">
            <a:avLst>
              <a:gd name="adj1" fmla="val 50000"/>
              <a:gd name="adj2" fmla="val 29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387" tIns="45693" rIns="91387" bIns="4569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上箭头 43"/>
          <p:cNvSpPr/>
          <p:nvPr>
            <p:custDataLst>
              <p:tags r:id="rId18"/>
            </p:custDataLst>
          </p:nvPr>
        </p:nvSpPr>
        <p:spPr>
          <a:xfrm rot="10800000">
            <a:off x="9116695" y="1653540"/>
            <a:ext cx="76835" cy="1960245"/>
          </a:xfrm>
          <a:prstGeom prst="upArrow">
            <a:avLst>
              <a:gd name="adj1" fmla="val 50000"/>
              <a:gd name="adj2" fmla="val 29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387" tIns="45693" rIns="91387" bIns="4569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9"/>
            </p:custDataLst>
          </p:nvPr>
        </p:nvSpPr>
        <p:spPr>
          <a:xfrm>
            <a:off x="7519670" y="4859655"/>
            <a:ext cx="216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sp</a:t>
            </a:r>
            <a:r>
              <a:rPr lang="en-US" altLang="zh-CN" sz="2800" baseline="30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2</a:t>
            </a:r>
            <a:r>
              <a:rPr lang="zh-CN" alt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杂化轨道</a:t>
            </a:r>
            <a:endParaRPr lang="zh-CN" altLang="en-US" sz="2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9932035" y="4404995"/>
            <a:ext cx="14319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未参与杂化的</a:t>
            </a:r>
            <a:r>
              <a:rPr lang="en-US" altLang="zh-CN" sz="1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p</a:t>
            </a:r>
            <a:r>
              <a:rPr lang="en-US" altLang="zh-CN" sz="1600" baseline="-25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z</a:t>
            </a:r>
            <a:r>
              <a:rPr lang="zh-CN" altLang="en-US" sz="1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轨道垂直于三个杂化轨道的平面</a:t>
            </a:r>
            <a:endParaRPr lang="zh-CN" altLang="en-US" sz="1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rcRect l="61518" t="21590" r="5764" b="495"/>
          <a:stretch>
            <a:fillRect/>
          </a:stretch>
        </p:blipFill>
        <p:spPr>
          <a:xfrm>
            <a:off x="4699635" y="4582795"/>
            <a:ext cx="1242060" cy="1141730"/>
          </a:xfrm>
          <a:prstGeom prst="ellipse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rcRect l="61518" t="21590" r="5764" b="495"/>
          <a:stretch>
            <a:fillRect/>
          </a:stretch>
        </p:blipFill>
        <p:spPr>
          <a:xfrm rot="10800000">
            <a:off x="5977890" y="4549775"/>
            <a:ext cx="1242060" cy="1141730"/>
          </a:xfrm>
          <a:prstGeom prst="ellipse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653915" y="2315845"/>
            <a:ext cx="1987550" cy="17272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rcRect l="65215" t="80796" r="12710" b="9019"/>
          <a:stretch>
            <a:fillRect/>
          </a:stretch>
        </p:blipFill>
        <p:spPr>
          <a:xfrm>
            <a:off x="3074670" y="5691505"/>
            <a:ext cx="368300" cy="368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rcRect l="65215" t="80796" r="12710" b="9019"/>
          <a:stretch>
            <a:fillRect/>
          </a:stretch>
        </p:blipFill>
        <p:spPr>
          <a:xfrm>
            <a:off x="768350" y="5724525"/>
            <a:ext cx="368300" cy="368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7"/>
          <a:srcRect l="65215" t="80796" r="12710" b="9019"/>
          <a:stretch>
            <a:fillRect/>
          </a:stretch>
        </p:blipFill>
        <p:spPr>
          <a:xfrm>
            <a:off x="676275" y="4260850"/>
            <a:ext cx="368300" cy="368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7"/>
          <a:srcRect l="65215" t="80796" r="12710" b="9019"/>
          <a:stretch>
            <a:fillRect/>
          </a:stretch>
        </p:blipFill>
        <p:spPr>
          <a:xfrm>
            <a:off x="3074670" y="4196715"/>
            <a:ext cx="368300" cy="368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32" name="组合 31"/>
          <p:cNvGrpSpPr/>
          <p:nvPr>
            <p:custDataLst>
              <p:tags r:id="rId31"/>
            </p:custDataLst>
          </p:nvPr>
        </p:nvGrpSpPr>
        <p:grpSpPr>
          <a:xfrm>
            <a:off x="1103630" y="4404995"/>
            <a:ext cx="1810385" cy="1654810"/>
            <a:chOff x="1876" y="6409"/>
            <a:chExt cx="2851" cy="2606"/>
          </a:xfrm>
        </p:grpSpPr>
        <p:pic>
          <p:nvPicPr>
            <p:cNvPr id="45" name="图片 44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25"/>
            <a:srcRect l="35495" t="24743" r="34121" b="59007"/>
            <a:stretch>
              <a:fillRect/>
            </a:stretch>
          </p:blipFill>
          <p:spPr>
            <a:xfrm>
              <a:off x="2879" y="6989"/>
              <a:ext cx="727" cy="25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25"/>
            <a:srcRect l="35495" t="24743" r="34121" b="59007"/>
            <a:stretch>
              <a:fillRect/>
            </a:stretch>
          </p:blipFill>
          <p:spPr>
            <a:xfrm>
              <a:off x="2878" y="8131"/>
              <a:ext cx="727" cy="25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>
              <p:custDataLst>
                <p:tags r:id="rId34"/>
              </p:custDataLst>
            </p:nvPr>
          </p:nvSpPr>
          <p:spPr>
            <a:xfrm rot="10800000" flipV="1">
              <a:off x="2967" y="6409"/>
              <a:ext cx="91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b="1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π</a:t>
              </a:r>
              <a:r>
                <a:rPr lang="zh-CN" altLang="en-US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键</a:t>
              </a:r>
              <a:endParaRPr lang="zh-CN" altLang="en-US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33" name="组合 32"/>
            <p:cNvGrpSpPr/>
            <p:nvPr>
              <p:custDataLst>
                <p:tags r:id="rId35"/>
              </p:custDataLst>
            </p:nvPr>
          </p:nvGrpSpPr>
          <p:grpSpPr>
            <a:xfrm>
              <a:off x="1876" y="6827"/>
              <a:ext cx="2851" cy="2188"/>
              <a:chOff x="1876" y="6827"/>
              <a:chExt cx="2851" cy="2188"/>
            </a:xfrm>
          </p:grpSpPr>
          <p:sp>
            <p:nvSpPr>
              <p:cNvPr id="49" name="文本框 48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2844" y="8435"/>
                <a:ext cx="916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b="1" smtClean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π</a:t>
                </a:r>
                <a:r>
                  <a:rPr lang="zh-CN" altLang="en-US" b="1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键</a:t>
                </a:r>
                <a:endParaRPr lang="zh-CN" altLang="en-US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pic>
            <p:nvPicPr>
              <p:cNvPr id="34" name="图片 33" descr="图片1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1876" y="6827"/>
                <a:ext cx="2851" cy="1805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/>
          <p:cNvGrpSpPr/>
          <p:nvPr>
            <p:custDataLst>
              <p:tags r:id="rId39"/>
            </p:custDataLst>
          </p:nvPr>
        </p:nvGrpSpPr>
        <p:grpSpPr>
          <a:xfrm>
            <a:off x="7508240" y="4043045"/>
            <a:ext cx="2134870" cy="582930"/>
            <a:chOff x="5475" y="1690"/>
            <a:chExt cx="3362" cy="918"/>
          </a:xfrm>
        </p:grpSpPr>
        <p:sp>
          <p:nvSpPr>
            <p:cNvPr id="36" name="文本框 35"/>
            <p:cNvSpPr txBox="1"/>
            <p:nvPr>
              <p:custDataLst>
                <p:tags r:id="rId40"/>
              </p:custDataLst>
            </p:nvPr>
          </p:nvSpPr>
          <p:spPr>
            <a:xfrm>
              <a:off x="5475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41"/>
              </p:custDataLst>
            </p:nvPr>
          </p:nvSpPr>
          <p:spPr>
            <a:xfrm>
              <a:off x="6596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42"/>
              </p:custDataLst>
            </p:nvPr>
          </p:nvSpPr>
          <p:spPr>
            <a:xfrm>
              <a:off x="7717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文本框 38"/>
          <p:cNvSpPr txBox="1"/>
          <p:nvPr>
            <p:custDataLst>
              <p:tags r:id="rId43"/>
            </p:custDataLst>
          </p:nvPr>
        </p:nvSpPr>
        <p:spPr>
          <a:xfrm>
            <a:off x="10193655" y="3821430"/>
            <a:ext cx="711835" cy="5835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↑ </a:t>
            </a:r>
            <a:endParaRPr lang="en-US" altLang="zh-CN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>
            <p:custDataLst>
              <p:tags r:id="rId44"/>
            </p:custDataLst>
          </p:nvPr>
        </p:nvSpPr>
        <p:spPr>
          <a:xfrm>
            <a:off x="3633894" y="5286988"/>
            <a:ext cx="874888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charset="-122"/>
                <a:cs typeface="Times New Roman" panose="02020603050405020304" pitchFamily="18" charset="0"/>
              </a:rPr>
              <a:t>σ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charset="-122"/>
                <a:cs typeface="Times New Roman" panose="02020603050405020304" pitchFamily="18" charset="0"/>
              </a:rPr>
              <a:t>键</a:t>
            </a:r>
            <a:endParaRPr lang="zh-CN" altLang="en-US" sz="2400" b="1" smtClean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45"/>
            </p:custDataLst>
          </p:nvPr>
        </p:nvSpPr>
        <p:spPr>
          <a:xfrm>
            <a:off x="3537585" y="4655185"/>
            <a:ext cx="90487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成键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46" name="上箭头 45"/>
          <p:cNvSpPr/>
          <p:nvPr>
            <p:custDataLst>
              <p:tags r:id="rId46"/>
            </p:custDataLst>
          </p:nvPr>
        </p:nvSpPr>
        <p:spPr>
          <a:xfrm rot="16200000">
            <a:off x="3853815" y="4502785"/>
            <a:ext cx="124460" cy="1443990"/>
          </a:xfrm>
          <a:prstGeom prst="upArrow">
            <a:avLst>
              <a:gd name="adj1" fmla="val 50000"/>
              <a:gd name="adj2" fmla="val 29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387" tIns="45693" rIns="91387" bIns="4569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4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7604 0.00157407" pathEditMode="relative" ptsTypes="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53646 0.0926852" pathEditMode="relative" ptsTypes=""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11979 -0.0628704" pathEditMode="relative" ptsTypes=""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06771 -0.0644444" pathEditMode="relative" ptsTypes="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71354 0.0816667" pathEditMode="relative" ptsTypes="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" grpId="0" bldLvl="0" animBg="1"/>
      <p:bldP spid="13" grpId="0"/>
      <p:bldP spid="9" grpId="0" bldLvl="0" animBg="1"/>
      <p:bldP spid="15" grpId="0"/>
      <p:bldP spid="16" grpId="0"/>
      <p:bldP spid="19" grpId="0"/>
      <p:bldP spid="43" grpId="2" bldLvl="0" animBg="1"/>
      <p:bldP spid="44" grpId="2" bldLvl="0" animBg="1"/>
      <p:bldP spid="26" grpId="0"/>
      <p:bldP spid="28" grpId="0"/>
      <p:bldP spid="39" grpId="0" bldLvl="0" animBg="1"/>
      <p:bldP spid="40" grpId="0"/>
      <p:bldP spid="64" grpId="0"/>
      <p:bldP spid="46" grpId="2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490806" y="1747564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(3)sp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直线形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杂化轨道是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i="1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轨道杂化而成的，每个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成分，</a:t>
            </a:r>
            <a:r>
              <a:rPr lang="en-US" altLang="zh-CN" sz="2800" kern="100" spc="-5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杂化轨道间的夹角为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，呈直线形，如下图所示。</a:t>
            </a:r>
            <a:endParaRPr lang="zh-CN" altLang="zh-CN" sz="2800" kern="100" spc="-5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941753" y="254373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5116129" y="253077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913212" y="3030129"/>
          <a:ext cx="644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5" imgW="646430" imgH="1002665" progId="Word.Document.12">
                  <p:embed/>
                </p:oleObj>
              </mc:Choice>
              <mc:Fallback>
                <p:oleObj name="文档" r:id="rId5" imgW="646430" imgH="10026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212" y="3030129"/>
                        <a:ext cx="6445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682006" y="3030129"/>
          <a:ext cx="644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8" imgW="646430" imgH="1004570" progId="Word.Document.12">
                  <p:embed/>
                </p:oleObj>
              </mc:Choice>
              <mc:Fallback>
                <p:oleObj name="文档" r:id="rId8" imgW="646430" imgH="10045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2006" y="3030129"/>
                        <a:ext cx="6445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02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370" y="3535038"/>
            <a:ext cx="9032832" cy="135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3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370" y="4852476"/>
            <a:ext cx="9032832" cy="17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11"/>
          <p:cNvSpPr txBox="1"/>
          <p:nvPr>
            <p:custDataLst>
              <p:tags r:id="rId14"/>
            </p:custDataLst>
          </p:nvPr>
        </p:nvSpPr>
        <p:spPr>
          <a:xfrm>
            <a:off x="490855" y="578485"/>
            <a:ext cx="918146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6477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BeCl</a:t>
            </a:r>
            <a:r>
              <a:rPr lang="en-US" altLang="zh-CN" sz="2400" b="1" baseline="-25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Be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原子价电子排布为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2s</a:t>
            </a:r>
            <a:r>
              <a:rPr lang="en-US" altLang="zh-CN" sz="2400" b="1" baseline="30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，最外层只有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个已成对电子，为什么能和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个氯原子成键且形成直线形结构呢？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294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波形 1"/>
          <p:cNvSpPr/>
          <p:nvPr>
            <p:custDataLst>
              <p:tags r:id="rId1"/>
            </p:custDataLst>
          </p:nvPr>
        </p:nvSpPr>
        <p:spPr>
          <a:xfrm>
            <a:off x="932815" y="60325"/>
            <a:ext cx="1837690" cy="527050"/>
          </a:xfrm>
          <a:prstGeom prst="double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课堂小结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45721" y="1924089"/>
            <a:ext cx="114120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只能用于形成</a:t>
            </a:r>
            <a:r>
              <a:rPr lang="en-US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σ</a:t>
            </a:r>
            <a:r>
              <a:rPr lang="zh-CN" altLang="zh-CN" sz="2800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键或者用来容纳未参与成键的孤电子对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，而两个原子之间只能形成一个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σ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键，故有下列关系：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杂化轨道数目＝价层电子对数目＝</a:t>
            </a:r>
            <a:r>
              <a:rPr lang="en-US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</a:rPr>
              <a:t>σ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键电子对数目＋中心原子的孤电子对数目，再由杂化轨道数目确定杂化类型。</a:t>
            </a:r>
            <a:endParaRPr lang="zh-CN" altLang="zh-CN" sz="2800" kern="100">
              <a:effectLst/>
              <a:highlight>
                <a:srgbClr val="00FF00"/>
              </a:highlight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50591" y="4855927"/>
          <a:ext cx="11089230" cy="1386923"/>
        </p:xfrm>
        <a:graphic>
          <a:graphicData uri="http://schemas.openxmlformats.org/drawingml/2006/table">
            <a:tbl>
              <a:tblPr/>
              <a:tblGrid>
                <a:gridCol w="5180189"/>
                <a:gridCol w="1823701"/>
                <a:gridCol w="2042670"/>
                <a:gridCol w="2042670"/>
              </a:tblGrid>
              <a:tr h="693503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杂化轨道数目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杂化类型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45135" y="647700"/>
            <a:ext cx="651002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判断中心原子杂化轨道类型的三种方法</a:t>
            </a:r>
            <a:endParaRPr lang="zh-CN" altLang="zh-CN" sz="28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16230" y="1230630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(1)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根据杂化轨道数目判断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89890" y="882650"/>
            <a:ext cx="1095375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若杂化轨道在空间的分布为</a:t>
            </a:r>
            <a:r>
              <a:rPr lang="zh-CN" altLang="zh-CN" sz="24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正四面体或三角锥形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，则中心原子发生</a:t>
            </a:r>
            <a:r>
              <a:rPr lang="en-US" altLang="zh-CN" sz="24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400" kern="100" baseline="300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若杂化轨道在空间的分布呈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平面三角形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，则中心原子发生</a:t>
            </a:r>
            <a:r>
              <a:rPr lang="en-US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baseline="300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若杂化轨道在空间的分布呈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直线形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，则中心原子发生</a:t>
            </a:r>
            <a:r>
              <a:rPr lang="en-US" altLang="zh-CN" sz="2800" kern="100" err="1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19100" y="381000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(2)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根据杂化轨道的空间分布判断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19100" y="3429000"/>
            <a:ext cx="108604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若杂化轨道之间的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夹角为</a:t>
            </a:r>
            <a:r>
              <a:rPr lang="en-US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109°28</a:t>
            </a:r>
            <a:r>
              <a:rPr lang="en-US" altLang="zh-CN" sz="2800" kern="100">
                <a:highlight>
                  <a:srgbClr val="00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′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，则中心原子发生</a:t>
            </a:r>
            <a:r>
              <a:rPr lang="en-US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sp</a:t>
            </a:r>
            <a:r>
              <a:rPr lang="en-US" altLang="zh-CN" sz="2800" kern="100" baseline="300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杂化。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若杂化轨道之间的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夹角为</a:t>
            </a:r>
            <a:r>
              <a:rPr lang="en-US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120°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，则中心原子发生</a:t>
            </a:r>
            <a:r>
              <a:rPr lang="en-US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sp</a:t>
            </a:r>
            <a:r>
              <a:rPr lang="en-US" altLang="zh-CN" sz="2800" kern="100" baseline="300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杂化。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若杂化轨道之间的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夹角为</a:t>
            </a:r>
            <a:r>
              <a:rPr lang="en-US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180°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，则中心原子发生</a:t>
            </a:r>
            <a:r>
              <a:rPr lang="en-US" altLang="zh-CN" sz="2800" kern="100" err="1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杂化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45110" y="2811145"/>
            <a:ext cx="6096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(3)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根据杂化轨道之间的夹角判断</a:t>
            </a:r>
            <a:endParaRPr lang="zh-CN" altLang="zh-CN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057910" y="5371465"/>
            <a:ext cx="9583420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400" b="1" kern="100" spc="-5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有机物分子中碳原子杂化类型的判断方法：饱和碳原子均采取</a:t>
            </a:r>
            <a:r>
              <a:rPr lang="en-US" altLang="zh-CN" sz="2400" b="1" kern="100" spc="-5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400" b="1" kern="100" spc="-50" baseline="30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400" b="1" kern="100" spc="-5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杂化；连接双键的碳原子均采取</a:t>
            </a:r>
            <a:r>
              <a:rPr lang="en-US" altLang="zh-CN" sz="2400" b="1" kern="100" spc="-5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400" b="1" kern="100" spc="-50" baseline="30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 spc="-5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杂化；连接三键的碳原子均采取</a:t>
            </a:r>
            <a:r>
              <a:rPr lang="en-US" altLang="zh-CN" sz="2400" b="1" kern="100" spc="-5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400" b="1" kern="100" spc="-5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杂化。</a:t>
            </a:r>
            <a:endParaRPr lang="zh-CN" altLang="zh-CN" sz="2400" b="1" kern="100" spc="-5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78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0954" y="1025646"/>
            <a:ext cx="4138783" cy="4639068"/>
            <a:chOff x="2718" y="1118"/>
            <a:chExt cx="455" cy="510"/>
          </a:xfrm>
          <a:solidFill>
            <a:schemeClr val="tx1">
              <a:alpha val="3000"/>
            </a:schemeClr>
          </a:solidFill>
        </p:grpSpPr>
        <p:sp>
          <p:nvSpPr>
            <p:cNvPr id="36" name="Oval 7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11" y="1339"/>
              <a:ext cx="69" cy="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80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840" y="1118"/>
              <a:ext cx="209" cy="510"/>
            </a:xfrm>
            <a:custGeom>
              <a:avLst/>
              <a:gdLst>
                <a:gd name="T0" fmla="*/ 22 w 103"/>
                <a:gd name="T1" fmla="*/ 202 h 252"/>
                <a:gd name="T2" fmla="*/ 11 w 103"/>
                <a:gd name="T3" fmla="*/ 206 h 252"/>
                <a:gd name="T4" fmla="*/ 52 w 103"/>
                <a:gd name="T5" fmla="*/ 252 h 252"/>
                <a:gd name="T6" fmla="*/ 93 w 103"/>
                <a:gd name="T7" fmla="*/ 206 h 252"/>
                <a:gd name="T8" fmla="*/ 82 w 103"/>
                <a:gd name="T9" fmla="*/ 202 h 252"/>
                <a:gd name="T10" fmla="*/ 52 w 103"/>
                <a:gd name="T11" fmla="*/ 240 h 252"/>
                <a:gd name="T12" fmla="*/ 22 w 103"/>
                <a:gd name="T13" fmla="*/ 202 h 252"/>
                <a:gd name="T14" fmla="*/ 102 w 103"/>
                <a:gd name="T15" fmla="*/ 152 h 252"/>
                <a:gd name="T16" fmla="*/ 90 w 103"/>
                <a:gd name="T17" fmla="*/ 162 h 252"/>
                <a:gd name="T18" fmla="*/ 85 w 103"/>
                <a:gd name="T19" fmla="*/ 191 h 252"/>
                <a:gd name="T20" fmla="*/ 96 w 103"/>
                <a:gd name="T21" fmla="*/ 195 h 252"/>
                <a:gd name="T22" fmla="*/ 102 w 103"/>
                <a:gd name="T23" fmla="*/ 152 h 252"/>
                <a:gd name="T24" fmla="*/ 1 w 103"/>
                <a:gd name="T25" fmla="*/ 152 h 252"/>
                <a:gd name="T26" fmla="*/ 8 w 103"/>
                <a:gd name="T27" fmla="*/ 195 h 252"/>
                <a:gd name="T28" fmla="*/ 19 w 103"/>
                <a:gd name="T29" fmla="*/ 191 h 252"/>
                <a:gd name="T30" fmla="*/ 14 w 103"/>
                <a:gd name="T31" fmla="*/ 162 h 252"/>
                <a:gd name="T32" fmla="*/ 1 w 103"/>
                <a:gd name="T33" fmla="*/ 152 h 252"/>
                <a:gd name="T34" fmla="*/ 12 w 103"/>
                <a:gd name="T35" fmla="*/ 106 h 252"/>
                <a:gd name="T36" fmla="*/ 0 w 103"/>
                <a:gd name="T37" fmla="*/ 116 h 252"/>
                <a:gd name="T38" fmla="*/ 0 w 103"/>
                <a:gd name="T39" fmla="*/ 126 h 252"/>
                <a:gd name="T40" fmla="*/ 0 w 103"/>
                <a:gd name="T41" fmla="*/ 136 h 252"/>
                <a:gd name="T42" fmla="*/ 12 w 103"/>
                <a:gd name="T43" fmla="*/ 146 h 252"/>
                <a:gd name="T44" fmla="*/ 12 w 103"/>
                <a:gd name="T45" fmla="*/ 126 h 252"/>
                <a:gd name="T46" fmla="*/ 12 w 103"/>
                <a:gd name="T47" fmla="*/ 106 h 252"/>
                <a:gd name="T48" fmla="*/ 91 w 103"/>
                <a:gd name="T49" fmla="*/ 106 h 252"/>
                <a:gd name="T50" fmla="*/ 92 w 103"/>
                <a:gd name="T51" fmla="*/ 126 h 252"/>
                <a:gd name="T52" fmla="*/ 91 w 103"/>
                <a:gd name="T53" fmla="*/ 146 h 252"/>
                <a:gd name="T54" fmla="*/ 103 w 103"/>
                <a:gd name="T55" fmla="*/ 136 h 252"/>
                <a:gd name="T56" fmla="*/ 103 w 103"/>
                <a:gd name="T57" fmla="*/ 126 h 252"/>
                <a:gd name="T58" fmla="*/ 103 w 103"/>
                <a:gd name="T59" fmla="*/ 116 h 252"/>
                <a:gd name="T60" fmla="*/ 91 w 103"/>
                <a:gd name="T61" fmla="*/ 106 h 252"/>
                <a:gd name="T62" fmla="*/ 8 w 103"/>
                <a:gd name="T63" fmla="*/ 57 h 252"/>
                <a:gd name="T64" fmla="*/ 1 w 103"/>
                <a:gd name="T65" fmla="*/ 100 h 252"/>
                <a:gd name="T66" fmla="*/ 14 w 103"/>
                <a:gd name="T67" fmla="*/ 90 h 252"/>
                <a:gd name="T68" fmla="*/ 19 w 103"/>
                <a:gd name="T69" fmla="*/ 61 h 252"/>
                <a:gd name="T70" fmla="*/ 8 w 103"/>
                <a:gd name="T71" fmla="*/ 57 h 252"/>
                <a:gd name="T72" fmla="*/ 96 w 103"/>
                <a:gd name="T73" fmla="*/ 57 h 252"/>
                <a:gd name="T74" fmla="*/ 85 w 103"/>
                <a:gd name="T75" fmla="*/ 61 h 252"/>
                <a:gd name="T76" fmla="*/ 90 w 103"/>
                <a:gd name="T77" fmla="*/ 90 h 252"/>
                <a:gd name="T78" fmla="*/ 102 w 103"/>
                <a:gd name="T79" fmla="*/ 100 h 252"/>
                <a:gd name="T80" fmla="*/ 96 w 103"/>
                <a:gd name="T81" fmla="*/ 57 h 252"/>
                <a:gd name="T82" fmla="*/ 52 w 103"/>
                <a:gd name="T83" fmla="*/ 0 h 252"/>
                <a:gd name="T84" fmla="*/ 11 w 103"/>
                <a:gd name="T85" fmla="*/ 46 h 252"/>
                <a:gd name="T86" fmla="*/ 22 w 103"/>
                <a:gd name="T87" fmla="*/ 50 h 252"/>
                <a:gd name="T88" fmla="*/ 52 w 103"/>
                <a:gd name="T89" fmla="*/ 11 h 252"/>
                <a:gd name="T90" fmla="*/ 82 w 103"/>
                <a:gd name="T91" fmla="*/ 50 h 252"/>
                <a:gd name="T92" fmla="*/ 93 w 103"/>
                <a:gd name="T93" fmla="*/ 46 h 252"/>
                <a:gd name="T94" fmla="*/ 52 w 103"/>
                <a:gd name="T9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251">
                  <a:moveTo>
                    <a:pt x="22" y="202"/>
                  </a:moveTo>
                  <a:cubicBezTo>
                    <a:pt x="18" y="203"/>
                    <a:pt x="15" y="205"/>
                    <a:pt x="11" y="206"/>
                  </a:cubicBezTo>
                  <a:cubicBezTo>
                    <a:pt x="20" y="233"/>
                    <a:pt x="33" y="252"/>
                    <a:pt x="52" y="252"/>
                  </a:cubicBezTo>
                  <a:cubicBezTo>
                    <a:pt x="70" y="252"/>
                    <a:pt x="84" y="233"/>
                    <a:pt x="93" y="206"/>
                  </a:cubicBezTo>
                  <a:cubicBezTo>
                    <a:pt x="89" y="205"/>
                    <a:pt x="86" y="203"/>
                    <a:pt x="82" y="202"/>
                  </a:cubicBezTo>
                  <a:cubicBezTo>
                    <a:pt x="75" y="225"/>
                    <a:pt x="64" y="240"/>
                    <a:pt x="52" y="240"/>
                  </a:cubicBezTo>
                  <a:cubicBezTo>
                    <a:pt x="40" y="240"/>
                    <a:pt x="29" y="225"/>
                    <a:pt x="22" y="202"/>
                  </a:cubicBezTo>
                  <a:moveTo>
                    <a:pt x="102" y="152"/>
                  </a:moveTo>
                  <a:cubicBezTo>
                    <a:pt x="98" y="155"/>
                    <a:pt x="94" y="159"/>
                    <a:pt x="90" y="162"/>
                  </a:cubicBezTo>
                  <a:cubicBezTo>
                    <a:pt x="89" y="172"/>
                    <a:pt x="87" y="182"/>
                    <a:pt x="85" y="191"/>
                  </a:cubicBezTo>
                  <a:cubicBezTo>
                    <a:pt x="89" y="192"/>
                    <a:pt x="92" y="194"/>
                    <a:pt x="96" y="195"/>
                  </a:cubicBezTo>
                  <a:cubicBezTo>
                    <a:pt x="99" y="182"/>
                    <a:pt x="101" y="167"/>
                    <a:pt x="102" y="152"/>
                  </a:cubicBezTo>
                  <a:moveTo>
                    <a:pt x="1" y="152"/>
                  </a:moveTo>
                  <a:cubicBezTo>
                    <a:pt x="3" y="167"/>
                    <a:pt x="5" y="182"/>
                    <a:pt x="8" y="195"/>
                  </a:cubicBezTo>
                  <a:cubicBezTo>
                    <a:pt x="12" y="194"/>
                    <a:pt x="15" y="192"/>
                    <a:pt x="19" y="191"/>
                  </a:cubicBezTo>
                  <a:cubicBezTo>
                    <a:pt x="17" y="182"/>
                    <a:pt x="15" y="172"/>
                    <a:pt x="14" y="162"/>
                  </a:cubicBezTo>
                  <a:cubicBezTo>
                    <a:pt x="10" y="159"/>
                    <a:pt x="5" y="155"/>
                    <a:pt x="1" y="152"/>
                  </a:cubicBezTo>
                  <a:moveTo>
                    <a:pt x="12" y="106"/>
                  </a:moveTo>
                  <a:cubicBezTo>
                    <a:pt x="8" y="109"/>
                    <a:pt x="4" y="113"/>
                    <a:pt x="0" y="116"/>
                  </a:cubicBezTo>
                  <a:cubicBezTo>
                    <a:pt x="0" y="119"/>
                    <a:pt x="0" y="123"/>
                    <a:pt x="0" y="126"/>
                  </a:cubicBezTo>
                  <a:cubicBezTo>
                    <a:pt x="0" y="129"/>
                    <a:pt x="0" y="132"/>
                    <a:pt x="0" y="136"/>
                  </a:cubicBezTo>
                  <a:cubicBezTo>
                    <a:pt x="4" y="139"/>
                    <a:pt x="8" y="143"/>
                    <a:pt x="12" y="146"/>
                  </a:cubicBezTo>
                  <a:cubicBezTo>
                    <a:pt x="12" y="140"/>
                    <a:pt x="12" y="133"/>
                    <a:pt x="12" y="126"/>
                  </a:cubicBezTo>
                  <a:cubicBezTo>
                    <a:pt x="12" y="119"/>
                    <a:pt x="12" y="112"/>
                    <a:pt x="12" y="106"/>
                  </a:cubicBezTo>
                  <a:moveTo>
                    <a:pt x="91" y="106"/>
                  </a:moveTo>
                  <a:cubicBezTo>
                    <a:pt x="92" y="112"/>
                    <a:pt x="92" y="119"/>
                    <a:pt x="92" y="126"/>
                  </a:cubicBezTo>
                  <a:cubicBezTo>
                    <a:pt x="92" y="133"/>
                    <a:pt x="92" y="140"/>
                    <a:pt x="91" y="146"/>
                  </a:cubicBezTo>
                  <a:cubicBezTo>
                    <a:pt x="95" y="143"/>
                    <a:pt x="99" y="139"/>
                    <a:pt x="103" y="136"/>
                  </a:cubicBezTo>
                  <a:cubicBezTo>
                    <a:pt x="103" y="132"/>
                    <a:pt x="103" y="129"/>
                    <a:pt x="103" y="126"/>
                  </a:cubicBezTo>
                  <a:cubicBezTo>
                    <a:pt x="103" y="123"/>
                    <a:pt x="103" y="119"/>
                    <a:pt x="103" y="116"/>
                  </a:cubicBezTo>
                  <a:cubicBezTo>
                    <a:pt x="99" y="113"/>
                    <a:pt x="95" y="109"/>
                    <a:pt x="91" y="106"/>
                  </a:cubicBezTo>
                  <a:moveTo>
                    <a:pt x="8" y="57"/>
                  </a:moveTo>
                  <a:cubicBezTo>
                    <a:pt x="5" y="70"/>
                    <a:pt x="3" y="85"/>
                    <a:pt x="1" y="100"/>
                  </a:cubicBezTo>
                  <a:cubicBezTo>
                    <a:pt x="5" y="97"/>
                    <a:pt x="10" y="93"/>
                    <a:pt x="14" y="90"/>
                  </a:cubicBezTo>
                  <a:cubicBezTo>
                    <a:pt x="15" y="80"/>
                    <a:pt x="17" y="70"/>
                    <a:pt x="19" y="61"/>
                  </a:cubicBezTo>
                  <a:cubicBezTo>
                    <a:pt x="15" y="60"/>
                    <a:pt x="12" y="58"/>
                    <a:pt x="8" y="57"/>
                  </a:cubicBezTo>
                  <a:moveTo>
                    <a:pt x="96" y="57"/>
                  </a:moveTo>
                  <a:cubicBezTo>
                    <a:pt x="92" y="58"/>
                    <a:pt x="89" y="60"/>
                    <a:pt x="85" y="61"/>
                  </a:cubicBezTo>
                  <a:cubicBezTo>
                    <a:pt x="87" y="70"/>
                    <a:pt x="89" y="80"/>
                    <a:pt x="90" y="90"/>
                  </a:cubicBezTo>
                  <a:cubicBezTo>
                    <a:pt x="94" y="93"/>
                    <a:pt x="98" y="97"/>
                    <a:pt x="102" y="100"/>
                  </a:cubicBezTo>
                  <a:cubicBezTo>
                    <a:pt x="101" y="85"/>
                    <a:pt x="99" y="70"/>
                    <a:pt x="96" y="57"/>
                  </a:cubicBezTo>
                  <a:moveTo>
                    <a:pt x="52" y="0"/>
                  </a:moveTo>
                  <a:cubicBezTo>
                    <a:pt x="33" y="0"/>
                    <a:pt x="20" y="19"/>
                    <a:pt x="11" y="46"/>
                  </a:cubicBezTo>
                  <a:cubicBezTo>
                    <a:pt x="15" y="47"/>
                    <a:pt x="18" y="49"/>
                    <a:pt x="22" y="50"/>
                  </a:cubicBezTo>
                  <a:cubicBezTo>
                    <a:pt x="29" y="26"/>
                    <a:pt x="40" y="11"/>
                    <a:pt x="52" y="11"/>
                  </a:cubicBezTo>
                  <a:cubicBezTo>
                    <a:pt x="64" y="11"/>
                    <a:pt x="75" y="26"/>
                    <a:pt x="82" y="50"/>
                  </a:cubicBezTo>
                  <a:cubicBezTo>
                    <a:pt x="86" y="49"/>
                    <a:pt x="89" y="47"/>
                    <a:pt x="93" y="46"/>
                  </a:cubicBezTo>
                  <a:cubicBezTo>
                    <a:pt x="84" y="19"/>
                    <a:pt x="70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8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722" y="1199"/>
              <a:ext cx="447" cy="348"/>
            </a:xfrm>
            <a:custGeom>
              <a:avLst/>
              <a:gdLst>
                <a:gd name="T0" fmla="*/ 214 w 220"/>
                <a:gd name="T1" fmla="*/ 127 h 172"/>
                <a:gd name="T2" fmla="*/ 203 w 220"/>
                <a:gd name="T3" fmla="*/ 132 h 172"/>
                <a:gd name="T4" fmla="*/ 203 w 220"/>
                <a:gd name="T5" fmla="*/ 153 h 172"/>
                <a:gd name="T6" fmla="*/ 183 w 220"/>
                <a:gd name="T7" fmla="*/ 161 h 172"/>
                <a:gd name="T8" fmla="*/ 154 w 220"/>
                <a:gd name="T9" fmla="*/ 155 h 172"/>
                <a:gd name="T10" fmla="*/ 143 w 220"/>
                <a:gd name="T11" fmla="*/ 151 h 172"/>
                <a:gd name="T12" fmla="*/ 121 w 220"/>
                <a:gd name="T13" fmla="*/ 140 h 172"/>
                <a:gd name="T14" fmla="*/ 110 w 220"/>
                <a:gd name="T15" fmla="*/ 147 h 172"/>
                <a:gd name="T16" fmla="*/ 140 w 220"/>
                <a:gd name="T17" fmla="*/ 162 h 172"/>
                <a:gd name="T18" fmla="*/ 151 w 220"/>
                <a:gd name="T19" fmla="*/ 166 h 172"/>
                <a:gd name="T20" fmla="*/ 183 w 220"/>
                <a:gd name="T21" fmla="*/ 172 h 172"/>
                <a:gd name="T22" fmla="*/ 212 w 220"/>
                <a:gd name="T23" fmla="*/ 160 h 172"/>
                <a:gd name="T24" fmla="*/ 214 w 220"/>
                <a:gd name="T25" fmla="*/ 127 h 172"/>
                <a:gd name="T26" fmla="*/ 48 w 220"/>
                <a:gd name="T27" fmla="*/ 86 h 172"/>
                <a:gd name="T28" fmla="*/ 41 w 220"/>
                <a:gd name="T29" fmla="*/ 94 h 172"/>
                <a:gd name="T30" fmla="*/ 59 w 220"/>
                <a:gd name="T31" fmla="*/ 112 h 172"/>
                <a:gd name="T32" fmla="*/ 72 w 220"/>
                <a:gd name="T33" fmla="*/ 122 h 172"/>
                <a:gd name="T34" fmla="*/ 80 w 220"/>
                <a:gd name="T35" fmla="*/ 128 h 172"/>
                <a:gd name="T36" fmla="*/ 98 w 220"/>
                <a:gd name="T37" fmla="*/ 140 h 172"/>
                <a:gd name="T38" fmla="*/ 110 w 220"/>
                <a:gd name="T39" fmla="*/ 134 h 172"/>
                <a:gd name="T40" fmla="*/ 86 w 220"/>
                <a:gd name="T41" fmla="*/ 118 h 172"/>
                <a:gd name="T42" fmla="*/ 70 w 220"/>
                <a:gd name="T43" fmla="*/ 106 h 172"/>
                <a:gd name="T44" fmla="*/ 58 w 220"/>
                <a:gd name="T45" fmla="*/ 96 h 172"/>
                <a:gd name="T46" fmla="*/ 48 w 220"/>
                <a:gd name="T47" fmla="*/ 86 h 172"/>
                <a:gd name="T48" fmla="*/ 187 w 220"/>
                <a:gd name="T49" fmla="*/ 86 h 172"/>
                <a:gd name="T50" fmla="*/ 179 w 220"/>
                <a:gd name="T51" fmla="*/ 94 h 172"/>
                <a:gd name="T52" fmla="*/ 188 w 220"/>
                <a:gd name="T53" fmla="*/ 104 h 172"/>
                <a:gd name="T54" fmla="*/ 197 w 220"/>
                <a:gd name="T55" fmla="*/ 98 h 172"/>
                <a:gd name="T56" fmla="*/ 187 w 220"/>
                <a:gd name="T57" fmla="*/ 86 h 172"/>
                <a:gd name="T58" fmla="*/ 32 w 220"/>
                <a:gd name="T59" fmla="*/ 67 h 172"/>
                <a:gd name="T60" fmla="*/ 23 w 220"/>
                <a:gd name="T61" fmla="*/ 74 h 172"/>
                <a:gd name="T62" fmla="*/ 33 w 220"/>
                <a:gd name="T63" fmla="*/ 86 h 172"/>
                <a:gd name="T64" fmla="*/ 41 w 220"/>
                <a:gd name="T65" fmla="*/ 78 h 172"/>
                <a:gd name="T66" fmla="*/ 32 w 220"/>
                <a:gd name="T67" fmla="*/ 67 h 172"/>
                <a:gd name="T68" fmla="*/ 121 w 220"/>
                <a:gd name="T69" fmla="*/ 32 h 172"/>
                <a:gd name="T70" fmla="*/ 110 w 220"/>
                <a:gd name="T71" fmla="*/ 38 h 172"/>
                <a:gd name="T72" fmla="*/ 133 w 220"/>
                <a:gd name="T73" fmla="*/ 53 h 172"/>
                <a:gd name="T74" fmla="*/ 149 w 220"/>
                <a:gd name="T75" fmla="*/ 66 h 172"/>
                <a:gd name="T76" fmla="*/ 161 w 220"/>
                <a:gd name="T77" fmla="*/ 76 h 172"/>
                <a:gd name="T78" fmla="*/ 171 w 220"/>
                <a:gd name="T79" fmla="*/ 86 h 172"/>
                <a:gd name="T80" fmla="*/ 179 w 220"/>
                <a:gd name="T81" fmla="*/ 78 h 172"/>
                <a:gd name="T82" fmla="*/ 160 w 220"/>
                <a:gd name="T83" fmla="*/ 60 h 172"/>
                <a:gd name="T84" fmla="*/ 148 w 220"/>
                <a:gd name="T85" fmla="*/ 50 h 172"/>
                <a:gd name="T86" fmla="*/ 140 w 220"/>
                <a:gd name="T87" fmla="*/ 44 h 172"/>
                <a:gd name="T88" fmla="*/ 121 w 220"/>
                <a:gd name="T89" fmla="*/ 32 h 172"/>
                <a:gd name="T90" fmla="*/ 37 w 220"/>
                <a:gd name="T91" fmla="*/ 0 h 172"/>
                <a:gd name="T92" fmla="*/ 8 w 220"/>
                <a:gd name="T93" fmla="*/ 12 h 172"/>
                <a:gd name="T94" fmla="*/ 6 w 220"/>
                <a:gd name="T95" fmla="*/ 45 h 172"/>
                <a:gd name="T96" fmla="*/ 16 w 220"/>
                <a:gd name="T97" fmla="*/ 40 h 172"/>
                <a:gd name="T98" fmla="*/ 17 w 220"/>
                <a:gd name="T99" fmla="*/ 19 h 172"/>
                <a:gd name="T100" fmla="*/ 37 w 220"/>
                <a:gd name="T101" fmla="*/ 11 h 172"/>
                <a:gd name="T102" fmla="*/ 66 w 220"/>
                <a:gd name="T103" fmla="*/ 17 h 172"/>
                <a:gd name="T104" fmla="*/ 77 w 220"/>
                <a:gd name="T105" fmla="*/ 21 h 172"/>
                <a:gd name="T106" fmla="*/ 98 w 220"/>
                <a:gd name="T107" fmla="*/ 32 h 172"/>
                <a:gd name="T108" fmla="*/ 110 w 220"/>
                <a:gd name="T109" fmla="*/ 25 h 172"/>
                <a:gd name="T110" fmla="*/ 80 w 220"/>
                <a:gd name="T111" fmla="*/ 10 h 172"/>
                <a:gd name="T112" fmla="*/ 69 w 220"/>
                <a:gd name="T113" fmla="*/ 6 h 172"/>
                <a:gd name="T114" fmla="*/ 37 w 220"/>
                <a:gd name="T11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" h="172">
                  <a:moveTo>
                    <a:pt x="214" y="127"/>
                  </a:moveTo>
                  <a:cubicBezTo>
                    <a:pt x="211" y="129"/>
                    <a:pt x="207" y="131"/>
                    <a:pt x="203" y="132"/>
                  </a:cubicBezTo>
                  <a:cubicBezTo>
                    <a:pt x="206" y="140"/>
                    <a:pt x="206" y="148"/>
                    <a:pt x="203" y="153"/>
                  </a:cubicBezTo>
                  <a:cubicBezTo>
                    <a:pt x="199" y="158"/>
                    <a:pt x="192" y="161"/>
                    <a:pt x="183" y="161"/>
                  </a:cubicBezTo>
                  <a:cubicBezTo>
                    <a:pt x="175" y="161"/>
                    <a:pt x="165" y="159"/>
                    <a:pt x="154" y="155"/>
                  </a:cubicBezTo>
                  <a:cubicBezTo>
                    <a:pt x="150" y="154"/>
                    <a:pt x="147" y="152"/>
                    <a:pt x="143" y="151"/>
                  </a:cubicBezTo>
                  <a:cubicBezTo>
                    <a:pt x="136" y="148"/>
                    <a:pt x="129" y="144"/>
                    <a:pt x="121" y="140"/>
                  </a:cubicBezTo>
                  <a:cubicBezTo>
                    <a:pt x="117" y="143"/>
                    <a:pt x="114" y="145"/>
                    <a:pt x="110" y="147"/>
                  </a:cubicBezTo>
                  <a:cubicBezTo>
                    <a:pt x="120" y="153"/>
                    <a:pt x="130" y="158"/>
                    <a:pt x="140" y="162"/>
                  </a:cubicBezTo>
                  <a:cubicBezTo>
                    <a:pt x="144" y="163"/>
                    <a:pt x="147" y="165"/>
                    <a:pt x="151" y="166"/>
                  </a:cubicBezTo>
                  <a:cubicBezTo>
                    <a:pt x="163" y="170"/>
                    <a:pt x="174" y="172"/>
                    <a:pt x="183" y="172"/>
                  </a:cubicBezTo>
                  <a:cubicBezTo>
                    <a:pt x="200" y="172"/>
                    <a:pt x="208" y="165"/>
                    <a:pt x="212" y="160"/>
                  </a:cubicBezTo>
                  <a:cubicBezTo>
                    <a:pt x="217" y="153"/>
                    <a:pt x="220" y="143"/>
                    <a:pt x="214" y="127"/>
                  </a:cubicBezTo>
                  <a:moveTo>
                    <a:pt x="48" y="86"/>
                  </a:moveTo>
                  <a:cubicBezTo>
                    <a:pt x="46" y="89"/>
                    <a:pt x="43" y="92"/>
                    <a:pt x="41" y="94"/>
                  </a:cubicBezTo>
                  <a:cubicBezTo>
                    <a:pt x="46" y="100"/>
                    <a:pt x="53" y="106"/>
                    <a:pt x="59" y="112"/>
                  </a:cubicBezTo>
                  <a:cubicBezTo>
                    <a:pt x="63" y="115"/>
                    <a:pt x="68" y="119"/>
                    <a:pt x="72" y="122"/>
                  </a:cubicBezTo>
                  <a:cubicBezTo>
                    <a:pt x="74" y="124"/>
                    <a:pt x="77" y="126"/>
                    <a:pt x="80" y="128"/>
                  </a:cubicBezTo>
                  <a:cubicBezTo>
                    <a:pt x="86" y="132"/>
                    <a:pt x="92" y="136"/>
                    <a:pt x="98" y="140"/>
                  </a:cubicBezTo>
                  <a:cubicBezTo>
                    <a:pt x="102" y="138"/>
                    <a:pt x="106" y="136"/>
                    <a:pt x="110" y="134"/>
                  </a:cubicBezTo>
                  <a:cubicBezTo>
                    <a:pt x="102" y="129"/>
                    <a:pt x="94" y="124"/>
                    <a:pt x="86" y="118"/>
                  </a:cubicBezTo>
                  <a:cubicBezTo>
                    <a:pt x="81" y="114"/>
                    <a:pt x="75" y="110"/>
                    <a:pt x="70" y="106"/>
                  </a:cubicBezTo>
                  <a:cubicBezTo>
                    <a:pt x="66" y="103"/>
                    <a:pt x="62" y="99"/>
                    <a:pt x="58" y="96"/>
                  </a:cubicBezTo>
                  <a:cubicBezTo>
                    <a:pt x="55" y="92"/>
                    <a:pt x="52" y="89"/>
                    <a:pt x="48" y="86"/>
                  </a:cubicBezTo>
                  <a:moveTo>
                    <a:pt x="187" y="86"/>
                  </a:moveTo>
                  <a:cubicBezTo>
                    <a:pt x="185" y="89"/>
                    <a:pt x="182" y="92"/>
                    <a:pt x="179" y="94"/>
                  </a:cubicBezTo>
                  <a:cubicBezTo>
                    <a:pt x="182" y="98"/>
                    <a:pt x="185" y="101"/>
                    <a:pt x="188" y="104"/>
                  </a:cubicBezTo>
                  <a:cubicBezTo>
                    <a:pt x="190" y="101"/>
                    <a:pt x="193" y="99"/>
                    <a:pt x="197" y="98"/>
                  </a:cubicBezTo>
                  <a:cubicBezTo>
                    <a:pt x="194" y="94"/>
                    <a:pt x="191" y="90"/>
                    <a:pt x="187" y="86"/>
                  </a:cubicBezTo>
                  <a:moveTo>
                    <a:pt x="32" y="67"/>
                  </a:moveTo>
                  <a:cubicBezTo>
                    <a:pt x="30" y="71"/>
                    <a:pt x="27" y="73"/>
                    <a:pt x="23" y="74"/>
                  </a:cubicBezTo>
                  <a:cubicBezTo>
                    <a:pt x="26" y="78"/>
                    <a:pt x="29" y="82"/>
                    <a:pt x="33" y="86"/>
                  </a:cubicBezTo>
                  <a:cubicBezTo>
                    <a:pt x="35" y="83"/>
                    <a:pt x="38" y="80"/>
                    <a:pt x="41" y="78"/>
                  </a:cubicBezTo>
                  <a:cubicBezTo>
                    <a:pt x="37" y="74"/>
                    <a:pt x="35" y="71"/>
                    <a:pt x="32" y="67"/>
                  </a:cubicBezTo>
                  <a:moveTo>
                    <a:pt x="121" y="32"/>
                  </a:moveTo>
                  <a:cubicBezTo>
                    <a:pt x="117" y="34"/>
                    <a:pt x="114" y="36"/>
                    <a:pt x="110" y="38"/>
                  </a:cubicBezTo>
                  <a:cubicBezTo>
                    <a:pt x="118" y="43"/>
                    <a:pt x="126" y="48"/>
                    <a:pt x="133" y="53"/>
                  </a:cubicBezTo>
                  <a:cubicBezTo>
                    <a:pt x="139" y="58"/>
                    <a:pt x="144" y="62"/>
                    <a:pt x="149" y="66"/>
                  </a:cubicBezTo>
                  <a:cubicBezTo>
                    <a:pt x="153" y="69"/>
                    <a:pt x="157" y="73"/>
                    <a:pt x="161" y="76"/>
                  </a:cubicBezTo>
                  <a:cubicBezTo>
                    <a:pt x="165" y="79"/>
                    <a:pt x="168" y="83"/>
                    <a:pt x="171" y="86"/>
                  </a:cubicBezTo>
                  <a:cubicBezTo>
                    <a:pt x="174" y="83"/>
                    <a:pt x="177" y="80"/>
                    <a:pt x="179" y="78"/>
                  </a:cubicBezTo>
                  <a:cubicBezTo>
                    <a:pt x="173" y="72"/>
                    <a:pt x="167" y="66"/>
                    <a:pt x="160" y="60"/>
                  </a:cubicBezTo>
                  <a:cubicBezTo>
                    <a:pt x="156" y="57"/>
                    <a:pt x="152" y="53"/>
                    <a:pt x="148" y="50"/>
                  </a:cubicBezTo>
                  <a:cubicBezTo>
                    <a:pt x="145" y="48"/>
                    <a:pt x="143" y="46"/>
                    <a:pt x="140" y="44"/>
                  </a:cubicBezTo>
                  <a:cubicBezTo>
                    <a:pt x="134" y="40"/>
                    <a:pt x="128" y="35"/>
                    <a:pt x="121" y="32"/>
                  </a:cubicBezTo>
                  <a:moveTo>
                    <a:pt x="37" y="0"/>
                  </a:moveTo>
                  <a:cubicBezTo>
                    <a:pt x="20" y="0"/>
                    <a:pt x="12" y="7"/>
                    <a:pt x="8" y="12"/>
                  </a:cubicBezTo>
                  <a:cubicBezTo>
                    <a:pt x="3" y="19"/>
                    <a:pt x="0" y="29"/>
                    <a:pt x="6" y="45"/>
                  </a:cubicBezTo>
                  <a:cubicBezTo>
                    <a:pt x="9" y="43"/>
                    <a:pt x="12" y="41"/>
                    <a:pt x="16" y="40"/>
                  </a:cubicBezTo>
                  <a:cubicBezTo>
                    <a:pt x="13" y="31"/>
                    <a:pt x="13" y="24"/>
                    <a:pt x="17" y="19"/>
                  </a:cubicBezTo>
                  <a:cubicBezTo>
                    <a:pt x="21" y="14"/>
                    <a:pt x="28" y="11"/>
                    <a:pt x="37" y="11"/>
                  </a:cubicBezTo>
                  <a:cubicBezTo>
                    <a:pt x="45" y="11"/>
                    <a:pt x="55" y="13"/>
                    <a:pt x="66" y="17"/>
                  </a:cubicBezTo>
                  <a:cubicBezTo>
                    <a:pt x="70" y="18"/>
                    <a:pt x="73" y="20"/>
                    <a:pt x="77" y="21"/>
                  </a:cubicBezTo>
                  <a:cubicBezTo>
                    <a:pt x="84" y="24"/>
                    <a:pt x="91" y="28"/>
                    <a:pt x="98" y="32"/>
                  </a:cubicBezTo>
                  <a:cubicBezTo>
                    <a:pt x="102" y="29"/>
                    <a:pt x="106" y="27"/>
                    <a:pt x="110" y="25"/>
                  </a:cubicBezTo>
                  <a:cubicBezTo>
                    <a:pt x="100" y="19"/>
                    <a:pt x="89" y="14"/>
                    <a:pt x="80" y="10"/>
                  </a:cubicBezTo>
                  <a:cubicBezTo>
                    <a:pt x="76" y="9"/>
                    <a:pt x="73" y="7"/>
                    <a:pt x="69" y="6"/>
                  </a:cubicBezTo>
                  <a:cubicBezTo>
                    <a:pt x="57" y="2"/>
                    <a:pt x="46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8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718" y="1199"/>
              <a:ext cx="455" cy="348"/>
            </a:xfrm>
            <a:custGeom>
              <a:avLst/>
              <a:gdLst>
                <a:gd name="T0" fmla="*/ 156 w 224"/>
                <a:gd name="T1" fmla="*/ 17 h 172"/>
                <a:gd name="T2" fmla="*/ 185 w 224"/>
                <a:gd name="T3" fmla="*/ 11 h 172"/>
                <a:gd name="T4" fmla="*/ 205 w 224"/>
                <a:gd name="T5" fmla="*/ 19 h 172"/>
                <a:gd name="T6" fmla="*/ 181 w 224"/>
                <a:gd name="T7" fmla="*/ 78 h 172"/>
                <a:gd name="T8" fmla="*/ 173 w 224"/>
                <a:gd name="T9" fmla="*/ 86 h 172"/>
                <a:gd name="T10" fmla="*/ 163 w 224"/>
                <a:gd name="T11" fmla="*/ 96 h 172"/>
                <a:gd name="T12" fmla="*/ 151 w 224"/>
                <a:gd name="T13" fmla="*/ 106 h 172"/>
                <a:gd name="T14" fmla="*/ 135 w 224"/>
                <a:gd name="T15" fmla="*/ 118 h 172"/>
                <a:gd name="T16" fmla="*/ 112 w 224"/>
                <a:gd name="T17" fmla="*/ 134 h 172"/>
                <a:gd name="T18" fmla="*/ 100 w 224"/>
                <a:gd name="T19" fmla="*/ 140 h 172"/>
                <a:gd name="T20" fmla="*/ 79 w 224"/>
                <a:gd name="T21" fmla="*/ 151 h 172"/>
                <a:gd name="T22" fmla="*/ 68 w 224"/>
                <a:gd name="T23" fmla="*/ 155 h 172"/>
                <a:gd name="T24" fmla="*/ 39 w 224"/>
                <a:gd name="T25" fmla="*/ 161 h 172"/>
                <a:gd name="T26" fmla="*/ 19 w 224"/>
                <a:gd name="T27" fmla="*/ 153 h 172"/>
                <a:gd name="T28" fmla="*/ 43 w 224"/>
                <a:gd name="T29" fmla="*/ 94 h 172"/>
                <a:gd name="T30" fmla="*/ 50 w 224"/>
                <a:gd name="T31" fmla="*/ 86 h 172"/>
                <a:gd name="T32" fmla="*/ 60 w 224"/>
                <a:gd name="T33" fmla="*/ 76 h 172"/>
                <a:gd name="T34" fmla="*/ 72 w 224"/>
                <a:gd name="T35" fmla="*/ 66 h 172"/>
                <a:gd name="T36" fmla="*/ 88 w 224"/>
                <a:gd name="T37" fmla="*/ 53 h 172"/>
                <a:gd name="T38" fmla="*/ 112 w 224"/>
                <a:gd name="T39" fmla="*/ 38 h 172"/>
                <a:gd name="T40" fmla="*/ 123 w 224"/>
                <a:gd name="T41" fmla="*/ 32 h 172"/>
                <a:gd name="T42" fmla="*/ 145 w 224"/>
                <a:gd name="T43" fmla="*/ 21 h 172"/>
                <a:gd name="T44" fmla="*/ 156 w 224"/>
                <a:gd name="T45" fmla="*/ 17 h 172"/>
                <a:gd name="T46" fmla="*/ 185 w 224"/>
                <a:gd name="T47" fmla="*/ 0 h 172"/>
                <a:gd name="T48" fmla="*/ 153 w 224"/>
                <a:gd name="T49" fmla="*/ 6 h 172"/>
                <a:gd name="T50" fmla="*/ 142 w 224"/>
                <a:gd name="T51" fmla="*/ 10 h 172"/>
                <a:gd name="T52" fmla="*/ 112 w 224"/>
                <a:gd name="T53" fmla="*/ 25 h 172"/>
                <a:gd name="T54" fmla="*/ 100 w 224"/>
                <a:gd name="T55" fmla="*/ 32 h 172"/>
                <a:gd name="T56" fmla="*/ 82 w 224"/>
                <a:gd name="T57" fmla="*/ 44 h 172"/>
                <a:gd name="T58" fmla="*/ 74 w 224"/>
                <a:gd name="T59" fmla="*/ 50 h 172"/>
                <a:gd name="T60" fmla="*/ 61 w 224"/>
                <a:gd name="T61" fmla="*/ 60 h 172"/>
                <a:gd name="T62" fmla="*/ 43 w 224"/>
                <a:gd name="T63" fmla="*/ 78 h 172"/>
                <a:gd name="T64" fmla="*/ 35 w 224"/>
                <a:gd name="T65" fmla="*/ 86 h 172"/>
                <a:gd name="T66" fmla="*/ 20 w 224"/>
                <a:gd name="T67" fmla="*/ 104 h 172"/>
                <a:gd name="T68" fmla="*/ 10 w 224"/>
                <a:gd name="T69" fmla="*/ 160 h 172"/>
                <a:gd name="T70" fmla="*/ 39 w 224"/>
                <a:gd name="T71" fmla="*/ 172 h 172"/>
                <a:gd name="T72" fmla="*/ 71 w 224"/>
                <a:gd name="T73" fmla="*/ 166 h 172"/>
                <a:gd name="T74" fmla="*/ 82 w 224"/>
                <a:gd name="T75" fmla="*/ 162 h 172"/>
                <a:gd name="T76" fmla="*/ 112 w 224"/>
                <a:gd name="T77" fmla="*/ 147 h 172"/>
                <a:gd name="T78" fmla="*/ 123 w 224"/>
                <a:gd name="T79" fmla="*/ 140 h 172"/>
                <a:gd name="T80" fmla="*/ 142 w 224"/>
                <a:gd name="T81" fmla="*/ 128 h 172"/>
                <a:gd name="T82" fmla="*/ 150 w 224"/>
                <a:gd name="T83" fmla="*/ 122 h 172"/>
                <a:gd name="T84" fmla="*/ 162 w 224"/>
                <a:gd name="T85" fmla="*/ 112 h 172"/>
                <a:gd name="T86" fmla="*/ 181 w 224"/>
                <a:gd name="T87" fmla="*/ 94 h 172"/>
                <a:gd name="T88" fmla="*/ 189 w 224"/>
                <a:gd name="T89" fmla="*/ 86 h 172"/>
                <a:gd name="T90" fmla="*/ 203 w 224"/>
                <a:gd name="T91" fmla="*/ 68 h 172"/>
                <a:gd name="T92" fmla="*/ 214 w 224"/>
                <a:gd name="T93" fmla="*/ 12 h 172"/>
                <a:gd name="T94" fmla="*/ 185 w 224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172">
                  <a:moveTo>
                    <a:pt x="156" y="17"/>
                  </a:moveTo>
                  <a:cubicBezTo>
                    <a:pt x="167" y="13"/>
                    <a:pt x="177" y="11"/>
                    <a:pt x="185" y="11"/>
                  </a:cubicBezTo>
                  <a:cubicBezTo>
                    <a:pt x="194" y="11"/>
                    <a:pt x="201" y="14"/>
                    <a:pt x="205" y="19"/>
                  </a:cubicBezTo>
                  <a:cubicBezTo>
                    <a:pt x="213" y="30"/>
                    <a:pt x="203" y="53"/>
                    <a:pt x="181" y="78"/>
                  </a:cubicBezTo>
                  <a:cubicBezTo>
                    <a:pt x="179" y="80"/>
                    <a:pt x="176" y="83"/>
                    <a:pt x="173" y="86"/>
                  </a:cubicBezTo>
                  <a:cubicBezTo>
                    <a:pt x="170" y="89"/>
                    <a:pt x="167" y="92"/>
                    <a:pt x="163" y="96"/>
                  </a:cubicBezTo>
                  <a:cubicBezTo>
                    <a:pt x="159" y="99"/>
                    <a:pt x="155" y="103"/>
                    <a:pt x="151" y="106"/>
                  </a:cubicBezTo>
                  <a:cubicBezTo>
                    <a:pt x="146" y="110"/>
                    <a:pt x="141" y="114"/>
                    <a:pt x="135" y="118"/>
                  </a:cubicBezTo>
                  <a:cubicBezTo>
                    <a:pt x="128" y="124"/>
                    <a:pt x="120" y="129"/>
                    <a:pt x="112" y="134"/>
                  </a:cubicBezTo>
                  <a:cubicBezTo>
                    <a:pt x="108" y="136"/>
                    <a:pt x="104" y="138"/>
                    <a:pt x="100" y="140"/>
                  </a:cubicBezTo>
                  <a:cubicBezTo>
                    <a:pt x="93" y="144"/>
                    <a:pt x="86" y="148"/>
                    <a:pt x="79" y="151"/>
                  </a:cubicBezTo>
                  <a:cubicBezTo>
                    <a:pt x="75" y="152"/>
                    <a:pt x="72" y="154"/>
                    <a:pt x="68" y="155"/>
                  </a:cubicBezTo>
                  <a:cubicBezTo>
                    <a:pt x="57" y="159"/>
                    <a:pt x="47" y="161"/>
                    <a:pt x="39" y="161"/>
                  </a:cubicBezTo>
                  <a:cubicBezTo>
                    <a:pt x="30" y="161"/>
                    <a:pt x="23" y="158"/>
                    <a:pt x="19" y="153"/>
                  </a:cubicBezTo>
                  <a:cubicBezTo>
                    <a:pt x="11" y="142"/>
                    <a:pt x="21" y="119"/>
                    <a:pt x="43" y="94"/>
                  </a:cubicBezTo>
                  <a:cubicBezTo>
                    <a:pt x="45" y="92"/>
                    <a:pt x="48" y="89"/>
                    <a:pt x="50" y="86"/>
                  </a:cubicBezTo>
                  <a:cubicBezTo>
                    <a:pt x="54" y="83"/>
                    <a:pt x="57" y="79"/>
                    <a:pt x="60" y="76"/>
                  </a:cubicBezTo>
                  <a:cubicBezTo>
                    <a:pt x="64" y="73"/>
                    <a:pt x="68" y="69"/>
                    <a:pt x="72" y="66"/>
                  </a:cubicBezTo>
                  <a:cubicBezTo>
                    <a:pt x="77" y="62"/>
                    <a:pt x="83" y="58"/>
                    <a:pt x="88" y="53"/>
                  </a:cubicBezTo>
                  <a:cubicBezTo>
                    <a:pt x="96" y="48"/>
                    <a:pt x="104" y="43"/>
                    <a:pt x="112" y="38"/>
                  </a:cubicBezTo>
                  <a:cubicBezTo>
                    <a:pt x="116" y="36"/>
                    <a:pt x="119" y="34"/>
                    <a:pt x="123" y="32"/>
                  </a:cubicBezTo>
                  <a:cubicBezTo>
                    <a:pt x="131" y="28"/>
                    <a:pt x="138" y="24"/>
                    <a:pt x="145" y="21"/>
                  </a:cubicBezTo>
                  <a:cubicBezTo>
                    <a:pt x="149" y="20"/>
                    <a:pt x="152" y="18"/>
                    <a:pt x="156" y="17"/>
                  </a:cubicBezTo>
                  <a:moveTo>
                    <a:pt x="185" y="0"/>
                  </a:moveTo>
                  <a:cubicBezTo>
                    <a:pt x="176" y="0"/>
                    <a:pt x="165" y="2"/>
                    <a:pt x="153" y="6"/>
                  </a:cubicBezTo>
                  <a:cubicBezTo>
                    <a:pt x="149" y="7"/>
                    <a:pt x="146" y="9"/>
                    <a:pt x="142" y="10"/>
                  </a:cubicBezTo>
                  <a:cubicBezTo>
                    <a:pt x="132" y="14"/>
                    <a:pt x="122" y="19"/>
                    <a:pt x="112" y="25"/>
                  </a:cubicBezTo>
                  <a:cubicBezTo>
                    <a:pt x="108" y="27"/>
                    <a:pt x="104" y="29"/>
                    <a:pt x="100" y="32"/>
                  </a:cubicBezTo>
                  <a:cubicBezTo>
                    <a:pt x="94" y="35"/>
                    <a:pt x="88" y="40"/>
                    <a:pt x="82" y="44"/>
                  </a:cubicBezTo>
                  <a:cubicBezTo>
                    <a:pt x="79" y="46"/>
                    <a:pt x="76" y="48"/>
                    <a:pt x="74" y="50"/>
                  </a:cubicBezTo>
                  <a:cubicBezTo>
                    <a:pt x="70" y="53"/>
                    <a:pt x="65" y="57"/>
                    <a:pt x="61" y="60"/>
                  </a:cubicBezTo>
                  <a:cubicBezTo>
                    <a:pt x="55" y="66"/>
                    <a:pt x="48" y="72"/>
                    <a:pt x="43" y="78"/>
                  </a:cubicBezTo>
                  <a:cubicBezTo>
                    <a:pt x="40" y="80"/>
                    <a:pt x="37" y="83"/>
                    <a:pt x="35" y="86"/>
                  </a:cubicBezTo>
                  <a:cubicBezTo>
                    <a:pt x="29" y="92"/>
                    <a:pt x="24" y="98"/>
                    <a:pt x="20" y="104"/>
                  </a:cubicBezTo>
                  <a:cubicBezTo>
                    <a:pt x="0" y="134"/>
                    <a:pt x="3" y="151"/>
                    <a:pt x="10" y="160"/>
                  </a:cubicBezTo>
                  <a:cubicBezTo>
                    <a:pt x="14" y="165"/>
                    <a:pt x="22" y="172"/>
                    <a:pt x="39" y="172"/>
                  </a:cubicBezTo>
                  <a:cubicBezTo>
                    <a:pt x="48" y="172"/>
                    <a:pt x="59" y="170"/>
                    <a:pt x="71" y="166"/>
                  </a:cubicBezTo>
                  <a:cubicBezTo>
                    <a:pt x="75" y="165"/>
                    <a:pt x="78" y="163"/>
                    <a:pt x="82" y="162"/>
                  </a:cubicBezTo>
                  <a:cubicBezTo>
                    <a:pt x="91" y="158"/>
                    <a:pt x="102" y="153"/>
                    <a:pt x="112" y="147"/>
                  </a:cubicBezTo>
                  <a:cubicBezTo>
                    <a:pt x="116" y="145"/>
                    <a:pt x="119" y="143"/>
                    <a:pt x="123" y="140"/>
                  </a:cubicBezTo>
                  <a:cubicBezTo>
                    <a:pt x="130" y="136"/>
                    <a:pt x="136" y="132"/>
                    <a:pt x="142" y="128"/>
                  </a:cubicBezTo>
                  <a:cubicBezTo>
                    <a:pt x="145" y="126"/>
                    <a:pt x="147" y="124"/>
                    <a:pt x="150" y="122"/>
                  </a:cubicBezTo>
                  <a:cubicBezTo>
                    <a:pt x="154" y="119"/>
                    <a:pt x="158" y="115"/>
                    <a:pt x="162" y="112"/>
                  </a:cubicBezTo>
                  <a:cubicBezTo>
                    <a:pt x="169" y="106"/>
                    <a:pt x="175" y="100"/>
                    <a:pt x="181" y="94"/>
                  </a:cubicBezTo>
                  <a:cubicBezTo>
                    <a:pt x="184" y="92"/>
                    <a:pt x="187" y="89"/>
                    <a:pt x="189" y="86"/>
                  </a:cubicBezTo>
                  <a:cubicBezTo>
                    <a:pt x="195" y="80"/>
                    <a:pt x="199" y="74"/>
                    <a:pt x="203" y="68"/>
                  </a:cubicBezTo>
                  <a:cubicBezTo>
                    <a:pt x="224" y="38"/>
                    <a:pt x="220" y="21"/>
                    <a:pt x="214" y="12"/>
                  </a:cubicBezTo>
                  <a:cubicBezTo>
                    <a:pt x="210" y="7"/>
                    <a:pt x="202" y="0"/>
                    <a:pt x="1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6"/>
              </p:custDataLst>
            </p:nvPr>
          </p:nvSpPr>
          <p:spPr bwMode="auto">
            <a:xfrm>
              <a:off x="3096" y="1395"/>
              <a:ext cx="71" cy="71"/>
            </a:xfrm>
            <a:custGeom>
              <a:avLst/>
              <a:gdLst>
                <a:gd name="T0" fmla="*/ 17 w 35"/>
                <a:gd name="T1" fmla="*/ 0 h 35"/>
                <a:gd name="T2" fmla="*/ 13 w 35"/>
                <a:gd name="T3" fmla="*/ 1 h 35"/>
                <a:gd name="T4" fmla="*/ 4 w 35"/>
                <a:gd name="T5" fmla="*/ 7 h 35"/>
                <a:gd name="T6" fmla="*/ 0 w 35"/>
                <a:gd name="T7" fmla="*/ 18 h 35"/>
                <a:gd name="T8" fmla="*/ 17 w 35"/>
                <a:gd name="T9" fmla="*/ 35 h 35"/>
                <a:gd name="T10" fmla="*/ 19 w 35"/>
                <a:gd name="T11" fmla="*/ 35 h 35"/>
                <a:gd name="T12" fmla="*/ 30 w 35"/>
                <a:gd name="T13" fmla="*/ 30 h 35"/>
                <a:gd name="T14" fmla="*/ 35 w 35"/>
                <a:gd name="T15" fmla="*/ 18 h 35"/>
                <a:gd name="T16" fmla="*/ 17 w 35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9" y="2"/>
                    <a:pt x="6" y="4"/>
                    <a:pt x="4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3" y="34"/>
                    <a:pt x="27" y="32"/>
                    <a:pt x="30" y="30"/>
                  </a:cubicBezTo>
                  <a:cubicBezTo>
                    <a:pt x="33" y="26"/>
                    <a:pt x="35" y="22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7"/>
              </p:custDataLst>
            </p:nvPr>
          </p:nvSpPr>
          <p:spPr bwMode="auto">
            <a:xfrm>
              <a:off x="2724" y="1280"/>
              <a:ext cx="69" cy="69"/>
            </a:xfrm>
            <a:custGeom>
              <a:avLst/>
              <a:gdLst>
                <a:gd name="T0" fmla="*/ 17 w 34"/>
                <a:gd name="T1" fmla="*/ 0 h 34"/>
                <a:gd name="T2" fmla="*/ 15 w 34"/>
                <a:gd name="T3" fmla="*/ 0 h 34"/>
                <a:gd name="T4" fmla="*/ 5 w 34"/>
                <a:gd name="T5" fmla="*/ 5 h 34"/>
                <a:gd name="T6" fmla="*/ 0 w 34"/>
                <a:gd name="T7" fmla="*/ 17 h 34"/>
                <a:gd name="T8" fmla="*/ 17 w 34"/>
                <a:gd name="T9" fmla="*/ 34 h 34"/>
                <a:gd name="T10" fmla="*/ 22 w 34"/>
                <a:gd name="T11" fmla="*/ 34 h 34"/>
                <a:gd name="T12" fmla="*/ 31 w 34"/>
                <a:gd name="T13" fmla="*/ 27 h 34"/>
                <a:gd name="T14" fmla="*/ 34 w 34"/>
                <a:gd name="T15" fmla="*/ 17 h 34"/>
                <a:gd name="T16" fmla="*/ 17 w 3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17" y="0"/>
                    <a:pt x="16" y="0"/>
                    <a:pt x="15" y="0"/>
                  </a:cubicBezTo>
                  <a:cubicBezTo>
                    <a:pt x="11" y="1"/>
                    <a:pt x="8" y="3"/>
                    <a:pt x="5" y="5"/>
                  </a:cubicBezTo>
                  <a:cubicBezTo>
                    <a:pt x="2" y="8"/>
                    <a:pt x="0" y="13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19" y="34"/>
                    <a:pt x="20" y="34"/>
                    <a:pt x="22" y="34"/>
                  </a:cubicBezTo>
                  <a:cubicBezTo>
                    <a:pt x="26" y="33"/>
                    <a:pt x="29" y="31"/>
                    <a:pt x="31" y="27"/>
                  </a:cubicBezTo>
                  <a:cubicBezTo>
                    <a:pt x="33" y="25"/>
                    <a:pt x="34" y="21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47458" name="矩形 147457"/>
          <p:cNvSpPr/>
          <p:nvPr>
            <p:custDataLst>
              <p:tags r:id="rId8"/>
            </p:custDataLst>
          </p:nvPr>
        </p:nvSpPr>
        <p:spPr>
          <a:xfrm>
            <a:off x="651510" y="986790"/>
            <a:ext cx="216281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杂化轨道数</a:t>
            </a:r>
            <a:endParaRPr kumimoji="1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微软雅黑" panose="020B0503020204020204" charset="-122"/>
            </a:endParaRPr>
          </a:p>
        </p:txBody>
      </p:sp>
      <p:sp>
        <p:nvSpPr>
          <p:cNvPr id="147478" name="矩形 147477"/>
          <p:cNvSpPr/>
          <p:nvPr>
            <p:custDataLst>
              <p:tags r:id="rId9"/>
            </p:custDataLst>
          </p:nvPr>
        </p:nvSpPr>
        <p:spPr>
          <a:xfrm>
            <a:off x="2595245" y="973455"/>
            <a:ext cx="843661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=</a:t>
            </a:r>
            <a:r>
              <a:rPr kumimoji="1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中心原子孤对电子对数＋中心原子结合的原子数</a:t>
            </a:r>
            <a:endParaRPr kumimoji="1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47480" name="矩形 147479"/>
          <p:cNvSpPr/>
          <p:nvPr>
            <p:custDataLst>
              <p:tags r:id="rId10"/>
            </p:custDataLst>
          </p:nvPr>
        </p:nvSpPr>
        <p:spPr>
          <a:xfrm>
            <a:off x="2586990" y="1581785"/>
            <a:ext cx="4439285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 eaLnBrk="0" hangingPunct="0">
              <a:spcBef>
                <a:spcPct val="50000"/>
              </a:spcBef>
            </a:pPr>
            <a:r>
              <a:rPr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=中心原子的价层电子对数</a:t>
            </a:r>
            <a:endParaRPr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aphicFrame>
        <p:nvGraphicFramePr>
          <p:cNvPr id="147571" name="表格 147570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1155700" y="2294255"/>
          <a:ext cx="9784715" cy="3841750"/>
        </p:xfrm>
        <a:graphic>
          <a:graphicData uri="http://schemas.openxmlformats.org/drawingml/2006/table">
            <a:tbl>
              <a:tblPr/>
              <a:tblGrid>
                <a:gridCol w="969010"/>
                <a:gridCol w="2103755"/>
                <a:gridCol w="1842135"/>
                <a:gridCol w="2268220"/>
                <a:gridCol w="2601595"/>
              </a:tblGrid>
              <a:tr h="607695"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代表物</a:t>
                      </a:r>
                      <a:endParaRPr sz="1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28575" cap="sq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28575" cap="sq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</a:t>
                      </a:r>
                      <a:r>
                        <a:rPr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杂化轨道数</a:t>
                      </a:r>
                      <a:endParaRPr sz="1800" b="1">
                        <a:solidFill>
                          <a:srgbClr val="7030A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28575" cap="sq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88ABEC"/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r>
                        <a:rPr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杂化轨道类型</a:t>
                      </a:r>
                      <a:endParaRPr sz="1800" b="1">
                        <a:solidFill>
                          <a:srgbClr val="7030A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28575" cap="sq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88ABEC"/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VSEPR模型名称</a:t>
                      </a:r>
                      <a:endParaRPr sz="1800" b="1">
                        <a:solidFill>
                          <a:srgbClr val="7030A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28575" cap="sq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88ABEC"/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</a:t>
                      </a:r>
                      <a:r>
                        <a:rPr sz="18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分子的空间构型</a:t>
                      </a:r>
                      <a:endParaRPr sz="1800" b="1">
                        <a:solidFill>
                          <a:srgbClr val="7030A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28575" cap="sq">
                      <a:solidFill>
                        <a:schemeClr val="tx1"/>
                      </a:solidFill>
                      <a:miter lim="800000"/>
                    </a:lnR>
                    <a:lnT w="28575" cap="sq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rgbClr val="88ABEC"/>
                    </a:solidFill>
                  </a:tcPr>
                </a:tc>
              </a:tr>
              <a:tr h="511810"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1" lang="en-US" altLang="zh-CN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CO</a:t>
                      </a:r>
                      <a:r>
                        <a:rPr kumimoji="1" sz="1800" b="1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kumimoji="1" sz="1800" b="1" baseline="-250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28575" cap="sq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28575" cap="sq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4355"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kumimoji="1" lang="en-US" altLang="zh-CN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CH</a:t>
                      </a:r>
                      <a:r>
                        <a:rPr kumimoji="1" sz="1800" b="1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</a:t>
                      </a:r>
                      <a:endParaRPr kumimoji="1" sz="1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28575" cap="sq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28575" cap="sq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1175"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1" lang="en-US" altLang="zh-CN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CH</a:t>
                      </a:r>
                      <a:r>
                        <a:rPr kumimoji="1" sz="1800" b="1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kumimoji="1" sz="1800" b="1" baseline="-250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28575" cap="sq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28575" cap="sq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1" lang="en-US" altLang="zh-CN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SO</a:t>
                      </a:r>
                      <a:r>
                        <a:rPr kumimoji="1" sz="1800" b="1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kumimoji="1" sz="1800" b="1" baseline="-250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28575" cap="sq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28575" cap="sq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1815"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1" lang="en-US" altLang="zh-CN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NH</a:t>
                      </a:r>
                      <a:r>
                        <a:rPr kumimoji="1" sz="1800" b="1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kumimoji="1" sz="1800" b="1" baseline="-250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28575" cap="sq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28575" cap="sq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5780"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r>
                        <a:rPr kumimoji="1" lang="en-US" altLang="zh-CN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</a:t>
                      </a:r>
                      <a:r>
                        <a:rPr kumimoji="1" sz="1800" b="1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kumimoji="1" sz="1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</a:t>
                      </a:r>
                      <a:endParaRPr kumimoji="1" sz="1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28575" cap="sq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28575" cap="sq">
                      <a:solidFill>
                        <a:schemeClr val="tx1"/>
                      </a:solidFill>
                      <a:miter lim="800000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28575" cap="sq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28575" cap="sq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28575" cap="sq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buNone/>
                      </a:pP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schemeClr val="tx1"/>
                      </a:solidFill>
                      <a:miter lim="800000"/>
                    </a:lnL>
                    <a:lnR w="28575" cap="sq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28575" cap="sq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7546" name="矩形 147545"/>
          <p:cNvSpPr/>
          <p:nvPr>
            <p:custDataLst>
              <p:tags r:id="rId12"/>
            </p:custDataLst>
          </p:nvPr>
        </p:nvSpPr>
        <p:spPr>
          <a:xfrm>
            <a:off x="2611755" y="2961005"/>
            <a:ext cx="120015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0+2=2</a:t>
            </a:r>
            <a:endParaRPr kumimoji="1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47" name="矩形 147546"/>
          <p:cNvSpPr/>
          <p:nvPr>
            <p:custDataLst>
              <p:tags r:id="rId13"/>
            </p:custDataLst>
          </p:nvPr>
        </p:nvSpPr>
        <p:spPr>
          <a:xfrm>
            <a:off x="4745355" y="2961005"/>
            <a:ext cx="71945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sp</a:t>
            </a:r>
            <a:endParaRPr kumimoji="1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48" name="矩形 147547"/>
          <p:cNvSpPr/>
          <p:nvPr>
            <p:custDataLst>
              <p:tags r:id="rId14"/>
            </p:custDataLst>
          </p:nvPr>
        </p:nvSpPr>
        <p:spPr>
          <a:xfrm>
            <a:off x="9015095" y="2961005"/>
            <a:ext cx="120015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直线形    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7549" name="矩形 147548"/>
          <p:cNvSpPr/>
          <p:nvPr>
            <p:custDataLst>
              <p:tags r:id="rId15"/>
            </p:custDataLst>
          </p:nvPr>
        </p:nvSpPr>
        <p:spPr>
          <a:xfrm>
            <a:off x="2595245" y="3545205"/>
            <a:ext cx="138176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0+3=3</a:t>
            </a:r>
            <a:endParaRPr kumimoji="1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50" name="矩形 147549"/>
          <p:cNvSpPr/>
          <p:nvPr>
            <p:custDataLst>
              <p:tags r:id="rId16"/>
            </p:custDataLst>
          </p:nvPr>
        </p:nvSpPr>
        <p:spPr>
          <a:xfrm>
            <a:off x="4763135" y="3489325"/>
            <a:ext cx="71945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sp</a:t>
            </a:r>
            <a:r>
              <a:rPr kumimoji="1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kumimoji="1" sz="20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51" name="矩形 147550"/>
          <p:cNvSpPr/>
          <p:nvPr>
            <p:custDataLst>
              <p:tags r:id="rId17"/>
            </p:custDataLst>
          </p:nvPr>
        </p:nvSpPr>
        <p:spPr>
          <a:xfrm>
            <a:off x="8862060" y="3488690"/>
            <a:ext cx="183959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平面三角形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7552" name="矩形 147551"/>
          <p:cNvSpPr/>
          <p:nvPr>
            <p:custDataLst>
              <p:tags r:id="rId18"/>
            </p:custDataLst>
          </p:nvPr>
        </p:nvSpPr>
        <p:spPr>
          <a:xfrm>
            <a:off x="2611755" y="3996055"/>
            <a:ext cx="136525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0+4=4</a:t>
            </a:r>
            <a:endParaRPr kumimoji="1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53" name="矩形 147552"/>
          <p:cNvSpPr/>
          <p:nvPr>
            <p:custDataLst>
              <p:tags r:id="rId19"/>
            </p:custDataLst>
          </p:nvPr>
        </p:nvSpPr>
        <p:spPr>
          <a:xfrm>
            <a:off x="4735195" y="4017645"/>
            <a:ext cx="75501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sp</a:t>
            </a:r>
            <a:r>
              <a:rPr kumimoji="1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kumimoji="1" sz="20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54" name="矩形 147553"/>
          <p:cNvSpPr/>
          <p:nvPr>
            <p:custDataLst>
              <p:tags r:id="rId20"/>
            </p:custDataLst>
          </p:nvPr>
        </p:nvSpPr>
        <p:spPr>
          <a:xfrm>
            <a:off x="8862060" y="4049395"/>
            <a:ext cx="183959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正四面体形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7555" name="矩形 147554"/>
          <p:cNvSpPr/>
          <p:nvPr>
            <p:custDataLst>
              <p:tags r:id="rId21"/>
            </p:custDataLst>
          </p:nvPr>
        </p:nvSpPr>
        <p:spPr>
          <a:xfrm>
            <a:off x="2595245" y="4529455"/>
            <a:ext cx="138176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1+2=3</a:t>
            </a:r>
            <a:endParaRPr kumimoji="1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56" name="矩形 147555"/>
          <p:cNvSpPr/>
          <p:nvPr>
            <p:custDataLst>
              <p:tags r:id="rId22"/>
            </p:custDataLst>
          </p:nvPr>
        </p:nvSpPr>
        <p:spPr>
          <a:xfrm>
            <a:off x="4727575" y="4588510"/>
            <a:ext cx="75501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sp</a:t>
            </a:r>
            <a:r>
              <a:rPr kumimoji="1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kumimoji="1" sz="20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57" name="矩形 147556"/>
          <p:cNvSpPr/>
          <p:nvPr>
            <p:custDataLst>
              <p:tags r:id="rId23"/>
            </p:custDataLst>
          </p:nvPr>
        </p:nvSpPr>
        <p:spPr>
          <a:xfrm>
            <a:off x="9116060" y="4610100"/>
            <a:ext cx="104013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7558" name="矩形 147557"/>
          <p:cNvSpPr/>
          <p:nvPr>
            <p:custDataLst>
              <p:tags r:id="rId24"/>
            </p:custDataLst>
          </p:nvPr>
        </p:nvSpPr>
        <p:spPr>
          <a:xfrm>
            <a:off x="2611755" y="5097145"/>
            <a:ext cx="120015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1+3=4</a:t>
            </a:r>
            <a:endParaRPr kumimoji="1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59" name="矩形 147558"/>
          <p:cNvSpPr/>
          <p:nvPr>
            <p:custDataLst>
              <p:tags r:id="rId25"/>
            </p:custDataLst>
          </p:nvPr>
        </p:nvSpPr>
        <p:spPr>
          <a:xfrm>
            <a:off x="4735195" y="5147310"/>
            <a:ext cx="75501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sp</a:t>
            </a:r>
            <a:r>
              <a:rPr kumimoji="1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kumimoji="1" sz="20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60" name="矩形 147559"/>
          <p:cNvSpPr/>
          <p:nvPr>
            <p:custDataLst>
              <p:tags r:id="rId26"/>
            </p:custDataLst>
          </p:nvPr>
        </p:nvSpPr>
        <p:spPr>
          <a:xfrm>
            <a:off x="8864600" y="5097145"/>
            <a:ext cx="159956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三角锥形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7561" name="矩形 147560"/>
          <p:cNvSpPr/>
          <p:nvPr>
            <p:custDataLst>
              <p:tags r:id="rId27"/>
            </p:custDataLst>
          </p:nvPr>
        </p:nvSpPr>
        <p:spPr>
          <a:xfrm>
            <a:off x="2611755" y="5664835"/>
            <a:ext cx="120015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2+2=4</a:t>
            </a:r>
            <a:endParaRPr kumimoji="1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62" name="矩形 147561"/>
          <p:cNvSpPr/>
          <p:nvPr>
            <p:custDataLst>
              <p:tags r:id="rId28"/>
            </p:custDataLst>
          </p:nvPr>
        </p:nvSpPr>
        <p:spPr>
          <a:xfrm>
            <a:off x="4716780" y="5632450"/>
            <a:ext cx="75501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sp</a:t>
            </a:r>
            <a:r>
              <a:rPr kumimoji="1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kumimoji="1" sz="20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563" name="矩形 147562"/>
          <p:cNvSpPr/>
          <p:nvPr>
            <p:custDataLst>
              <p:tags r:id="rId29"/>
            </p:custDataLst>
          </p:nvPr>
        </p:nvSpPr>
        <p:spPr>
          <a:xfrm>
            <a:off x="9116060" y="5664835"/>
            <a:ext cx="104013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V形   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7564" name="矩形 147563"/>
          <p:cNvSpPr/>
          <p:nvPr>
            <p:custDataLst>
              <p:tags r:id="rId30"/>
            </p:custDataLst>
          </p:nvPr>
        </p:nvSpPr>
        <p:spPr>
          <a:xfrm>
            <a:off x="6525895" y="2961005"/>
            <a:ext cx="1200150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直线形    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7565" name="矩形 147564"/>
          <p:cNvSpPr/>
          <p:nvPr>
            <p:custDataLst>
              <p:tags r:id="rId31"/>
            </p:custDataLst>
          </p:nvPr>
        </p:nvSpPr>
        <p:spPr>
          <a:xfrm>
            <a:off x="6334125" y="3489325"/>
            <a:ext cx="183959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平面三角形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7566" name="矩形 147565"/>
          <p:cNvSpPr/>
          <p:nvPr>
            <p:custDataLst>
              <p:tags r:id="rId32"/>
            </p:custDataLst>
          </p:nvPr>
        </p:nvSpPr>
        <p:spPr>
          <a:xfrm>
            <a:off x="6334125" y="4049395"/>
            <a:ext cx="183959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正四面体形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7567" name="矩形 147566"/>
          <p:cNvSpPr/>
          <p:nvPr>
            <p:custDataLst>
              <p:tags r:id="rId33"/>
            </p:custDataLst>
          </p:nvPr>
        </p:nvSpPr>
        <p:spPr>
          <a:xfrm>
            <a:off x="6289040" y="4573270"/>
            <a:ext cx="191960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平面三角形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7568" name="矩形 147567"/>
          <p:cNvSpPr/>
          <p:nvPr>
            <p:custDataLst>
              <p:tags r:id="rId34"/>
            </p:custDataLst>
          </p:nvPr>
        </p:nvSpPr>
        <p:spPr>
          <a:xfrm>
            <a:off x="6453505" y="5097145"/>
            <a:ext cx="159956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四面体形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7569" name="矩形 147568"/>
          <p:cNvSpPr/>
          <p:nvPr>
            <p:custDataLst>
              <p:tags r:id="rId35"/>
            </p:custDataLst>
          </p:nvPr>
        </p:nvSpPr>
        <p:spPr>
          <a:xfrm>
            <a:off x="6454140" y="5664835"/>
            <a:ext cx="1679575" cy="3987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sz="2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四面体形   </a:t>
            </a:r>
            <a:endParaRPr kumimoji="1" sz="2000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47572" name="New picture"/>
          <p:cNvPicPr/>
          <p:nvPr>
            <p:custDataLst>
              <p:tags r:id="rId36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11811000" y="12522200"/>
            <a:ext cx="355600" cy="254000"/>
          </a:xfrm>
          <a:prstGeom prst="cube">
            <a:avLst/>
          </a:prstGeom>
        </p:spPr>
      </p:pic>
    </p:spTree>
    <p:custDataLst>
      <p:tags r:id="rId3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1" dur="500"/>
                                        <p:tgtEl>
                                          <p:spTgt spid="14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6" dur="500"/>
                                        <p:tgtEl>
                                          <p:spTgt spid="14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14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6" dur="500"/>
                                        <p:tgtEl>
                                          <p:spTgt spid="14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1" dur="500"/>
                                        <p:tgtEl>
                                          <p:spTgt spid="14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6" dur="500"/>
                                        <p:tgtEl>
                                          <p:spTgt spid="14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1" dur="500"/>
                                        <p:tgtEl>
                                          <p:spTgt spid="14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6" dur="500"/>
                                        <p:tgtEl>
                                          <p:spTgt spid="14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1" dur="500"/>
                                        <p:tgtEl>
                                          <p:spTgt spid="14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6" dur="500"/>
                                        <p:tgtEl>
                                          <p:spTgt spid="14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1" dur="500"/>
                                        <p:tgtEl>
                                          <p:spTgt spid="14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6" dur="500"/>
                                        <p:tgtEl>
                                          <p:spTgt spid="14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1" dur="500"/>
                                        <p:tgtEl>
                                          <p:spTgt spid="14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6" dur="500"/>
                                        <p:tgtEl>
                                          <p:spTgt spid="14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91" dur="500"/>
                                        <p:tgtEl>
                                          <p:spTgt spid="14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96" dur="500"/>
                                        <p:tgtEl>
                                          <p:spTgt spid="14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01" dur="500"/>
                                        <p:tgtEl>
                                          <p:spTgt spid="14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06" dur="500"/>
                                        <p:tgtEl>
                                          <p:spTgt spid="14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11" dur="500"/>
                                        <p:tgtEl>
                                          <p:spTgt spid="14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16" dur="500"/>
                                        <p:tgtEl>
                                          <p:spTgt spid="14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1" dur="500"/>
                                        <p:tgtEl>
                                          <p:spTgt spid="14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6" dur="500"/>
                                        <p:tgtEl>
                                          <p:spTgt spid="14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1" dur="500"/>
                                        <p:tgtEl>
                                          <p:spTgt spid="14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6" dur="500"/>
                                        <p:tgtEl>
                                          <p:spTgt spid="14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46" grpId="0"/>
      <p:bldP spid="147547" grpId="0"/>
      <p:bldP spid="147548" grpId="0"/>
      <p:bldP spid="147549" grpId="0"/>
      <p:bldP spid="147550" grpId="0"/>
      <p:bldP spid="147551" grpId="0"/>
      <p:bldP spid="147552" grpId="0"/>
      <p:bldP spid="147553" grpId="0"/>
      <p:bldP spid="147554" grpId="0"/>
      <p:bldP spid="147555" grpId="0"/>
      <p:bldP spid="147556" grpId="0"/>
      <p:bldP spid="147557" grpId="0"/>
      <p:bldP spid="147558" grpId="0"/>
      <p:bldP spid="147559" grpId="0"/>
      <p:bldP spid="147560" grpId="0"/>
      <p:bldP spid="147561" grpId="0"/>
      <p:bldP spid="147562" grpId="0"/>
      <p:bldP spid="147563" grpId="0"/>
      <p:bldP spid="147564" grpId="0"/>
      <p:bldP spid="147565" grpId="0"/>
      <p:bldP spid="147566" grpId="0"/>
      <p:bldP spid="147567" grpId="0"/>
      <p:bldP spid="147568" grpId="0"/>
      <p:bldP spid="147569" grpId="0"/>
      <p:bldP spid="147458" grpId="0" bldLvl="0" animBg="1"/>
      <p:bldP spid="147478" grpId="0" bldLvl="0" animBg="1"/>
      <p:bldP spid="14748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19505" y="1642110"/>
            <a:ext cx="869759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+mj-ea"/>
                <a:ea typeface="+mj-ea"/>
                <a:cs typeface="+mj-ea"/>
              </a:rPr>
              <a:t>1.</a:t>
            </a:r>
            <a:r>
              <a:rPr lang="zh-CN" altLang="zh-CN" sz="2800" kern="100">
                <a:latin typeface="+mj-ea"/>
                <a:ea typeface="+mj-ea"/>
                <a:cs typeface="+mj-ea"/>
              </a:rPr>
              <a:t>通过杂化轨道理论的学习，能从微观角度理解中心原子的杂化</a:t>
            </a:r>
            <a:r>
              <a:rPr lang="zh-CN" altLang="zh-CN" sz="2800" kern="100" smtClean="0">
                <a:latin typeface="+mj-ea"/>
                <a:ea typeface="+mj-ea"/>
                <a:cs typeface="+mj-ea"/>
              </a:rPr>
              <a:t>类型对</a:t>
            </a:r>
            <a:r>
              <a:rPr lang="zh-CN" altLang="zh-CN" sz="2800" kern="100">
                <a:latin typeface="+mj-ea"/>
                <a:ea typeface="+mj-ea"/>
                <a:cs typeface="+mj-ea"/>
              </a:rPr>
              <a:t>分子空间结构的影响</a:t>
            </a:r>
            <a:r>
              <a:rPr lang="zh-CN" altLang="zh-CN" sz="2800" kern="100" smtClean="0">
                <a:latin typeface="+mj-ea"/>
                <a:ea typeface="+mj-ea"/>
                <a:cs typeface="+mj-ea"/>
              </a:rPr>
              <a:t>。</a:t>
            </a:r>
            <a:endParaRPr lang="en-US" altLang="zh-CN" sz="2800" kern="100" smtClean="0">
              <a:latin typeface="+mj-ea"/>
              <a:ea typeface="+mj-ea"/>
              <a:cs typeface="+mj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+mj-ea"/>
                <a:ea typeface="+mj-ea"/>
                <a:cs typeface="+mj-ea"/>
              </a:rPr>
              <a:t>2</a:t>
            </a:r>
            <a:r>
              <a:rPr lang="en-US" altLang="zh-CN" sz="2800" kern="100">
                <a:latin typeface="+mj-ea"/>
                <a:ea typeface="+mj-ea"/>
                <a:cs typeface="+mj-ea"/>
              </a:rPr>
              <a:t>.</a:t>
            </a:r>
            <a:r>
              <a:rPr lang="zh-CN" altLang="zh-CN" sz="2800" kern="100">
                <a:latin typeface="+mj-ea"/>
                <a:ea typeface="+mj-ea"/>
                <a:cs typeface="+mj-ea"/>
              </a:rPr>
              <a:t>通过杂化轨道理论的学习，掌握中心原子杂化轨道类型判断的方法</a:t>
            </a:r>
            <a:r>
              <a:rPr lang="zh-CN" altLang="zh-CN" sz="2800" kern="100" smtClean="0">
                <a:latin typeface="+mj-ea"/>
                <a:ea typeface="+mj-ea"/>
                <a:cs typeface="+mj-ea"/>
              </a:rPr>
              <a:t>，建立</a:t>
            </a:r>
            <a:r>
              <a:rPr lang="zh-CN" altLang="zh-CN" sz="2800" kern="100">
                <a:latin typeface="+mj-ea"/>
                <a:ea typeface="+mj-ea"/>
                <a:cs typeface="+mj-ea"/>
              </a:rPr>
              <a:t>分子空间结构分析的思维模型。</a:t>
            </a:r>
            <a:endParaRPr lang="zh-CN" altLang="zh-CN" sz="2800" kern="100"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34415" y="0"/>
            <a:ext cx="7421245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华文楷体" panose="02010600040101010101" charset="-122"/>
                <a:ea typeface="华文楷体" panose="02010600040101010101" charset="-122"/>
                <a:sym typeface="+mn-ea"/>
              </a:rPr>
              <a:t>杂化轨道理论</a:t>
            </a:r>
            <a:endParaRPr lang="zh-CN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/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 r="51602" b="27411"/>
          <a:stretch>
            <a:fillRect/>
          </a:stretch>
        </p:blipFill>
        <p:spPr>
          <a:xfrm>
            <a:off x="1238885" y="2016125"/>
            <a:ext cx="2101850" cy="1036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358" b="14037"/>
          <a:stretch>
            <a:fillRect/>
          </a:stretch>
        </p:blipFill>
        <p:spPr>
          <a:xfrm>
            <a:off x="3999230" y="2016125"/>
            <a:ext cx="1913890" cy="143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8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" t="667" b="25999"/>
          <a:stretch>
            <a:fillRect/>
          </a:stretch>
        </p:blipFill>
        <p:spPr>
          <a:xfrm>
            <a:off x="8430895" y="1684655"/>
            <a:ext cx="1908810" cy="176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0954" name="Text Box 10"/>
          <p:cNvSpPr txBox="1"/>
          <p:nvPr>
            <p:custDataLst>
              <p:tags r:id="rId8"/>
            </p:custDataLst>
          </p:nvPr>
        </p:nvSpPr>
        <p:spPr>
          <a:xfrm>
            <a:off x="1470025" y="3418205"/>
            <a:ext cx="13989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直线形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0955" name="Text Box 11"/>
          <p:cNvSpPr txBox="1"/>
          <p:nvPr>
            <p:custDataLst>
              <p:tags r:id="rId9"/>
            </p:custDataLst>
          </p:nvPr>
        </p:nvSpPr>
        <p:spPr>
          <a:xfrm>
            <a:off x="3696335" y="3451225"/>
            <a:ext cx="2132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平面三角形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0956" name="Text Box 12"/>
          <p:cNvSpPr txBox="1"/>
          <p:nvPr>
            <p:custDataLst>
              <p:tags r:id="rId10"/>
            </p:custDataLst>
          </p:nvPr>
        </p:nvSpPr>
        <p:spPr>
          <a:xfrm>
            <a:off x="6542088" y="3450908"/>
            <a:ext cx="1819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四面体形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0957" name="Text Box 13"/>
          <p:cNvSpPr txBox="1"/>
          <p:nvPr>
            <p:custDataLst>
              <p:tags r:id="rId11"/>
            </p:custDataLst>
          </p:nvPr>
        </p:nvSpPr>
        <p:spPr>
          <a:xfrm>
            <a:off x="8570595" y="3451225"/>
            <a:ext cx="2101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平面六边形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3" name="矩形 10"/>
          <p:cNvSpPr/>
          <p:nvPr>
            <p:custDataLst>
              <p:tags r:id="rId12"/>
            </p:custDataLst>
          </p:nvPr>
        </p:nvSpPr>
        <p:spPr>
          <a:xfrm>
            <a:off x="745490" y="4651375"/>
            <a:ext cx="10413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注意：多中心原子的分子，中心原子孤电子对的计算公式不适合。</a:t>
            </a:r>
            <a:endParaRPr lang="zh-CN" altLang="en-US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203" y="1785303"/>
            <a:ext cx="2238375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/>
          <p:nvPr>
            <p:custDataLst>
              <p:tags r:id="rId15"/>
            </p:custDataLst>
          </p:nvPr>
        </p:nvSpPr>
        <p:spPr>
          <a:xfrm>
            <a:off x="745490" y="559435"/>
            <a:ext cx="10046335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32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苯分子中碳原子的空间构型如何？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/>
      <p:bldP spid="210955" grpId="0"/>
      <p:bldP spid="210956" grpId="0"/>
      <p:bldP spid="210957" grpId="0"/>
      <p:bldP spid="235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0175" y="1657985"/>
            <a:ext cx="4695825" cy="1624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-87" r="7407"/>
          <a:stretch>
            <a:fillRect/>
          </a:stretch>
        </p:blipFill>
        <p:spPr>
          <a:xfrm>
            <a:off x="7121525" y="1642745"/>
            <a:ext cx="1784350" cy="1694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7" name="Rectangle 5"/>
          <p:cNvSpPr/>
          <p:nvPr>
            <p:custDataLst>
              <p:tags r:id="rId5"/>
            </p:custDataLst>
          </p:nvPr>
        </p:nvSpPr>
        <p:spPr>
          <a:xfrm>
            <a:off x="525145" y="3523615"/>
            <a:ext cx="10730865" cy="17532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buSzTx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按照我们已经学过的价键理论，甲烷的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 — H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单键都应该是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σ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然而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，碳原子的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个价层原子轨道是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相互垂直的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2p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轨道和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球形的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轨道，用它们跟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个氢原子的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原子轨道重叠，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不可能得到正四面体构型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的甲烷分子。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4" name="Text Box 4"/>
          <p:cNvSpPr txBox="1"/>
          <p:nvPr>
            <p:custDataLst>
              <p:tags r:id="rId6"/>
            </p:custDataLst>
          </p:nvPr>
        </p:nvSpPr>
        <p:spPr>
          <a:xfrm>
            <a:off x="1833086" y="5652850"/>
            <a:ext cx="7650480" cy="52197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>
              <a:buSzTx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</a:rPr>
              <a:t>如何解决这一矛盾，鲍林提出了杂化轨道理论。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1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9310" y="69850"/>
            <a:ext cx="1993900" cy="591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思考与讨论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493" name="Text Box 5"/>
          <p:cNvSpPr txBox="1"/>
          <p:nvPr>
            <p:custDataLst>
              <p:tags r:id="rId8"/>
            </p:custDataLst>
          </p:nvPr>
        </p:nvSpPr>
        <p:spPr>
          <a:xfrm>
            <a:off x="525145" y="909955"/>
            <a:ext cx="10648950" cy="4838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>
                  <a:gsLst>
                    <a:gs pos="19000">
                      <a:srgbClr val="FFB9B9"/>
                    </a:gs>
                    <a:gs pos="64000">
                      <a:srgbClr val="FF8F8E"/>
                    </a:gs>
                    <a:gs pos="44000">
                      <a:srgbClr val="FE9E9F"/>
                    </a:gs>
                    <a:gs pos="84000">
                      <a:srgbClr val="FF7373"/>
                    </a:gs>
                  </a:gsLst>
                  <a:lin scaled="1"/>
                </a:gra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fontAlgn="auto">
              <a:lnSpc>
                <a:spcPct val="110000"/>
              </a:lnSpc>
              <a:buSzTx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写出碳原子的核外电子排布图，思考为什么碳原子与氢原子结合形成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000" b="1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，而不是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000" b="1" baseline="-2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altLang="en-US" sz="2000" b="1" baseline="-25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ldLvl="0" animBg="1"/>
      <p:bldP spid="51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20420" y="808355"/>
            <a:ext cx="6362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C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044065" y="837565"/>
            <a:ext cx="71183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↓</a:t>
            </a:r>
            <a:endParaRPr lang="en-US" altLang="zh-CN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3310255" y="767080"/>
            <a:ext cx="2135505" cy="583565"/>
            <a:chOff x="5475" y="1690"/>
            <a:chExt cx="3363" cy="919"/>
          </a:xfrm>
        </p:grpSpPr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5475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6596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7717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934835" y="735965"/>
            <a:ext cx="711835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↑ </a:t>
            </a:r>
            <a:endParaRPr lang="en-US" altLang="zh-CN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8133715" y="600075"/>
            <a:ext cx="2134870" cy="582930"/>
            <a:chOff x="5475" y="1690"/>
            <a:chExt cx="3362" cy="918"/>
          </a:xfrm>
        </p:grpSpPr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5475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6596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7717" y="1690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2910840" y="1604645"/>
            <a:ext cx="9594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基态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7740015" y="1350645"/>
            <a:ext cx="134683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激发态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5738495" y="600075"/>
            <a:ext cx="90487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激发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9251315" y="1455420"/>
            <a:ext cx="90487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杂化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449580" y="1319530"/>
            <a:ext cx="15963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1s</a:t>
            </a:r>
            <a:r>
              <a:rPr lang="en-US" altLang="zh-CN" sz="2800" baseline="30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s</a:t>
            </a:r>
            <a:r>
              <a:rPr lang="en-US" altLang="zh-CN" sz="2800" baseline="30000">
                <a:solidFill>
                  <a:schemeClr val="tx1"/>
                </a:solidFill>
                <a:sym typeface="+mn-ea"/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p</a:t>
            </a:r>
            <a:r>
              <a:rPr lang="en-US" altLang="zh-CN" sz="2800" baseline="30000">
                <a:solidFill>
                  <a:schemeClr val="tx1"/>
                </a:solidFill>
              </a:rPr>
              <a:t>2</a:t>
            </a:r>
            <a:endParaRPr lang="en-US" altLang="zh-CN" sz="2800" baseline="30000">
              <a:solidFill>
                <a:schemeClr val="tx1"/>
              </a:solidFill>
            </a:endParaRPr>
          </a:p>
        </p:txBody>
      </p:sp>
      <p:sp>
        <p:nvSpPr>
          <p:cNvPr id="43" name="上箭头 42"/>
          <p:cNvSpPr/>
          <p:nvPr>
            <p:custDataLst>
              <p:tags r:id="rId17"/>
            </p:custDataLst>
          </p:nvPr>
        </p:nvSpPr>
        <p:spPr>
          <a:xfrm rot="5400000">
            <a:off x="6149975" y="580390"/>
            <a:ext cx="80645" cy="1163955"/>
          </a:xfrm>
          <a:prstGeom prst="upArrow">
            <a:avLst>
              <a:gd name="adj1" fmla="val 50000"/>
              <a:gd name="adj2" fmla="val 29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387" tIns="45693" rIns="91387" bIns="4569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>
            <p:custDataLst>
              <p:tags r:id="rId18"/>
            </p:custDataLst>
          </p:nvPr>
        </p:nvGrpSpPr>
        <p:grpSpPr>
          <a:xfrm>
            <a:off x="7827645" y="2236470"/>
            <a:ext cx="2846705" cy="582930"/>
            <a:chOff x="12512" y="6613"/>
            <a:chExt cx="4483" cy="918"/>
          </a:xfrm>
        </p:grpSpPr>
        <p:grpSp>
          <p:nvGrpSpPr>
            <p:cNvPr id="20" name="组合 19"/>
            <p:cNvGrpSpPr/>
            <p:nvPr>
              <p:custDataLst>
                <p:tags r:id="rId19"/>
              </p:custDataLst>
            </p:nvPr>
          </p:nvGrpSpPr>
          <p:grpSpPr>
            <a:xfrm>
              <a:off x="13633" y="6613"/>
              <a:ext cx="3362" cy="918"/>
              <a:chOff x="5475" y="1690"/>
              <a:chExt cx="3362" cy="918"/>
            </a:xfrm>
          </p:grpSpPr>
          <p:sp>
            <p:nvSpPr>
              <p:cNvPr id="21" name="文本框 2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475" y="1690"/>
                <a:ext cx="1121" cy="9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596" y="1690"/>
                <a:ext cx="1121" cy="9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7717" y="1690"/>
                <a:ext cx="1121" cy="91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 </a:t>
                </a:r>
                <a:endPara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文本框 24"/>
            <p:cNvSpPr txBox="1"/>
            <p:nvPr>
              <p:custDataLst>
                <p:tags r:id="rId23"/>
              </p:custDataLst>
            </p:nvPr>
          </p:nvSpPr>
          <p:spPr>
            <a:xfrm>
              <a:off x="12512" y="6613"/>
              <a:ext cx="1121" cy="91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 </a:t>
              </a:r>
              <a:endParaRPr lang="en-US" altLang="zh-C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8397240" y="2872740"/>
            <a:ext cx="21672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sp</a:t>
            </a:r>
            <a:r>
              <a:rPr lang="en-US" altLang="zh-CN" sz="2800" baseline="30000">
                <a:solidFill>
                  <a:schemeClr val="tx1"/>
                </a:solidFill>
              </a:rPr>
              <a:t>3</a:t>
            </a:r>
            <a:r>
              <a:rPr lang="zh-CN" altLang="en-US" sz="2800">
                <a:solidFill>
                  <a:schemeClr val="tx1"/>
                </a:solidFill>
              </a:rPr>
              <a:t>杂化轨道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44" name="上箭头 43"/>
          <p:cNvSpPr/>
          <p:nvPr>
            <p:custDataLst>
              <p:tags r:id="rId25"/>
            </p:custDataLst>
          </p:nvPr>
        </p:nvSpPr>
        <p:spPr>
          <a:xfrm rot="10800000">
            <a:off x="9086850" y="1054100"/>
            <a:ext cx="92710" cy="1323975"/>
          </a:xfrm>
          <a:prstGeom prst="upArrow">
            <a:avLst>
              <a:gd name="adj1" fmla="val 50000"/>
              <a:gd name="adj2" fmla="val 290000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387" tIns="45693" rIns="91387" bIns="45693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6"/>
            </p:custDataLst>
          </p:nvPr>
        </p:nvSpPr>
        <p:spPr>
          <a:xfrm>
            <a:off x="577850" y="1841500"/>
            <a:ext cx="67544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eaLnBrk="1" fontAlgn="auto" latinLnBrk="0" hangingPunct="1">
              <a:lnSpc>
                <a:spcPct val="150000"/>
              </a:lnSpc>
              <a:spcBef>
                <a:spcPct val="0"/>
              </a:spcBef>
              <a:buSzTx/>
            </a:pPr>
            <a:r>
              <a:rPr lang="zh-CN" altLang="en-US" sz="2400" b="1">
                <a:solidFill>
                  <a:srgbClr val="99FF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轨道和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轨道</a:t>
            </a:r>
            <a:r>
              <a:rPr lang="zh-CN" altLang="en-US" sz="2400" b="1">
                <a:solidFill>
                  <a:srgbClr val="E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混杂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并重新组合成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个能量与形状完全相同的轨道。我们把这种轨道称之为 </a:t>
            </a:r>
            <a:r>
              <a:rPr lang="en-US" altLang="zh-CN" sz="2400" b="1">
                <a:solidFill>
                  <a:srgbClr val="E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r>
              <a:rPr lang="en-US" altLang="zh-CN" sz="2400" b="1" baseline="30000">
                <a:solidFill>
                  <a:srgbClr val="E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E4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杂化轨道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5578" name="Picture 4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50900" y="3725545"/>
            <a:ext cx="4045585" cy="1228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79" name="Picture 4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50900" y="5051425"/>
            <a:ext cx="3782060" cy="1083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80" name="Picture 4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6157595" y="4044315"/>
            <a:ext cx="2239645" cy="1494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81" name="AutoShape 45"/>
          <p:cNvSpPr/>
          <p:nvPr>
            <p:custDataLst>
              <p:tags r:id="rId33"/>
            </p:custDataLst>
          </p:nvPr>
        </p:nvSpPr>
        <p:spPr>
          <a:xfrm>
            <a:off x="4896485" y="5033645"/>
            <a:ext cx="1304925" cy="1644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SzTx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82" name="Text Box 46"/>
          <p:cNvSpPr txBox="1"/>
          <p:nvPr>
            <p:custDataLst>
              <p:tags r:id="rId34"/>
            </p:custDataLst>
          </p:nvPr>
        </p:nvSpPr>
        <p:spPr>
          <a:xfrm>
            <a:off x="8609965" y="3977005"/>
            <a:ext cx="3077845" cy="2399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ct val="0"/>
              </a:spcBef>
              <a:buSzTx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为了四个杂化轨道在空间尽可能远离，使轨道间的排斥最小，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个杂化轨道的伸展方向成什么立体构型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en-US" alt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云形标注 27"/>
          <p:cNvSpPr/>
          <p:nvPr>
            <p:custDataLst>
              <p:tags r:id="rId35"/>
            </p:custDataLst>
          </p:nvPr>
        </p:nvSpPr>
        <p:spPr>
          <a:xfrm>
            <a:off x="6286500" y="5714365"/>
            <a:ext cx="2021840" cy="812165"/>
          </a:xfrm>
          <a:prstGeom prst="cloudCallout">
            <a:avLst>
              <a:gd name="adj1" fmla="val 95445"/>
              <a:gd name="adj2" fmla="val -441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正四面体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 bldLvl="0" animBg="1"/>
      <p:bldP spid="17" grpId="0"/>
      <p:bldP spid="10" grpId="0" bldLvl="0" animBg="1"/>
      <p:bldP spid="15" grpId="0"/>
      <p:bldP spid="16" grpId="0"/>
      <p:bldP spid="19" grpId="0"/>
      <p:bldP spid="43" grpId="2" bldLvl="0" animBg="1"/>
      <p:bldP spid="26" grpId="0"/>
      <p:bldP spid="44" grpId="2" bldLvl="0" animBg="1"/>
      <p:bldP spid="65581" grpId="0" bldLvl="0" animBg="1"/>
      <p:bldP spid="65582" grpId="0" bldLvl="0" animBg="1"/>
      <p:bldP spid="22" grpId="0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7176"/>
          <p:cNvSpPr txBox="1"/>
          <p:nvPr>
            <p:custDataLst>
              <p:tags r:id="rId1"/>
            </p:custDataLst>
          </p:nvPr>
        </p:nvSpPr>
        <p:spPr>
          <a:xfrm>
            <a:off x="1069975" y="-26035"/>
            <a:ext cx="44894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杂化轨道理论</a:t>
            </a: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</a:t>
            </a:r>
            <a:endParaRPr lang="en-US" altLang="zh-CN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24840" y="736600"/>
            <a:ext cx="109601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zh-CN" sz="2800" b="1">
                <a:solidFill>
                  <a:schemeClr val="tx1"/>
                </a:solidFill>
                <a:highlight>
                  <a:srgbClr val="00FF00"/>
                </a:highlight>
                <a:latin typeface="华文新魏" panose="02010800040101010101" charset="-122"/>
                <a:ea typeface="华文新魏" panose="02010800040101010101" charset="-122"/>
                <a:sym typeface="+mn-ea"/>
              </a:rPr>
              <a:t>杂化</a:t>
            </a:r>
            <a:r>
              <a:rPr lang="zh-CN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：在形成分子（化学键）时，由于原子的相互影响，若干不同类型</a:t>
            </a:r>
            <a:r>
              <a:rPr lang="zh-CN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能量相近</a:t>
            </a:r>
            <a:r>
              <a:rPr lang="zh-CN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的原子轨道混合起来，重新组合成一组新轨道的过程。</a:t>
            </a:r>
            <a:endParaRPr lang="zh-CN" altLang="zh-CN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230630" y="2176145"/>
            <a:ext cx="5213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杂化轨道：杂化所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形成的轨道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46810" y="2880995"/>
            <a:ext cx="1251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说明：</a:t>
            </a:r>
            <a:endParaRPr lang="zh-CN" altLang="zh-CN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30053" name="文本框 130052"/>
          <p:cNvSpPr txBox="1"/>
          <p:nvPr>
            <p:custDataLst>
              <p:tags r:id="rId5"/>
            </p:custDataLst>
          </p:nvPr>
        </p:nvSpPr>
        <p:spPr>
          <a:xfrm>
            <a:off x="2251075" y="2970848"/>
            <a:ext cx="42386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）杂化前后轨道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数目不变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2251075" y="3458845"/>
            <a:ext cx="8160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）杂化后轨道</a:t>
            </a:r>
            <a:r>
              <a:rPr lang="zh-CN" altLang="en-US" sz="2800" kern="1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成分、能量、形状、方向发生改变</a:t>
            </a:r>
            <a:endParaRPr lang="zh-CN" altLang="en-US" sz="2800" kern="1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185035" y="4001135"/>
            <a:ext cx="9954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）杂化轨道之间要满足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最小排斥最大夹角原理</a:t>
            </a:r>
            <a:r>
              <a:rPr lang="zh-CN" altLang="en-US" sz="2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使相互间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排斥力最小）</a:t>
            </a:r>
            <a:endParaRPr lang="zh-CN" altLang="en-US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294890" y="4631055"/>
            <a:ext cx="71913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）杂化轨道</a:t>
            </a:r>
            <a:r>
              <a:rPr lang="zh-CN" altLang="en-US" sz="2800">
                <a:solidFill>
                  <a:srgbClr val="FF0000"/>
                </a:solidFill>
                <a:highlight>
                  <a:srgbClr val="00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只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容纳孤电子对</a:t>
            </a:r>
            <a:r>
              <a:rPr lang="zh-CN" altLang="en-US" sz="2800">
                <a:solidFill>
                  <a:srgbClr val="FF0000"/>
                </a:solidFill>
                <a:highlight>
                  <a:srgbClr val="00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形成</a:t>
            </a:r>
            <a:r>
              <a:rPr lang="el-GR" altLang="zh-CN" sz="2800" b="1" smtClean="0">
                <a:solidFill>
                  <a:srgbClr val="FF0000"/>
                </a:solidFill>
                <a:highlight>
                  <a:srgbClr val="00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σ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键</a:t>
            </a:r>
            <a:endParaRPr lang="zh-CN" altLang="en-US" sz="2800" b="1" smtClean="0">
              <a:solidFill>
                <a:srgbClr val="FF0000"/>
              </a:solidFill>
              <a:highlight>
                <a:srgbClr val="00FF00"/>
              </a:highligh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2294890" y="5208905"/>
            <a:ext cx="71913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5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）未参与杂化的</a:t>
            </a:r>
            <a:r>
              <a:rPr lang="en-US" altLang="zh-CN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</a:t>
            </a:r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轨道可用于形成</a:t>
            </a:r>
            <a:r>
              <a:rPr lang="el-GR" altLang="zh-CN" sz="2800" b="1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π</a:t>
            </a:r>
            <a:r>
              <a:rPr lang="zh-CN" altLang="en-US" sz="2800" b="1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键</a:t>
            </a:r>
            <a:endParaRPr lang="zh-CN" altLang="en-US" sz="2800" b="1" smtClean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750060" y="5913755"/>
            <a:ext cx="573913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常见杂化类型：</a:t>
            </a:r>
            <a:r>
              <a:rPr lang="en-US" altLang="zh-CN" sz="2800" err="1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sp</a:t>
            </a:r>
            <a:r>
              <a:rPr lang="zh-CN" altLang="en-US" sz="2800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sp</a:t>
            </a:r>
            <a:r>
              <a:rPr lang="en-US" altLang="zh-CN" sz="2800" baseline="30000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sp</a:t>
            </a:r>
            <a:r>
              <a:rPr lang="en-US" altLang="zh-CN" sz="2800" baseline="30000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chemeClr val="tx1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chemeClr val="tx1"/>
              </a:solidFill>
              <a:highlight>
                <a:srgbClr val="00FF00"/>
              </a:highligh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5" grpId="0"/>
      <p:bldP spid="7" grpId="0"/>
      <p:bldP spid="8" grpId="0"/>
      <p:bldP spid="2" grpId="0"/>
      <p:bldP spid="3" grpId="0"/>
      <p:bldP spid="6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140" y="1184330"/>
            <a:ext cx="6297977" cy="40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516206" y="468650"/>
            <a:ext cx="498592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(1)sp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highlight>
                  <a:srgbClr val="00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正四面体形</a:t>
            </a:r>
            <a:endParaRPr lang="zh-CN" altLang="zh-CN" sz="2800" kern="100">
              <a:highlight>
                <a:srgbClr val="00FF00"/>
              </a:highlight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杂化轨道是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i="1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轨道杂化而成，每个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杂化轨道都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成分，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杂化轨道间的夹角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en-US" altLang="zh-CN" sz="2800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u="sng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空间结构为正四面体形。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zh-CN" altLang="en-US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右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所示。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3283926" y="122822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685619" y="186331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588232" y="3782493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109°28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endParaRPr lang="zh-CN" altLang="en-US" sz="28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256812" y="2194975"/>
          <a:ext cx="6715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8" imgW="673735" imgH="1037590" progId="Word.Document.12">
                  <p:embed/>
                </p:oleObj>
              </mc:Choice>
              <mc:Fallback>
                <p:oleObj name="文档" r:id="rId8" imgW="673735" imgH="10375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6812" y="2194975"/>
                        <a:ext cx="671513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237492" y="2192183"/>
          <a:ext cx="6715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11" imgW="673735" imgH="1039495" progId="Word.Document.12">
                  <p:embed/>
                </p:oleObj>
              </mc:Choice>
              <mc:Fallback>
                <p:oleObj name="文档" r:id="rId11" imgW="673735" imgH="10394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37492" y="2192183"/>
                        <a:ext cx="671513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60" name="Group 20"/>
          <p:cNvGrpSpPr/>
          <p:nvPr>
            <p:custDataLst>
              <p:tags r:id="rId1"/>
            </p:custDataLst>
          </p:nvPr>
        </p:nvGrpSpPr>
        <p:grpSpPr>
          <a:xfrm>
            <a:off x="4007168" y="1037590"/>
            <a:ext cx="2089150" cy="1944688"/>
            <a:chOff x="0" y="0"/>
            <a:chExt cx="1316" cy="1225"/>
          </a:xfrm>
        </p:grpSpPr>
        <p:grpSp>
          <p:nvGrpSpPr>
            <p:cNvPr id="27668" name="Group 21"/>
            <p:cNvGrpSpPr/>
            <p:nvPr>
              <p:custDataLst>
                <p:tags r:id="rId2"/>
              </p:custDataLst>
            </p:nvPr>
          </p:nvGrpSpPr>
          <p:grpSpPr>
            <a:xfrm>
              <a:off x="0" y="0"/>
              <a:ext cx="1316" cy="1225"/>
              <a:chOff x="0" y="0"/>
              <a:chExt cx="1316" cy="1225"/>
            </a:xfrm>
          </p:grpSpPr>
          <p:sp>
            <p:nvSpPr>
              <p:cNvPr id="27669" name="Line 22"/>
              <p:cNvSpPr/>
              <p:nvPr>
                <p:custDataLst>
                  <p:tags r:id="rId3"/>
                </p:custDataLst>
              </p:nvPr>
            </p:nvSpPr>
            <p:spPr>
              <a:xfrm flipH="1" flipV="1">
                <a:off x="682" y="91"/>
                <a:ext cx="0" cy="1134"/>
              </a:xfrm>
              <a:prstGeom prst="line">
                <a:avLst/>
              </a:prstGeom>
              <a:ln w="19050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7670" name="Line 23"/>
              <p:cNvSpPr/>
              <p:nvPr>
                <p:custDataLst>
                  <p:tags r:id="rId4"/>
                </p:custDataLst>
              </p:nvPr>
            </p:nvSpPr>
            <p:spPr>
              <a:xfrm rot="5400000" flipH="1" flipV="1">
                <a:off x="731" y="44"/>
                <a:ext cx="0" cy="1170"/>
              </a:xfrm>
              <a:prstGeom prst="line">
                <a:avLst/>
              </a:prstGeom>
              <a:ln w="19050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7671" name="Line 24"/>
              <p:cNvSpPr/>
              <p:nvPr>
                <p:custDataLst>
                  <p:tags r:id="rId5"/>
                </p:custDataLst>
              </p:nvPr>
            </p:nvSpPr>
            <p:spPr>
              <a:xfrm rot="-7928414" flipV="1">
                <a:off x="646" y="-23"/>
                <a:ext cx="11" cy="1316"/>
              </a:xfrm>
              <a:prstGeom prst="line">
                <a:avLst/>
              </a:prstGeom>
              <a:ln w="19050" cap="flat" cmpd="sng">
                <a:solidFill>
                  <a:srgbClr val="ED7D31"/>
                </a:solidFill>
                <a:prstDash val="sysDash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27672" name="Text Box 2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82" y="1044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x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3" name="Text Box 2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80" y="635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y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4" name="Text Box 2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72" y="0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z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868" name="未知"/>
            <p:cNvSpPr/>
            <p:nvPr>
              <p:custDataLst>
                <p:tags r:id="rId9"/>
              </p:custDataLst>
            </p:nvPr>
          </p:nvSpPr>
          <p:spPr bwMode="auto">
            <a:xfrm rot="13671585">
              <a:off x="378" y="536"/>
              <a:ext cx="293" cy="481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9" name="未知"/>
            <p:cNvSpPr/>
            <p:nvPr>
              <p:custDataLst>
                <p:tags r:id="rId10"/>
              </p:custDataLst>
            </p:nvPr>
          </p:nvSpPr>
          <p:spPr bwMode="auto">
            <a:xfrm rot="13671585" flipV="1">
              <a:off x="690" y="256"/>
              <a:ext cx="293" cy="4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7" name="Text Box 30"/>
            <p:cNvSpPr txBox="1"/>
            <p:nvPr>
              <p:custDataLst>
                <p:tags r:id="rId11"/>
              </p:custDataLst>
            </p:nvPr>
          </p:nvSpPr>
          <p:spPr>
            <a:xfrm>
              <a:off x="771" y="0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51" name="Group 11"/>
          <p:cNvGrpSpPr/>
          <p:nvPr>
            <p:custDataLst>
              <p:tags r:id="rId12"/>
            </p:custDataLst>
          </p:nvPr>
        </p:nvGrpSpPr>
        <p:grpSpPr>
          <a:xfrm>
            <a:off x="6154103" y="1037590"/>
            <a:ext cx="2089150" cy="1944688"/>
            <a:chOff x="0" y="0"/>
            <a:chExt cx="1316" cy="1225"/>
          </a:xfrm>
        </p:grpSpPr>
        <p:sp>
          <p:nvSpPr>
            <p:cNvPr id="27659" name="Line 12"/>
            <p:cNvSpPr/>
            <p:nvPr>
              <p:custDataLst>
                <p:tags r:id="rId13"/>
              </p:custDataLst>
            </p:nvPr>
          </p:nvSpPr>
          <p:spPr>
            <a:xfrm flipH="1" flipV="1">
              <a:off x="682" y="91"/>
              <a:ext cx="0" cy="1134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60" name="Line 13"/>
            <p:cNvSpPr/>
            <p:nvPr>
              <p:custDataLst>
                <p:tags r:id="rId14"/>
              </p:custDataLst>
            </p:nvPr>
          </p:nvSpPr>
          <p:spPr>
            <a:xfrm rot="5400000" flipH="1" flipV="1">
              <a:off x="731" y="44"/>
              <a:ext cx="0" cy="1170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61" name="Line 14"/>
            <p:cNvSpPr/>
            <p:nvPr>
              <p:custDataLst>
                <p:tags r:id="rId15"/>
              </p:custDataLst>
            </p:nvPr>
          </p:nvSpPr>
          <p:spPr>
            <a:xfrm rot="-7928414" flipV="1">
              <a:off x="646" y="-23"/>
              <a:ext cx="11" cy="1316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62" name="Text Box 15"/>
            <p:cNvSpPr txBox="1"/>
            <p:nvPr>
              <p:custDataLst>
                <p:tags r:id="rId16"/>
              </p:custDataLst>
            </p:nvPr>
          </p:nvSpPr>
          <p:spPr>
            <a:xfrm>
              <a:off x="182" y="1044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x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3" name="Text Box 16"/>
            <p:cNvSpPr txBox="1"/>
            <p:nvPr>
              <p:custDataLst>
                <p:tags r:id="rId17"/>
              </p:custDataLst>
            </p:nvPr>
          </p:nvSpPr>
          <p:spPr>
            <a:xfrm>
              <a:off x="1180" y="635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4" name="Text Box 17"/>
            <p:cNvSpPr txBox="1"/>
            <p:nvPr>
              <p:custDataLst>
                <p:tags r:id="rId18"/>
              </p:custDataLst>
            </p:nvPr>
          </p:nvSpPr>
          <p:spPr>
            <a:xfrm>
              <a:off x="772" y="0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8" name="未知"/>
            <p:cNvSpPr/>
            <p:nvPr>
              <p:custDataLst>
                <p:tags r:id="rId19"/>
              </p:custDataLst>
            </p:nvPr>
          </p:nvSpPr>
          <p:spPr bwMode="auto">
            <a:xfrm rot="5400000">
              <a:off x="731" y="393"/>
              <a:ext cx="293" cy="481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9" name="未知"/>
            <p:cNvSpPr/>
            <p:nvPr>
              <p:custDataLst>
                <p:tags r:id="rId20"/>
              </p:custDataLst>
            </p:nvPr>
          </p:nvSpPr>
          <p:spPr bwMode="auto">
            <a:xfrm rot="5400000" flipV="1">
              <a:off x="318" y="400"/>
              <a:ext cx="293" cy="4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71" name="Group 31"/>
          <p:cNvGrpSpPr/>
          <p:nvPr>
            <p:custDataLst>
              <p:tags r:id="rId21"/>
            </p:custDataLst>
          </p:nvPr>
        </p:nvGrpSpPr>
        <p:grpSpPr>
          <a:xfrm>
            <a:off x="8454390" y="1037590"/>
            <a:ext cx="2089150" cy="1944688"/>
            <a:chOff x="0" y="0"/>
            <a:chExt cx="1316" cy="1225"/>
          </a:xfrm>
        </p:grpSpPr>
        <p:sp>
          <p:nvSpPr>
            <p:cNvPr id="27679" name="Line 32"/>
            <p:cNvSpPr/>
            <p:nvPr>
              <p:custDataLst>
                <p:tags r:id="rId22"/>
              </p:custDataLst>
            </p:nvPr>
          </p:nvSpPr>
          <p:spPr>
            <a:xfrm flipH="1" flipV="1">
              <a:off x="682" y="91"/>
              <a:ext cx="0" cy="1134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80" name="Line 33"/>
            <p:cNvSpPr/>
            <p:nvPr>
              <p:custDataLst>
                <p:tags r:id="rId23"/>
              </p:custDataLst>
            </p:nvPr>
          </p:nvSpPr>
          <p:spPr>
            <a:xfrm rot="5400000" flipH="1" flipV="1">
              <a:off x="731" y="44"/>
              <a:ext cx="0" cy="1170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81" name="Line 34"/>
            <p:cNvSpPr/>
            <p:nvPr>
              <p:custDataLst>
                <p:tags r:id="rId24"/>
              </p:custDataLst>
            </p:nvPr>
          </p:nvSpPr>
          <p:spPr>
            <a:xfrm rot="-7928414" flipV="1">
              <a:off x="646" y="-23"/>
              <a:ext cx="11" cy="1316"/>
            </a:xfrm>
            <a:prstGeom prst="line">
              <a:avLst/>
            </a:prstGeom>
            <a:ln w="19050" cap="flat" cmpd="sng">
              <a:solidFill>
                <a:srgbClr val="ED7D31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7682" name="Text Box 35"/>
            <p:cNvSpPr txBox="1"/>
            <p:nvPr>
              <p:custDataLst>
                <p:tags r:id="rId25"/>
              </p:custDataLst>
            </p:nvPr>
          </p:nvSpPr>
          <p:spPr>
            <a:xfrm>
              <a:off x="182" y="1044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x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83" name="Text Box 36"/>
            <p:cNvSpPr txBox="1"/>
            <p:nvPr>
              <p:custDataLst>
                <p:tags r:id="rId26"/>
              </p:custDataLst>
            </p:nvPr>
          </p:nvSpPr>
          <p:spPr>
            <a:xfrm>
              <a:off x="1180" y="635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84" name="Text Box 37"/>
            <p:cNvSpPr txBox="1"/>
            <p:nvPr>
              <p:custDataLst>
                <p:tags r:id="rId27"/>
              </p:custDataLst>
            </p:nvPr>
          </p:nvSpPr>
          <p:spPr>
            <a:xfrm>
              <a:off x="772" y="0"/>
              <a:ext cx="90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z 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8" name="未知"/>
            <p:cNvSpPr/>
            <p:nvPr>
              <p:custDataLst>
                <p:tags r:id="rId28"/>
              </p:custDataLst>
            </p:nvPr>
          </p:nvSpPr>
          <p:spPr bwMode="auto">
            <a:xfrm>
              <a:off x="538" y="194"/>
              <a:ext cx="293" cy="481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9" name="未知"/>
            <p:cNvSpPr/>
            <p:nvPr>
              <p:custDataLst>
                <p:tags r:id="rId29"/>
              </p:custDataLst>
            </p:nvPr>
          </p:nvSpPr>
          <p:spPr bwMode="auto">
            <a:xfrm flipV="1">
              <a:off x="538" y="612"/>
              <a:ext cx="293" cy="48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30"/>
            </p:custDataLst>
          </p:nvPr>
        </p:nvGrpSpPr>
        <p:grpSpPr>
          <a:xfrm>
            <a:off x="1620520" y="1110615"/>
            <a:ext cx="2100580" cy="1945005"/>
            <a:chOff x="2915" y="1215"/>
            <a:chExt cx="3308" cy="3063"/>
          </a:xfrm>
        </p:grpSpPr>
        <p:grpSp>
          <p:nvGrpSpPr>
            <p:cNvPr id="4" name="Group 40"/>
            <p:cNvGrpSpPr/>
            <p:nvPr>
              <p:custDataLst>
                <p:tags r:id="rId31"/>
              </p:custDataLst>
            </p:nvPr>
          </p:nvGrpSpPr>
          <p:grpSpPr>
            <a:xfrm>
              <a:off x="2915" y="1215"/>
              <a:ext cx="3308" cy="3063"/>
              <a:chOff x="-7" y="0"/>
              <a:chExt cx="1323" cy="1225"/>
            </a:xfrm>
          </p:grpSpPr>
          <p:sp>
            <p:nvSpPr>
              <p:cNvPr id="5" name="Line 41"/>
              <p:cNvSpPr/>
              <p:nvPr>
                <p:custDataLst>
                  <p:tags r:id="rId32"/>
                </p:custDataLst>
              </p:nvPr>
            </p:nvSpPr>
            <p:spPr>
              <a:xfrm flipH="1" flipV="1">
                <a:off x="682" y="91"/>
                <a:ext cx="0" cy="1134"/>
              </a:xfrm>
              <a:prstGeom prst="line">
                <a:avLst/>
              </a:prstGeom>
              <a:ln w="28575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6" name="Line 42"/>
              <p:cNvSpPr/>
              <p:nvPr>
                <p:custDataLst>
                  <p:tags r:id="rId33"/>
                </p:custDataLst>
              </p:nvPr>
            </p:nvSpPr>
            <p:spPr>
              <a:xfrm rot="5400000" flipH="1" flipV="1">
                <a:off x="731" y="44"/>
                <a:ext cx="0" cy="1170"/>
              </a:xfrm>
              <a:prstGeom prst="line">
                <a:avLst/>
              </a:prstGeom>
              <a:ln w="28575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7" name="Line 43"/>
              <p:cNvSpPr/>
              <p:nvPr>
                <p:custDataLst>
                  <p:tags r:id="rId34"/>
                </p:custDataLst>
              </p:nvPr>
            </p:nvSpPr>
            <p:spPr>
              <a:xfrm rot="-7928414" flipV="1">
                <a:off x="646" y="-23"/>
                <a:ext cx="11" cy="1316"/>
              </a:xfrm>
              <a:prstGeom prst="line">
                <a:avLst/>
              </a:prstGeom>
              <a:ln w="28575" cap="flat" cmpd="sng">
                <a:solidFill>
                  <a:srgbClr val="ED7D3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9" name="Text Box 45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82" y="1044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x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Text Box 46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180" y="635"/>
                <a:ext cx="9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y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Text Box 47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738" y="0"/>
                <a:ext cx="185" cy="1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z </a:t>
                </a:r>
                <a:endParaRPr lang="en-US" altLang="zh-CN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2" name="图片 11" descr="ddcaf3fdd7355a94e8e7bd30d613b4c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9"/>
            <a:srcRect l="65215" t="80796" r="12710" b="9019"/>
            <a:stretch>
              <a:fillRect/>
            </a:stretch>
          </p:blipFill>
          <p:spPr>
            <a:xfrm>
              <a:off x="4187" y="2318"/>
              <a:ext cx="902" cy="90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  <p:grpSp>
        <p:nvGrpSpPr>
          <p:cNvPr id="35842" name="Group 2"/>
          <p:cNvGrpSpPr/>
          <p:nvPr>
            <p:custDataLst>
              <p:tags r:id="rId40"/>
            </p:custDataLst>
          </p:nvPr>
        </p:nvGrpSpPr>
        <p:grpSpPr>
          <a:xfrm>
            <a:off x="8825231" y="3499168"/>
            <a:ext cx="2162175" cy="2233612"/>
            <a:chOff x="0" y="0"/>
            <a:chExt cx="1362" cy="1407"/>
          </a:xfrm>
        </p:grpSpPr>
        <p:sp>
          <p:nvSpPr>
            <p:cNvPr id="35843" name="未知"/>
            <p:cNvSpPr/>
            <p:nvPr>
              <p:custDataLst>
                <p:tags r:id="rId41"/>
              </p:custDataLst>
            </p:nvPr>
          </p:nvSpPr>
          <p:spPr bwMode="auto">
            <a:xfrm rot="20216982" flipH="1" flipV="1">
              <a:off x="680" y="681"/>
              <a:ext cx="137" cy="278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4" name="未知"/>
            <p:cNvSpPr/>
            <p:nvPr>
              <p:custDataLst>
                <p:tags r:id="rId42"/>
              </p:custDataLst>
            </p:nvPr>
          </p:nvSpPr>
          <p:spPr bwMode="auto">
            <a:xfrm rot="6929607" flipH="1" flipV="1">
              <a:off x="494" y="509"/>
              <a:ext cx="132" cy="218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5" name="未知"/>
            <p:cNvSpPr/>
            <p:nvPr>
              <p:custDataLst>
                <p:tags r:id="rId43"/>
              </p:custDataLst>
            </p:nvPr>
          </p:nvSpPr>
          <p:spPr bwMode="auto">
            <a:xfrm rot="14328831" flipV="1">
              <a:off x="731" y="485"/>
              <a:ext cx="116" cy="227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6" name="未知"/>
            <p:cNvSpPr/>
            <p:nvPr>
              <p:custDataLst>
                <p:tags r:id="rId44"/>
              </p:custDataLst>
            </p:nvPr>
          </p:nvSpPr>
          <p:spPr bwMode="auto">
            <a:xfrm>
              <a:off x="499" y="0"/>
              <a:ext cx="338" cy="77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7" name="未知"/>
            <p:cNvSpPr/>
            <p:nvPr>
              <p:custDataLst>
                <p:tags r:id="rId45"/>
              </p:custDataLst>
            </p:nvPr>
          </p:nvSpPr>
          <p:spPr bwMode="auto">
            <a:xfrm rot="15655637" flipH="1">
              <a:off x="217" y="418"/>
              <a:ext cx="338" cy="77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8" name="未知"/>
            <p:cNvSpPr/>
            <p:nvPr>
              <p:custDataLst>
                <p:tags r:id="rId46"/>
              </p:custDataLst>
            </p:nvPr>
          </p:nvSpPr>
          <p:spPr bwMode="auto">
            <a:xfrm rot="6246498">
              <a:off x="807" y="418"/>
              <a:ext cx="338" cy="77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9" name="未知"/>
            <p:cNvSpPr/>
            <p:nvPr>
              <p:custDataLst>
                <p:tags r:id="rId47"/>
              </p:custDataLst>
            </p:nvPr>
          </p:nvSpPr>
          <p:spPr bwMode="auto">
            <a:xfrm rot="12389915">
              <a:off x="363" y="635"/>
              <a:ext cx="338" cy="772"/>
            </a:xfrm>
            <a:custGeom>
              <a:avLst/>
              <a:gdLst>
                <a:gd name="T0" fmla="*/ 13 w 436"/>
                <a:gd name="T1" fmla="*/ 374 h 783"/>
                <a:gd name="T2" fmla="*/ 21 w 436"/>
                <a:gd name="T3" fmla="*/ 166 h 783"/>
                <a:gd name="T4" fmla="*/ 138 w 436"/>
                <a:gd name="T5" fmla="*/ 24 h 783"/>
                <a:gd name="T6" fmla="*/ 298 w 436"/>
                <a:gd name="T7" fmla="*/ 23 h 783"/>
                <a:gd name="T8" fmla="*/ 415 w 436"/>
                <a:gd name="T9" fmla="*/ 148 h 783"/>
                <a:gd name="T10" fmla="*/ 424 w 436"/>
                <a:gd name="T11" fmla="*/ 365 h 783"/>
                <a:gd name="T12" fmla="*/ 355 w 436"/>
                <a:gd name="T13" fmla="*/ 591 h 783"/>
                <a:gd name="T14" fmla="*/ 230 w 436"/>
                <a:gd name="T15" fmla="*/ 742 h 783"/>
                <a:gd name="T16" fmla="*/ 221 w 436"/>
                <a:gd name="T17" fmla="*/ 758 h 783"/>
                <a:gd name="T18" fmla="*/ 79 w 436"/>
                <a:gd name="T19" fmla="*/ 591 h 783"/>
                <a:gd name="T20" fmla="*/ 13 w 436"/>
                <a:gd name="T21" fmla="*/ 37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783">
                  <a:moveTo>
                    <a:pt x="13" y="374"/>
                  </a:moveTo>
                  <a:cubicBezTo>
                    <a:pt x="3" y="303"/>
                    <a:pt x="0" y="224"/>
                    <a:pt x="21" y="166"/>
                  </a:cubicBezTo>
                  <a:cubicBezTo>
                    <a:pt x="42" y="108"/>
                    <a:pt x="92" y="48"/>
                    <a:pt x="138" y="24"/>
                  </a:cubicBezTo>
                  <a:cubicBezTo>
                    <a:pt x="184" y="0"/>
                    <a:pt x="252" y="2"/>
                    <a:pt x="298" y="23"/>
                  </a:cubicBezTo>
                  <a:cubicBezTo>
                    <a:pt x="344" y="44"/>
                    <a:pt x="394" y="91"/>
                    <a:pt x="415" y="148"/>
                  </a:cubicBezTo>
                  <a:cubicBezTo>
                    <a:pt x="436" y="205"/>
                    <a:pt x="434" y="291"/>
                    <a:pt x="424" y="365"/>
                  </a:cubicBezTo>
                  <a:cubicBezTo>
                    <a:pt x="414" y="439"/>
                    <a:pt x="387" y="528"/>
                    <a:pt x="355" y="591"/>
                  </a:cubicBezTo>
                  <a:cubicBezTo>
                    <a:pt x="323" y="654"/>
                    <a:pt x="252" y="714"/>
                    <a:pt x="230" y="742"/>
                  </a:cubicBezTo>
                  <a:cubicBezTo>
                    <a:pt x="208" y="770"/>
                    <a:pt x="246" y="783"/>
                    <a:pt x="221" y="758"/>
                  </a:cubicBezTo>
                  <a:cubicBezTo>
                    <a:pt x="196" y="733"/>
                    <a:pt x="114" y="655"/>
                    <a:pt x="79" y="591"/>
                  </a:cubicBezTo>
                  <a:cubicBezTo>
                    <a:pt x="44" y="527"/>
                    <a:pt x="24" y="445"/>
                    <a:pt x="13" y="3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850" name="Text Box 10"/>
          <p:cNvSpPr txBox="1"/>
          <p:nvPr>
            <p:custDataLst>
              <p:tags r:id="rId48"/>
            </p:custDataLst>
          </p:nvPr>
        </p:nvSpPr>
        <p:spPr>
          <a:xfrm>
            <a:off x="1458279" y="3557906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碳原子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sp</a:t>
            </a:r>
            <a:r>
              <a:rPr lang="en-US" altLang="zh-CN" sz="2800" b="1" baseline="3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杂化轨道的形成过程 </a:t>
            </a:r>
            <a:endParaRPr lang="zh-CN" altLang="en-US" sz="2800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5903" name="Text Box 63"/>
          <p:cNvSpPr txBox="1"/>
          <p:nvPr>
            <p:custDataLst>
              <p:tags r:id="rId49"/>
            </p:custDataLst>
          </p:nvPr>
        </p:nvSpPr>
        <p:spPr>
          <a:xfrm>
            <a:off x="1168400" y="4451985"/>
            <a:ext cx="66573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sp</a:t>
            </a:r>
            <a:r>
              <a:rPr lang="en-US" altLang="zh-CN" sz="24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杂化轨道由1个s轨道和3个p轨道杂化而得到四个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sp</a:t>
            </a:r>
            <a:r>
              <a:rPr lang="en-US" altLang="zh-CN" sz="24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杂化轨道，轨道数目不变，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但能量、空间分布均一化。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个杂化轨道在</a:t>
            </a:r>
            <a:r>
              <a:rPr lang="zh-CN" altLang="en-US" sz="24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空间分布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呈正四面体，互成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109º28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′</a:t>
            </a:r>
            <a:endParaRPr lang="en-US" altLang="zh-CN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7704" name="Line 57"/>
          <p:cNvSpPr/>
          <p:nvPr>
            <p:custDataLst>
              <p:tags r:id="rId50"/>
            </p:custDataLst>
          </p:nvPr>
        </p:nvSpPr>
        <p:spPr>
          <a:xfrm>
            <a:off x="8818564" y="4846639"/>
            <a:ext cx="576262" cy="792162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7705" name="Line 58"/>
          <p:cNvSpPr/>
          <p:nvPr>
            <p:custDataLst>
              <p:tags r:id="rId51"/>
            </p:custDataLst>
          </p:nvPr>
        </p:nvSpPr>
        <p:spPr>
          <a:xfrm flipH="1">
            <a:off x="8818564" y="3478214"/>
            <a:ext cx="1079500" cy="1368425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7706" name="Line 59"/>
          <p:cNvSpPr/>
          <p:nvPr>
            <p:custDataLst>
              <p:tags r:id="rId52"/>
            </p:custDataLst>
          </p:nvPr>
        </p:nvSpPr>
        <p:spPr>
          <a:xfrm flipV="1">
            <a:off x="9394826" y="4989514"/>
            <a:ext cx="1584325" cy="649287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7707" name="Line 60"/>
          <p:cNvSpPr/>
          <p:nvPr>
            <p:custDataLst>
              <p:tags r:id="rId53"/>
            </p:custDataLst>
          </p:nvPr>
        </p:nvSpPr>
        <p:spPr>
          <a:xfrm flipH="1" flipV="1">
            <a:off x="9898064" y="3478214"/>
            <a:ext cx="1081087" cy="1511300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7708" name="Line 61"/>
          <p:cNvSpPr/>
          <p:nvPr>
            <p:custDataLst>
              <p:tags r:id="rId54"/>
            </p:custDataLst>
          </p:nvPr>
        </p:nvSpPr>
        <p:spPr>
          <a:xfrm flipH="1">
            <a:off x="9394826" y="3478214"/>
            <a:ext cx="503237" cy="2160587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7709" name="Line 62"/>
          <p:cNvSpPr/>
          <p:nvPr>
            <p:custDataLst>
              <p:tags r:id="rId55"/>
            </p:custDataLst>
          </p:nvPr>
        </p:nvSpPr>
        <p:spPr>
          <a:xfrm>
            <a:off x="8818564" y="4846639"/>
            <a:ext cx="2160587" cy="142875"/>
          </a:xfrm>
          <a:prstGeom prst="line">
            <a:avLst/>
          </a:prstGeom>
          <a:ln w="28575" cap="flat" cmpd="sng">
            <a:solidFill>
              <a:schemeClr val="folHlink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6698" name="Text Box 77"/>
          <p:cNvSpPr/>
          <p:nvPr>
            <p:custDataLst>
              <p:tags r:id="rId56"/>
            </p:custDataLst>
          </p:nvPr>
        </p:nvSpPr>
        <p:spPr>
          <a:xfrm>
            <a:off x="1458595" y="0"/>
            <a:ext cx="34366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  <a:buFont typeface="Times New Roman" panose="02020603050405020304" pitchFamily="18" charset="0"/>
            </a:pPr>
            <a:r>
              <a:rPr lang="en-US" altLang="zh-CN" sz="3200" b="1">
                <a:solidFill>
                  <a:schemeClr val="tx1"/>
                </a:solidFill>
                <a:ea typeface="幼圆" panose="02010509060101010101" pitchFamily="49" charset="-122"/>
              </a:rPr>
              <a:t>CH</a:t>
            </a:r>
            <a:r>
              <a:rPr lang="en-US" altLang="zh-CN" sz="3200" b="1" baseline="-25000">
                <a:solidFill>
                  <a:schemeClr val="tx1"/>
                </a:solidFill>
                <a:ea typeface="幼圆" panose="02010509060101010101" pitchFamily="49" charset="-122"/>
              </a:rPr>
              <a:t>4</a:t>
            </a:r>
            <a:r>
              <a:rPr lang="zh-CN" altLang="zh-CN" sz="3200" b="1">
                <a:solidFill>
                  <a:schemeClr val="tx1"/>
                </a:solidFill>
                <a:ea typeface="幼圆" panose="02010509060101010101" pitchFamily="49" charset="-122"/>
              </a:rPr>
              <a:t>的成键过程</a:t>
            </a:r>
            <a:endParaRPr lang="zh-CN" altLang="zh-CN" sz="3200" b="1">
              <a:solidFill>
                <a:schemeClr val="tx1"/>
              </a:solidFill>
              <a:ea typeface="幼圆" panose="02010509060101010101" pitchFamily="49" charset="-122"/>
            </a:endParaRPr>
          </a:p>
        </p:txBody>
      </p:sp>
    </p:spTree>
    <p:custDataLst>
      <p:tags r:id="rId5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64583 0.00472222 L 0.0773958 0.00166667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 -0.000185185 L -0.0983854 0.00324074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375 0 L -0.288542 0.00157407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2188 -0.0062037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3" grpId="0"/>
      <p:bldP spid="358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8160" y="3912235"/>
            <a:ext cx="8044180" cy="563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AB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SiF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+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SO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2-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PO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3-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SiO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4-</a:t>
            </a:r>
            <a:endParaRPr lang="en-US" altLang="zh-CN" sz="2800" b="1" baseline="300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90295" y="2769870"/>
            <a:ext cx="5058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AB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 N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PCl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NF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O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+</a:t>
            </a:r>
            <a:endParaRPr lang="en-US" altLang="zh-CN" sz="2800" b="1" baseline="300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174750" y="1821815"/>
            <a:ext cx="4218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AB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O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S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</a:t>
            </a:r>
            <a:r>
              <a:rPr lang="en-US" altLang="zh-CN" sz="28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-</a:t>
            </a:r>
            <a:endParaRPr lang="en-US" altLang="zh-CN" sz="2800" b="1" baseline="300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22315" y="747395"/>
            <a:ext cx="2098040" cy="1402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9658985" y="126428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杂化轨道</a:t>
            </a:r>
            <a:r>
              <a:rPr lang="zh-CN" altLang="en-US" b="1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数</a:t>
            </a:r>
            <a:endParaRPr lang="zh-CN" altLang="en-US" b="1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7"/>
            </p:custDataLst>
          </p:nvPr>
        </p:nvSpPr>
        <p:spPr>
          <a:xfrm>
            <a:off x="8104505" y="1883410"/>
            <a:ext cx="820420" cy="460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2+2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8104505" y="2852420"/>
            <a:ext cx="820420" cy="460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1+3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8104505" y="3998595"/>
            <a:ext cx="820420" cy="460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0+4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8" name="椭圆 37"/>
          <p:cNvSpPr/>
          <p:nvPr>
            <p:custDataLst>
              <p:tags r:id="rId10"/>
            </p:custDataLst>
          </p:nvPr>
        </p:nvSpPr>
        <p:spPr>
          <a:xfrm>
            <a:off x="9805670" y="1687195"/>
            <a:ext cx="636270" cy="6254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</a:rPr>
              <a:t>4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>
            <p:custDataLst>
              <p:tags r:id="rId11"/>
            </p:custDataLst>
          </p:nvPr>
        </p:nvSpPr>
        <p:spPr>
          <a:xfrm>
            <a:off x="9805670" y="2769870"/>
            <a:ext cx="636270" cy="6254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</a:rPr>
              <a:t>4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40" name="椭圆 39"/>
          <p:cNvSpPr/>
          <p:nvPr>
            <p:custDataLst>
              <p:tags r:id="rId12"/>
            </p:custDataLst>
          </p:nvPr>
        </p:nvSpPr>
        <p:spPr>
          <a:xfrm>
            <a:off x="9805670" y="3912235"/>
            <a:ext cx="636270" cy="6254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chemeClr val="tx1"/>
                </a:solidFill>
              </a:rPr>
              <a:t>4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41" name="Text Box 11"/>
          <p:cNvSpPr txBox="1"/>
          <p:nvPr>
            <p:custDataLst>
              <p:tags r:id="rId13"/>
            </p:custDataLst>
          </p:nvPr>
        </p:nvSpPr>
        <p:spPr>
          <a:xfrm>
            <a:off x="518160" y="5144770"/>
            <a:ext cx="102146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1780" indent="-271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3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6180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82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6477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BF</a:t>
            </a:r>
            <a:r>
              <a:rPr lang="en-US" altLang="zh-CN" sz="2800" b="1" baseline="-25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N</a:t>
            </a:r>
            <a:r>
              <a:rPr lang="en-US" altLang="zh-CN" sz="2800" b="1">
                <a:solidFill>
                  <a:schemeClr val="tx1"/>
                </a:solidFill>
                <a:ea typeface="幼圆" panose="02010509060101010101" pitchFamily="49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ea typeface="幼圆" panose="02010509060101010101" pitchFamily="49" charset="-122"/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ea typeface="幼圆" panose="02010509060101010101" pitchFamily="49" charset="-122"/>
                <a:sym typeface="+mn-ea"/>
              </a:rPr>
              <a:t>PCl</a:t>
            </a:r>
            <a:r>
              <a:rPr lang="en-US" altLang="zh-CN" sz="2800" b="1" baseline="-25000">
                <a:solidFill>
                  <a:schemeClr val="tx1"/>
                </a:solidFill>
                <a:ea typeface="幼圆" panose="02010509060101010101" pitchFamily="49" charset="-122"/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N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800" b="1" baseline="-25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，都是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AB</a:t>
            </a:r>
            <a:r>
              <a:rPr lang="en-US" altLang="zh-CN" sz="2800" b="1" baseline="-25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型，为什么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BF</a:t>
            </a:r>
            <a:r>
              <a:rPr lang="en-US" altLang="zh-CN" sz="2800" b="1" baseline="-25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形成平面三角形结构呢？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椭圆形标注 3"/>
          <p:cNvSpPr/>
          <p:nvPr>
            <p:custDataLst>
              <p:tags r:id="rId14"/>
            </p:custDataLst>
          </p:nvPr>
        </p:nvSpPr>
        <p:spPr>
          <a:xfrm>
            <a:off x="855345" y="407670"/>
            <a:ext cx="2166620" cy="856615"/>
          </a:xfrm>
          <a:prstGeom prst="wedgeEllipseCallout">
            <a:avLst>
              <a:gd name="adj1" fmla="val 33880"/>
              <a:gd name="adj2" fmla="val 801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sp</a:t>
            </a:r>
            <a:r>
              <a:rPr lang="en-US" altLang="zh-CN" sz="32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zh-CN" altLang="zh-CN" sz="32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杂化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" grpId="0"/>
      <p:bldP spid="33" grpId="0"/>
      <p:bldP spid="34" grpId="0" bldLvl="0" animBg="1"/>
      <p:bldP spid="38" grpId="0" bldLvl="0" animBg="1"/>
      <p:bldP spid="35" grpId="0" bldLvl="0" animBg="1"/>
      <p:bldP spid="39" grpId="0" bldLvl="0" animBg="1"/>
      <p:bldP spid="36" grpId="0" bldLvl="0" animBg="1"/>
      <p:bldP spid="40" grpId="0" bldLvl="0" animBg="1"/>
      <p:bldP spid="4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5541"/>
</p:tagLst>
</file>

<file path=ppt/tags/tag101.xml><?xml version="1.0" encoding="utf-8"?>
<p:tagLst xmlns:p="http://schemas.openxmlformats.org/presentationml/2006/main">
  <p:tag name="AS_UNIQUEID" val="5542"/>
</p:tagLst>
</file>

<file path=ppt/tags/tag102.xml><?xml version="1.0" encoding="utf-8"?>
<p:tagLst xmlns:p="http://schemas.openxmlformats.org/presentationml/2006/main">
  <p:tag name="AS_UNIQUEID" val="5543"/>
</p:tagLst>
</file>

<file path=ppt/tags/tag103.xml><?xml version="1.0" encoding="utf-8"?>
<p:tagLst xmlns:p="http://schemas.openxmlformats.org/presentationml/2006/main">
  <p:tag name="AS_UNIQUEID" val="5544"/>
</p:tagLst>
</file>

<file path=ppt/tags/tag104.xml><?xml version="1.0" encoding="utf-8"?>
<p:tagLst xmlns:p="http://schemas.openxmlformats.org/presentationml/2006/main">
  <p:tag name="AS_UNIQUEID" val="5545"/>
</p:tagLst>
</file>

<file path=ppt/tags/tag105.xml><?xml version="1.0" encoding="utf-8"?>
<p:tagLst xmlns:p="http://schemas.openxmlformats.org/presentationml/2006/main">
  <p:tag name="AS_UNIQUEID" val="5546"/>
</p:tagLst>
</file>

<file path=ppt/tags/tag106.xml><?xml version="1.0" encoding="utf-8"?>
<p:tagLst xmlns:p="http://schemas.openxmlformats.org/presentationml/2006/main">
  <p:tag name="AS_UNIQUEID" val="5547"/>
</p:tagLst>
</file>

<file path=ppt/tags/tag107.xml><?xml version="1.0" encoding="utf-8"?>
<p:tagLst xmlns:p="http://schemas.openxmlformats.org/presentationml/2006/main">
  <p:tag name="AS_UNIQUEID" val="5548"/>
</p:tagLst>
</file>

<file path=ppt/tags/tag108.xml><?xml version="1.0" encoding="utf-8"?>
<p:tagLst xmlns:p="http://schemas.openxmlformats.org/presentationml/2006/main">
  <p:tag name="AS_UNIQUEID" val="2091"/>
</p:tagLst>
</file>

<file path=ppt/tags/tag109.xml><?xml version="1.0" encoding="utf-8"?>
<p:tagLst xmlns:p="http://schemas.openxmlformats.org/presentationml/2006/main">
  <p:tag name="AS_UNIQUEID" val="209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2093"/>
</p:tagLst>
</file>

<file path=ppt/tags/tag111.xml><?xml version="1.0" encoding="utf-8"?>
<p:tagLst xmlns:p="http://schemas.openxmlformats.org/presentationml/2006/main">
  <p:tag name="AS_UNIQUEID" val="2094"/>
</p:tagLst>
</file>

<file path=ppt/tags/tag112.xml><?xml version="1.0" encoding="utf-8"?>
<p:tagLst xmlns:p="http://schemas.openxmlformats.org/presentationml/2006/main">
  <p:tag name="AS_UNIQUEID" val="2095"/>
</p:tagLst>
</file>

<file path=ppt/tags/tag113.xml><?xml version="1.0" encoding="utf-8"?>
<p:tagLst xmlns:p="http://schemas.openxmlformats.org/presentationml/2006/main">
  <p:tag name="AS_UNIQUEID" val="5404"/>
</p:tagLst>
</file>

<file path=ppt/tags/tag114.xml><?xml version="1.0" encoding="utf-8"?>
<p:tagLst xmlns:p="http://schemas.openxmlformats.org/presentationml/2006/main">
  <p:tag name="AS_UNIQUEID" val="5550"/>
</p:tagLst>
</file>

<file path=ppt/tags/tag115.xml><?xml version="1.0" encoding="utf-8"?>
<p:tagLst xmlns:p="http://schemas.openxmlformats.org/presentationml/2006/main">
  <p:tag name="AS_UNIQUEID" val="5551"/>
</p:tagLst>
</file>

<file path=ppt/tags/tag116.xml><?xml version="1.0" encoding="utf-8"?>
<p:tagLst xmlns:p="http://schemas.openxmlformats.org/presentationml/2006/main">
  <p:tag name="AS_UNIQUEID" val="5552"/>
</p:tagLst>
</file>

<file path=ppt/tags/tag117.xml><?xml version="1.0" encoding="utf-8"?>
<p:tagLst xmlns:p="http://schemas.openxmlformats.org/presentationml/2006/main">
  <p:tag name="AS_UNIQUEID" val="5553"/>
</p:tagLst>
</file>

<file path=ppt/tags/tag118.xml><?xml version="1.0" encoding="utf-8"?>
<p:tagLst xmlns:p="http://schemas.openxmlformats.org/presentationml/2006/main">
  <p:tag name="AS_UNIQUEID" val="5554"/>
</p:tagLst>
</file>

<file path=ppt/tags/tag119.xml><?xml version="1.0" encoding="utf-8"?>
<p:tagLst xmlns:p="http://schemas.openxmlformats.org/presentationml/2006/main">
  <p:tag name="AS_UNIQUEID" val="555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5556"/>
</p:tagLst>
</file>

<file path=ppt/tags/tag121.xml><?xml version="1.0" encoding="utf-8"?>
<p:tagLst xmlns:p="http://schemas.openxmlformats.org/presentationml/2006/main">
  <p:tag name="AS_UNIQUEID" val="5557"/>
</p:tagLst>
</file>

<file path=ppt/tags/tag122.xml><?xml version="1.0" encoding="utf-8"?>
<p:tagLst xmlns:p="http://schemas.openxmlformats.org/presentationml/2006/main">
  <p:tag name="AS_UNIQUEID" val="5558"/>
</p:tagLst>
</file>

<file path=ppt/tags/tag123.xml><?xml version="1.0" encoding="utf-8"?>
<p:tagLst xmlns:p="http://schemas.openxmlformats.org/presentationml/2006/main">
  <p:tag name="AS_UNIQUEID" val="5559"/>
</p:tagLst>
</file>

<file path=ppt/tags/tag124.xml><?xml version="1.0" encoding="utf-8"?>
<p:tagLst xmlns:p="http://schemas.openxmlformats.org/presentationml/2006/main">
  <p:tag name="AS_UNIQUEID" val="5561"/>
</p:tagLst>
</file>

<file path=ppt/tags/tag125.xml><?xml version="1.0" encoding="utf-8"?>
<p:tagLst xmlns:p="http://schemas.openxmlformats.org/presentationml/2006/main">
  <p:tag name="AS_UNIQUEID" val="5562"/>
</p:tagLst>
</file>

<file path=ppt/tags/tag126.xml><?xml version="1.0" encoding="utf-8"?>
<p:tagLst xmlns:p="http://schemas.openxmlformats.org/presentationml/2006/main">
  <p:tag name="AS_UNIQUEID" val="5563"/>
</p:tagLst>
</file>

<file path=ppt/tags/tag127.xml><?xml version="1.0" encoding="utf-8"?>
<p:tagLst xmlns:p="http://schemas.openxmlformats.org/presentationml/2006/main">
  <p:tag name="AS_UNIQUEID" val="5564"/>
</p:tagLst>
</file>

<file path=ppt/tags/tag128.xml><?xml version="1.0" encoding="utf-8"?>
<p:tagLst xmlns:p="http://schemas.openxmlformats.org/presentationml/2006/main">
  <p:tag name="AS_UNIQUEID" val="5565"/>
</p:tagLst>
</file>

<file path=ppt/tags/tag129.xml><?xml version="1.0" encoding="utf-8"?>
<p:tagLst xmlns:p="http://schemas.openxmlformats.org/presentationml/2006/main">
  <p:tag name="AS_UNIQUEID" val="556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5567"/>
</p:tagLst>
</file>

<file path=ppt/tags/tag131.xml><?xml version="1.0" encoding="utf-8"?>
<p:tagLst xmlns:p="http://schemas.openxmlformats.org/presentationml/2006/main">
  <p:tag name="AS_UNIQUEID" val="5572"/>
</p:tagLst>
</file>

<file path=ppt/tags/tag132.xml><?xml version="1.0" encoding="utf-8"?>
<p:tagLst xmlns:p="http://schemas.openxmlformats.org/presentationml/2006/main">
  <p:tag name="AS_UNIQUEID" val="5573"/>
</p:tagLst>
</file>

<file path=ppt/tags/tag133.xml><?xml version="1.0" encoding="utf-8"?>
<p:tagLst xmlns:p="http://schemas.openxmlformats.org/presentationml/2006/main">
  <p:tag name="AS_UNIQUEID" val="5574"/>
</p:tagLst>
</file>

<file path=ppt/tags/tag134.xml><?xml version="1.0" encoding="utf-8"?>
<p:tagLst xmlns:p="http://schemas.openxmlformats.org/presentationml/2006/main">
  <p:tag name="AS_UNIQUEID" val="5575"/>
</p:tagLst>
</file>

<file path=ppt/tags/tag135.xml><?xml version="1.0" encoding="utf-8"?>
<p:tagLst xmlns:p="http://schemas.openxmlformats.org/presentationml/2006/main">
  <p:tag name="AS_UNIQUEID" val="5576"/>
</p:tagLst>
</file>

<file path=ppt/tags/tag136.xml><?xml version="1.0" encoding="utf-8"?>
<p:tagLst xmlns:p="http://schemas.openxmlformats.org/presentationml/2006/main">
  <p:tag name="AS_UNIQUEID" val="5577"/>
</p:tagLst>
</file>

<file path=ppt/tags/tag137.xml><?xml version="1.0" encoding="utf-8"?>
<p:tagLst xmlns:p="http://schemas.openxmlformats.org/presentationml/2006/main">
  <p:tag name="AS_UNIQUEID" val="5578"/>
</p:tagLst>
</file>

<file path=ppt/tags/tag138.xml><?xml version="1.0" encoding="utf-8"?>
<p:tagLst xmlns:p="http://schemas.openxmlformats.org/presentationml/2006/main">
  <p:tag name="AS_UNIQUEID" val="5579"/>
</p:tagLst>
</file>

<file path=ppt/tags/tag139.xml><?xml version="1.0" encoding="utf-8"?>
<p:tagLst xmlns:p="http://schemas.openxmlformats.org/presentationml/2006/main">
  <p:tag name="AS_UNIQUEID" val="558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5581"/>
</p:tagLst>
</file>

<file path=ppt/tags/tag141.xml><?xml version="1.0" encoding="utf-8"?>
<p:tagLst xmlns:p="http://schemas.openxmlformats.org/presentationml/2006/main">
  <p:tag name="AS_UNIQUEID" val="5582"/>
</p:tagLst>
</file>

<file path=ppt/tags/tag142.xml><?xml version="1.0" encoding="utf-8"?>
<p:tagLst xmlns:p="http://schemas.openxmlformats.org/presentationml/2006/main">
  <p:tag name="AS_UNIQUEID" val="5583"/>
</p:tagLst>
</file>

<file path=ppt/tags/tag143.xml><?xml version="1.0" encoding="utf-8"?>
<p:tagLst xmlns:p="http://schemas.openxmlformats.org/presentationml/2006/main">
  <p:tag name="AS_UNIQUEID" val="5584"/>
</p:tagLst>
</file>

<file path=ppt/tags/tag144.xml><?xml version="1.0" encoding="utf-8"?>
<p:tagLst xmlns:p="http://schemas.openxmlformats.org/presentationml/2006/main">
  <p:tag name="AS_UNIQUEID" val="5585"/>
</p:tagLst>
</file>

<file path=ppt/tags/tag145.xml><?xml version="1.0" encoding="utf-8"?>
<p:tagLst xmlns:p="http://schemas.openxmlformats.org/presentationml/2006/main">
  <p:tag name="AS_UNIQUEID" val="5586"/>
</p:tagLst>
</file>

<file path=ppt/tags/tag146.xml><?xml version="1.0" encoding="utf-8"?>
<p:tagLst xmlns:p="http://schemas.openxmlformats.org/presentationml/2006/main">
  <p:tag name="AS_UNIQUEID" val="5587"/>
</p:tagLst>
</file>

<file path=ppt/tags/tag147.xml><?xml version="1.0" encoding="utf-8"?>
<p:tagLst xmlns:p="http://schemas.openxmlformats.org/presentationml/2006/main">
  <p:tag name="AS_UNIQUEID" val="5588"/>
</p:tagLst>
</file>

<file path=ppt/tags/tag148.xml><?xml version="1.0" encoding="utf-8"?>
<p:tagLst xmlns:p="http://schemas.openxmlformats.org/presentationml/2006/main">
  <p:tag name="AS_UNIQUEID" val="5589"/>
</p:tagLst>
</file>

<file path=ppt/tags/tag149.xml><?xml version="1.0" encoding="utf-8"?>
<p:tagLst xmlns:p="http://schemas.openxmlformats.org/presentationml/2006/main">
  <p:tag name="AS_UNIQUEID" val="559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5591"/>
</p:tagLst>
</file>

<file path=ppt/tags/tag151.xml><?xml version="1.0" encoding="utf-8"?>
<p:tagLst xmlns:p="http://schemas.openxmlformats.org/presentationml/2006/main">
  <p:tag name="AS_UNIQUEID" val="5592"/>
</p:tagLst>
</file>

<file path=ppt/tags/tag152.xml><?xml version="1.0" encoding="utf-8"?>
<p:tagLst xmlns:p="http://schemas.openxmlformats.org/presentationml/2006/main">
  <p:tag name="AS_UNIQUEID" val="5593"/>
</p:tagLst>
</file>

<file path=ppt/tags/tag153.xml><?xml version="1.0" encoding="utf-8"?>
<p:tagLst xmlns:p="http://schemas.openxmlformats.org/presentationml/2006/main">
  <p:tag name="AS_UNIQUEID" val="5594"/>
</p:tagLst>
</file>

<file path=ppt/tags/tag154.xml><?xml version="1.0" encoding="utf-8"?>
<p:tagLst xmlns:p="http://schemas.openxmlformats.org/presentationml/2006/main">
  <p:tag name="AS_UNIQUEID" val="5595"/>
</p:tagLst>
</file>

<file path=ppt/tags/tag155.xml><?xml version="1.0" encoding="utf-8"?>
<p:tagLst xmlns:p="http://schemas.openxmlformats.org/presentationml/2006/main">
  <p:tag name="AS_UNIQUEID" val="5596"/>
</p:tagLst>
</file>

<file path=ppt/tags/tag156.xml><?xml version="1.0" encoding="utf-8"?>
<p:tagLst xmlns:p="http://schemas.openxmlformats.org/presentationml/2006/main">
  <p:tag name="AS_UNIQUEID" val="5597"/>
</p:tagLst>
</file>

<file path=ppt/tags/tag157.xml><?xml version="1.0" encoding="utf-8"?>
<p:tagLst xmlns:p="http://schemas.openxmlformats.org/presentationml/2006/main">
  <p:tag name="AS_UNIQUEID" val="5598"/>
</p:tagLst>
</file>

<file path=ppt/tags/tag158.xml><?xml version="1.0" encoding="utf-8"?>
<p:tagLst xmlns:p="http://schemas.openxmlformats.org/presentationml/2006/main">
  <p:tag name="AS_UNIQUEID" val="5599"/>
</p:tagLst>
</file>

<file path=ppt/tags/tag159.xml><?xml version="1.0" encoding="utf-8"?>
<p:tagLst xmlns:p="http://schemas.openxmlformats.org/presentationml/2006/main">
  <p:tag name="AS_UNIQUEID" val="560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5601"/>
</p:tagLst>
</file>

<file path=ppt/tags/tag161.xml><?xml version="1.0" encoding="utf-8"?>
<p:tagLst xmlns:p="http://schemas.openxmlformats.org/presentationml/2006/main">
  <p:tag name="AS_UNIQUEID" val="5602"/>
</p:tagLst>
</file>

<file path=ppt/tags/tag162.xml><?xml version="1.0" encoding="utf-8"?>
<p:tagLst xmlns:p="http://schemas.openxmlformats.org/presentationml/2006/main">
  <p:tag name="AS_UNIQUEID" val="5603"/>
</p:tagLst>
</file>

<file path=ppt/tags/tag163.xml><?xml version="1.0" encoding="utf-8"?>
<p:tagLst xmlns:p="http://schemas.openxmlformats.org/presentationml/2006/main">
  <p:tag name="AS_UNIQUEID" val="5604"/>
</p:tagLst>
</file>

<file path=ppt/tags/tag164.xml><?xml version="1.0" encoding="utf-8"?>
<p:tagLst xmlns:p="http://schemas.openxmlformats.org/presentationml/2006/main">
  <p:tag name="AS_UNIQUEID" val="5605"/>
</p:tagLst>
</file>

<file path=ppt/tags/tag165.xml><?xml version="1.0" encoding="utf-8"?>
<p:tagLst xmlns:p="http://schemas.openxmlformats.org/presentationml/2006/main">
  <p:tag name="AS_UNIQUEID" val="5606"/>
</p:tagLst>
</file>

<file path=ppt/tags/tag166.xml><?xml version="1.0" encoding="utf-8"?>
<p:tagLst xmlns:p="http://schemas.openxmlformats.org/presentationml/2006/main">
  <p:tag name="AS_UNIQUEID" val="5607"/>
</p:tagLst>
</file>

<file path=ppt/tags/tag167.xml><?xml version="1.0" encoding="utf-8"?>
<p:tagLst xmlns:p="http://schemas.openxmlformats.org/presentationml/2006/main">
  <p:tag name="AS_UNIQUEID" val="5608"/>
</p:tagLst>
</file>

<file path=ppt/tags/tag168.xml><?xml version="1.0" encoding="utf-8"?>
<p:tagLst xmlns:p="http://schemas.openxmlformats.org/presentationml/2006/main">
  <p:tag name="AS_UNIQUEID" val="5609"/>
</p:tagLst>
</file>

<file path=ppt/tags/tag169.xml><?xml version="1.0" encoding="utf-8"?>
<p:tagLst xmlns:p="http://schemas.openxmlformats.org/presentationml/2006/main">
  <p:tag name="AS_UNIQUEID" val="561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5611"/>
</p:tagLst>
</file>

<file path=ppt/tags/tag171.xml><?xml version="1.0" encoding="utf-8"?>
<p:tagLst xmlns:p="http://schemas.openxmlformats.org/presentationml/2006/main">
  <p:tag name="AS_UNIQUEID" val="5612"/>
</p:tagLst>
</file>

<file path=ppt/tags/tag172.xml><?xml version="1.0" encoding="utf-8"?>
<p:tagLst xmlns:p="http://schemas.openxmlformats.org/presentationml/2006/main">
  <p:tag name="AS_UNIQUEID" val="5613"/>
</p:tagLst>
</file>

<file path=ppt/tags/tag173.xml><?xml version="1.0" encoding="utf-8"?>
<p:tagLst xmlns:p="http://schemas.openxmlformats.org/presentationml/2006/main">
  <p:tag name="AS_UNIQUEID" val="5614"/>
</p:tagLst>
</file>

<file path=ppt/tags/tag174.xml><?xml version="1.0" encoding="utf-8"?>
<p:tagLst xmlns:p="http://schemas.openxmlformats.org/presentationml/2006/main">
  <p:tag name="AS_UNIQUEID" val="5615"/>
</p:tagLst>
</file>

<file path=ppt/tags/tag175.xml><?xml version="1.0" encoding="utf-8"?>
<p:tagLst xmlns:p="http://schemas.openxmlformats.org/presentationml/2006/main">
  <p:tag name="AS_UNIQUEID" val="5616"/>
</p:tagLst>
</file>

<file path=ppt/tags/tag176.xml><?xml version="1.0" encoding="utf-8"?>
<p:tagLst xmlns:p="http://schemas.openxmlformats.org/presentationml/2006/main">
  <p:tag name="AS_UNIQUEID" val="5617"/>
</p:tagLst>
</file>

<file path=ppt/tags/tag177.xml><?xml version="1.0" encoding="utf-8"?>
<p:tagLst xmlns:p="http://schemas.openxmlformats.org/presentationml/2006/main">
  <p:tag name="AS_UNIQUEID" val="5618"/>
</p:tagLst>
</file>

<file path=ppt/tags/tag178.xml><?xml version="1.0" encoding="utf-8"?>
<p:tagLst xmlns:p="http://schemas.openxmlformats.org/presentationml/2006/main">
  <p:tag name="AS_UNIQUEID" val="5619"/>
</p:tagLst>
</file>

<file path=ppt/tags/tag179.xml><?xml version="1.0" encoding="utf-8"?>
<p:tagLst xmlns:p="http://schemas.openxmlformats.org/presentationml/2006/main">
  <p:tag name="AS_UNIQUEID" val="562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5621"/>
</p:tagLst>
</file>

<file path=ppt/tags/tag181.xml><?xml version="1.0" encoding="utf-8"?>
<p:tagLst xmlns:p="http://schemas.openxmlformats.org/presentationml/2006/main">
  <p:tag name="AS_UNIQUEID" val="5622"/>
</p:tagLst>
</file>

<file path=ppt/tags/tag182.xml><?xml version="1.0" encoding="utf-8"?>
<p:tagLst xmlns:p="http://schemas.openxmlformats.org/presentationml/2006/main">
  <p:tag name="AS_UNIQUEID" val="5623"/>
</p:tagLst>
</file>

<file path=ppt/tags/tag183.xml><?xml version="1.0" encoding="utf-8"?>
<p:tagLst xmlns:p="http://schemas.openxmlformats.org/presentationml/2006/main">
  <p:tag name="AS_UNIQUEID" val="5624"/>
</p:tagLst>
</file>

<file path=ppt/tags/tag184.xml><?xml version="1.0" encoding="utf-8"?>
<p:tagLst xmlns:p="http://schemas.openxmlformats.org/presentationml/2006/main">
  <p:tag name="AS_UNIQUEID" val="5625"/>
</p:tagLst>
</file>

<file path=ppt/tags/tag185.xml><?xml version="1.0" encoding="utf-8"?>
<p:tagLst xmlns:p="http://schemas.openxmlformats.org/presentationml/2006/main">
  <p:tag name="AS_UNIQUEID" val="5626"/>
</p:tagLst>
</file>

<file path=ppt/tags/tag186.xml><?xml version="1.0" encoding="utf-8"?>
<p:tagLst xmlns:p="http://schemas.openxmlformats.org/presentationml/2006/main">
  <p:tag name="ISLIDE.ICON" val="#113327;"/>
</p:tagLst>
</file>

<file path=ppt/tags/tag187.xml><?xml version="1.0" encoding="utf-8"?>
<p:tagLst xmlns:p="http://schemas.openxmlformats.org/presentationml/2006/main">
  <p:tag name="AS_UNIQUEID" val="5628"/>
</p:tagLst>
</file>

<file path=ppt/tags/tag188.xml><?xml version="1.0" encoding="utf-8"?>
<p:tagLst xmlns:p="http://schemas.openxmlformats.org/presentationml/2006/main">
  <p:tag name="AS_UNIQUEID" val="5629"/>
</p:tagLst>
</file>

<file path=ppt/tags/tag189.xml><?xml version="1.0" encoding="utf-8"?>
<p:tagLst xmlns:p="http://schemas.openxmlformats.org/presentationml/2006/main">
  <p:tag name="AS_UNIQUEID" val="563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5631"/>
</p:tagLst>
</file>

<file path=ppt/tags/tag191.xml><?xml version="1.0" encoding="utf-8"?>
<p:tagLst xmlns:p="http://schemas.openxmlformats.org/presentationml/2006/main">
  <p:tag name="AS_UNIQUEID" val="5632"/>
</p:tagLst>
</file>

<file path=ppt/tags/tag192.xml><?xml version="1.0" encoding="utf-8"?>
<p:tagLst xmlns:p="http://schemas.openxmlformats.org/presentationml/2006/main">
  <p:tag name="AS_UNIQUEID" val="5633"/>
</p:tagLst>
</file>

<file path=ppt/tags/tag193.xml><?xml version="1.0" encoding="utf-8"?>
<p:tagLst xmlns:p="http://schemas.openxmlformats.org/presentationml/2006/main">
  <p:tag name="AS_UNIQUEID" val="5634"/>
</p:tagLst>
</file>

<file path=ppt/tags/tag194.xml><?xml version="1.0" encoding="utf-8"?>
<p:tagLst xmlns:p="http://schemas.openxmlformats.org/presentationml/2006/main">
  <p:tag name="AS_UNIQUEID" val="5635"/>
</p:tagLst>
</file>

<file path=ppt/tags/tag195.xml><?xml version="1.0" encoding="utf-8"?>
<p:tagLst xmlns:p="http://schemas.openxmlformats.org/presentationml/2006/main">
  <p:tag name="AS_UNIQUEID" val="5636"/>
</p:tagLst>
</file>

<file path=ppt/tags/tag196.xml><?xml version="1.0" encoding="utf-8"?>
<p:tagLst xmlns:p="http://schemas.openxmlformats.org/presentationml/2006/main">
  <p:tag name="AS_UNIQUEID" val="5637"/>
</p:tagLst>
</file>

<file path=ppt/tags/tag197.xml><?xml version="1.0" encoding="utf-8"?>
<p:tagLst xmlns:p="http://schemas.openxmlformats.org/presentationml/2006/main">
  <p:tag name="AS_UNIQUEID" val="5638"/>
</p:tagLst>
</file>

<file path=ppt/tags/tag198.xml><?xml version="1.0" encoding="utf-8"?>
<p:tagLst xmlns:p="http://schemas.openxmlformats.org/presentationml/2006/main">
  <p:tag name="AS_UNIQUEID" val="436"/>
</p:tagLst>
</file>

<file path=ppt/tags/tag199.xml><?xml version="1.0" encoding="utf-8"?>
<p:tagLst xmlns:p="http://schemas.openxmlformats.org/presentationml/2006/main">
  <p:tag name="AS_UNIQUEID" val="563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5642"/>
</p:tagLst>
</file>

<file path=ppt/tags/tag201.xml><?xml version="1.0" encoding="utf-8"?>
<p:tagLst xmlns:p="http://schemas.openxmlformats.org/presentationml/2006/main">
  <p:tag name="AS_UNIQUEID" val="5643"/>
</p:tagLst>
</file>

<file path=ppt/tags/tag202.xml><?xml version="1.0" encoding="utf-8"?>
<p:tagLst xmlns:p="http://schemas.openxmlformats.org/presentationml/2006/main">
  <p:tag name="AS_UNIQUEID" val="5644"/>
</p:tagLst>
</file>

<file path=ppt/tags/tag203.xml><?xml version="1.0" encoding="utf-8"?>
<p:tagLst xmlns:p="http://schemas.openxmlformats.org/presentationml/2006/main">
  <p:tag name="AS_UNIQUEID" val="5645"/>
</p:tagLst>
</file>

<file path=ppt/tags/tag204.xml><?xml version="1.0" encoding="utf-8"?>
<p:tagLst xmlns:p="http://schemas.openxmlformats.org/presentationml/2006/main">
  <p:tag name="AS_UNIQUEID" val="5646"/>
</p:tagLst>
</file>

<file path=ppt/tags/tag205.xml><?xml version="1.0" encoding="utf-8"?>
<p:tagLst xmlns:p="http://schemas.openxmlformats.org/presentationml/2006/main">
  <p:tag name="AS_UNIQUEID" val="5647"/>
</p:tagLst>
</file>

<file path=ppt/tags/tag206.xml><?xml version="1.0" encoding="utf-8"?>
<p:tagLst xmlns:p="http://schemas.openxmlformats.org/presentationml/2006/main">
  <p:tag name="AS_UNIQUEID" val="5648"/>
</p:tagLst>
</file>

<file path=ppt/tags/tag207.xml><?xml version="1.0" encoding="utf-8"?>
<p:tagLst xmlns:p="http://schemas.openxmlformats.org/presentationml/2006/main">
  <p:tag name="AS_UNIQUEID" val="5650"/>
</p:tagLst>
</file>

<file path=ppt/tags/tag208.xml><?xml version="1.0" encoding="utf-8"?>
<p:tagLst xmlns:p="http://schemas.openxmlformats.org/presentationml/2006/main">
  <p:tag name="AS_UNIQUEID" val="5651"/>
</p:tagLst>
</file>

<file path=ppt/tags/tag209.xml><?xml version="1.0" encoding="utf-8"?>
<p:tagLst xmlns:p="http://schemas.openxmlformats.org/presentationml/2006/main">
  <p:tag name="AS_UNIQUEID" val="565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5653"/>
</p:tagLst>
</file>

<file path=ppt/tags/tag211.xml><?xml version="1.0" encoding="utf-8"?>
<p:tagLst xmlns:p="http://schemas.openxmlformats.org/presentationml/2006/main">
  <p:tag name="AS_UNIQUEID" val="5654"/>
</p:tagLst>
</file>

<file path=ppt/tags/tag212.xml><?xml version="1.0" encoding="utf-8"?>
<p:tagLst xmlns:p="http://schemas.openxmlformats.org/presentationml/2006/main">
  <p:tag name="AS_UNIQUEID" val="5655"/>
</p:tagLst>
</file>

<file path=ppt/tags/tag213.xml><?xml version="1.0" encoding="utf-8"?>
<p:tagLst xmlns:p="http://schemas.openxmlformats.org/presentationml/2006/main">
  <p:tag name="AS_UNIQUEID" val="5656"/>
</p:tagLst>
</file>

<file path=ppt/tags/tag214.xml><?xml version="1.0" encoding="utf-8"?>
<p:tagLst xmlns:p="http://schemas.openxmlformats.org/presentationml/2006/main">
  <p:tag name="AS_UNIQUEID" val="5657"/>
</p:tagLst>
</file>

<file path=ppt/tags/tag215.xml><?xml version="1.0" encoding="utf-8"?>
<p:tagLst xmlns:p="http://schemas.openxmlformats.org/presentationml/2006/main">
  <p:tag name="AS_UNIQUEID" val="5658"/>
</p:tagLst>
</file>

<file path=ppt/tags/tag216.xml><?xml version="1.0" encoding="utf-8"?>
<p:tagLst xmlns:p="http://schemas.openxmlformats.org/presentationml/2006/main">
  <p:tag name="AS_UNIQUEID" val="5659"/>
</p:tagLst>
</file>

<file path=ppt/tags/tag217.xml><?xml version="1.0" encoding="utf-8"?>
<p:tagLst xmlns:p="http://schemas.openxmlformats.org/presentationml/2006/main">
  <p:tag name="AS_UNIQUEID" val="5660"/>
</p:tagLst>
</file>

<file path=ppt/tags/tag218.xml><?xml version="1.0" encoding="utf-8"?>
<p:tagLst xmlns:p="http://schemas.openxmlformats.org/presentationml/2006/main">
  <p:tag name="AS_UNIQUEID" val="5661"/>
</p:tagLst>
</file>

<file path=ppt/tags/tag219.xml><?xml version="1.0" encoding="utf-8"?>
<p:tagLst xmlns:p="http://schemas.openxmlformats.org/presentationml/2006/main">
  <p:tag name="AS_UNIQUEID" val="566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5663"/>
</p:tagLst>
</file>

<file path=ppt/tags/tag221.xml><?xml version="1.0" encoding="utf-8"?>
<p:tagLst xmlns:p="http://schemas.openxmlformats.org/presentationml/2006/main">
  <p:tag name="AS_UNIQUEID" val="5664"/>
</p:tagLst>
</file>

<file path=ppt/tags/tag222.xml><?xml version="1.0" encoding="utf-8"?>
<p:tagLst xmlns:p="http://schemas.openxmlformats.org/presentationml/2006/main">
  <p:tag name="AS_UNIQUEID" val="5665"/>
</p:tagLst>
</file>

<file path=ppt/tags/tag223.xml><?xml version="1.0" encoding="utf-8"?>
<p:tagLst xmlns:p="http://schemas.openxmlformats.org/presentationml/2006/main">
  <p:tag name="AS_UNIQUEID" val="5666"/>
</p:tagLst>
</file>

<file path=ppt/tags/tag224.xml><?xml version="1.0" encoding="utf-8"?>
<p:tagLst xmlns:p="http://schemas.openxmlformats.org/presentationml/2006/main">
  <p:tag name="AS_UNIQUEID" val="5667"/>
</p:tagLst>
</file>

<file path=ppt/tags/tag225.xml><?xml version="1.0" encoding="utf-8"?>
<p:tagLst xmlns:p="http://schemas.openxmlformats.org/presentationml/2006/main">
  <p:tag name="AS_UNIQUEID" val="5668"/>
</p:tagLst>
</file>

<file path=ppt/tags/tag226.xml><?xml version="1.0" encoding="utf-8"?>
<p:tagLst xmlns:p="http://schemas.openxmlformats.org/presentationml/2006/main">
  <p:tag name="AS_UNIQUEID" val="5669"/>
</p:tagLst>
</file>

<file path=ppt/tags/tag227.xml><?xml version="1.0" encoding="utf-8"?>
<p:tagLst xmlns:p="http://schemas.openxmlformats.org/presentationml/2006/main">
  <p:tag name="AS_UNIQUEID" val="5670"/>
</p:tagLst>
</file>

<file path=ppt/tags/tag228.xml><?xml version="1.0" encoding="utf-8"?>
<p:tagLst xmlns:p="http://schemas.openxmlformats.org/presentationml/2006/main">
  <p:tag name="AS_UNIQUEID" val="5671"/>
</p:tagLst>
</file>

<file path=ppt/tags/tag229.xml><?xml version="1.0" encoding="utf-8"?>
<p:tagLst xmlns:p="http://schemas.openxmlformats.org/presentationml/2006/main">
  <p:tag name="AS_UNIQUEID" val="567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5673"/>
</p:tagLst>
</file>

<file path=ppt/tags/tag231.xml><?xml version="1.0" encoding="utf-8"?>
<p:tagLst xmlns:p="http://schemas.openxmlformats.org/presentationml/2006/main">
  <p:tag name="AS_UNIQUEID" val="5674"/>
</p:tagLst>
</file>

<file path=ppt/tags/tag232.xml><?xml version="1.0" encoding="utf-8"?>
<p:tagLst xmlns:p="http://schemas.openxmlformats.org/presentationml/2006/main">
  <p:tag name="AS_UNIQUEID" val="5675"/>
</p:tagLst>
</file>

<file path=ppt/tags/tag233.xml><?xml version="1.0" encoding="utf-8"?>
<p:tagLst xmlns:p="http://schemas.openxmlformats.org/presentationml/2006/main">
  <p:tag name="AS_UNIQUEID" val="5676"/>
</p:tagLst>
</file>

<file path=ppt/tags/tag234.xml><?xml version="1.0" encoding="utf-8"?>
<p:tagLst xmlns:p="http://schemas.openxmlformats.org/presentationml/2006/main">
  <p:tag name="AS_UNIQUEID" val="5677"/>
</p:tagLst>
</file>

<file path=ppt/tags/tag235.xml><?xml version="1.0" encoding="utf-8"?>
<p:tagLst xmlns:p="http://schemas.openxmlformats.org/presentationml/2006/main">
  <p:tag name="AS_UNIQUEID" val="5678"/>
</p:tagLst>
</file>

<file path=ppt/tags/tag236.xml><?xml version="1.0" encoding="utf-8"?>
<p:tagLst xmlns:p="http://schemas.openxmlformats.org/presentationml/2006/main">
  <p:tag name="AS_UNIQUEID" val="5679"/>
</p:tagLst>
</file>

<file path=ppt/tags/tag237.xml><?xml version="1.0" encoding="utf-8"?>
<p:tagLst xmlns:p="http://schemas.openxmlformats.org/presentationml/2006/main">
  <p:tag name="AS_UNIQUEID" val="5680"/>
</p:tagLst>
</file>

<file path=ppt/tags/tag238.xml><?xml version="1.0" encoding="utf-8"?>
<p:tagLst xmlns:p="http://schemas.openxmlformats.org/presentationml/2006/main">
  <p:tag name="AS_UNIQUEID" val="5681"/>
</p:tagLst>
</file>

<file path=ppt/tags/tag239.xml><?xml version="1.0" encoding="utf-8"?>
<p:tagLst xmlns:p="http://schemas.openxmlformats.org/presentationml/2006/main">
  <p:tag name="AS_UNIQUEID" val="568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5683"/>
</p:tagLst>
</file>

<file path=ppt/tags/tag241.xml><?xml version="1.0" encoding="utf-8"?>
<p:tagLst xmlns:p="http://schemas.openxmlformats.org/presentationml/2006/main">
  <p:tag name="AS_UNIQUEID" val="5684"/>
</p:tagLst>
</file>

<file path=ppt/tags/tag242.xml><?xml version="1.0" encoding="utf-8"?>
<p:tagLst xmlns:p="http://schemas.openxmlformats.org/presentationml/2006/main">
  <p:tag name="AS_UNIQUEID" val="5685"/>
</p:tagLst>
</file>

<file path=ppt/tags/tag243.xml><?xml version="1.0" encoding="utf-8"?>
<p:tagLst xmlns:p="http://schemas.openxmlformats.org/presentationml/2006/main">
  <p:tag name="AS_UNIQUEID" val="5686"/>
</p:tagLst>
</file>

<file path=ppt/tags/tag244.xml><?xml version="1.0" encoding="utf-8"?>
<p:tagLst xmlns:p="http://schemas.openxmlformats.org/presentationml/2006/main">
  <p:tag name="AS_UNIQUEID" val="5687"/>
</p:tagLst>
</file>

<file path=ppt/tags/tag245.xml><?xml version="1.0" encoding="utf-8"?>
<p:tagLst xmlns:p="http://schemas.openxmlformats.org/presentationml/2006/main">
  <p:tag name="AS_UNIQUEID" val="5688"/>
</p:tagLst>
</file>

<file path=ppt/tags/tag246.xml><?xml version="1.0" encoding="utf-8"?>
<p:tagLst xmlns:p="http://schemas.openxmlformats.org/presentationml/2006/main">
  <p:tag name="AS_UNIQUEID" val="5689"/>
</p:tagLst>
</file>

<file path=ppt/tags/tag247.xml><?xml version="1.0" encoding="utf-8"?>
<p:tagLst xmlns:p="http://schemas.openxmlformats.org/presentationml/2006/main">
  <p:tag name="AS_UNIQUEID" val="5690"/>
</p:tagLst>
</file>

<file path=ppt/tags/tag248.xml><?xml version="1.0" encoding="utf-8"?>
<p:tagLst xmlns:p="http://schemas.openxmlformats.org/presentationml/2006/main">
  <p:tag name="AS_UNIQUEID" val="5691"/>
</p:tagLst>
</file>

<file path=ppt/tags/tag249.xml><?xml version="1.0" encoding="utf-8"?>
<p:tagLst xmlns:p="http://schemas.openxmlformats.org/presentationml/2006/main">
  <p:tag name="AS_UNIQUEID" val="569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5693"/>
</p:tagLst>
</file>

<file path=ppt/tags/tag251.xml><?xml version="1.0" encoding="utf-8"?>
<p:tagLst xmlns:p="http://schemas.openxmlformats.org/presentationml/2006/main">
  <p:tag name="AS_UNIQUEID" val="5694"/>
</p:tagLst>
</file>

<file path=ppt/tags/tag252.xml><?xml version="1.0" encoding="utf-8"?>
<p:tagLst xmlns:p="http://schemas.openxmlformats.org/presentationml/2006/main">
  <p:tag name="AS_UNIQUEID" val="5695"/>
</p:tagLst>
</file>

<file path=ppt/tags/tag253.xml><?xml version="1.0" encoding="utf-8"?>
<p:tagLst xmlns:p="http://schemas.openxmlformats.org/presentationml/2006/main">
  <p:tag name="AS_UNIQUEID" val="5696"/>
</p:tagLst>
</file>

<file path=ppt/tags/tag254.xml><?xml version="1.0" encoding="utf-8"?>
<p:tagLst xmlns:p="http://schemas.openxmlformats.org/presentationml/2006/main">
  <p:tag name="AS_UNIQUEID" val="5697"/>
</p:tagLst>
</file>

<file path=ppt/tags/tag255.xml><?xml version="1.0" encoding="utf-8"?>
<p:tagLst xmlns:p="http://schemas.openxmlformats.org/presentationml/2006/main">
  <p:tag name="AS_UNIQUEID" val="5698"/>
</p:tagLst>
</file>

<file path=ppt/tags/tag256.xml><?xml version="1.0" encoding="utf-8"?>
<p:tagLst xmlns:p="http://schemas.openxmlformats.org/presentationml/2006/main">
  <p:tag name="AS_UNIQUEID" val="5699"/>
</p:tagLst>
</file>

<file path=ppt/tags/tag257.xml><?xml version="1.0" encoding="utf-8"?>
<p:tagLst xmlns:p="http://schemas.openxmlformats.org/presentationml/2006/main">
  <p:tag name="AS_UNIQUEID" val="5700"/>
</p:tagLst>
</file>

<file path=ppt/tags/tag258.xml><?xml version="1.0" encoding="utf-8"?>
<p:tagLst xmlns:p="http://schemas.openxmlformats.org/presentationml/2006/main">
  <p:tag name="AS_UNIQUEID" val="5705"/>
</p:tagLst>
</file>

<file path=ppt/tags/tag259.xml><?xml version="1.0" encoding="utf-8"?>
<p:tagLst xmlns:p="http://schemas.openxmlformats.org/presentationml/2006/main">
  <p:tag name="AS_UNIQUEID" val="570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5707"/>
</p:tagLst>
</file>

<file path=ppt/tags/tag261.xml><?xml version="1.0" encoding="utf-8"?>
<p:tagLst xmlns:p="http://schemas.openxmlformats.org/presentationml/2006/main">
  <p:tag name="AS_UNIQUEID" val="5708"/>
</p:tagLst>
</file>

<file path=ppt/tags/tag262.xml><?xml version="1.0" encoding="utf-8"?>
<p:tagLst xmlns:p="http://schemas.openxmlformats.org/presentationml/2006/main">
  <p:tag name="AS_UNIQUEID" val="5709"/>
</p:tagLst>
</file>

<file path=ppt/tags/tag263.xml><?xml version="1.0" encoding="utf-8"?>
<p:tagLst xmlns:p="http://schemas.openxmlformats.org/presentationml/2006/main">
  <p:tag name="AS_UNIQUEID" val="5710"/>
</p:tagLst>
</file>

<file path=ppt/tags/tag264.xml><?xml version="1.0" encoding="utf-8"?>
<p:tagLst xmlns:p="http://schemas.openxmlformats.org/presentationml/2006/main">
  <p:tag name="AS_UNIQUEID" val="5711"/>
</p:tagLst>
</file>

<file path=ppt/tags/tag265.xml><?xml version="1.0" encoding="utf-8"?>
<p:tagLst xmlns:p="http://schemas.openxmlformats.org/presentationml/2006/main">
  <p:tag name="AS_UNIQUEID" val="5712"/>
</p:tagLst>
</file>

<file path=ppt/tags/tag266.xml><?xml version="1.0" encoding="utf-8"?>
<p:tagLst xmlns:p="http://schemas.openxmlformats.org/presentationml/2006/main">
  <p:tag name="AS_UNIQUEID" val="5713"/>
</p:tagLst>
</file>

<file path=ppt/tags/tag267.xml><?xml version="1.0" encoding="utf-8"?>
<p:tagLst xmlns:p="http://schemas.openxmlformats.org/presentationml/2006/main">
  <p:tag name="AS_UNIQUEID" val="5714"/>
</p:tagLst>
</file>

<file path=ppt/tags/tag268.xml><?xml version="1.0" encoding="utf-8"?>
<p:tagLst xmlns:p="http://schemas.openxmlformats.org/presentationml/2006/main">
  <p:tag name="AS_UNIQUEID" val="5715"/>
</p:tagLst>
</file>

<file path=ppt/tags/tag269.xml><?xml version="1.0" encoding="utf-8"?>
<p:tagLst xmlns:p="http://schemas.openxmlformats.org/presentationml/2006/main">
  <p:tag name="AS_UNIQUEID" val="571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5717"/>
</p:tagLst>
</file>

<file path=ppt/tags/tag271.xml><?xml version="1.0" encoding="utf-8"?>
<p:tagLst xmlns:p="http://schemas.openxmlformats.org/presentationml/2006/main">
  <p:tag name="AS_UNIQUEID" val="5718"/>
</p:tagLst>
</file>

<file path=ppt/tags/tag272.xml><?xml version="1.0" encoding="utf-8"?>
<p:tagLst xmlns:p="http://schemas.openxmlformats.org/presentationml/2006/main">
  <p:tag name="AS_UNIQUEID" val="5719"/>
</p:tagLst>
</file>

<file path=ppt/tags/tag273.xml><?xml version="1.0" encoding="utf-8"?>
<p:tagLst xmlns:p="http://schemas.openxmlformats.org/presentationml/2006/main">
  <p:tag name="AS_UNIQUEID" val="5720"/>
</p:tagLst>
</file>

<file path=ppt/tags/tag274.xml><?xml version="1.0" encoding="utf-8"?>
<p:tagLst xmlns:p="http://schemas.openxmlformats.org/presentationml/2006/main">
  <p:tag name="AS_UNIQUEID" val="5721"/>
</p:tagLst>
</file>

<file path=ppt/tags/tag275.xml><?xml version="1.0" encoding="utf-8"?>
<p:tagLst xmlns:p="http://schemas.openxmlformats.org/presentationml/2006/main">
  <p:tag name="AS_UNIQUEID" val="5722"/>
</p:tagLst>
</file>

<file path=ppt/tags/tag276.xml><?xml version="1.0" encoding="utf-8"?>
<p:tagLst xmlns:p="http://schemas.openxmlformats.org/presentationml/2006/main">
  <p:tag name="AS_UNIQUEID" val="5723"/>
</p:tagLst>
</file>

<file path=ppt/tags/tag277.xml><?xml version="1.0" encoding="utf-8"?>
<p:tagLst xmlns:p="http://schemas.openxmlformats.org/presentationml/2006/main">
  <p:tag name="AS_UNIQUEID" val="5724"/>
</p:tagLst>
</file>

<file path=ppt/tags/tag278.xml><?xml version="1.0" encoding="utf-8"?>
<p:tagLst xmlns:p="http://schemas.openxmlformats.org/presentationml/2006/main">
  <p:tag name="AS_UNIQUEID" val="5725"/>
</p:tagLst>
</file>

<file path=ppt/tags/tag279.xml><?xml version="1.0" encoding="utf-8"?>
<p:tagLst xmlns:p="http://schemas.openxmlformats.org/presentationml/2006/main">
  <p:tag name="AS_UNIQUEID" val="572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5727"/>
</p:tagLst>
</file>

<file path=ppt/tags/tag281.xml><?xml version="1.0" encoding="utf-8"?>
<p:tagLst xmlns:p="http://schemas.openxmlformats.org/presentationml/2006/main">
  <p:tag name="AS_UNIQUEID" val="5728"/>
</p:tagLst>
</file>

<file path=ppt/tags/tag282.xml><?xml version="1.0" encoding="utf-8"?>
<p:tagLst xmlns:p="http://schemas.openxmlformats.org/presentationml/2006/main">
  <p:tag name="AS_UNIQUEID" val="5729"/>
</p:tagLst>
</file>

<file path=ppt/tags/tag283.xml><?xml version="1.0" encoding="utf-8"?>
<p:tagLst xmlns:p="http://schemas.openxmlformats.org/presentationml/2006/main">
  <p:tag name="AS_UNIQUEID" val="5730"/>
</p:tagLst>
</file>

<file path=ppt/tags/tag284.xml><?xml version="1.0" encoding="utf-8"?>
<p:tagLst xmlns:p="http://schemas.openxmlformats.org/presentationml/2006/main">
  <p:tag name="AS_UNIQUEID" val="5731"/>
</p:tagLst>
</file>

<file path=ppt/tags/tag285.xml><?xml version="1.0" encoding="utf-8"?>
<p:tagLst xmlns:p="http://schemas.openxmlformats.org/presentationml/2006/main">
  <p:tag name="AS_UNIQUEID" val="5732"/>
</p:tagLst>
</file>

<file path=ppt/tags/tag286.xml><?xml version="1.0" encoding="utf-8"?>
<p:tagLst xmlns:p="http://schemas.openxmlformats.org/presentationml/2006/main">
  <p:tag name="AS_UNIQUEID" val="5733"/>
</p:tagLst>
</file>

<file path=ppt/tags/tag287.xml><?xml version="1.0" encoding="utf-8"?>
<p:tagLst xmlns:p="http://schemas.openxmlformats.org/presentationml/2006/main">
  <p:tag name="AS_UNIQUEID" val="5734"/>
</p:tagLst>
</file>

<file path=ppt/tags/tag288.xml><?xml version="1.0" encoding="utf-8"?>
<p:tagLst xmlns:p="http://schemas.openxmlformats.org/presentationml/2006/main">
  <p:tag name="AS_UNIQUEID" val="5735"/>
</p:tagLst>
</file>

<file path=ppt/tags/tag289.xml><?xml version="1.0" encoding="utf-8"?>
<p:tagLst xmlns:p="http://schemas.openxmlformats.org/presentationml/2006/main">
  <p:tag name="AS_UNIQUEID" val="573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5737"/>
</p:tagLst>
</file>

<file path=ppt/tags/tag291.xml><?xml version="1.0" encoding="utf-8"?>
<p:tagLst xmlns:p="http://schemas.openxmlformats.org/presentationml/2006/main">
  <p:tag name="AS_UNIQUEID" val="5738"/>
</p:tagLst>
</file>

<file path=ppt/tags/tag292.xml><?xml version="1.0" encoding="utf-8"?>
<p:tagLst xmlns:p="http://schemas.openxmlformats.org/presentationml/2006/main">
  <p:tag name="AS_UNIQUEID" val="5739"/>
</p:tagLst>
</file>

<file path=ppt/tags/tag293.xml><?xml version="1.0" encoding="utf-8"?>
<p:tagLst xmlns:p="http://schemas.openxmlformats.org/presentationml/2006/main">
  <p:tag name="AS_UNIQUEID" val="5740"/>
</p:tagLst>
</file>

<file path=ppt/tags/tag294.xml><?xml version="1.0" encoding="utf-8"?>
<p:tagLst xmlns:p="http://schemas.openxmlformats.org/presentationml/2006/main">
  <p:tag name="AS_UNIQUEID" val="5741"/>
</p:tagLst>
</file>

<file path=ppt/tags/tag295.xml><?xml version="1.0" encoding="utf-8"?>
<p:tagLst xmlns:p="http://schemas.openxmlformats.org/presentationml/2006/main">
  <p:tag name="AS_UNIQUEID" val="5742"/>
</p:tagLst>
</file>

<file path=ppt/tags/tag296.xml><?xml version="1.0" encoding="utf-8"?>
<p:tagLst xmlns:p="http://schemas.openxmlformats.org/presentationml/2006/main">
  <p:tag name="AS_UNIQUEID" val="5743"/>
</p:tagLst>
</file>

<file path=ppt/tags/tag297.xml><?xml version="1.0" encoding="utf-8"?>
<p:tagLst xmlns:p="http://schemas.openxmlformats.org/presentationml/2006/main">
  <p:tag name="AS_UNIQUEID" val="5744"/>
</p:tagLst>
</file>

<file path=ppt/tags/tag298.xml><?xml version="1.0" encoding="utf-8"?>
<p:tagLst xmlns:p="http://schemas.openxmlformats.org/presentationml/2006/main">
  <p:tag name="AS_UNIQUEID" val="5745"/>
</p:tagLst>
</file>

<file path=ppt/tags/tag299.xml><?xml version="1.0" encoding="utf-8"?>
<p:tagLst xmlns:p="http://schemas.openxmlformats.org/presentationml/2006/main">
  <p:tag name="AS_UNIQUEID" val="574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5747"/>
</p:tagLst>
</file>

<file path=ppt/tags/tag301.xml><?xml version="1.0" encoding="utf-8"?>
<p:tagLst xmlns:p="http://schemas.openxmlformats.org/presentationml/2006/main">
  <p:tag name="AS_UNIQUEID" val="5748"/>
</p:tagLst>
</file>

<file path=ppt/tags/tag302.xml><?xml version="1.0" encoding="utf-8"?>
<p:tagLst xmlns:p="http://schemas.openxmlformats.org/presentationml/2006/main">
  <p:tag name="AS_UNIQUEID" val="5749"/>
</p:tagLst>
</file>

<file path=ppt/tags/tag303.xml><?xml version="1.0" encoding="utf-8"?>
<p:tagLst xmlns:p="http://schemas.openxmlformats.org/presentationml/2006/main">
  <p:tag name="AS_UNIQUEID" val="5750"/>
</p:tagLst>
</file>

<file path=ppt/tags/tag304.xml><?xml version="1.0" encoding="utf-8"?>
<p:tagLst xmlns:p="http://schemas.openxmlformats.org/presentationml/2006/main">
  <p:tag name="AS_UNIQUEID" val="5751"/>
</p:tagLst>
</file>

<file path=ppt/tags/tag305.xml><?xml version="1.0" encoding="utf-8"?>
<p:tagLst xmlns:p="http://schemas.openxmlformats.org/presentationml/2006/main">
  <p:tag name="AS_UNIQUEID" val="5752"/>
</p:tagLst>
</file>

<file path=ppt/tags/tag306.xml><?xml version="1.0" encoding="utf-8"?>
<p:tagLst xmlns:p="http://schemas.openxmlformats.org/presentationml/2006/main">
  <p:tag name="AS_UNIQUEID" val="5753"/>
</p:tagLst>
</file>

<file path=ppt/tags/tag307.xml><?xml version="1.0" encoding="utf-8"?>
<p:tagLst xmlns:p="http://schemas.openxmlformats.org/presentationml/2006/main">
  <p:tag name="AS_UNIQUEID" val="5754"/>
</p:tagLst>
</file>

<file path=ppt/tags/tag308.xml><?xml version="1.0" encoding="utf-8"?>
<p:tagLst xmlns:p="http://schemas.openxmlformats.org/presentationml/2006/main">
  <p:tag name="AS_UNIQUEID" val="5755"/>
</p:tagLst>
</file>

<file path=ppt/tags/tag309.xml><?xml version="1.0" encoding="utf-8"?>
<p:tagLst xmlns:p="http://schemas.openxmlformats.org/presentationml/2006/main">
  <p:tag name="AS_UNIQUEID" val="575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5757"/>
</p:tagLst>
</file>

<file path=ppt/tags/tag311.xml><?xml version="1.0" encoding="utf-8"?>
<p:tagLst xmlns:p="http://schemas.openxmlformats.org/presentationml/2006/main">
  <p:tag name="AS_UNIQUEID" val="5758"/>
</p:tagLst>
</file>

<file path=ppt/tags/tag312.xml><?xml version="1.0" encoding="utf-8"?>
<p:tagLst xmlns:p="http://schemas.openxmlformats.org/presentationml/2006/main">
  <p:tag name="AS_UNIQUEID" val="5759"/>
</p:tagLst>
</file>

<file path=ppt/tags/tag313.xml><?xml version="1.0" encoding="utf-8"?>
<p:tagLst xmlns:p="http://schemas.openxmlformats.org/presentationml/2006/main">
  <p:tag name="ISLIDE.ICON" val="#113327;"/>
</p:tagLst>
</file>

<file path=ppt/tags/tag314.xml><?xml version="1.0" encoding="utf-8"?>
<p:tagLst xmlns:p="http://schemas.openxmlformats.org/presentationml/2006/main">
  <p:tag name="AS_UNIQUEID" val="5764"/>
</p:tagLst>
</file>

<file path=ppt/tags/tag315.xml><?xml version="1.0" encoding="utf-8"?>
<p:tagLst xmlns:p="http://schemas.openxmlformats.org/presentationml/2006/main">
  <p:tag name="AS_UNIQUEID" val="5765"/>
</p:tagLst>
</file>

<file path=ppt/tags/tag316.xml><?xml version="1.0" encoding="utf-8"?>
<p:tagLst xmlns:p="http://schemas.openxmlformats.org/presentationml/2006/main">
  <p:tag name="AS_UNIQUEID" val="5766"/>
</p:tagLst>
</file>

<file path=ppt/tags/tag317.xml><?xml version="1.0" encoding="utf-8"?>
<p:tagLst xmlns:p="http://schemas.openxmlformats.org/presentationml/2006/main">
  <p:tag name="AS_UNIQUEID" val="5767"/>
</p:tagLst>
</file>

<file path=ppt/tags/tag318.xml><?xml version="1.0" encoding="utf-8"?>
<p:tagLst xmlns:p="http://schemas.openxmlformats.org/presentationml/2006/main">
  <p:tag name="AS_UNIQUEID" val="5768"/>
</p:tagLst>
</file>

<file path=ppt/tags/tag319.xml><?xml version="1.0" encoding="utf-8"?>
<p:tagLst xmlns:p="http://schemas.openxmlformats.org/presentationml/2006/main">
  <p:tag name="AS_UNIQUEID" val="5769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5770"/>
</p:tagLst>
</file>

<file path=ppt/tags/tag321.xml><?xml version="1.0" encoding="utf-8"?>
<p:tagLst xmlns:p="http://schemas.openxmlformats.org/presentationml/2006/main">
  <p:tag name="AS_UNIQUEID" val="5771"/>
</p:tagLst>
</file>

<file path=ppt/tags/tag322.xml><?xml version="1.0" encoding="utf-8"?>
<p:tagLst xmlns:p="http://schemas.openxmlformats.org/presentationml/2006/main">
  <p:tag name="AS_UNIQUEID" val="5772"/>
</p:tagLst>
</file>

<file path=ppt/tags/tag323.xml><?xml version="1.0" encoding="utf-8"?>
<p:tagLst xmlns:p="http://schemas.openxmlformats.org/presentationml/2006/main">
  <p:tag name="AS_UNIQUEID" val="5773"/>
</p:tagLst>
</file>

<file path=ppt/tags/tag324.xml><?xml version="1.0" encoding="utf-8"?>
<p:tagLst xmlns:p="http://schemas.openxmlformats.org/presentationml/2006/main">
  <p:tag name="AS_UNIQUEID" val="5774"/>
</p:tagLst>
</file>

<file path=ppt/tags/tag325.xml><?xml version="1.0" encoding="utf-8"?>
<p:tagLst xmlns:p="http://schemas.openxmlformats.org/presentationml/2006/main">
  <p:tag name="AS_UNIQUEID" val="5775"/>
</p:tagLst>
</file>

<file path=ppt/tags/tag326.xml><?xml version="1.0" encoding="utf-8"?>
<p:tagLst xmlns:p="http://schemas.openxmlformats.org/presentationml/2006/main">
  <p:tag name="AS_UNIQUEID" val="5776"/>
</p:tagLst>
</file>

<file path=ppt/tags/tag327.xml><?xml version="1.0" encoding="utf-8"?>
<p:tagLst xmlns:p="http://schemas.openxmlformats.org/presentationml/2006/main">
  <p:tag name="AS_UNIQUEID" val="5777"/>
</p:tagLst>
</file>

<file path=ppt/tags/tag328.xml><?xml version="1.0" encoding="utf-8"?>
<p:tagLst xmlns:p="http://schemas.openxmlformats.org/presentationml/2006/main">
  <p:tag name="AS_UNIQUEID" val="5778"/>
</p:tagLst>
</file>

<file path=ppt/tags/tag329.xml><?xml version="1.0" encoding="utf-8"?>
<p:tagLst xmlns:p="http://schemas.openxmlformats.org/presentationml/2006/main">
  <p:tag name="AS_UNIQUEID" val="5779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5780"/>
</p:tagLst>
</file>

<file path=ppt/tags/tag331.xml><?xml version="1.0" encoding="utf-8"?>
<p:tagLst xmlns:p="http://schemas.openxmlformats.org/presentationml/2006/main">
  <p:tag name="AS_UNIQUEID" val="5781"/>
</p:tagLst>
</file>

<file path=ppt/tags/tag332.xml><?xml version="1.0" encoding="utf-8"?>
<p:tagLst xmlns:p="http://schemas.openxmlformats.org/presentationml/2006/main">
  <p:tag name="AS_UNIQUEID" val="5782"/>
</p:tagLst>
</file>

<file path=ppt/tags/tag333.xml><?xml version="1.0" encoding="utf-8"?>
<p:tagLst xmlns:p="http://schemas.openxmlformats.org/presentationml/2006/main">
  <p:tag name="AS_UNIQUEID" val="5783"/>
</p:tagLst>
</file>

<file path=ppt/tags/tag334.xml><?xml version="1.0" encoding="utf-8"?>
<p:tagLst xmlns:p="http://schemas.openxmlformats.org/presentationml/2006/main">
  <p:tag name="AS_UNIQUEID" val="5784"/>
</p:tagLst>
</file>

<file path=ppt/tags/tag335.xml><?xml version="1.0" encoding="utf-8"?>
<p:tagLst xmlns:p="http://schemas.openxmlformats.org/presentationml/2006/main">
  <p:tag name="AS_UNIQUEID" val="5785"/>
</p:tagLst>
</file>

<file path=ppt/tags/tag336.xml><?xml version="1.0" encoding="utf-8"?>
<p:tagLst xmlns:p="http://schemas.openxmlformats.org/presentationml/2006/main">
  <p:tag name="AS_UNIQUEID" val="5786"/>
</p:tagLst>
</file>

<file path=ppt/tags/tag337.xml><?xml version="1.0" encoding="utf-8"?>
<p:tagLst xmlns:p="http://schemas.openxmlformats.org/presentationml/2006/main">
  <p:tag name="AS_UNIQUEID" val="5787"/>
</p:tagLst>
</file>

<file path=ppt/tags/tag338.xml><?xml version="1.0" encoding="utf-8"?>
<p:tagLst xmlns:p="http://schemas.openxmlformats.org/presentationml/2006/main">
  <p:tag name="AS_UNIQUEID" val="5788"/>
</p:tagLst>
</file>

<file path=ppt/tags/tag339.xml><?xml version="1.0" encoding="utf-8"?>
<p:tagLst xmlns:p="http://schemas.openxmlformats.org/presentationml/2006/main">
  <p:tag name="AS_UNIQUEID" val="5789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5790"/>
</p:tagLst>
</file>

<file path=ppt/tags/tag341.xml><?xml version="1.0" encoding="utf-8"?>
<p:tagLst xmlns:p="http://schemas.openxmlformats.org/presentationml/2006/main">
  <p:tag name="AS_UNIQUEID" val="5791"/>
</p:tagLst>
</file>

<file path=ppt/tags/tag342.xml><?xml version="1.0" encoding="utf-8"?>
<p:tagLst xmlns:p="http://schemas.openxmlformats.org/presentationml/2006/main">
  <p:tag name="AS_UNIQUEID" val="5792"/>
</p:tagLst>
</file>

<file path=ppt/tags/tag343.xml><?xml version="1.0" encoding="utf-8"?>
<p:tagLst xmlns:p="http://schemas.openxmlformats.org/presentationml/2006/main">
  <p:tag name="AS_UNIQUEID" val="5793"/>
</p:tagLst>
</file>

<file path=ppt/tags/tag344.xml><?xml version="1.0" encoding="utf-8"?>
<p:tagLst xmlns:p="http://schemas.openxmlformats.org/presentationml/2006/main">
  <p:tag name="AS_UNIQUEID" val="5794"/>
</p:tagLst>
</file>

<file path=ppt/tags/tag345.xml><?xml version="1.0" encoding="utf-8"?>
<p:tagLst xmlns:p="http://schemas.openxmlformats.org/presentationml/2006/main">
  <p:tag name="AS_UNIQUEID" val="5795"/>
</p:tagLst>
</file>

<file path=ppt/tags/tag346.xml><?xml version="1.0" encoding="utf-8"?>
<p:tagLst xmlns:p="http://schemas.openxmlformats.org/presentationml/2006/main">
  <p:tag name="AS_UNIQUEID" val="5796"/>
</p:tagLst>
</file>

<file path=ppt/tags/tag347.xml><?xml version="1.0" encoding="utf-8"?>
<p:tagLst xmlns:p="http://schemas.openxmlformats.org/presentationml/2006/main">
  <p:tag name="AS_UNIQUEID" val="5797"/>
</p:tagLst>
</file>

<file path=ppt/tags/tag348.xml><?xml version="1.0" encoding="utf-8"?>
<p:tagLst xmlns:p="http://schemas.openxmlformats.org/presentationml/2006/main">
  <p:tag name="AS_UNIQUEID" val="5798"/>
</p:tagLst>
</file>

<file path=ppt/tags/tag349.xml><?xml version="1.0" encoding="utf-8"?>
<p:tagLst xmlns:p="http://schemas.openxmlformats.org/presentationml/2006/main">
  <p:tag name="AS_UNIQUEID" val="579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5800"/>
</p:tagLst>
</file>

<file path=ppt/tags/tag351.xml><?xml version="1.0" encoding="utf-8"?>
<p:tagLst xmlns:p="http://schemas.openxmlformats.org/presentationml/2006/main">
  <p:tag name="AS_UNIQUEID" val="5801"/>
</p:tagLst>
</file>

<file path=ppt/tags/tag352.xml><?xml version="1.0" encoding="utf-8"?>
<p:tagLst xmlns:p="http://schemas.openxmlformats.org/presentationml/2006/main">
  <p:tag name="AS_UNIQUEID" val="5802"/>
</p:tagLst>
</file>

<file path=ppt/tags/tag353.xml><?xml version="1.0" encoding="utf-8"?>
<p:tagLst xmlns:p="http://schemas.openxmlformats.org/presentationml/2006/main">
  <p:tag name="AS_UNIQUEID" val="5803"/>
</p:tagLst>
</file>

<file path=ppt/tags/tag354.xml><?xml version="1.0" encoding="utf-8"?>
<p:tagLst xmlns:p="http://schemas.openxmlformats.org/presentationml/2006/main">
  <p:tag name="AS_UNIQUEID" val="5804"/>
</p:tagLst>
</file>

<file path=ppt/tags/tag355.xml><?xml version="1.0" encoding="utf-8"?>
<p:tagLst xmlns:p="http://schemas.openxmlformats.org/presentationml/2006/main">
  <p:tag name="AS_UNIQUEID" val="5805"/>
</p:tagLst>
</file>

<file path=ppt/tags/tag356.xml><?xml version="1.0" encoding="utf-8"?>
<p:tagLst xmlns:p="http://schemas.openxmlformats.org/presentationml/2006/main">
  <p:tag name="ISLIDE.ICON" val="#113327;"/>
</p:tagLst>
</file>

<file path=ppt/tags/tag357.xml><?xml version="1.0" encoding="utf-8"?>
<p:tagLst xmlns:p="http://schemas.openxmlformats.org/presentationml/2006/main">
  <p:tag name="AS_UNIQUEID" val="5807"/>
</p:tagLst>
</file>

<file path=ppt/tags/tag358.xml><?xml version="1.0" encoding="utf-8"?>
<p:tagLst xmlns:p="http://schemas.openxmlformats.org/presentationml/2006/main">
  <p:tag name="AS_UNIQUEID" val="5808"/>
</p:tagLst>
</file>

<file path=ppt/tags/tag359.xml><?xml version="1.0" encoding="utf-8"?>
<p:tagLst xmlns:p="http://schemas.openxmlformats.org/presentationml/2006/main">
  <p:tag name="AS_UNIQUEID" val="5809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5810"/>
</p:tagLst>
</file>

<file path=ppt/tags/tag361.xml><?xml version="1.0" encoding="utf-8"?>
<p:tagLst xmlns:p="http://schemas.openxmlformats.org/presentationml/2006/main">
  <p:tag name="AS_UNIQUEID" val="5811"/>
</p:tagLst>
</file>

<file path=ppt/tags/tag362.xml><?xml version="1.0" encoding="utf-8"?>
<p:tagLst xmlns:p="http://schemas.openxmlformats.org/presentationml/2006/main">
  <p:tag name="AS_UNIQUEID" val="5812"/>
</p:tagLst>
</file>

<file path=ppt/tags/tag363.xml><?xml version="1.0" encoding="utf-8"?>
<p:tagLst xmlns:p="http://schemas.openxmlformats.org/presentationml/2006/main">
  <p:tag name="AS_UNIQUEID" val="5813"/>
</p:tagLst>
</file>

<file path=ppt/tags/tag364.xml><?xml version="1.0" encoding="utf-8"?>
<p:tagLst xmlns:p="http://schemas.openxmlformats.org/presentationml/2006/main">
  <p:tag name="AS_UNIQUEID" val="436"/>
</p:tagLst>
</file>

<file path=ppt/tags/tag365.xml><?xml version="1.0" encoding="utf-8"?>
<p:tagLst xmlns:p="http://schemas.openxmlformats.org/presentationml/2006/main">
  <p:tag name="AS_UNIQUEID" val="5816"/>
</p:tagLst>
</file>

<file path=ppt/tags/tag366.xml><?xml version="1.0" encoding="utf-8"?>
<p:tagLst xmlns:p="http://schemas.openxmlformats.org/presentationml/2006/main">
  <p:tag name="AS_UNIQUEID" val="5817"/>
</p:tagLst>
</file>

<file path=ppt/tags/tag367.xml><?xml version="1.0" encoding="utf-8"?>
<p:tagLst xmlns:p="http://schemas.openxmlformats.org/presentationml/2006/main">
  <p:tag name="AS_UNIQUEID" val="5818"/>
  <p:tag name="KSO_WM_UNIT_TABLE_BEAUTIFY" val="smartTable{9d7ae246-13fb-4609-a567-2adb30b7425c}"/>
</p:tagLst>
</file>

<file path=ppt/tags/tag368.xml><?xml version="1.0" encoding="utf-8"?>
<p:tagLst xmlns:p="http://schemas.openxmlformats.org/presentationml/2006/main">
  <p:tag name="AS_UNIQUEID" val="5819"/>
</p:tagLst>
</file>

<file path=ppt/tags/tag369.xml><?xml version="1.0" encoding="utf-8"?>
<p:tagLst xmlns:p="http://schemas.openxmlformats.org/presentationml/2006/main">
  <p:tag name="AS_UNIQUEID" val="582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5822"/>
</p:tagLst>
</file>

<file path=ppt/tags/tag371.xml><?xml version="1.0" encoding="utf-8"?>
<p:tagLst xmlns:p="http://schemas.openxmlformats.org/presentationml/2006/main">
  <p:tag name="AS_UNIQUEID" val="5823"/>
</p:tagLst>
</file>

<file path=ppt/tags/tag372.xml><?xml version="1.0" encoding="utf-8"?>
<p:tagLst xmlns:p="http://schemas.openxmlformats.org/presentationml/2006/main">
  <p:tag name="AS_UNIQUEID" val="5824"/>
</p:tagLst>
</file>

<file path=ppt/tags/tag373.xml><?xml version="1.0" encoding="utf-8"?>
<p:tagLst xmlns:p="http://schemas.openxmlformats.org/presentationml/2006/main">
  <p:tag name="AS_UNIQUEID" val="5825"/>
</p:tagLst>
</file>

<file path=ppt/tags/tag374.xml><?xml version="1.0" encoding="utf-8"?>
<p:tagLst xmlns:p="http://schemas.openxmlformats.org/presentationml/2006/main">
  <p:tag name="AS_UNIQUEID" val="5826"/>
</p:tagLst>
</file>

<file path=ppt/tags/tag375.xml><?xml version="1.0" encoding="utf-8"?>
<p:tagLst xmlns:p="http://schemas.openxmlformats.org/presentationml/2006/main">
  <p:tag name="AS_UNIQUEID" val="4793"/>
</p:tagLst>
</file>

<file path=ppt/tags/tag376.xml><?xml version="1.0" encoding="utf-8"?>
<p:tagLst xmlns:p="http://schemas.openxmlformats.org/presentationml/2006/main">
  <p:tag name="AS_UNIQUEID" val="4794"/>
</p:tagLst>
</file>

<file path=ppt/tags/tag377.xml><?xml version="1.0" encoding="utf-8"?>
<p:tagLst xmlns:p="http://schemas.openxmlformats.org/presentationml/2006/main">
  <p:tag name="AS_UNIQUEID" val="4795"/>
</p:tagLst>
</file>

<file path=ppt/tags/tag378.xml><?xml version="1.0" encoding="utf-8"?>
<p:tagLst xmlns:p="http://schemas.openxmlformats.org/presentationml/2006/main">
  <p:tag name="AS_UNIQUEID" val="4796"/>
</p:tagLst>
</file>

<file path=ppt/tags/tag379.xml><?xml version="1.0" encoding="utf-8"?>
<p:tagLst xmlns:p="http://schemas.openxmlformats.org/presentationml/2006/main">
  <p:tag name="AS_UNIQUEID" val="4797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4798"/>
</p:tagLst>
</file>

<file path=ppt/tags/tag381.xml><?xml version="1.0" encoding="utf-8"?>
<p:tagLst xmlns:p="http://schemas.openxmlformats.org/presentationml/2006/main">
  <p:tag name="AS_UNIQUEID" val="4799"/>
</p:tagLst>
</file>

<file path=ppt/tags/tag382.xml><?xml version="1.0" encoding="utf-8"?>
<p:tagLst xmlns:p="http://schemas.openxmlformats.org/presentationml/2006/main">
  <p:tag name="AS_UNIQUEID" val="1157"/>
</p:tagLst>
</file>

<file path=ppt/tags/tag383.xml><?xml version="1.0" encoding="utf-8"?>
<p:tagLst xmlns:p="http://schemas.openxmlformats.org/presentationml/2006/main">
  <p:tag name="AS_UNIQUEID" val="1159"/>
</p:tagLst>
</file>

<file path=ppt/tags/tag384.xml><?xml version="1.0" encoding="utf-8"?>
<p:tagLst xmlns:p="http://schemas.openxmlformats.org/presentationml/2006/main">
  <p:tag name="AS_UNIQUEID" val="1161"/>
</p:tagLst>
</file>

<file path=ppt/tags/tag385.xml><?xml version="1.0" encoding="utf-8"?>
<p:tagLst xmlns:p="http://schemas.openxmlformats.org/presentationml/2006/main">
  <p:tag name="AS_UNIQUEID" val="1162"/>
  <p:tag name="KSO_WM_UNIT_TABLE_BEAUTIFY" val="smartTable{00eea465-d0b7-4bcb-9a4b-8ade2e63a1e5}"/>
  <p:tag name="TABLE_ENDDRAG_ORIGIN_RECT" val="770*286"/>
  <p:tag name="TABLE_ENDDRAG_RECT" val="91*196*770*286"/>
</p:tagLst>
</file>

<file path=ppt/tags/tag386.xml><?xml version="1.0" encoding="utf-8"?>
<p:tagLst xmlns:p="http://schemas.openxmlformats.org/presentationml/2006/main">
  <p:tag name="AS_UNIQUEID" val="1163"/>
</p:tagLst>
</file>

<file path=ppt/tags/tag387.xml><?xml version="1.0" encoding="utf-8"?>
<p:tagLst xmlns:p="http://schemas.openxmlformats.org/presentationml/2006/main">
  <p:tag name="AS_UNIQUEID" val="1164"/>
</p:tagLst>
</file>

<file path=ppt/tags/tag388.xml><?xml version="1.0" encoding="utf-8"?>
<p:tagLst xmlns:p="http://schemas.openxmlformats.org/presentationml/2006/main">
  <p:tag name="AS_UNIQUEID" val="1165"/>
</p:tagLst>
</file>

<file path=ppt/tags/tag389.xml><?xml version="1.0" encoding="utf-8"?>
<p:tagLst xmlns:p="http://schemas.openxmlformats.org/presentationml/2006/main">
  <p:tag name="AS_UNIQUEID" val="116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1167"/>
</p:tagLst>
</file>

<file path=ppt/tags/tag391.xml><?xml version="1.0" encoding="utf-8"?>
<p:tagLst xmlns:p="http://schemas.openxmlformats.org/presentationml/2006/main">
  <p:tag name="AS_UNIQUEID" val="1168"/>
</p:tagLst>
</file>

<file path=ppt/tags/tag392.xml><?xml version="1.0" encoding="utf-8"?>
<p:tagLst xmlns:p="http://schemas.openxmlformats.org/presentationml/2006/main">
  <p:tag name="AS_UNIQUEID" val="1169"/>
</p:tagLst>
</file>

<file path=ppt/tags/tag393.xml><?xml version="1.0" encoding="utf-8"?>
<p:tagLst xmlns:p="http://schemas.openxmlformats.org/presentationml/2006/main">
  <p:tag name="AS_UNIQUEID" val="1170"/>
</p:tagLst>
</file>

<file path=ppt/tags/tag394.xml><?xml version="1.0" encoding="utf-8"?>
<p:tagLst xmlns:p="http://schemas.openxmlformats.org/presentationml/2006/main">
  <p:tag name="AS_UNIQUEID" val="1171"/>
</p:tagLst>
</file>

<file path=ppt/tags/tag395.xml><?xml version="1.0" encoding="utf-8"?>
<p:tagLst xmlns:p="http://schemas.openxmlformats.org/presentationml/2006/main">
  <p:tag name="AS_UNIQUEID" val="1172"/>
</p:tagLst>
</file>

<file path=ppt/tags/tag396.xml><?xml version="1.0" encoding="utf-8"?>
<p:tagLst xmlns:p="http://schemas.openxmlformats.org/presentationml/2006/main">
  <p:tag name="AS_UNIQUEID" val="1173"/>
</p:tagLst>
</file>

<file path=ppt/tags/tag397.xml><?xml version="1.0" encoding="utf-8"?>
<p:tagLst xmlns:p="http://schemas.openxmlformats.org/presentationml/2006/main">
  <p:tag name="AS_UNIQUEID" val="1174"/>
</p:tagLst>
</file>

<file path=ppt/tags/tag398.xml><?xml version="1.0" encoding="utf-8"?>
<p:tagLst xmlns:p="http://schemas.openxmlformats.org/presentationml/2006/main">
  <p:tag name="AS_UNIQUEID" val="1175"/>
</p:tagLst>
</file>

<file path=ppt/tags/tag399.xml><?xml version="1.0" encoding="utf-8"?>
<p:tagLst xmlns:p="http://schemas.openxmlformats.org/presentationml/2006/main">
  <p:tag name="AS_UNIQUEID" val="1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1177"/>
</p:tagLst>
</file>

<file path=ppt/tags/tag401.xml><?xml version="1.0" encoding="utf-8"?>
<p:tagLst xmlns:p="http://schemas.openxmlformats.org/presentationml/2006/main">
  <p:tag name="AS_UNIQUEID" val="1178"/>
</p:tagLst>
</file>

<file path=ppt/tags/tag402.xml><?xml version="1.0" encoding="utf-8"?>
<p:tagLst xmlns:p="http://schemas.openxmlformats.org/presentationml/2006/main">
  <p:tag name="AS_UNIQUEID" val="1179"/>
</p:tagLst>
</file>

<file path=ppt/tags/tag403.xml><?xml version="1.0" encoding="utf-8"?>
<p:tagLst xmlns:p="http://schemas.openxmlformats.org/presentationml/2006/main">
  <p:tag name="AS_UNIQUEID" val="1180"/>
</p:tagLst>
</file>

<file path=ppt/tags/tag404.xml><?xml version="1.0" encoding="utf-8"?>
<p:tagLst xmlns:p="http://schemas.openxmlformats.org/presentationml/2006/main">
  <p:tag name="AS_UNIQUEID" val="1181"/>
</p:tagLst>
</file>

<file path=ppt/tags/tag405.xml><?xml version="1.0" encoding="utf-8"?>
<p:tagLst xmlns:p="http://schemas.openxmlformats.org/presentationml/2006/main">
  <p:tag name="AS_UNIQUEID" val="1182"/>
</p:tagLst>
</file>

<file path=ppt/tags/tag406.xml><?xml version="1.0" encoding="utf-8"?>
<p:tagLst xmlns:p="http://schemas.openxmlformats.org/presentationml/2006/main">
  <p:tag name="AS_UNIQUEID" val="1183"/>
</p:tagLst>
</file>

<file path=ppt/tags/tag407.xml><?xml version="1.0" encoding="utf-8"?>
<p:tagLst xmlns:p="http://schemas.openxmlformats.org/presentationml/2006/main">
  <p:tag name="AS_UNIQUEID" val="1184"/>
</p:tagLst>
</file>

<file path=ppt/tags/tag408.xml><?xml version="1.0" encoding="utf-8"?>
<p:tagLst xmlns:p="http://schemas.openxmlformats.org/presentationml/2006/main">
  <p:tag name="AS_UNIQUEID" val="1185"/>
</p:tagLst>
</file>

<file path=ppt/tags/tag409.xml><?xml version="1.0" encoding="utf-8"?>
<p:tagLst xmlns:p="http://schemas.openxmlformats.org/presentationml/2006/main">
  <p:tag name="AS_UNIQUEID" val="1186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5828"/>
</p:tagLst>
</file>

<file path=ppt/tags/tag411.xml><?xml version="1.0" encoding="utf-8"?>
<p:tagLst xmlns:p="http://schemas.openxmlformats.org/presentationml/2006/main">
  <p:tag name="ISLIDE.ICON" val="#113327;"/>
</p:tagLst>
</file>

<file path=ppt/tags/tag412.xml><?xml version="1.0" encoding="utf-8"?>
<p:tagLst xmlns:p="http://schemas.openxmlformats.org/presentationml/2006/main">
  <p:tag name="COMMONDATA" val="eyJoZGlkIjoiZTIyMzk0NTAyNzdjMjk2NDU2MmNkNGYxNThhNTE2MTkifQ=="/>
  <p:tag name="KSO_WPP_MARK_KEY" val="bf666be6-c752-440e-b815-e90ec70ef1d3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AS_UNIQUEID" val="5517"/>
</p:tagLst>
</file>

<file path=ppt/tags/tag65.xml><?xml version="1.0" encoding="utf-8"?>
<p:tagLst xmlns:p="http://schemas.openxmlformats.org/presentationml/2006/main">
  <p:tag name="AS_UNIQUEID" val="5518"/>
</p:tagLst>
</file>

<file path=ppt/tags/tag66.xml><?xml version="1.0" encoding="utf-8"?>
<p:tagLst xmlns:p="http://schemas.openxmlformats.org/presentationml/2006/main">
  <p:tag name="AS_UNIQUEID" val="422"/>
</p:tagLst>
</file>

<file path=ppt/tags/tag67.xml><?xml version="1.0" encoding="utf-8"?>
<p:tagLst xmlns:p="http://schemas.openxmlformats.org/presentationml/2006/main">
  <p:tag name="AS_UNIQUEID" val="423"/>
</p:tagLst>
</file>

<file path=ppt/tags/tag68.xml><?xml version="1.0" encoding="utf-8"?>
<p:tagLst xmlns:p="http://schemas.openxmlformats.org/presentationml/2006/main">
  <p:tag name="AS_UNIQUEID" val="424"/>
</p:tagLst>
</file>

<file path=ppt/tags/tag69.xml><?xml version="1.0" encoding="utf-8"?>
<p:tagLst xmlns:p="http://schemas.openxmlformats.org/presentationml/2006/main">
  <p:tag name="AS_UNIQUEID" val="42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426"/>
</p:tagLst>
</file>

<file path=ppt/tags/tag71.xml><?xml version="1.0" encoding="utf-8"?>
<p:tagLst xmlns:p="http://schemas.openxmlformats.org/presentationml/2006/main">
  <p:tag name="AS_UNIQUEID" val="427"/>
</p:tagLst>
</file>

<file path=ppt/tags/tag72.xml><?xml version="1.0" encoding="utf-8"?>
<p:tagLst xmlns:p="http://schemas.openxmlformats.org/presentationml/2006/main">
  <p:tag name="AS_UNIQUEID" val="428"/>
</p:tagLst>
</file>

<file path=ppt/tags/tag73.xml><?xml version="1.0" encoding="utf-8"?>
<p:tagLst xmlns:p="http://schemas.openxmlformats.org/presentationml/2006/main">
  <p:tag name="AS_UNIQUEID" val="429"/>
</p:tagLst>
</file>

<file path=ppt/tags/tag74.xml><?xml version="1.0" encoding="utf-8"?>
<p:tagLst xmlns:p="http://schemas.openxmlformats.org/presentationml/2006/main">
  <p:tag name="AS_UNIQUEID" val="430"/>
</p:tagLst>
</file>

<file path=ppt/tags/tag75.xml><?xml version="1.0" encoding="utf-8"?>
<p:tagLst xmlns:p="http://schemas.openxmlformats.org/presentationml/2006/main">
  <p:tag name="AS_UNIQUEID" val="432"/>
</p:tagLst>
</file>

<file path=ppt/tags/tag76.xml><?xml version="1.0" encoding="utf-8"?>
<p:tagLst xmlns:p="http://schemas.openxmlformats.org/presentationml/2006/main">
  <p:tag name="AS_UNIQUEID" val="2045"/>
</p:tagLst>
</file>

<file path=ppt/tags/tag77.xml><?xml version="1.0" encoding="utf-8"?>
<p:tagLst xmlns:p="http://schemas.openxmlformats.org/presentationml/2006/main">
  <p:tag name="AS_UNIQUEID" val="2046"/>
</p:tagLst>
</file>

<file path=ppt/tags/tag78.xml><?xml version="1.0" encoding="utf-8"?>
<p:tagLst xmlns:p="http://schemas.openxmlformats.org/presentationml/2006/main">
  <p:tag name="AS_UNIQUEID" val="2047"/>
</p:tagLst>
</file>

<file path=ppt/tags/tag79.xml><?xml version="1.0" encoding="utf-8"?>
<p:tagLst xmlns:p="http://schemas.openxmlformats.org/presentationml/2006/main">
  <p:tag name="AS_UNIQUEID" val="204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740"/>
</p:tagLst>
</file>

<file path=ppt/tags/tag81.xml><?xml version="1.0" encoding="utf-8"?>
<p:tagLst xmlns:p="http://schemas.openxmlformats.org/presentationml/2006/main">
  <p:tag name="AS_UNIQUEID" val="2016"/>
</p:tagLst>
</file>

<file path=ppt/tags/tag82.xml><?xml version="1.0" encoding="utf-8"?>
<p:tagLst xmlns:p="http://schemas.openxmlformats.org/presentationml/2006/main">
  <p:tag name="AS_UNIQUEID" val="5523"/>
</p:tagLst>
</file>

<file path=ppt/tags/tag83.xml><?xml version="1.0" encoding="utf-8"?>
<p:tagLst xmlns:p="http://schemas.openxmlformats.org/presentationml/2006/main">
  <p:tag name="AS_UNIQUEID" val="5524"/>
</p:tagLst>
</file>

<file path=ppt/tags/tag84.xml><?xml version="1.0" encoding="utf-8"?>
<p:tagLst xmlns:p="http://schemas.openxmlformats.org/presentationml/2006/main">
  <p:tag name="AS_UNIQUEID" val="5525"/>
</p:tagLst>
</file>

<file path=ppt/tags/tag85.xml><?xml version="1.0" encoding="utf-8"?>
<p:tagLst xmlns:p="http://schemas.openxmlformats.org/presentationml/2006/main">
  <p:tag name="AS_UNIQUEID" val="5526"/>
</p:tagLst>
</file>

<file path=ppt/tags/tag86.xml><?xml version="1.0" encoding="utf-8"?>
<p:tagLst xmlns:p="http://schemas.openxmlformats.org/presentationml/2006/main">
  <p:tag name="AS_UNIQUEID" val="5527"/>
</p:tagLst>
</file>

<file path=ppt/tags/tag87.xml><?xml version="1.0" encoding="utf-8"?>
<p:tagLst xmlns:p="http://schemas.openxmlformats.org/presentationml/2006/main">
  <p:tag name="AS_UNIQUEID" val="5528"/>
</p:tagLst>
</file>

<file path=ppt/tags/tag88.xml><?xml version="1.0" encoding="utf-8"?>
<p:tagLst xmlns:p="http://schemas.openxmlformats.org/presentationml/2006/main">
  <p:tag name="AS_UNIQUEID" val="5529"/>
</p:tagLst>
</file>

<file path=ppt/tags/tag89.xml><?xml version="1.0" encoding="utf-8"?>
<p:tagLst xmlns:p="http://schemas.openxmlformats.org/presentationml/2006/main">
  <p:tag name="AS_UNIQUEID" val="553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5531"/>
</p:tagLst>
</file>

<file path=ppt/tags/tag91.xml><?xml version="1.0" encoding="utf-8"?>
<p:tagLst xmlns:p="http://schemas.openxmlformats.org/presentationml/2006/main">
  <p:tag name="AS_UNIQUEID" val="5532"/>
</p:tagLst>
</file>

<file path=ppt/tags/tag92.xml><?xml version="1.0" encoding="utf-8"?>
<p:tagLst xmlns:p="http://schemas.openxmlformats.org/presentationml/2006/main">
  <p:tag name="AS_UNIQUEID" val="5533"/>
</p:tagLst>
</file>

<file path=ppt/tags/tag93.xml><?xml version="1.0" encoding="utf-8"?>
<p:tagLst xmlns:p="http://schemas.openxmlformats.org/presentationml/2006/main">
  <p:tag name="AS_UNIQUEID" val="5534"/>
</p:tagLst>
</file>

<file path=ppt/tags/tag94.xml><?xml version="1.0" encoding="utf-8"?>
<p:tagLst xmlns:p="http://schemas.openxmlformats.org/presentationml/2006/main">
  <p:tag name="AS_UNIQUEID" val="5535"/>
</p:tagLst>
</file>

<file path=ppt/tags/tag95.xml><?xml version="1.0" encoding="utf-8"?>
<p:tagLst xmlns:p="http://schemas.openxmlformats.org/presentationml/2006/main">
  <p:tag name="AS_UNIQUEID" val="5536"/>
</p:tagLst>
</file>

<file path=ppt/tags/tag96.xml><?xml version="1.0" encoding="utf-8"?>
<p:tagLst xmlns:p="http://schemas.openxmlformats.org/presentationml/2006/main">
  <p:tag name="AS_UNIQUEID" val="5537"/>
</p:tagLst>
</file>

<file path=ppt/tags/tag97.xml><?xml version="1.0" encoding="utf-8"?>
<p:tagLst xmlns:p="http://schemas.openxmlformats.org/presentationml/2006/main">
  <p:tag name="AS_UNIQUEID" val="5538"/>
</p:tagLst>
</file>

<file path=ppt/tags/tag98.xml><?xml version="1.0" encoding="utf-8"?>
<p:tagLst xmlns:p="http://schemas.openxmlformats.org/presentationml/2006/main">
  <p:tag name="AS_UNIQUEID" val="5539"/>
</p:tagLst>
</file>

<file path=ppt/tags/tag99.xml><?xml version="1.0" encoding="utf-8"?>
<p:tagLst xmlns:p="http://schemas.openxmlformats.org/presentationml/2006/main">
  <p:tag name="AS_UNIQUEID" val="5540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微软雅黑"/>
      </a:majorFont>
      <a:minorFont>
        <a:latin typeface="Arial"/>
        <a:ea typeface="微软雅黑"/>
        <a:cs typeface="微软雅黑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2473</Words>
  <Application>WPS 演示</Application>
  <PresentationFormat>宽屏</PresentationFormat>
  <Paragraphs>437</Paragraphs>
  <Slides>17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17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华文中宋</vt:lpstr>
      <vt:lpstr>微软雅黑</vt:lpstr>
      <vt:lpstr>Times New Roman</vt:lpstr>
      <vt:lpstr>华文楷体</vt:lpstr>
      <vt:lpstr>Wingdings 2</vt:lpstr>
      <vt:lpstr>黑体</vt:lpstr>
      <vt:lpstr>华文新魏</vt:lpstr>
      <vt:lpstr>方正中等线简体</vt:lpstr>
      <vt:lpstr>Courier New</vt:lpstr>
      <vt:lpstr>幼圆</vt:lpstr>
      <vt:lpstr>等线 Light</vt:lpstr>
      <vt:lpstr>等线</vt:lpstr>
      <vt:lpstr>Arial</vt:lpstr>
      <vt:lpstr>Arial Unicode MS</vt:lpstr>
      <vt:lpstr>Calibri</vt:lpstr>
      <vt:lpstr>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小新</cp:lastModifiedBy>
  <cp:revision>163</cp:revision>
  <dcterms:created xsi:type="dcterms:W3CDTF">2019-06-19T02:08:00Z</dcterms:created>
  <dcterms:modified xsi:type="dcterms:W3CDTF">2023-08-23T13:48:14Z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7605E2EFA6F542C1B1771B92087B50B4_13</vt:lpwstr>
  </property>
</Properties>
</file>