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8"/>
  </p:handoutMasterIdLst>
  <p:sldIdLst>
    <p:sldId id="257" r:id="rId3"/>
    <p:sldId id="459" r:id="rId4"/>
    <p:sldId id="460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469" r:id="rId15"/>
    <p:sldId id="470" r:id="rId16"/>
    <p:sldId id="471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 userDrawn="1">
          <p15:clr>
            <a:srgbClr val="A4A3A4"/>
          </p15:clr>
        </p15:guide>
        <p15:guide id="2" pos="38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0" name="新课标第一网" initials="" lastIdx="0" clrIdx="0"/>
  <p:cmAuthor id="2" name="lenovo" initials="l" lastIdx="0" clrIdx="1"/>
  <p:cmAuthor id="3" name="Author" initials="A" lastIdx="0" clrIdx="2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4"/>
        <p:guide pos="38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69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39D0A-ED8E-4A87-BA33-B024370FBD8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62.xml"/><Relationship Id="rId20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2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tags" Target="../tags/tag63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6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1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0" y="2201658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dirty="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第二章 分子结构与性质</a:t>
            </a:r>
            <a:br>
              <a:rPr lang="en-US" altLang="zh-CN" sz="4800" dirty="0">
                <a:latin typeface="华文中宋" panose="02010600040101010101" pitchFamily="2" charset="-122"/>
                <a:ea typeface="华文中宋" panose="02010600040101010101" pitchFamily="2" charset="-122"/>
                <a:cs typeface="+mj-cs"/>
                <a:sym typeface="+mn-ea"/>
              </a:rPr>
            </a:br>
            <a:endParaRPr lang="zh-CN" altLang="en-US" sz="4800" kern="1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47060" y="3777615"/>
            <a:ext cx="5986780" cy="645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    </a:t>
            </a:r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第二节 分子</a:t>
            </a:r>
            <a:r>
              <a:rPr lang="zh-CN" altLang="en-US" sz="3600" dirty="0">
                <a:solidFill>
                  <a:schemeClr val="bg1"/>
                </a:solidFill>
                <a:latin typeface="+mj-ea"/>
                <a:ea typeface="+mj-ea"/>
                <a:cs typeface="+mj-ea"/>
                <a:sym typeface="+mn-ea"/>
              </a:rPr>
              <a:t>的空间结构</a:t>
            </a:r>
            <a:endParaRPr lang="zh-CN" altLang="en-US" sz="3600" dirty="0">
              <a:solidFill>
                <a:schemeClr val="bg1"/>
              </a:solidFill>
              <a:latin typeface="+mj-ea"/>
              <a:ea typeface="+mj-ea"/>
              <a:cs typeface="+mj-ea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82825" y="880745"/>
            <a:ext cx="71272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3780D7"/>
                </a:solidFill>
              </a:rPr>
              <a:t>人教版高中化学高二年级</a:t>
            </a:r>
            <a:r>
              <a:rPr lang="zh-CN" altLang="en-US" sz="3200">
                <a:solidFill>
                  <a:srgbClr val="3780D7"/>
                </a:solidFill>
              </a:rPr>
              <a:t>选择性必修</a:t>
            </a:r>
            <a:r>
              <a:rPr lang="zh-CN" altLang="en-US" sz="3200">
                <a:solidFill>
                  <a:srgbClr val="3780D7"/>
                </a:solidFill>
              </a:rPr>
              <a:t>二</a:t>
            </a:r>
            <a:endParaRPr lang="zh-CN" altLang="en-US" sz="3200">
              <a:solidFill>
                <a:srgbClr val="3780D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" r="3649"/>
          <a:stretch>
            <a:fillRect/>
          </a:stretch>
        </p:blipFill>
        <p:spPr>
          <a:xfrm>
            <a:off x="678815" y="2593975"/>
            <a:ext cx="2504440" cy="1403985"/>
          </a:xfrm>
          <a:prstGeom prst="rect">
            <a:avLst/>
          </a:prstGeom>
        </p:spPr>
      </p:pic>
      <p:sp>
        <p:nvSpPr>
          <p:cNvPr id="23" name="TextBox 62"/>
          <p:cNvSpPr txBox="1"/>
          <p:nvPr/>
        </p:nvSpPr>
        <p:spPr>
          <a:xfrm>
            <a:off x="3969385" y="1718945"/>
            <a:ext cx="6090920" cy="52197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buSzPct val="105000"/>
            </a:pPr>
            <a:r>
              <a:rPr lang="en-US" altLang="zh-CN" sz="28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、计算中心原子的价层电子对数</a:t>
            </a:r>
            <a:endParaRPr lang="zh-CN" altLang="en-US" sz="28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02616" y="1718945"/>
            <a:ext cx="3460749" cy="3376931"/>
            <a:chOff x="2420730" y="1692518"/>
            <a:chExt cx="4561733" cy="4136584"/>
          </a:xfrm>
        </p:grpSpPr>
        <p:grpSp>
          <p:nvGrpSpPr>
            <p:cNvPr id="7" name="组合 6"/>
            <p:cNvGrpSpPr/>
            <p:nvPr/>
          </p:nvGrpSpPr>
          <p:grpSpPr>
            <a:xfrm>
              <a:off x="2521170" y="1692518"/>
              <a:ext cx="4461293" cy="4022239"/>
              <a:chOff x="2521170" y="1692518"/>
              <a:chExt cx="4461293" cy="4022239"/>
            </a:xfrm>
          </p:grpSpPr>
          <p:sp>
            <p:nvSpPr>
              <p:cNvPr id="3" name="Arc 6"/>
              <p:cNvSpPr/>
              <p:nvPr/>
            </p:nvSpPr>
            <p:spPr>
              <a:xfrm rot="5400000" flipV="1">
                <a:off x="2521170" y="1692518"/>
                <a:ext cx="4022239" cy="4022239"/>
              </a:xfrm>
              <a:prstGeom prst="arc">
                <a:avLst>
                  <a:gd name="adj1" fmla="val 8626504"/>
                  <a:gd name="adj2" fmla="val 10381216"/>
                </a:avLst>
              </a:prstGeom>
              <a:noFill/>
              <a:ln w="12700">
                <a:gradFill flip="none" rotWithShape="1">
                  <a:gsLst>
                    <a:gs pos="0">
                      <a:srgbClr val="54D0CA"/>
                    </a:gs>
                    <a:gs pos="100000">
                      <a:srgbClr val="2A9995"/>
                    </a:gs>
                  </a:gsLst>
                  <a:lin ang="0" scaled="1"/>
                </a:gradFill>
                <a:headEnd type="oval"/>
                <a:tailEnd type="oval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5618234" y="1938531"/>
                <a:ext cx="1364229" cy="3530214"/>
                <a:chOff x="5618234" y="1938531"/>
                <a:chExt cx="1364229" cy="3530214"/>
              </a:xfrm>
            </p:grpSpPr>
            <p:sp>
              <p:nvSpPr>
                <p:cNvPr id="5" name="Oval 22"/>
                <p:cNvSpPr/>
                <p:nvPr/>
              </p:nvSpPr>
              <p:spPr>
                <a:xfrm>
                  <a:off x="5618234" y="4651251"/>
                  <a:ext cx="817494" cy="817494"/>
                </a:xfrm>
                <a:prstGeom prst="ellipse">
                  <a:avLst/>
                </a:prstGeom>
                <a:gradFill flip="none" rotWithShape="1">
                  <a:gsLst>
                    <a:gs pos="87000">
                      <a:srgbClr val="2A9995">
                        <a:alpha val="40000"/>
                      </a:srgbClr>
                    </a:gs>
                    <a:gs pos="0">
                      <a:srgbClr val="8EE0DC">
                        <a:alpha val="7800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" name="Freeform 47"/>
                <p:cNvSpPr>
                  <a:spLocks noEditPoints="1"/>
                </p:cNvSpPr>
                <p:nvPr/>
              </p:nvSpPr>
              <p:spPr bwMode="auto">
                <a:xfrm>
                  <a:off x="5805639" y="4827635"/>
                  <a:ext cx="442684" cy="464727"/>
                </a:xfrm>
                <a:custGeom>
                  <a:avLst/>
                  <a:gdLst>
                    <a:gd name="T0" fmla="*/ 449 w 482"/>
                    <a:gd name="T1" fmla="*/ 33 h 506"/>
                    <a:gd name="T2" fmla="*/ 353 w 482"/>
                    <a:gd name="T3" fmla="*/ 120 h 506"/>
                    <a:gd name="T4" fmla="*/ 197 w 482"/>
                    <a:gd name="T5" fmla="*/ 81 h 506"/>
                    <a:gd name="T6" fmla="*/ 58 w 482"/>
                    <a:gd name="T7" fmla="*/ 138 h 506"/>
                    <a:gd name="T8" fmla="*/ 4 w 482"/>
                    <a:gd name="T9" fmla="*/ 315 h 506"/>
                    <a:gd name="T10" fmla="*/ 54 w 482"/>
                    <a:gd name="T11" fmla="*/ 506 h 506"/>
                    <a:gd name="T12" fmla="*/ 197 w 482"/>
                    <a:gd name="T13" fmla="*/ 475 h 506"/>
                    <a:gd name="T14" fmla="*/ 336 w 482"/>
                    <a:gd name="T15" fmla="*/ 418 h 506"/>
                    <a:gd name="T16" fmla="*/ 395 w 482"/>
                    <a:gd name="T17" fmla="*/ 279 h 506"/>
                    <a:gd name="T18" fmla="*/ 404 w 482"/>
                    <a:gd name="T19" fmla="*/ 136 h 506"/>
                    <a:gd name="T20" fmla="*/ 398 w 482"/>
                    <a:gd name="T21" fmla="*/ 74 h 506"/>
                    <a:gd name="T22" fmla="*/ 289 w 482"/>
                    <a:gd name="T23" fmla="*/ 492 h 506"/>
                    <a:gd name="T24" fmla="*/ 373 w 482"/>
                    <a:gd name="T25" fmla="*/ 331 h 506"/>
                    <a:gd name="T26" fmla="*/ 267 w 482"/>
                    <a:gd name="T27" fmla="*/ 447 h 506"/>
                    <a:gd name="T28" fmla="*/ 144 w 482"/>
                    <a:gd name="T29" fmla="*/ 454 h 506"/>
                    <a:gd name="T30" fmla="*/ 27 w 482"/>
                    <a:gd name="T31" fmla="*/ 347 h 506"/>
                    <a:gd name="T32" fmla="*/ 45 w 482"/>
                    <a:gd name="T33" fmla="*/ 177 h 506"/>
                    <a:gd name="T34" fmla="*/ 179 w 482"/>
                    <a:gd name="T35" fmla="*/ 96 h 506"/>
                    <a:gd name="T36" fmla="*/ 325 w 482"/>
                    <a:gd name="T37" fmla="*/ 148 h 506"/>
                    <a:gd name="T38" fmla="*/ 197 w 482"/>
                    <a:gd name="T39" fmla="*/ 130 h 506"/>
                    <a:gd name="T40" fmla="*/ 92 w 482"/>
                    <a:gd name="T41" fmla="*/ 173 h 506"/>
                    <a:gd name="T42" fmla="*/ 51 w 482"/>
                    <a:gd name="T43" fmla="*/ 307 h 506"/>
                    <a:gd name="T44" fmla="*/ 127 w 482"/>
                    <a:gd name="T45" fmla="*/ 409 h 506"/>
                    <a:gd name="T46" fmla="*/ 254 w 482"/>
                    <a:gd name="T47" fmla="*/ 416 h 506"/>
                    <a:gd name="T48" fmla="*/ 339 w 482"/>
                    <a:gd name="T49" fmla="*/ 322 h 506"/>
                    <a:gd name="T50" fmla="*/ 325 w 482"/>
                    <a:gd name="T51" fmla="*/ 203 h 506"/>
                    <a:gd name="T52" fmla="*/ 377 w 482"/>
                    <a:gd name="T53" fmla="*/ 245 h 506"/>
                    <a:gd name="T54" fmla="*/ 222 w 482"/>
                    <a:gd name="T55" fmla="*/ 303 h 506"/>
                    <a:gd name="T56" fmla="*/ 172 w 482"/>
                    <a:gd name="T57" fmla="*/ 303 h 506"/>
                    <a:gd name="T58" fmla="*/ 177 w 482"/>
                    <a:gd name="T59" fmla="*/ 248 h 506"/>
                    <a:gd name="T60" fmla="*/ 211 w 482"/>
                    <a:gd name="T61" fmla="*/ 262 h 506"/>
                    <a:gd name="T62" fmla="*/ 221 w 482"/>
                    <a:gd name="T63" fmla="*/ 272 h 506"/>
                    <a:gd name="T64" fmla="*/ 207 w 482"/>
                    <a:gd name="T65" fmla="*/ 230 h 506"/>
                    <a:gd name="T66" fmla="*/ 148 w 482"/>
                    <a:gd name="T67" fmla="*/ 269 h 506"/>
                    <a:gd name="T68" fmla="*/ 197 w 482"/>
                    <a:gd name="T69" fmla="*/ 327 h 506"/>
                    <a:gd name="T70" fmla="*/ 247 w 482"/>
                    <a:gd name="T71" fmla="*/ 279 h 506"/>
                    <a:gd name="T72" fmla="*/ 285 w 482"/>
                    <a:gd name="T73" fmla="*/ 263 h 506"/>
                    <a:gd name="T74" fmla="*/ 261 w 482"/>
                    <a:gd name="T75" fmla="*/ 341 h 506"/>
                    <a:gd name="T76" fmla="*/ 197 w 482"/>
                    <a:gd name="T77" fmla="*/ 368 h 506"/>
                    <a:gd name="T78" fmla="*/ 133 w 482"/>
                    <a:gd name="T79" fmla="*/ 341 h 506"/>
                    <a:gd name="T80" fmla="*/ 107 w 482"/>
                    <a:gd name="T81" fmla="*/ 270 h 506"/>
                    <a:gd name="T82" fmla="*/ 147 w 482"/>
                    <a:gd name="T83" fmla="*/ 203 h 506"/>
                    <a:gd name="T84" fmla="*/ 223 w 482"/>
                    <a:gd name="T85" fmla="*/ 192 h 506"/>
                    <a:gd name="T86" fmla="*/ 254 w 482"/>
                    <a:gd name="T87" fmla="*/ 191 h 506"/>
                    <a:gd name="T88" fmla="*/ 167 w 482"/>
                    <a:gd name="T89" fmla="*/ 178 h 506"/>
                    <a:gd name="T90" fmla="*/ 101 w 482"/>
                    <a:gd name="T91" fmla="*/ 239 h 506"/>
                    <a:gd name="T92" fmla="*/ 110 w 482"/>
                    <a:gd name="T93" fmla="*/ 336 h 506"/>
                    <a:gd name="T94" fmla="*/ 187 w 482"/>
                    <a:gd name="T95" fmla="*/ 381 h 506"/>
                    <a:gd name="T96" fmla="*/ 255 w 482"/>
                    <a:gd name="T97" fmla="*/ 365 h 506"/>
                    <a:gd name="T98" fmla="*/ 301 w 482"/>
                    <a:gd name="T99" fmla="*/ 288 h 506"/>
                    <a:gd name="T100" fmla="*/ 279 w 482"/>
                    <a:gd name="T101" fmla="*/ 214 h 506"/>
                    <a:gd name="T102" fmla="*/ 332 w 482"/>
                    <a:gd name="T103" fmla="*/ 279 h 506"/>
                    <a:gd name="T104" fmla="*/ 292 w 482"/>
                    <a:gd name="T105" fmla="*/ 374 h 506"/>
                    <a:gd name="T106" fmla="*/ 184 w 482"/>
                    <a:gd name="T107" fmla="*/ 412 h 506"/>
                    <a:gd name="T108" fmla="*/ 85 w 482"/>
                    <a:gd name="T109" fmla="*/ 352 h 506"/>
                    <a:gd name="T110" fmla="*/ 73 w 482"/>
                    <a:gd name="T111" fmla="*/ 228 h 506"/>
                    <a:gd name="T112" fmla="*/ 158 w 482"/>
                    <a:gd name="T113" fmla="*/ 149 h 506"/>
                    <a:gd name="T114" fmla="*/ 270 w 482"/>
                    <a:gd name="T115" fmla="*/ 165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82" h="506">
                      <a:moveTo>
                        <a:pt x="404" y="136"/>
                      </a:moveTo>
                      <a:lnTo>
                        <a:pt x="482" y="57"/>
                      </a:lnTo>
                      <a:lnTo>
                        <a:pt x="447" y="45"/>
                      </a:lnTo>
                      <a:lnTo>
                        <a:pt x="449" y="44"/>
                      </a:lnTo>
                      <a:lnTo>
                        <a:pt x="449" y="44"/>
                      </a:lnTo>
                      <a:lnTo>
                        <a:pt x="451" y="42"/>
                      </a:lnTo>
                      <a:lnTo>
                        <a:pt x="451" y="39"/>
                      </a:lnTo>
                      <a:lnTo>
                        <a:pt x="451" y="37"/>
                      </a:lnTo>
                      <a:lnTo>
                        <a:pt x="449" y="33"/>
                      </a:lnTo>
                      <a:lnTo>
                        <a:pt x="449" y="33"/>
                      </a:lnTo>
                      <a:lnTo>
                        <a:pt x="446" y="32"/>
                      </a:lnTo>
                      <a:lnTo>
                        <a:pt x="444" y="32"/>
                      </a:lnTo>
                      <a:lnTo>
                        <a:pt x="441" y="32"/>
                      </a:lnTo>
                      <a:lnTo>
                        <a:pt x="439" y="33"/>
                      </a:lnTo>
                      <a:lnTo>
                        <a:pt x="437" y="36"/>
                      </a:lnTo>
                      <a:lnTo>
                        <a:pt x="425" y="0"/>
                      </a:lnTo>
                      <a:lnTo>
                        <a:pt x="346" y="79"/>
                      </a:lnTo>
                      <a:lnTo>
                        <a:pt x="358" y="114"/>
                      </a:lnTo>
                      <a:lnTo>
                        <a:pt x="353" y="119"/>
                      </a:lnTo>
                      <a:lnTo>
                        <a:pt x="353" y="120"/>
                      </a:lnTo>
                      <a:lnTo>
                        <a:pt x="335" y="137"/>
                      </a:lnTo>
                      <a:lnTo>
                        <a:pt x="335" y="137"/>
                      </a:lnTo>
                      <a:lnTo>
                        <a:pt x="321" y="124"/>
                      </a:lnTo>
                      <a:lnTo>
                        <a:pt x="305" y="113"/>
                      </a:lnTo>
                      <a:lnTo>
                        <a:pt x="289" y="104"/>
                      </a:lnTo>
                      <a:lnTo>
                        <a:pt x="271" y="95"/>
                      </a:lnTo>
                      <a:lnTo>
                        <a:pt x="254" y="90"/>
                      </a:lnTo>
                      <a:lnTo>
                        <a:pt x="236" y="84"/>
                      </a:lnTo>
                      <a:lnTo>
                        <a:pt x="216" y="82"/>
                      </a:lnTo>
                      <a:lnTo>
                        <a:pt x="197" y="81"/>
                      </a:lnTo>
                      <a:lnTo>
                        <a:pt x="197" y="81"/>
                      </a:lnTo>
                      <a:lnTo>
                        <a:pt x="177" y="82"/>
                      </a:lnTo>
                      <a:lnTo>
                        <a:pt x="158" y="84"/>
                      </a:lnTo>
                      <a:lnTo>
                        <a:pt x="140" y="90"/>
                      </a:lnTo>
                      <a:lnTo>
                        <a:pt x="121" y="96"/>
                      </a:lnTo>
                      <a:lnTo>
                        <a:pt x="104" y="104"/>
                      </a:lnTo>
                      <a:lnTo>
                        <a:pt x="88" y="114"/>
                      </a:lnTo>
                      <a:lnTo>
                        <a:pt x="72" y="125"/>
                      </a:lnTo>
                      <a:lnTo>
                        <a:pt x="58" y="138"/>
                      </a:lnTo>
                      <a:lnTo>
                        <a:pt x="58" y="138"/>
                      </a:lnTo>
                      <a:lnTo>
                        <a:pt x="44" y="153"/>
                      </a:lnTo>
                      <a:lnTo>
                        <a:pt x="33" y="169"/>
                      </a:lnTo>
                      <a:lnTo>
                        <a:pt x="22" y="187"/>
                      </a:lnTo>
                      <a:lnTo>
                        <a:pt x="14" y="204"/>
                      </a:lnTo>
                      <a:lnTo>
                        <a:pt x="8" y="221"/>
                      </a:lnTo>
                      <a:lnTo>
                        <a:pt x="4" y="241"/>
                      </a:lnTo>
                      <a:lnTo>
                        <a:pt x="0" y="259"/>
                      </a:lnTo>
                      <a:lnTo>
                        <a:pt x="0" y="279"/>
                      </a:lnTo>
                      <a:lnTo>
                        <a:pt x="0" y="297"/>
                      </a:lnTo>
                      <a:lnTo>
                        <a:pt x="4" y="315"/>
                      </a:lnTo>
                      <a:lnTo>
                        <a:pt x="8" y="335"/>
                      </a:lnTo>
                      <a:lnTo>
                        <a:pt x="14" y="352"/>
                      </a:lnTo>
                      <a:lnTo>
                        <a:pt x="22" y="369"/>
                      </a:lnTo>
                      <a:lnTo>
                        <a:pt x="33" y="387"/>
                      </a:lnTo>
                      <a:lnTo>
                        <a:pt x="44" y="403"/>
                      </a:lnTo>
                      <a:lnTo>
                        <a:pt x="58" y="418"/>
                      </a:lnTo>
                      <a:lnTo>
                        <a:pt x="58" y="418"/>
                      </a:lnTo>
                      <a:lnTo>
                        <a:pt x="66" y="425"/>
                      </a:lnTo>
                      <a:lnTo>
                        <a:pt x="76" y="433"/>
                      </a:lnTo>
                      <a:lnTo>
                        <a:pt x="54" y="506"/>
                      </a:lnTo>
                      <a:lnTo>
                        <a:pt x="115" y="506"/>
                      </a:lnTo>
                      <a:lnTo>
                        <a:pt x="128" y="462"/>
                      </a:lnTo>
                      <a:lnTo>
                        <a:pt x="128" y="462"/>
                      </a:lnTo>
                      <a:lnTo>
                        <a:pt x="144" y="469"/>
                      </a:lnTo>
                      <a:lnTo>
                        <a:pt x="161" y="472"/>
                      </a:lnTo>
                      <a:lnTo>
                        <a:pt x="180" y="474"/>
                      </a:lnTo>
                      <a:lnTo>
                        <a:pt x="197" y="475"/>
                      </a:lnTo>
                      <a:lnTo>
                        <a:pt x="197" y="475"/>
                      </a:lnTo>
                      <a:lnTo>
                        <a:pt x="197" y="475"/>
                      </a:lnTo>
                      <a:lnTo>
                        <a:pt x="197" y="475"/>
                      </a:lnTo>
                      <a:lnTo>
                        <a:pt x="215" y="474"/>
                      </a:lnTo>
                      <a:lnTo>
                        <a:pt x="233" y="472"/>
                      </a:lnTo>
                      <a:lnTo>
                        <a:pt x="249" y="469"/>
                      </a:lnTo>
                      <a:lnTo>
                        <a:pt x="266" y="463"/>
                      </a:lnTo>
                      <a:lnTo>
                        <a:pt x="278" y="506"/>
                      </a:lnTo>
                      <a:lnTo>
                        <a:pt x="338" y="506"/>
                      </a:lnTo>
                      <a:lnTo>
                        <a:pt x="318" y="434"/>
                      </a:lnTo>
                      <a:lnTo>
                        <a:pt x="318" y="434"/>
                      </a:lnTo>
                      <a:lnTo>
                        <a:pt x="328" y="427"/>
                      </a:lnTo>
                      <a:lnTo>
                        <a:pt x="336" y="418"/>
                      </a:lnTo>
                      <a:lnTo>
                        <a:pt x="336" y="418"/>
                      </a:lnTo>
                      <a:lnTo>
                        <a:pt x="350" y="403"/>
                      </a:lnTo>
                      <a:lnTo>
                        <a:pt x="361" y="388"/>
                      </a:lnTo>
                      <a:lnTo>
                        <a:pt x="371" y="371"/>
                      </a:lnTo>
                      <a:lnTo>
                        <a:pt x="379" y="354"/>
                      </a:lnTo>
                      <a:lnTo>
                        <a:pt x="386" y="336"/>
                      </a:lnTo>
                      <a:lnTo>
                        <a:pt x="390" y="316"/>
                      </a:lnTo>
                      <a:lnTo>
                        <a:pt x="393" y="298"/>
                      </a:lnTo>
                      <a:lnTo>
                        <a:pt x="395" y="279"/>
                      </a:lnTo>
                      <a:lnTo>
                        <a:pt x="395" y="279"/>
                      </a:lnTo>
                      <a:lnTo>
                        <a:pt x="393" y="260"/>
                      </a:lnTo>
                      <a:lnTo>
                        <a:pt x="391" y="242"/>
                      </a:lnTo>
                      <a:lnTo>
                        <a:pt x="387" y="225"/>
                      </a:lnTo>
                      <a:lnTo>
                        <a:pt x="382" y="208"/>
                      </a:lnTo>
                      <a:lnTo>
                        <a:pt x="375" y="192"/>
                      </a:lnTo>
                      <a:lnTo>
                        <a:pt x="366" y="176"/>
                      </a:lnTo>
                      <a:lnTo>
                        <a:pt x="357" y="162"/>
                      </a:lnTo>
                      <a:lnTo>
                        <a:pt x="345" y="148"/>
                      </a:lnTo>
                      <a:lnTo>
                        <a:pt x="369" y="124"/>
                      </a:lnTo>
                      <a:lnTo>
                        <a:pt x="404" y="136"/>
                      </a:lnTo>
                      <a:close/>
                      <a:moveTo>
                        <a:pt x="456" y="64"/>
                      </a:moveTo>
                      <a:lnTo>
                        <a:pt x="400" y="120"/>
                      </a:lnTo>
                      <a:lnTo>
                        <a:pt x="379" y="113"/>
                      </a:lnTo>
                      <a:lnTo>
                        <a:pt x="436" y="57"/>
                      </a:lnTo>
                      <a:lnTo>
                        <a:pt x="456" y="64"/>
                      </a:lnTo>
                      <a:close/>
                      <a:moveTo>
                        <a:pt x="370" y="103"/>
                      </a:moveTo>
                      <a:lnTo>
                        <a:pt x="362" y="82"/>
                      </a:lnTo>
                      <a:lnTo>
                        <a:pt x="418" y="26"/>
                      </a:lnTo>
                      <a:lnTo>
                        <a:pt x="426" y="46"/>
                      </a:lnTo>
                      <a:lnTo>
                        <a:pt x="398" y="74"/>
                      </a:lnTo>
                      <a:lnTo>
                        <a:pt x="370" y="103"/>
                      </a:lnTo>
                      <a:close/>
                      <a:moveTo>
                        <a:pt x="104" y="492"/>
                      </a:moveTo>
                      <a:lnTo>
                        <a:pt x="74" y="492"/>
                      </a:lnTo>
                      <a:lnTo>
                        <a:pt x="88" y="443"/>
                      </a:lnTo>
                      <a:lnTo>
                        <a:pt x="88" y="443"/>
                      </a:lnTo>
                      <a:lnTo>
                        <a:pt x="101" y="450"/>
                      </a:lnTo>
                      <a:lnTo>
                        <a:pt x="114" y="457"/>
                      </a:lnTo>
                      <a:lnTo>
                        <a:pt x="104" y="492"/>
                      </a:lnTo>
                      <a:close/>
                      <a:moveTo>
                        <a:pt x="319" y="492"/>
                      </a:moveTo>
                      <a:lnTo>
                        <a:pt x="289" y="492"/>
                      </a:lnTo>
                      <a:lnTo>
                        <a:pt x="279" y="458"/>
                      </a:lnTo>
                      <a:lnTo>
                        <a:pt x="279" y="458"/>
                      </a:lnTo>
                      <a:lnTo>
                        <a:pt x="292" y="451"/>
                      </a:lnTo>
                      <a:lnTo>
                        <a:pt x="305" y="443"/>
                      </a:lnTo>
                      <a:lnTo>
                        <a:pt x="319" y="492"/>
                      </a:lnTo>
                      <a:close/>
                      <a:moveTo>
                        <a:pt x="380" y="279"/>
                      </a:moveTo>
                      <a:lnTo>
                        <a:pt x="380" y="279"/>
                      </a:lnTo>
                      <a:lnTo>
                        <a:pt x="379" y="296"/>
                      </a:lnTo>
                      <a:lnTo>
                        <a:pt x="377" y="314"/>
                      </a:lnTo>
                      <a:lnTo>
                        <a:pt x="373" y="331"/>
                      </a:lnTo>
                      <a:lnTo>
                        <a:pt x="366" y="348"/>
                      </a:lnTo>
                      <a:lnTo>
                        <a:pt x="359" y="364"/>
                      </a:lnTo>
                      <a:lnTo>
                        <a:pt x="349" y="380"/>
                      </a:lnTo>
                      <a:lnTo>
                        <a:pt x="338" y="394"/>
                      </a:lnTo>
                      <a:lnTo>
                        <a:pt x="326" y="407"/>
                      </a:lnTo>
                      <a:lnTo>
                        <a:pt x="326" y="407"/>
                      </a:lnTo>
                      <a:lnTo>
                        <a:pt x="314" y="420"/>
                      </a:lnTo>
                      <a:lnTo>
                        <a:pt x="298" y="431"/>
                      </a:lnTo>
                      <a:lnTo>
                        <a:pt x="283" y="439"/>
                      </a:lnTo>
                      <a:lnTo>
                        <a:pt x="267" y="447"/>
                      </a:lnTo>
                      <a:lnTo>
                        <a:pt x="251" y="454"/>
                      </a:lnTo>
                      <a:lnTo>
                        <a:pt x="234" y="458"/>
                      </a:lnTo>
                      <a:lnTo>
                        <a:pt x="215" y="460"/>
                      </a:lnTo>
                      <a:lnTo>
                        <a:pt x="197" y="461"/>
                      </a:lnTo>
                      <a:lnTo>
                        <a:pt x="197" y="461"/>
                      </a:lnTo>
                      <a:lnTo>
                        <a:pt x="197" y="461"/>
                      </a:lnTo>
                      <a:lnTo>
                        <a:pt x="197" y="461"/>
                      </a:lnTo>
                      <a:lnTo>
                        <a:pt x="179" y="460"/>
                      </a:lnTo>
                      <a:lnTo>
                        <a:pt x="161" y="458"/>
                      </a:lnTo>
                      <a:lnTo>
                        <a:pt x="144" y="454"/>
                      </a:lnTo>
                      <a:lnTo>
                        <a:pt x="127" y="447"/>
                      </a:lnTo>
                      <a:lnTo>
                        <a:pt x="110" y="439"/>
                      </a:lnTo>
                      <a:lnTo>
                        <a:pt x="95" y="431"/>
                      </a:lnTo>
                      <a:lnTo>
                        <a:pt x="81" y="420"/>
                      </a:lnTo>
                      <a:lnTo>
                        <a:pt x="67" y="407"/>
                      </a:lnTo>
                      <a:lnTo>
                        <a:pt x="67" y="407"/>
                      </a:lnTo>
                      <a:lnTo>
                        <a:pt x="55" y="394"/>
                      </a:lnTo>
                      <a:lnTo>
                        <a:pt x="45" y="379"/>
                      </a:lnTo>
                      <a:lnTo>
                        <a:pt x="35" y="363"/>
                      </a:lnTo>
                      <a:lnTo>
                        <a:pt x="27" y="347"/>
                      </a:lnTo>
                      <a:lnTo>
                        <a:pt x="22" y="330"/>
                      </a:lnTo>
                      <a:lnTo>
                        <a:pt x="18" y="313"/>
                      </a:lnTo>
                      <a:lnTo>
                        <a:pt x="14" y="296"/>
                      </a:lnTo>
                      <a:lnTo>
                        <a:pt x="14" y="279"/>
                      </a:lnTo>
                      <a:lnTo>
                        <a:pt x="14" y="260"/>
                      </a:lnTo>
                      <a:lnTo>
                        <a:pt x="18" y="243"/>
                      </a:lnTo>
                      <a:lnTo>
                        <a:pt x="22" y="226"/>
                      </a:lnTo>
                      <a:lnTo>
                        <a:pt x="27" y="209"/>
                      </a:lnTo>
                      <a:lnTo>
                        <a:pt x="35" y="193"/>
                      </a:lnTo>
                      <a:lnTo>
                        <a:pt x="45" y="177"/>
                      </a:lnTo>
                      <a:lnTo>
                        <a:pt x="55" y="163"/>
                      </a:lnTo>
                      <a:lnTo>
                        <a:pt x="67" y="149"/>
                      </a:lnTo>
                      <a:lnTo>
                        <a:pt x="67" y="149"/>
                      </a:lnTo>
                      <a:lnTo>
                        <a:pt x="81" y="136"/>
                      </a:lnTo>
                      <a:lnTo>
                        <a:pt x="95" y="125"/>
                      </a:lnTo>
                      <a:lnTo>
                        <a:pt x="110" y="117"/>
                      </a:lnTo>
                      <a:lnTo>
                        <a:pt x="127" y="109"/>
                      </a:lnTo>
                      <a:lnTo>
                        <a:pt x="144" y="103"/>
                      </a:lnTo>
                      <a:lnTo>
                        <a:pt x="161" y="98"/>
                      </a:lnTo>
                      <a:lnTo>
                        <a:pt x="179" y="96"/>
                      </a:lnTo>
                      <a:lnTo>
                        <a:pt x="197" y="95"/>
                      </a:lnTo>
                      <a:lnTo>
                        <a:pt x="197" y="95"/>
                      </a:lnTo>
                      <a:lnTo>
                        <a:pt x="215" y="96"/>
                      </a:lnTo>
                      <a:lnTo>
                        <a:pt x="233" y="98"/>
                      </a:lnTo>
                      <a:lnTo>
                        <a:pt x="250" y="103"/>
                      </a:lnTo>
                      <a:lnTo>
                        <a:pt x="266" y="109"/>
                      </a:lnTo>
                      <a:lnTo>
                        <a:pt x="282" y="115"/>
                      </a:lnTo>
                      <a:lnTo>
                        <a:pt x="297" y="125"/>
                      </a:lnTo>
                      <a:lnTo>
                        <a:pt x="311" y="135"/>
                      </a:lnTo>
                      <a:lnTo>
                        <a:pt x="325" y="148"/>
                      </a:lnTo>
                      <a:lnTo>
                        <a:pt x="301" y="172"/>
                      </a:lnTo>
                      <a:lnTo>
                        <a:pt x="301" y="172"/>
                      </a:lnTo>
                      <a:lnTo>
                        <a:pt x="290" y="162"/>
                      </a:lnTo>
                      <a:lnTo>
                        <a:pt x="279" y="153"/>
                      </a:lnTo>
                      <a:lnTo>
                        <a:pt x="266" y="147"/>
                      </a:lnTo>
                      <a:lnTo>
                        <a:pt x="253" y="140"/>
                      </a:lnTo>
                      <a:lnTo>
                        <a:pt x="240" y="136"/>
                      </a:lnTo>
                      <a:lnTo>
                        <a:pt x="226" y="132"/>
                      </a:lnTo>
                      <a:lnTo>
                        <a:pt x="212" y="131"/>
                      </a:lnTo>
                      <a:lnTo>
                        <a:pt x="197" y="130"/>
                      </a:lnTo>
                      <a:lnTo>
                        <a:pt x="197" y="130"/>
                      </a:lnTo>
                      <a:lnTo>
                        <a:pt x="183" y="131"/>
                      </a:lnTo>
                      <a:lnTo>
                        <a:pt x="168" y="133"/>
                      </a:lnTo>
                      <a:lnTo>
                        <a:pt x="154" y="136"/>
                      </a:lnTo>
                      <a:lnTo>
                        <a:pt x="140" y="140"/>
                      </a:lnTo>
                      <a:lnTo>
                        <a:pt x="127" y="147"/>
                      </a:lnTo>
                      <a:lnTo>
                        <a:pt x="115" y="154"/>
                      </a:lnTo>
                      <a:lnTo>
                        <a:pt x="103" y="163"/>
                      </a:lnTo>
                      <a:lnTo>
                        <a:pt x="92" y="173"/>
                      </a:lnTo>
                      <a:lnTo>
                        <a:pt x="92" y="173"/>
                      </a:lnTo>
                      <a:lnTo>
                        <a:pt x="81" y="185"/>
                      </a:lnTo>
                      <a:lnTo>
                        <a:pt x="73" y="196"/>
                      </a:lnTo>
                      <a:lnTo>
                        <a:pt x="65" y="208"/>
                      </a:lnTo>
                      <a:lnTo>
                        <a:pt x="60" y="222"/>
                      </a:lnTo>
                      <a:lnTo>
                        <a:pt x="54" y="235"/>
                      </a:lnTo>
                      <a:lnTo>
                        <a:pt x="51" y="249"/>
                      </a:lnTo>
                      <a:lnTo>
                        <a:pt x="49" y="263"/>
                      </a:lnTo>
                      <a:lnTo>
                        <a:pt x="49" y="279"/>
                      </a:lnTo>
                      <a:lnTo>
                        <a:pt x="49" y="293"/>
                      </a:lnTo>
                      <a:lnTo>
                        <a:pt x="51" y="307"/>
                      </a:lnTo>
                      <a:lnTo>
                        <a:pt x="54" y="321"/>
                      </a:lnTo>
                      <a:lnTo>
                        <a:pt x="60" y="334"/>
                      </a:lnTo>
                      <a:lnTo>
                        <a:pt x="65" y="348"/>
                      </a:lnTo>
                      <a:lnTo>
                        <a:pt x="73" y="360"/>
                      </a:lnTo>
                      <a:lnTo>
                        <a:pt x="81" y="371"/>
                      </a:lnTo>
                      <a:lnTo>
                        <a:pt x="92" y="383"/>
                      </a:lnTo>
                      <a:lnTo>
                        <a:pt x="92" y="383"/>
                      </a:lnTo>
                      <a:lnTo>
                        <a:pt x="103" y="393"/>
                      </a:lnTo>
                      <a:lnTo>
                        <a:pt x="115" y="402"/>
                      </a:lnTo>
                      <a:lnTo>
                        <a:pt x="127" y="409"/>
                      </a:lnTo>
                      <a:lnTo>
                        <a:pt x="140" y="416"/>
                      </a:lnTo>
                      <a:lnTo>
                        <a:pt x="154" y="420"/>
                      </a:lnTo>
                      <a:lnTo>
                        <a:pt x="168" y="424"/>
                      </a:lnTo>
                      <a:lnTo>
                        <a:pt x="183" y="427"/>
                      </a:lnTo>
                      <a:lnTo>
                        <a:pt x="197" y="427"/>
                      </a:lnTo>
                      <a:lnTo>
                        <a:pt x="197" y="427"/>
                      </a:lnTo>
                      <a:lnTo>
                        <a:pt x="212" y="427"/>
                      </a:lnTo>
                      <a:lnTo>
                        <a:pt x="226" y="424"/>
                      </a:lnTo>
                      <a:lnTo>
                        <a:pt x="240" y="420"/>
                      </a:lnTo>
                      <a:lnTo>
                        <a:pt x="254" y="416"/>
                      </a:lnTo>
                      <a:lnTo>
                        <a:pt x="267" y="409"/>
                      </a:lnTo>
                      <a:lnTo>
                        <a:pt x="280" y="402"/>
                      </a:lnTo>
                      <a:lnTo>
                        <a:pt x="291" y="393"/>
                      </a:lnTo>
                      <a:lnTo>
                        <a:pt x="303" y="383"/>
                      </a:lnTo>
                      <a:lnTo>
                        <a:pt x="303" y="383"/>
                      </a:lnTo>
                      <a:lnTo>
                        <a:pt x="312" y="373"/>
                      </a:lnTo>
                      <a:lnTo>
                        <a:pt x="321" y="361"/>
                      </a:lnTo>
                      <a:lnTo>
                        <a:pt x="329" y="348"/>
                      </a:lnTo>
                      <a:lnTo>
                        <a:pt x="335" y="335"/>
                      </a:lnTo>
                      <a:lnTo>
                        <a:pt x="339" y="322"/>
                      </a:lnTo>
                      <a:lnTo>
                        <a:pt x="343" y="308"/>
                      </a:lnTo>
                      <a:lnTo>
                        <a:pt x="345" y="293"/>
                      </a:lnTo>
                      <a:lnTo>
                        <a:pt x="346" y="279"/>
                      </a:lnTo>
                      <a:lnTo>
                        <a:pt x="346" y="279"/>
                      </a:lnTo>
                      <a:lnTo>
                        <a:pt x="345" y="265"/>
                      </a:lnTo>
                      <a:lnTo>
                        <a:pt x="344" y="252"/>
                      </a:lnTo>
                      <a:lnTo>
                        <a:pt x="341" y="240"/>
                      </a:lnTo>
                      <a:lnTo>
                        <a:pt x="337" y="227"/>
                      </a:lnTo>
                      <a:lnTo>
                        <a:pt x="332" y="215"/>
                      </a:lnTo>
                      <a:lnTo>
                        <a:pt x="325" y="203"/>
                      </a:lnTo>
                      <a:lnTo>
                        <a:pt x="319" y="192"/>
                      </a:lnTo>
                      <a:lnTo>
                        <a:pt x="310" y="182"/>
                      </a:lnTo>
                      <a:lnTo>
                        <a:pt x="335" y="158"/>
                      </a:lnTo>
                      <a:lnTo>
                        <a:pt x="335" y="158"/>
                      </a:lnTo>
                      <a:lnTo>
                        <a:pt x="345" y="171"/>
                      </a:lnTo>
                      <a:lnTo>
                        <a:pt x="355" y="185"/>
                      </a:lnTo>
                      <a:lnTo>
                        <a:pt x="362" y="199"/>
                      </a:lnTo>
                      <a:lnTo>
                        <a:pt x="369" y="214"/>
                      </a:lnTo>
                      <a:lnTo>
                        <a:pt x="374" y="229"/>
                      </a:lnTo>
                      <a:lnTo>
                        <a:pt x="377" y="245"/>
                      </a:lnTo>
                      <a:lnTo>
                        <a:pt x="379" y="261"/>
                      </a:lnTo>
                      <a:lnTo>
                        <a:pt x="380" y="279"/>
                      </a:lnTo>
                      <a:lnTo>
                        <a:pt x="380" y="279"/>
                      </a:lnTo>
                      <a:close/>
                      <a:moveTo>
                        <a:pt x="233" y="279"/>
                      </a:moveTo>
                      <a:lnTo>
                        <a:pt x="233" y="279"/>
                      </a:lnTo>
                      <a:lnTo>
                        <a:pt x="231" y="285"/>
                      </a:lnTo>
                      <a:lnTo>
                        <a:pt x="230" y="292"/>
                      </a:lnTo>
                      <a:lnTo>
                        <a:pt x="226" y="298"/>
                      </a:lnTo>
                      <a:lnTo>
                        <a:pt x="222" y="303"/>
                      </a:lnTo>
                      <a:lnTo>
                        <a:pt x="222" y="303"/>
                      </a:lnTo>
                      <a:lnTo>
                        <a:pt x="216" y="308"/>
                      </a:lnTo>
                      <a:lnTo>
                        <a:pt x="211" y="311"/>
                      </a:lnTo>
                      <a:lnTo>
                        <a:pt x="204" y="313"/>
                      </a:lnTo>
                      <a:lnTo>
                        <a:pt x="197" y="313"/>
                      </a:lnTo>
                      <a:lnTo>
                        <a:pt x="197" y="313"/>
                      </a:lnTo>
                      <a:lnTo>
                        <a:pt x="190" y="313"/>
                      </a:lnTo>
                      <a:lnTo>
                        <a:pt x="184" y="311"/>
                      </a:lnTo>
                      <a:lnTo>
                        <a:pt x="177" y="308"/>
                      </a:lnTo>
                      <a:lnTo>
                        <a:pt x="172" y="303"/>
                      </a:lnTo>
                      <a:lnTo>
                        <a:pt x="172" y="303"/>
                      </a:lnTo>
                      <a:lnTo>
                        <a:pt x="168" y="298"/>
                      </a:lnTo>
                      <a:lnTo>
                        <a:pt x="164" y="292"/>
                      </a:lnTo>
                      <a:lnTo>
                        <a:pt x="162" y="285"/>
                      </a:lnTo>
                      <a:lnTo>
                        <a:pt x="161" y="279"/>
                      </a:lnTo>
                      <a:lnTo>
                        <a:pt x="162" y="271"/>
                      </a:lnTo>
                      <a:lnTo>
                        <a:pt x="164" y="265"/>
                      </a:lnTo>
                      <a:lnTo>
                        <a:pt x="168" y="259"/>
                      </a:lnTo>
                      <a:lnTo>
                        <a:pt x="172" y="253"/>
                      </a:lnTo>
                      <a:lnTo>
                        <a:pt x="172" y="253"/>
                      </a:lnTo>
                      <a:lnTo>
                        <a:pt x="177" y="248"/>
                      </a:lnTo>
                      <a:lnTo>
                        <a:pt x="184" y="245"/>
                      </a:lnTo>
                      <a:lnTo>
                        <a:pt x="190" y="243"/>
                      </a:lnTo>
                      <a:lnTo>
                        <a:pt x="197" y="243"/>
                      </a:lnTo>
                      <a:lnTo>
                        <a:pt x="197" y="243"/>
                      </a:lnTo>
                      <a:lnTo>
                        <a:pt x="203" y="243"/>
                      </a:lnTo>
                      <a:lnTo>
                        <a:pt x="210" y="245"/>
                      </a:lnTo>
                      <a:lnTo>
                        <a:pt x="215" y="248"/>
                      </a:lnTo>
                      <a:lnTo>
                        <a:pt x="221" y="252"/>
                      </a:lnTo>
                      <a:lnTo>
                        <a:pt x="211" y="262"/>
                      </a:lnTo>
                      <a:lnTo>
                        <a:pt x="211" y="262"/>
                      </a:lnTo>
                      <a:lnTo>
                        <a:pt x="209" y="265"/>
                      </a:lnTo>
                      <a:lnTo>
                        <a:pt x="209" y="267"/>
                      </a:lnTo>
                      <a:lnTo>
                        <a:pt x="209" y="270"/>
                      </a:lnTo>
                      <a:lnTo>
                        <a:pt x="211" y="272"/>
                      </a:lnTo>
                      <a:lnTo>
                        <a:pt x="211" y="272"/>
                      </a:lnTo>
                      <a:lnTo>
                        <a:pt x="213" y="273"/>
                      </a:lnTo>
                      <a:lnTo>
                        <a:pt x="215" y="274"/>
                      </a:lnTo>
                      <a:lnTo>
                        <a:pt x="215" y="274"/>
                      </a:lnTo>
                      <a:lnTo>
                        <a:pt x="218" y="273"/>
                      </a:lnTo>
                      <a:lnTo>
                        <a:pt x="221" y="272"/>
                      </a:lnTo>
                      <a:lnTo>
                        <a:pt x="229" y="263"/>
                      </a:lnTo>
                      <a:lnTo>
                        <a:pt x="229" y="263"/>
                      </a:lnTo>
                      <a:lnTo>
                        <a:pt x="231" y="271"/>
                      </a:lnTo>
                      <a:lnTo>
                        <a:pt x="233" y="279"/>
                      </a:lnTo>
                      <a:lnTo>
                        <a:pt x="233" y="279"/>
                      </a:lnTo>
                      <a:close/>
                      <a:moveTo>
                        <a:pt x="230" y="242"/>
                      </a:moveTo>
                      <a:lnTo>
                        <a:pt x="230" y="242"/>
                      </a:lnTo>
                      <a:lnTo>
                        <a:pt x="224" y="236"/>
                      </a:lnTo>
                      <a:lnTo>
                        <a:pt x="215" y="232"/>
                      </a:lnTo>
                      <a:lnTo>
                        <a:pt x="207" y="230"/>
                      </a:lnTo>
                      <a:lnTo>
                        <a:pt x="197" y="229"/>
                      </a:lnTo>
                      <a:lnTo>
                        <a:pt x="197" y="229"/>
                      </a:lnTo>
                      <a:lnTo>
                        <a:pt x="187" y="230"/>
                      </a:lnTo>
                      <a:lnTo>
                        <a:pt x="179" y="232"/>
                      </a:lnTo>
                      <a:lnTo>
                        <a:pt x="170" y="236"/>
                      </a:lnTo>
                      <a:lnTo>
                        <a:pt x="162" y="243"/>
                      </a:lnTo>
                      <a:lnTo>
                        <a:pt x="162" y="243"/>
                      </a:lnTo>
                      <a:lnTo>
                        <a:pt x="156" y="250"/>
                      </a:lnTo>
                      <a:lnTo>
                        <a:pt x="152" y="259"/>
                      </a:lnTo>
                      <a:lnTo>
                        <a:pt x="148" y="269"/>
                      </a:lnTo>
                      <a:lnTo>
                        <a:pt x="147" y="279"/>
                      </a:lnTo>
                      <a:lnTo>
                        <a:pt x="148" y="287"/>
                      </a:lnTo>
                      <a:lnTo>
                        <a:pt x="152" y="297"/>
                      </a:lnTo>
                      <a:lnTo>
                        <a:pt x="156" y="306"/>
                      </a:lnTo>
                      <a:lnTo>
                        <a:pt x="162" y="313"/>
                      </a:lnTo>
                      <a:lnTo>
                        <a:pt x="162" y="313"/>
                      </a:lnTo>
                      <a:lnTo>
                        <a:pt x="170" y="320"/>
                      </a:lnTo>
                      <a:lnTo>
                        <a:pt x="179" y="324"/>
                      </a:lnTo>
                      <a:lnTo>
                        <a:pt x="187" y="327"/>
                      </a:lnTo>
                      <a:lnTo>
                        <a:pt x="197" y="327"/>
                      </a:lnTo>
                      <a:lnTo>
                        <a:pt x="197" y="327"/>
                      </a:lnTo>
                      <a:lnTo>
                        <a:pt x="207" y="327"/>
                      </a:lnTo>
                      <a:lnTo>
                        <a:pt x="216" y="324"/>
                      </a:lnTo>
                      <a:lnTo>
                        <a:pt x="225" y="320"/>
                      </a:lnTo>
                      <a:lnTo>
                        <a:pt x="233" y="313"/>
                      </a:lnTo>
                      <a:lnTo>
                        <a:pt x="233" y="313"/>
                      </a:lnTo>
                      <a:lnTo>
                        <a:pt x="238" y="306"/>
                      </a:lnTo>
                      <a:lnTo>
                        <a:pt x="243" y="297"/>
                      </a:lnTo>
                      <a:lnTo>
                        <a:pt x="245" y="288"/>
                      </a:lnTo>
                      <a:lnTo>
                        <a:pt x="247" y="279"/>
                      </a:lnTo>
                      <a:lnTo>
                        <a:pt x="247" y="279"/>
                      </a:lnTo>
                      <a:lnTo>
                        <a:pt x="247" y="271"/>
                      </a:lnTo>
                      <a:lnTo>
                        <a:pt x="244" y="265"/>
                      </a:lnTo>
                      <a:lnTo>
                        <a:pt x="242" y="259"/>
                      </a:lnTo>
                      <a:lnTo>
                        <a:pt x="240" y="253"/>
                      </a:lnTo>
                      <a:lnTo>
                        <a:pt x="268" y="223"/>
                      </a:lnTo>
                      <a:lnTo>
                        <a:pt x="268" y="223"/>
                      </a:lnTo>
                      <a:lnTo>
                        <a:pt x="277" y="236"/>
                      </a:lnTo>
                      <a:lnTo>
                        <a:pt x="282" y="249"/>
                      </a:lnTo>
                      <a:lnTo>
                        <a:pt x="285" y="263"/>
                      </a:lnTo>
                      <a:lnTo>
                        <a:pt x="287" y="279"/>
                      </a:lnTo>
                      <a:lnTo>
                        <a:pt x="287" y="279"/>
                      </a:lnTo>
                      <a:lnTo>
                        <a:pt x="287" y="287"/>
                      </a:lnTo>
                      <a:lnTo>
                        <a:pt x="285" y="296"/>
                      </a:lnTo>
                      <a:lnTo>
                        <a:pt x="283" y="304"/>
                      </a:lnTo>
                      <a:lnTo>
                        <a:pt x="280" y="312"/>
                      </a:lnTo>
                      <a:lnTo>
                        <a:pt x="277" y="321"/>
                      </a:lnTo>
                      <a:lnTo>
                        <a:pt x="271" y="328"/>
                      </a:lnTo>
                      <a:lnTo>
                        <a:pt x="267" y="335"/>
                      </a:lnTo>
                      <a:lnTo>
                        <a:pt x="261" y="341"/>
                      </a:lnTo>
                      <a:lnTo>
                        <a:pt x="261" y="341"/>
                      </a:lnTo>
                      <a:lnTo>
                        <a:pt x="254" y="348"/>
                      </a:lnTo>
                      <a:lnTo>
                        <a:pt x="247" y="353"/>
                      </a:lnTo>
                      <a:lnTo>
                        <a:pt x="239" y="357"/>
                      </a:lnTo>
                      <a:lnTo>
                        <a:pt x="231" y="361"/>
                      </a:lnTo>
                      <a:lnTo>
                        <a:pt x="223" y="364"/>
                      </a:lnTo>
                      <a:lnTo>
                        <a:pt x="215" y="366"/>
                      </a:lnTo>
                      <a:lnTo>
                        <a:pt x="206" y="367"/>
                      </a:lnTo>
                      <a:lnTo>
                        <a:pt x="197" y="368"/>
                      </a:lnTo>
                      <a:lnTo>
                        <a:pt x="197" y="368"/>
                      </a:lnTo>
                      <a:lnTo>
                        <a:pt x="197" y="368"/>
                      </a:lnTo>
                      <a:lnTo>
                        <a:pt x="197" y="368"/>
                      </a:lnTo>
                      <a:lnTo>
                        <a:pt x="188" y="367"/>
                      </a:lnTo>
                      <a:lnTo>
                        <a:pt x="180" y="366"/>
                      </a:lnTo>
                      <a:lnTo>
                        <a:pt x="171" y="364"/>
                      </a:lnTo>
                      <a:lnTo>
                        <a:pt x="162" y="361"/>
                      </a:lnTo>
                      <a:lnTo>
                        <a:pt x="155" y="357"/>
                      </a:lnTo>
                      <a:lnTo>
                        <a:pt x="147" y="353"/>
                      </a:lnTo>
                      <a:lnTo>
                        <a:pt x="140" y="348"/>
                      </a:lnTo>
                      <a:lnTo>
                        <a:pt x="133" y="341"/>
                      </a:lnTo>
                      <a:lnTo>
                        <a:pt x="133" y="341"/>
                      </a:lnTo>
                      <a:lnTo>
                        <a:pt x="128" y="335"/>
                      </a:lnTo>
                      <a:lnTo>
                        <a:pt x="122" y="327"/>
                      </a:lnTo>
                      <a:lnTo>
                        <a:pt x="118" y="320"/>
                      </a:lnTo>
                      <a:lnTo>
                        <a:pt x="114" y="312"/>
                      </a:lnTo>
                      <a:lnTo>
                        <a:pt x="110" y="303"/>
                      </a:lnTo>
                      <a:lnTo>
                        <a:pt x="109" y="295"/>
                      </a:lnTo>
                      <a:lnTo>
                        <a:pt x="107" y="287"/>
                      </a:lnTo>
                      <a:lnTo>
                        <a:pt x="107" y="279"/>
                      </a:lnTo>
                      <a:lnTo>
                        <a:pt x="107" y="270"/>
                      </a:lnTo>
                      <a:lnTo>
                        <a:pt x="109" y="261"/>
                      </a:lnTo>
                      <a:lnTo>
                        <a:pt x="110" y="253"/>
                      </a:lnTo>
                      <a:lnTo>
                        <a:pt x="114" y="244"/>
                      </a:lnTo>
                      <a:lnTo>
                        <a:pt x="118" y="236"/>
                      </a:lnTo>
                      <a:lnTo>
                        <a:pt x="122" y="229"/>
                      </a:lnTo>
                      <a:lnTo>
                        <a:pt x="128" y="221"/>
                      </a:lnTo>
                      <a:lnTo>
                        <a:pt x="133" y="215"/>
                      </a:lnTo>
                      <a:lnTo>
                        <a:pt x="133" y="215"/>
                      </a:lnTo>
                      <a:lnTo>
                        <a:pt x="141" y="208"/>
                      </a:lnTo>
                      <a:lnTo>
                        <a:pt x="147" y="203"/>
                      </a:lnTo>
                      <a:lnTo>
                        <a:pt x="155" y="199"/>
                      </a:lnTo>
                      <a:lnTo>
                        <a:pt x="162" y="195"/>
                      </a:lnTo>
                      <a:lnTo>
                        <a:pt x="171" y="192"/>
                      </a:lnTo>
                      <a:lnTo>
                        <a:pt x="180" y="190"/>
                      </a:lnTo>
                      <a:lnTo>
                        <a:pt x="188" y="189"/>
                      </a:lnTo>
                      <a:lnTo>
                        <a:pt x="197" y="188"/>
                      </a:lnTo>
                      <a:lnTo>
                        <a:pt x="197" y="188"/>
                      </a:lnTo>
                      <a:lnTo>
                        <a:pt x="206" y="189"/>
                      </a:lnTo>
                      <a:lnTo>
                        <a:pt x="214" y="190"/>
                      </a:lnTo>
                      <a:lnTo>
                        <a:pt x="223" y="192"/>
                      </a:lnTo>
                      <a:lnTo>
                        <a:pt x="230" y="194"/>
                      </a:lnTo>
                      <a:lnTo>
                        <a:pt x="238" y="199"/>
                      </a:lnTo>
                      <a:lnTo>
                        <a:pt x="245" y="203"/>
                      </a:lnTo>
                      <a:lnTo>
                        <a:pt x="253" y="207"/>
                      </a:lnTo>
                      <a:lnTo>
                        <a:pt x="260" y="214"/>
                      </a:lnTo>
                      <a:lnTo>
                        <a:pt x="230" y="242"/>
                      </a:lnTo>
                      <a:close/>
                      <a:moveTo>
                        <a:pt x="269" y="203"/>
                      </a:moveTo>
                      <a:lnTo>
                        <a:pt x="269" y="203"/>
                      </a:lnTo>
                      <a:lnTo>
                        <a:pt x="262" y="196"/>
                      </a:lnTo>
                      <a:lnTo>
                        <a:pt x="254" y="191"/>
                      </a:lnTo>
                      <a:lnTo>
                        <a:pt x="245" y="186"/>
                      </a:lnTo>
                      <a:lnTo>
                        <a:pt x="236" y="181"/>
                      </a:lnTo>
                      <a:lnTo>
                        <a:pt x="227" y="178"/>
                      </a:lnTo>
                      <a:lnTo>
                        <a:pt x="217" y="176"/>
                      </a:lnTo>
                      <a:lnTo>
                        <a:pt x="208" y="175"/>
                      </a:lnTo>
                      <a:lnTo>
                        <a:pt x="197" y="174"/>
                      </a:lnTo>
                      <a:lnTo>
                        <a:pt x="197" y="174"/>
                      </a:lnTo>
                      <a:lnTo>
                        <a:pt x="187" y="175"/>
                      </a:lnTo>
                      <a:lnTo>
                        <a:pt x="176" y="176"/>
                      </a:lnTo>
                      <a:lnTo>
                        <a:pt x="167" y="178"/>
                      </a:lnTo>
                      <a:lnTo>
                        <a:pt x="157" y="182"/>
                      </a:lnTo>
                      <a:lnTo>
                        <a:pt x="148" y="187"/>
                      </a:lnTo>
                      <a:lnTo>
                        <a:pt x="140" y="191"/>
                      </a:lnTo>
                      <a:lnTo>
                        <a:pt x="131" y="198"/>
                      </a:lnTo>
                      <a:lnTo>
                        <a:pt x="123" y="205"/>
                      </a:lnTo>
                      <a:lnTo>
                        <a:pt x="123" y="205"/>
                      </a:lnTo>
                      <a:lnTo>
                        <a:pt x="117" y="213"/>
                      </a:lnTo>
                      <a:lnTo>
                        <a:pt x="110" y="221"/>
                      </a:lnTo>
                      <a:lnTo>
                        <a:pt x="105" y="230"/>
                      </a:lnTo>
                      <a:lnTo>
                        <a:pt x="101" y="239"/>
                      </a:lnTo>
                      <a:lnTo>
                        <a:pt x="98" y="248"/>
                      </a:lnTo>
                      <a:lnTo>
                        <a:pt x="95" y="258"/>
                      </a:lnTo>
                      <a:lnTo>
                        <a:pt x="93" y="268"/>
                      </a:lnTo>
                      <a:lnTo>
                        <a:pt x="93" y="279"/>
                      </a:lnTo>
                      <a:lnTo>
                        <a:pt x="93" y="288"/>
                      </a:lnTo>
                      <a:lnTo>
                        <a:pt x="95" y="298"/>
                      </a:lnTo>
                      <a:lnTo>
                        <a:pt x="98" y="308"/>
                      </a:lnTo>
                      <a:lnTo>
                        <a:pt x="101" y="317"/>
                      </a:lnTo>
                      <a:lnTo>
                        <a:pt x="105" y="326"/>
                      </a:lnTo>
                      <a:lnTo>
                        <a:pt x="110" y="336"/>
                      </a:lnTo>
                      <a:lnTo>
                        <a:pt x="117" y="343"/>
                      </a:lnTo>
                      <a:lnTo>
                        <a:pt x="123" y="352"/>
                      </a:lnTo>
                      <a:lnTo>
                        <a:pt x="123" y="352"/>
                      </a:lnTo>
                      <a:lnTo>
                        <a:pt x="131" y="358"/>
                      </a:lnTo>
                      <a:lnTo>
                        <a:pt x="140" y="365"/>
                      </a:lnTo>
                      <a:lnTo>
                        <a:pt x="148" y="370"/>
                      </a:lnTo>
                      <a:lnTo>
                        <a:pt x="157" y="375"/>
                      </a:lnTo>
                      <a:lnTo>
                        <a:pt x="167" y="378"/>
                      </a:lnTo>
                      <a:lnTo>
                        <a:pt x="176" y="380"/>
                      </a:lnTo>
                      <a:lnTo>
                        <a:pt x="187" y="381"/>
                      </a:lnTo>
                      <a:lnTo>
                        <a:pt x="197" y="382"/>
                      </a:lnTo>
                      <a:lnTo>
                        <a:pt x="197" y="382"/>
                      </a:lnTo>
                      <a:lnTo>
                        <a:pt x="197" y="382"/>
                      </a:lnTo>
                      <a:lnTo>
                        <a:pt x="197" y="382"/>
                      </a:lnTo>
                      <a:lnTo>
                        <a:pt x="208" y="381"/>
                      </a:lnTo>
                      <a:lnTo>
                        <a:pt x="217" y="380"/>
                      </a:lnTo>
                      <a:lnTo>
                        <a:pt x="227" y="378"/>
                      </a:lnTo>
                      <a:lnTo>
                        <a:pt x="237" y="375"/>
                      </a:lnTo>
                      <a:lnTo>
                        <a:pt x="247" y="370"/>
                      </a:lnTo>
                      <a:lnTo>
                        <a:pt x="255" y="365"/>
                      </a:lnTo>
                      <a:lnTo>
                        <a:pt x="263" y="358"/>
                      </a:lnTo>
                      <a:lnTo>
                        <a:pt x="270" y="352"/>
                      </a:lnTo>
                      <a:lnTo>
                        <a:pt x="270" y="352"/>
                      </a:lnTo>
                      <a:lnTo>
                        <a:pt x="278" y="344"/>
                      </a:lnTo>
                      <a:lnTo>
                        <a:pt x="283" y="336"/>
                      </a:lnTo>
                      <a:lnTo>
                        <a:pt x="289" y="327"/>
                      </a:lnTo>
                      <a:lnTo>
                        <a:pt x="293" y="317"/>
                      </a:lnTo>
                      <a:lnTo>
                        <a:pt x="296" y="309"/>
                      </a:lnTo>
                      <a:lnTo>
                        <a:pt x="299" y="299"/>
                      </a:lnTo>
                      <a:lnTo>
                        <a:pt x="301" y="288"/>
                      </a:lnTo>
                      <a:lnTo>
                        <a:pt x="301" y="279"/>
                      </a:lnTo>
                      <a:lnTo>
                        <a:pt x="301" y="279"/>
                      </a:lnTo>
                      <a:lnTo>
                        <a:pt x="301" y="269"/>
                      </a:lnTo>
                      <a:lnTo>
                        <a:pt x="299" y="260"/>
                      </a:lnTo>
                      <a:lnTo>
                        <a:pt x="297" y="253"/>
                      </a:lnTo>
                      <a:lnTo>
                        <a:pt x="295" y="244"/>
                      </a:lnTo>
                      <a:lnTo>
                        <a:pt x="292" y="236"/>
                      </a:lnTo>
                      <a:lnTo>
                        <a:pt x="289" y="228"/>
                      </a:lnTo>
                      <a:lnTo>
                        <a:pt x="284" y="221"/>
                      </a:lnTo>
                      <a:lnTo>
                        <a:pt x="279" y="214"/>
                      </a:lnTo>
                      <a:lnTo>
                        <a:pt x="301" y="192"/>
                      </a:lnTo>
                      <a:lnTo>
                        <a:pt x="301" y="192"/>
                      </a:lnTo>
                      <a:lnTo>
                        <a:pt x="308" y="202"/>
                      </a:lnTo>
                      <a:lnTo>
                        <a:pt x="314" y="212"/>
                      </a:lnTo>
                      <a:lnTo>
                        <a:pt x="319" y="221"/>
                      </a:lnTo>
                      <a:lnTo>
                        <a:pt x="323" y="232"/>
                      </a:lnTo>
                      <a:lnTo>
                        <a:pt x="328" y="243"/>
                      </a:lnTo>
                      <a:lnTo>
                        <a:pt x="330" y="255"/>
                      </a:lnTo>
                      <a:lnTo>
                        <a:pt x="331" y="267"/>
                      </a:lnTo>
                      <a:lnTo>
                        <a:pt x="332" y="279"/>
                      </a:lnTo>
                      <a:lnTo>
                        <a:pt x="332" y="279"/>
                      </a:lnTo>
                      <a:lnTo>
                        <a:pt x="331" y="292"/>
                      </a:lnTo>
                      <a:lnTo>
                        <a:pt x="329" y="304"/>
                      </a:lnTo>
                      <a:lnTo>
                        <a:pt x="326" y="317"/>
                      </a:lnTo>
                      <a:lnTo>
                        <a:pt x="321" y="329"/>
                      </a:lnTo>
                      <a:lnTo>
                        <a:pt x="316" y="341"/>
                      </a:lnTo>
                      <a:lnTo>
                        <a:pt x="309" y="353"/>
                      </a:lnTo>
                      <a:lnTo>
                        <a:pt x="302" y="364"/>
                      </a:lnTo>
                      <a:lnTo>
                        <a:pt x="292" y="374"/>
                      </a:lnTo>
                      <a:lnTo>
                        <a:pt x="292" y="374"/>
                      </a:lnTo>
                      <a:lnTo>
                        <a:pt x="282" y="382"/>
                      </a:lnTo>
                      <a:lnTo>
                        <a:pt x="271" y="390"/>
                      </a:lnTo>
                      <a:lnTo>
                        <a:pt x="261" y="397"/>
                      </a:lnTo>
                      <a:lnTo>
                        <a:pt x="249" y="403"/>
                      </a:lnTo>
                      <a:lnTo>
                        <a:pt x="237" y="407"/>
                      </a:lnTo>
                      <a:lnTo>
                        <a:pt x="224" y="410"/>
                      </a:lnTo>
                      <a:lnTo>
                        <a:pt x="211" y="412"/>
                      </a:lnTo>
                      <a:lnTo>
                        <a:pt x="197" y="412"/>
                      </a:lnTo>
                      <a:lnTo>
                        <a:pt x="197" y="412"/>
                      </a:lnTo>
                      <a:lnTo>
                        <a:pt x="184" y="412"/>
                      </a:lnTo>
                      <a:lnTo>
                        <a:pt x="171" y="410"/>
                      </a:lnTo>
                      <a:lnTo>
                        <a:pt x="158" y="407"/>
                      </a:lnTo>
                      <a:lnTo>
                        <a:pt x="146" y="403"/>
                      </a:lnTo>
                      <a:lnTo>
                        <a:pt x="134" y="397"/>
                      </a:lnTo>
                      <a:lnTo>
                        <a:pt x="122" y="390"/>
                      </a:lnTo>
                      <a:lnTo>
                        <a:pt x="112" y="382"/>
                      </a:lnTo>
                      <a:lnTo>
                        <a:pt x="102" y="374"/>
                      </a:lnTo>
                      <a:lnTo>
                        <a:pt x="102" y="374"/>
                      </a:lnTo>
                      <a:lnTo>
                        <a:pt x="93" y="363"/>
                      </a:lnTo>
                      <a:lnTo>
                        <a:pt x="85" y="352"/>
                      </a:lnTo>
                      <a:lnTo>
                        <a:pt x="78" y="341"/>
                      </a:lnTo>
                      <a:lnTo>
                        <a:pt x="73" y="328"/>
                      </a:lnTo>
                      <a:lnTo>
                        <a:pt x="68" y="316"/>
                      </a:lnTo>
                      <a:lnTo>
                        <a:pt x="65" y="303"/>
                      </a:lnTo>
                      <a:lnTo>
                        <a:pt x="63" y="290"/>
                      </a:lnTo>
                      <a:lnTo>
                        <a:pt x="63" y="279"/>
                      </a:lnTo>
                      <a:lnTo>
                        <a:pt x="63" y="266"/>
                      </a:lnTo>
                      <a:lnTo>
                        <a:pt x="65" y="253"/>
                      </a:lnTo>
                      <a:lnTo>
                        <a:pt x="68" y="240"/>
                      </a:lnTo>
                      <a:lnTo>
                        <a:pt x="73" y="228"/>
                      </a:lnTo>
                      <a:lnTo>
                        <a:pt x="78" y="216"/>
                      </a:lnTo>
                      <a:lnTo>
                        <a:pt x="85" y="204"/>
                      </a:lnTo>
                      <a:lnTo>
                        <a:pt x="93" y="193"/>
                      </a:lnTo>
                      <a:lnTo>
                        <a:pt x="102" y="182"/>
                      </a:lnTo>
                      <a:lnTo>
                        <a:pt x="102" y="182"/>
                      </a:lnTo>
                      <a:lnTo>
                        <a:pt x="112" y="174"/>
                      </a:lnTo>
                      <a:lnTo>
                        <a:pt x="122" y="166"/>
                      </a:lnTo>
                      <a:lnTo>
                        <a:pt x="134" y="160"/>
                      </a:lnTo>
                      <a:lnTo>
                        <a:pt x="145" y="153"/>
                      </a:lnTo>
                      <a:lnTo>
                        <a:pt x="158" y="149"/>
                      </a:lnTo>
                      <a:lnTo>
                        <a:pt x="171" y="146"/>
                      </a:lnTo>
                      <a:lnTo>
                        <a:pt x="184" y="145"/>
                      </a:lnTo>
                      <a:lnTo>
                        <a:pt x="197" y="144"/>
                      </a:lnTo>
                      <a:lnTo>
                        <a:pt x="197" y="144"/>
                      </a:lnTo>
                      <a:lnTo>
                        <a:pt x="210" y="145"/>
                      </a:lnTo>
                      <a:lnTo>
                        <a:pt x="223" y="146"/>
                      </a:lnTo>
                      <a:lnTo>
                        <a:pt x="236" y="149"/>
                      </a:lnTo>
                      <a:lnTo>
                        <a:pt x="248" y="153"/>
                      </a:lnTo>
                      <a:lnTo>
                        <a:pt x="260" y="159"/>
                      </a:lnTo>
                      <a:lnTo>
                        <a:pt x="270" y="165"/>
                      </a:lnTo>
                      <a:lnTo>
                        <a:pt x="281" y="173"/>
                      </a:lnTo>
                      <a:lnTo>
                        <a:pt x="291" y="181"/>
                      </a:lnTo>
                      <a:lnTo>
                        <a:pt x="269" y="20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>
                    <a:solidFill>
                      <a:schemeClr val="lt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8" name="Oval 35"/>
                <p:cNvSpPr/>
                <p:nvPr/>
              </p:nvSpPr>
              <p:spPr>
                <a:xfrm>
                  <a:off x="6164969" y="3294891"/>
                  <a:ext cx="817494" cy="817494"/>
                </a:xfrm>
                <a:prstGeom prst="ellipse">
                  <a:avLst/>
                </a:prstGeom>
                <a:gradFill flip="none" rotWithShape="1">
                  <a:gsLst>
                    <a:gs pos="87000">
                      <a:srgbClr val="2A9995">
                        <a:alpha val="40000"/>
                      </a:srgbClr>
                    </a:gs>
                    <a:gs pos="0">
                      <a:srgbClr val="8EE0DC">
                        <a:alpha val="7800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grpSp>
              <p:nvGrpSpPr>
                <p:cNvPr id="9" name="Group 48"/>
                <p:cNvGrpSpPr/>
                <p:nvPr/>
              </p:nvGrpSpPr>
              <p:grpSpPr>
                <a:xfrm>
                  <a:off x="6391867" y="3485511"/>
                  <a:ext cx="363699" cy="436255"/>
                  <a:chOff x="4051300" y="3109913"/>
                  <a:chExt cx="628650" cy="754063"/>
                </a:xfrm>
                <a:solidFill>
                  <a:schemeClr val="bg1"/>
                </a:solidFill>
              </p:grpSpPr>
              <p:sp>
                <p:nvSpPr>
                  <p:cNvPr id="10" name="Freeform 49"/>
                  <p:cNvSpPr>
                    <a:spLocks noEditPoints="1"/>
                  </p:cNvSpPr>
                  <p:nvPr/>
                </p:nvSpPr>
                <p:spPr bwMode="auto">
                  <a:xfrm>
                    <a:off x="4051300" y="3109913"/>
                    <a:ext cx="628650" cy="754063"/>
                  </a:xfrm>
                  <a:custGeom>
                    <a:avLst/>
                    <a:gdLst>
                      <a:gd name="T0" fmla="*/ 376 w 396"/>
                      <a:gd name="T1" fmla="*/ 361 h 475"/>
                      <a:gd name="T2" fmla="*/ 287 w 396"/>
                      <a:gd name="T3" fmla="*/ 265 h 475"/>
                      <a:gd name="T4" fmla="*/ 258 w 396"/>
                      <a:gd name="T5" fmla="*/ 133 h 475"/>
                      <a:gd name="T6" fmla="*/ 244 w 396"/>
                      <a:gd name="T7" fmla="*/ 70 h 475"/>
                      <a:gd name="T8" fmla="*/ 237 w 396"/>
                      <a:gd name="T9" fmla="*/ 52 h 475"/>
                      <a:gd name="T10" fmla="*/ 233 w 396"/>
                      <a:gd name="T11" fmla="*/ 39 h 475"/>
                      <a:gd name="T12" fmla="*/ 226 w 396"/>
                      <a:gd name="T13" fmla="*/ 27 h 475"/>
                      <a:gd name="T14" fmla="*/ 220 w 396"/>
                      <a:gd name="T15" fmla="*/ 17 h 475"/>
                      <a:gd name="T16" fmla="*/ 213 w 396"/>
                      <a:gd name="T17" fmla="*/ 10 h 475"/>
                      <a:gd name="T18" fmla="*/ 189 w 396"/>
                      <a:gd name="T19" fmla="*/ 6 h 475"/>
                      <a:gd name="T20" fmla="*/ 182 w 396"/>
                      <a:gd name="T21" fmla="*/ 11 h 475"/>
                      <a:gd name="T22" fmla="*/ 176 w 396"/>
                      <a:gd name="T23" fmla="*/ 18 h 475"/>
                      <a:gd name="T24" fmla="*/ 169 w 396"/>
                      <a:gd name="T25" fmla="*/ 28 h 475"/>
                      <a:gd name="T26" fmla="*/ 164 w 396"/>
                      <a:gd name="T27" fmla="*/ 41 h 475"/>
                      <a:gd name="T28" fmla="*/ 157 w 396"/>
                      <a:gd name="T29" fmla="*/ 55 h 475"/>
                      <a:gd name="T30" fmla="*/ 152 w 396"/>
                      <a:gd name="T31" fmla="*/ 70 h 475"/>
                      <a:gd name="T32" fmla="*/ 139 w 396"/>
                      <a:gd name="T33" fmla="*/ 144 h 475"/>
                      <a:gd name="T34" fmla="*/ 102 w 396"/>
                      <a:gd name="T35" fmla="*/ 278 h 475"/>
                      <a:gd name="T36" fmla="*/ 19 w 396"/>
                      <a:gd name="T37" fmla="*/ 362 h 475"/>
                      <a:gd name="T38" fmla="*/ 1 w 396"/>
                      <a:gd name="T39" fmla="*/ 438 h 475"/>
                      <a:gd name="T40" fmla="*/ 124 w 396"/>
                      <a:gd name="T41" fmla="*/ 474 h 475"/>
                      <a:gd name="T42" fmla="*/ 258 w 396"/>
                      <a:gd name="T43" fmla="*/ 469 h 475"/>
                      <a:gd name="T44" fmla="*/ 339 w 396"/>
                      <a:gd name="T45" fmla="*/ 461 h 475"/>
                      <a:gd name="T46" fmla="*/ 374 w 396"/>
                      <a:gd name="T47" fmla="*/ 378 h 475"/>
                      <a:gd name="T48" fmla="*/ 328 w 396"/>
                      <a:gd name="T49" fmla="*/ 355 h 475"/>
                      <a:gd name="T50" fmla="*/ 262 w 396"/>
                      <a:gd name="T51" fmla="*/ 259 h 475"/>
                      <a:gd name="T52" fmla="*/ 351 w 396"/>
                      <a:gd name="T53" fmla="*/ 360 h 475"/>
                      <a:gd name="T54" fmla="*/ 168 w 396"/>
                      <a:gd name="T55" fmla="*/ 68 h 475"/>
                      <a:gd name="T56" fmla="*/ 172 w 396"/>
                      <a:gd name="T57" fmla="*/ 55 h 475"/>
                      <a:gd name="T58" fmla="*/ 178 w 396"/>
                      <a:gd name="T59" fmla="*/ 43 h 475"/>
                      <a:gd name="T60" fmla="*/ 182 w 396"/>
                      <a:gd name="T61" fmla="*/ 35 h 475"/>
                      <a:gd name="T62" fmla="*/ 187 w 396"/>
                      <a:gd name="T63" fmla="*/ 26 h 475"/>
                      <a:gd name="T64" fmla="*/ 194 w 396"/>
                      <a:gd name="T65" fmla="*/ 20 h 475"/>
                      <a:gd name="T66" fmla="*/ 203 w 396"/>
                      <a:gd name="T67" fmla="*/ 20 h 475"/>
                      <a:gd name="T68" fmla="*/ 208 w 396"/>
                      <a:gd name="T69" fmla="*/ 25 h 475"/>
                      <a:gd name="T70" fmla="*/ 213 w 396"/>
                      <a:gd name="T71" fmla="*/ 34 h 475"/>
                      <a:gd name="T72" fmla="*/ 218 w 396"/>
                      <a:gd name="T73" fmla="*/ 42 h 475"/>
                      <a:gd name="T74" fmla="*/ 223 w 396"/>
                      <a:gd name="T75" fmla="*/ 55 h 475"/>
                      <a:gd name="T76" fmla="*/ 166 w 396"/>
                      <a:gd name="T77" fmla="*/ 75 h 475"/>
                      <a:gd name="T78" fmla="*/ 243 w 396"/>
                      <a:gd name="T79" fmla="*/ 142 h 475"/>
                      <a:gd name="T80" fmla="*/ 154 w 396"/>
                      <a:gd name="T81" fmla="*/ 132 h 475"/>
                      <a:gd name="T82" fmla="*/ 62 w 396"/>
                      <a:gd name="T83" fmla="*/ 347 h 475"/>
                      <a:gd name="T84" fmla="*/ 129 w 396"/>
                      <a:gd name="T85" fmla="*/ 273 h 475"/>
                      <a:gd name="T86" fmla="*/ 56 w 396"/>
                      <a:gd name="T87" fmla="*/ 364 h 475"/>
                      <a:gd name="T88" fmla="*/ 22 w 396"/>
                      <a:gd name="T89" fmla="*/ 378 h 475"/>
                      <a:gd name="T90" fmla="*/ 27 w 396"/>
                      <a:gd name="T91" fmla="*/ 395 h 475"/>
                      <a:gd name="T92" fmla="*/ 139 w 396"/>
                      <a:gd name="T93" fmla="*/ 436 h 475"/>
                      <a:gd name="T94" fmla="*/ 99 w 396"/>
                      <a:gd name="T95" fmla="*/ 371 h 475"/>
                      <a:gd name="T96" fmla="*/ 62 w 396"/>
                      <a:gd name="T97" fmla="*/ 401 h 475"/>
                      <a:gd name="T98" fmla="*/ 72 w 396"/>
                      <a:gd name="T99" fmla="*/ 436 h 475"/>
                      <a:gd name="T100" fmla="*/ 95 w 396"/>
                      <a:gd name="T101" fmla="*/ 385 h 475"/>
                      <a:gd name="T102" fmla="*/ 72 w 396"/>
                      <a:gd name="T103" fmla="*/ 460 h 475"/>
                      <a:gd name="T104" fmla="*/ 153 w 396"/>
                      <a:gd name="T105" fmla="*/ 448 h 475"/>
                      <a:gd name="T106" fmla="*/ 325 w 396"/>
                      <a:gd name="T107" fmla="*/ 450 h 475"/>
                      <a:gd name="T108" fmla="*/ 294 w 396"/>
                      <a:gd name="T109" fmla="*/ 392 h 475"/>
                      <a:gd name="T110" fmla="*/ 322 w 396"/>
                      <a:gd name="T111" fmla="*/ 416 h 475"/>
                      <a:gd name="T112" fmla="*/ 326 w 396"/>
                      <a:gd name="T113" fmla="*/ 382 h 475"/>
                      <a:gd name="T114" fmla="*/ 290 w 396"/>
                      <a:gd name="T115" fmla="*/ 375 h 475"/>
                      <a:gd name="T116" fmla="*/ 258 w 396"/>
                      <a:gd name="T117" fmla="*/ 292 h 475"/>
                      <a:gd name="T118" fmla="*/ 375 w 396"/>
                      <a:gd name="T119" fmla="*/ 400 h 4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96" h="475">
                        <a:moveTo>
                          <a:pt x="396" y="427"/>
                        </a:moveTo>
                        <a:lnTo>
                          <a:pt x="396" y="427"/>
                        </a:lnTo>
                        <a:lnTo>
                          <a:pt x="396" y="411"/>
                        </a:lnTo>
                        <a:lnTo>
                          <a:pt x="395" y="393"/>
                        </a:lnTo>
                        <a:lnTo>
                          <a:pt x="393" y="386"/>
                        </a:lnTo>
                        <a:lnTo>
                          <a:pt x="391" y="378"/>
                        </a:lnTo>
                        <a:lnTo>
                          <a:pt x="387" y="373"/>
                        </a:lnTo>
                        <a:lnTo>
                          <a:pt x="384" y="367"/>
                        </a:lnTo>
                        <a:lnTo>
                          <a:pt x="378" y="362"/>
                        </a:lnTo>
                        <a:lnTo>
                          <a:pt x="376" y="361"/>
                        </a:lnTo>
                        <a:lnTo>
                          <a:pt x="376" y="361"/>
                        </a:lnTo>
                        <a:lnTo>
                          <a:pt x="364" y="353"/>
                        </a:lnTo>
                        <a:lnTo>
                          <a:pt x="352" y="344"/>
                        </a:lnTo>
                        <a:lnTo>
                          <a:pt x="341" y="335"/>
                        </a:lnTo>
                        <a:lnTo>
                          <a:pt x="330" y="324"/>
                        </a:lnTo>
                        <a:lnTo>
                          <a:pt x="320" y="313"/>
                        </a:lnTo>
                        <a:lnTo>
                          <a:pt x="311" y="303"/>
                        </a:lnTo>
                        <a:lnTo>
                          <a:pt x="302" y="290"/>
                        </a:lnTo>
                        <a:lnTo>
                          <a:pt x="294" y="278"/>
                        </a:lnTo>
                        <a:lnTo>
                          <a:pt x="287" y="265"/>
                        </a:lnTo>
                        <a:lnTo>
                          <a:pt x="280" y="251"/>
                        </a:lnTo>
                        <a:lnTo>
                          <a:pt x="274" y="237"/>
                        </a:lnTo>
                        <a:lnTo>
                          <a:pt x="270" y="223"/>
                        </a:lnTo>
                        <a:lnTo>
                          <a:pt x="265" y="207"/>
                        </a:lnTo>
                        <a:lnTo>
                          <a:pt x="262" y="193"/>
                        </a:lnTo>
                        <a:lnTo>
                          <a:pt x="260" y="178"/>
                        </a:lnTo>
                        <a:lnTo>
                          <a:pt x="258" y="162"/>
                        </a:lnTo>
                        <a:lnTo>
                          <a:pt x="258" y="144"/>
                        </a:lnTo>
                        <a:lnTo>
                          <a:pt x="258" y="144"/>
                        </a:lnTo>
                        <a:lnTo>
                          <a:pt x="258" y="133"/>
                        </a:lnTo>
                        <a:lnTo>
                          <a:pt x="256" y="120"/>
                        </a:lnTo>
                        <a:lnTo>
                          <a:pt x="249" y="90"/>
                        </a:lnTo>
                        <a:lnTo>
                          <a:pt x="250" y="90"/>
                        </a:lnTo>
                        <a:lnTo>
                          <a:pt x="245" y="71"/>
                        </a:lnTo>
                        <a:lnTo>
                          <a:pt x="245" y="71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4" y="70"/>
                        </a:lnTo>
                        <a:lnTo>
                          <a:pt x="241" y="64"/>
                        </a:lnTo>
                        <a:lnTo>
                          <a:pt x="241" y="64"/>
                        </a:lnTo>
                        <a:lnTo>
                          <a:pt x="241" y="64"/>
                        </a:lnTo>
                        <a:lnTo>
                          <a:pt x="241" y="64"/>
                        </a:lnTo>
                        <a:lnTo>
                          <a:pt x="239" y="57"/>
                        </a:lnTo>
                        <a:lnTo>
                          <a:pt x="239" y="57"/>
                        </a:lnTo>
                        <a:lnTo>
                          <a:pt x="239" y="57"/>
                        </a:lnTo>
                        <a:lnTo>
                          <a:pt x="239" y="57"/>
                        </a:lnTo>
                        <a:lnTo>
                          <a:pt x="237" y="52"/>
                        </a:lnTo>
                        <a:lnTo>
                          <a:pt x="237" y="52"/>
                        </a:lnTo>
                        <a:lnTo>
                          <a:pt x="237" y="51"/>
                        </a:lnTo>
                        <a:lnTo>
                          <a:pt x="237" y="51"/>
                        </a:lnTo>
                        <a:lnTo>
                          <a:pt x="235" y="47"/>
                        </a:lnTo>
                        <a:lnTo>
                          <a:pt x="235" y="47"/>
                        </a:lnTo>
                        <a:lnTo>
                          <a:pt x="235" y="44"/>
                        </a:lnTo>
                        <a:lnTo>
                          <a:pt x="235" y="44"/>
                        </a:lnTo>
                        <a:lnTo>
                          <a:pt x="233" y="41"/>
                        </a:lnTo>
                        <a:lnTo>
                          <a:pt x="233" y="41"/>
                        </a:lnTo>
                        <a:lnTo>
                          <a:pt x="233" y="39"/>
                        </a:lnTo>
                        <a:lnTo>
                          <a:pt x="233" y="39"/>
                        </a:lnTo>
                        <a:lnTo>
                          <a:pt x="231" y="36"/>
                        </a:lnTo>
                        <a:lnTo>
                          <a:pt x="231" y="36"/>
                        </a:lnTo>
                        <a:lnTo>
                          <a:pt x="230" y="34"/>
                        </a:lnTo>
                        <a:lnTo>
                          <a:pt x="230" y="34"/>
                        </a:lnTo>
                        <a:lnTo>
                          <a:pt x="229" y="31"/>
                        </a:lnTo>
                        <a:lnTo>
                          <a:pt x="229" y="31"/>
                        </a:lnTo>
                        <a:lnTo>
                          <a:pt x="227" y="29"/>
                        </a:lnTo>
                        <a:lnTo>
                          <a:pt x="227" y="29"/>
                        </a:lnTo>
                        <a:lnTo>
                          <a:pt x="226" y="27"/>
                        </a:lnTo>
                        <a:lnTo>
                          <a:pt x="226" y="27"/>
                        </a:lnTo>
                        <a:lnTo>
                          <a:pt x="225" y="25"/>
                        </a:lnTo>
                        <a:lnTo>
                          <a:pt x="225" y="25"/>
                        </a:lnTo>
                        <a:lnTo>
                          <a:pt x="223" y="23"/>
                        </a:lnTo>
                        <a:lnTo>
                          <a:pt x="223" y="23"/>
                        </a:lnTo>
                        <a:lnTo>
                          <a:pt x="222" y="21"/>
                        </a:lnTo>
                        <a:lnTo>
                          <a:pt x="222" y="21"/>
                        </a:lnTo>
                        <a:lnTo>
                          <a:pt x="221" y="18"/>
                        </a:lnTo>
                        <a:lnTo>
                          <a:pt x="221" y="18"/>
                        </a:lnTo>
                        <a:lnTo>
                          <a:pt x="220" y="17"/>
                        </a:lnTo>
                        <a:lnTo>
                          <a:pt x="220" y="17"/>
                        </a:lnTo>
                        <a:lnTo>
                          <a:pt x="219" y="15"/>
                        </a:lnTo>
                        <a:lnTo>
                          <a:pt x="219" y="15"/>
                        </a:lnTo>
                        <a:lnTo>
                          <a:pt x="217" y="14"/>
                        </a:lnTo>
                        <a:lnTo>
                          <a:pt x="217" y="14"/>
                        </a:lnTo>
                        <a:lnTo>
                          <a:pt x="216" y="12"/>
                        </a:lnTo>
                        <a:lnTo>
                          <a:pt x="216" y="12"/>
                        </a:lnTo>
                        <a:lnTo>
                          <a:pt x="214" y="11"/>
                        </a:lnTo>
                        <a:lnTo>
                          <a:pt x="214" y="11"/>
                        </a:lnTo>
                        <a:lnTo>
                          <a:pt x="213" y="10"/>
                        </a:lnTo>
                        <a:lnTo>
                          <a:pt x="213" y="10"/>
                        </a:lnTo>
                        <a:lnTo>
                          <a:pt x="211" y="8"/>
                        </a:lnTo>
                        <a:lnTo>
                          <a:pt x="211" y="8"/>
                        </a:lnTo>
                        <a:lnTo>
                          <a:pt x="210" y="8"/>
                        </a:lnTo>
                        <a:lnTo>
                          <a:pt x="210" y="8"/>
                        </a:lnTo>
                        <a:lnTo>
                          <a:pt x="205" y="3"/>
                        </a:lnTo>
                        <a:lnTo>
                          <a:pt x="198" y="0"/>
                        </a:lnTo>
                        <a:lnTo>
                          <a:pt x="192" y="3"/>
                        </a:lnTo>
                        <a:lnTo>
                          <a:pt x="192" y="3"/>
                        </a:lnTo>
                        <a:lnTo>
                          <a:pt x="189" y="6"/>
                        </a:lnTo>
                        <a:lnTo>
                          <a:pt x="189" y="6"/>
                        </a:lnTo>
                        <a:lnTo>
                          <a:pt x="187" y="7"/>
                        </a:lnTo>
                        <a:lnTo>
                          <a:pt x="187" y="7"/>
                        </a:lnTo>
                        <a:lnTo>
                          <a:pt x="185" y="8"/>
                        </a:lnTo>
                        <a:lnTo>
                          <a:pt x="185" y="8"/>
                        </a:lnTo>
                        <a:lnTo>
                          <a:pt x="184" y="9"/>
                        </a:lnTo>
                        <a:lnTo>
                          <a:pt x="184" y="9"/>
                        </a:lnTo>
                        <a:lnTo>
                          <a:pt x="183" y="10"/>
                        </a:lnTo>
                        <a:lnTo>
                          <a:pt x="183" y="10"/>
                        </a:lnTo>
                        <a:lnTo>
                          <a:pt x="182" y="11"/>
                        </a:lnTo>
                        <a:lnTo>
                          <a:pt x="182" y="11"/>
                        </a:lnTo>
                        <a:lnTo>
                          <a:pt x="181" y="12"/>
                        </a:lnTo>
                        <a:lnTo>
                          <a:pt x="181" y="12"/>
                        </a:lnTo>
                        <a:lnTo>
                          <a:pt x="179" y="14"/>
                        </a:lnTo>
                        <a:lnTo>
                          <a:pt x="179" y="14"/>
                        </a:lnTo>
                        <a:lnTo>
                          <a:pt x="178" y="15"/>
                        </a:lnTo>
                        <a:lnTo>
                          <a:pt x="178" y="15"/>
                        </a:lnTo>
                        <a:lnTo>
                          <a:pt x="177" y="17"/>
                        </a:lnTo>
                        <a:lnTo>
                          <a:pt x="177" y="17"/>
                        </a:lnTo>
                        <a:lnTo>
                          <a:pt x="176" y="18"/>
                        </a:lnTo>
                        <a:lnTo>
                          <a:pt x="176" y="18"/>
                        </a:lnTo>
                        <a:lnTo>
                          <a:pt x="175" y="21"/>
                        </a:lnTo>
                        <a:lnTo>
                          <a:pt x="175" y="21"/>
                        </a:lnTo>
                        <a:lnTo>
                          <a:pt x="172" y="23"/>
                        </a:lnTo>
                        <a:lnTo>
                          <a:pt x="172" y="23"/>
                        </a:lnTo>
                        <a:lnTo>
                          <a:pt x="171" y="25"/>
                        </a:lnTo>
                        <a:lnTo>
                          <a:pt x="171" y="25"/>
                        </a:lnTo>
                        <a:lnTo>
                          <a:pt x="170" y="27"/>
                        </a:lnTo>
                        <a:lnTo>
                          <a:pt x="170" y="27"/>
                        </a:lnTo>
                        <a:lnTo>
                          <a:pt x="169" y="28"/>
                        </a:lnTo>
                        <a:lnTo>
                          <a:pt x="169" y="28"/>
                        </a:lnTo>
                        <a:lnTo>
                          <a:pt x="168" y="31"/>
                        </a:lnTo>
                        <a:lnTo>
                          <a:pt x="168" y="31"/>
                        </a:lnTo>
                        <a:lnTo>
                          <a:pt x="167" y="34"/>
                        </a:lnTo>
                        <a:lnTo>
                          <a:pt x="167" y="34"/>
                        </a:lnTo>
                        <a:lnTo>
                          <a:pt x="166" y="36"/>
                        </a:lnTo>
                        <a:lnTo>
                          <a:pt x="166" y="36"/>
                        </a:lnTo>
                        <a:lnTo>
                          <a:pt x="165" y="38"/>
                        </a:lnTo>
                        <a:lnTo>
                          <a:pt x="165" y="38"/>
                        </a:lnTo>
                        <a:lnTo>
                          <a:pt x="164" y="41"/>
                        </a:lnTo>
                        <a:lnTo>
                          <a:pt x="164" y="41"/>
                        </a:lnTo>
                        <a:lnTo>
                          <a:pt x="163" y="43"/>
                        </a:lnTo>
                        <a:lnTo>
                          <a:pt x="163" y="43"/>
                        </a:lnTo>
                        <a:lnTo>
                          <a:pt x="160" y="47"/>
                        </a:lnTo>
                        <a:lnTo>
                          <a:pt x="160" y="47"/>
                        </a:lnTo>
                        <a:lnTo>
                          <a:pt x="159" y="49"/>
                        </a:lnTo>
                        <a:lnTo>
                          <a:pt x="159" y="49"/>
                        </a:lnTo>
                        <a:lnTo>
                          <a:pt x="158" y="52"/>
                        </a:lnTo>
                        <a:lnTo>
                          <a:pt x="158" y="52"/>
                        </a:lnTo>
                        <a:lnTo>
                          <a:pt x="157" y="55"/>
                        </a:lnTo>
                        <a:lnTo>
                          <a:pt x="157" y="55"/>
                        </a:lnTo>
                        <a:lnTo>
                          <a:pt x="156" y="58"/>
                        </a:lnTo>
                        <a:lnTo>
                          <a:pt x="156" y="58"/>
                        </a:lnTo>
                        <a:lnTo>
                          <a:pt x="155" y="62"/>
                        </a:lnTo>
                        <a:lnTo>
                          <a:pt x="155" y="62"/>
                        </a:lnTo>
                        <a:lnTo>
                          <a:pt x="154" y="64"/>
                        </a:lnTo>
                        <a:lnTo>
                          <a:pt x="154" y="64"/>
                        </a:lnTo>
                        <a:lnTo>
                          <a:pt x="153" y="69"/>
                        </a:lnTo>
                        <a:lnTo>
                          <a:pt x="153" y="69"/>
                        </a:lnTo>
                        <a:lnTo>
                          <a:pt x="152" y="70"/>
                        </a:lnTo>
                        <a:lnTo>
                          <a:pt x="152" y="70"/>
                        </a:lnTo>
                        <a:lnTo>
                          <a:pt x="152" y="71"/>
                        </a:lnTo>
                        <a:lnTo>
                          <a:pt x="152" y="71"/>
                        </a:lnTo>
                        <a:lnTo>
                          <a:pt x="152" y="71"/>
                        </a:lnTo>
                        <a:lnTo>
                          <a:pt x="146" y="90"/>
                        </a:lnTo>
                        <a:lnTo>
                          <a:pt x="148" y="90"/>
                        </a:lnTo>
                        <a:lnTo>
                          <a:pt x="148" y="90"/>
                        </a:lnTo>
                        <a:lnTo>
                          <a:pt x="141" y="120"/>
                        </a:lnTo>
                        <a:lnTo>
                          <a:pt x="139" y="133"/>
                        </a:lnTo>
                        <a:lnTo>
                          <a:pt x="139" y="144"/>
                        </a:lnTo>
                        <a:lnTo>
                          <a:pt x="139" y="162"/>
                        </a:lnTo>
                        <a:lnTo>
                          <a:pt x="139" y="162"/>
                        </a:lnTo>
                        <a:lnTo>
                          <a:pt x="137" y="178"/>
                        </a:lnTo>
                        <a:lnTo>
                          <a:pt x="135" y="193"/>
                        </a:lnTo>
                        <a:lnTo>
                          <a:pt x="131" y="209"/>
                        </a:lnTo>
                        <a:lnTo>
                          <a:pt x="127" y="223"/>
                        </a:lnTo>
                        <a:lnTo>
                          <a:pt x="122" y="237"/>
                        </a:lnTo>
                        <a:lnTo>
                          <a:pt x="116" y="251"/>
                        </a:lnTo>
                        <a:lnTo>
                          <a:pt x="110" y="265"/>
                        </a:lnTo>
                        <a:lnTo>
                          <a:pt x="102" y="278"/>
                        </a:lnTo>
                        <a:lnTo>
                          <a:pt x="95" y="290"/>
                        </a:lnTo>
                        <a:lnTo>
                          <a:pt x="86" y="303"/>
                        </a:lnTo>
                        <a:lnTo>
                          <a:pt x="76" y="313"/>
                        </a:lnTo>
                        <a:lnTo>
                          <a:pt x="67" y="324"/>
                        </a:lnTo>
                        <a:lnTo>
                          <a:pt x="56" y="335"/>
                        </a:lnTo>
                        <a:lnTo>
                          <a:pt x="44" y="344"/>
                        </a:lnTo>
                        <a:lnTo>
                          <a:pt x="32" y="353"/>
                        </a:lnTo>
                        <a:lnTo>
                          <a:pt x="20" y="361"/>
                        </a:lnTo>
                        <a:lnTo>
                          <a:pt x="19" y="362"/>
                        </a:lnTo>
                        <a:lnTo>
                          <a:pt x="19" y="362"/>
                        </a:lnTo>
                        <a:lnTo>
                          <a:pt x="13" y="367"/>
                        </a:lnTo>
                        <a:lnTo>
                          <a:pt x="13" y="367"/>
                        </a:lnTo>
                        <a:lnTo>
                          <a:pt x="8" y="372"/>
                        </a:lnTo>
                        <a:lnTo>
                          <a:pt x="6" y="378"/>
                        </a:lnTo>
                        <a:lnTo>
                          <a:pt x="4" y="386"/>
                        </a:lnTo>
                        <a:lnTo>
                          <a:pt x="2" y="393"/>
                        </a:lnTo>
                        <a:lnTo>
                          <a:pt x="1" y="411"/>
                        </a:lnTo>
                        <a:lnTo>
                          <a:pt x="0" y="426"/>
                        </a:lnTo>
                        <a:lnTo>
                          <a:pt x="0" y="426"/>
                        </a:lnTo>
                        <a:lnTo>
                          <a:pt x="1" y="438"/>
                        </a:lnTo>
                        <a:lnTo>
                          <a:pt x="1" y="444"/>
                        </a:lnTo>
                        <a:lnTo>
                          <a:pt x="2" y="450"/>
                        </a:lnTo>
                        <a:lnTo>
                          <a:pt x="2" y="450"/>
                        </a:lnTo>
                        <a:lnTo>
                          <a:pt x="57" y="450"/>
                        </a:lnTo>
                        <a:lnTo>
                          <a:pt x="57" y="450"/>
                        </a:lnTo>
                        <a:lnTo>
                          <a:pt x="58" y="461"/>
                        </a:lnTo>
                        <a:lnTo>
                          <a:pt x="59" y="474"/>
                        </a:lnTo>
                        <a:lnTo>
                          <a:pt x="72" y="474"/>
                        </a:lnTo>
                        <a:lnTo>
                          <a:pt x="111" y="474"/>
                        </a:lnTo>
                        <a:lnTo>
                          <a:pt x="124" y="474"/>
                        </a:lnTo>
                        <a:lnTo>
                          <a:pt x="125" y="461"/>
                        </a:lnTo>
                        <a:lnTo>
                          <a:pt x="125" y="461"/>
                        </a:lnTo>
                        <a:lnTo>
                          <a:pt x="125" y="450"/>
                        </a:lnTo>
                        <a:lnTo>
                          <a:pt x="138" y="450"/>
                        </a:lnTo>
                        <a:lnTo>
                          <a:pt x="138" y="450"/>
                        </a:lnTo>
                        <a:lnTo>
                          <a:pt x="139" y="469"/>
                        </a:lnTo>
                        <a:lnTo>
                          <a:pt x="140" y="475"/>
                        </a:lnTo>
                        <a:lnTo>
                          <a:pt x="257" y="475"/>
                        </a:lnTo>
                        <a:lnTo>
                          <a:pt x="258" y="469"/>
                        </a:lnTo>
                        <a:lnTo>
                          <a:pt x="258" y="469"/>
                        </a:lnTo>
                        <a:lnTo>
                          <a:pt x="259" y="450"/>
                        </a:lnTo>
                        <a:lnTo>
                          <a:pt x="271" y="450"/>
                        </a:lnTo>
                        <a:lnTo>
                          <a:pt x="271" y="450"/>
                        </a:lnTo>
                        <a:lnTo>
                          <a:pt x="272" y="461"/>
                        </a:lnTo>
                        <a:lnTo>
                          <a:pt x="273" y="474"/>
                        </a:lnTo>
                        <a:lnTo>
                          <a:pt x="286" y="474"/>
                        </a:lnTo>
                        <a:lnTo>
                          <a:pt x="325" y="474"/>
                        </a:lnTo>
                        <a:lnTo>
                          <a:pt x="338" y="474"/>
                        </a:lnTo>
                        <a:lnTo>
                          <a:pt x="339" y="461"/>
                        </a:lnTo>
                        <a:lnTo>
                          <a:pt x="339" y="461"/>
                        </a:lnTo>
                        <a:lnTo>
                          <a:pt x="339" y="450"/>
                        </a:lnTo>
                        <a:lnTo>
                          <a:pt x="395" y="450"/>
                        </a:lnTo>
                        <a:lnTo>
                          <a:pt x="395" y="450"/>
                        </a:lnTo>
                        <a:lnTo>
                          <a:pt x="396" y="444"/>
                        </a:lnTo>
                        <a:lnTo>
                          <a:pt x="396" y="444"/>
                        </a:lnTo>
                        <a:lnTo>
                          <a:pt x="396" y="438"/>
                        </a:lnTo>
                        <a:lnTo>
                          <a:pt x="396" y="427"/>
                        </a:lnTo>
                        <a:lnTo>
                          <a:pt x="396" y="427"/>
                        </a:lnTo>
                        <a:close/>
                        <a:moveTo>
                          <a:pt x="369" y="373"/>
                        </a:moveTo>
                        <a:lnTo>
                          <a:pt x="374" y="378"/>
                        </a:lnTo>
                        <a:lnTo>
                          <a:pt x="374" y="378"/>
                        </a:lnTo>
                        <a:lnTo>
                          <a:pt x="376" y="380"/>
                        </a:lnTo>
                        <a:lnTo>
                          <a:pt x="378" y="384"/>
                        </a:lnTo>
                        <a:lnTo>
                          <a:pt x="376" y="384"/>
                        </a:lnTo>
                        <a:lnTo>
                          <a:pt x="375" y="382"/>
                        </a:lnTo>
                        <a:lnTo>
                          <a:pt x="375" y="382"/>
                        </a:lnTo>
                        <a:lnTo>
                          <a:pt x="362" y="377"/>
                        </a:lnTo>
                        <a:lnTo>
                          <a:pt x="351" y="371"/>
                        </a:lnTo>
                        <a:lnTo>
                          <a:pt x="339" y="363"/>
                        </a:lnTo>
                        <a:lnTo>
                          <a:pt x="328" y="355"/>
                        </a:lnTo>
                        <a:lnTo>
                          <a:pt x="318" y="348"/>
                        </a:lnTo>
                        <a:lnTo>
                          <a:pt x="308" y="339"/>
                        </a:lnTo>
                        <a:lnTo>
                          <a:pt x="300" y="331"/>
                        </a:lnTo>
                        <a:lnTo>
                          <a:pt x="292" y="322"/>
                        </a:lnTo>
                        <a:lnTo>
                          <a:pt x="285" y="312"/>
                        </a:lnTo>
                        <a:lnTo>
                          <a:pt x="279" y="303"/>
                        </a:lnTo>
                        <a:lnTo>
                          <a:pt x="274" y="292"/>
                        </a:lnTo>
                        <a:lnTo>
                          <a:pt x="268" y="281"/>
                        </a:lnTo>
                        <a:lnTo>
                          <a:pt x="265" y="270"/>
                        </a:lnTo>
                        <a:lnTo>
                          <a:pt x="262" y="259"/>
                        </a:lnTo>
                        <a:lnTo>
                          <a:pt x="260" y="249"/>
                        </a:lnTo>
                        <a:lnTo>
                          <a:pt x="259" y="237"/>
                        </a:lnTo>
                        <a:lnTo>
                          <a:pt x="259" y="237"/>
                        </a:lnTo>
                        <a:lnTo>
                          <a:pt x="267" y="257"/>
                        </a:lnTo>
                        <a:lnTo>
                          <a:pt x="278" y="278"/>
                        </a:lnTo>
                        <a:lnTo>
                          <a:pt x="289" y="296"/>
                        </a:lnTo>
                        <a:lnTo>
                          <a:pt x="302" y="314"/>
                        </a:lnTo>
                        <a:lnTo>
                          <a:pt x="317" y="331"/>
                        </a:lnTo>
                        <a:lnTo>
                          <a:pt x="333" y="347"/>
                        </a:lnTo>
                        <a:lnTo>
                          <a:pt x="351" y="360"/>
                        </a:lnTo>
                        <a:lnTo>
                          <a:pt x="369" y="373"/>
                        </a:lnTo>
                        <a:lnTo>
                          <a:pt x="369" y="373"/>
                        </a:lnTo>
                        <a:close/>
                        <a:moveTo>
                          <a:pt x="166" y="75"/>
                        </a:moveTo>
                        <a:lnTo>
                          <a:pt x="166" y="75"/>
                        </a:lnTo>
                        <a:lnTo>
                          <a:pt x="166" y="74"/>
                        </a:lnTo>
                        <a:lnTo>
                          <a:pt x="166" y="74"/>
                        </a:lnTo>
                        <a:lnTo>
                          <a:pt x="167" y="70"/>
                        </a:lnTo>
                        <a:lnTo>
                          <a:pt x="167" y="70"/>
                        </a:lnTo>
                        <a:lnTo>
                          <a:pt x="168" y="68"/>
                        </a:lnTo>
                        <a:lnTo>
                          <a:pt x="168" y="68"/>
                        </a:lnTo>
                        <a:lnTo>
                          <a:pt x="169" y="65"/>
                        </a:lnTo>
                        <a:lnTo>
                          <a:pt x="169" y="65"/>
                        </a:lnTo>
                        <a:lnTo>
                          <a:pt x="170" y="63"/>
                        </a:lnTo>
                        <a:lnTo>
                          <a:pt x="170" y="63"/>
                        </a:lnTo>
                        <a:lnTo>
                          <a:pt x="170" y="61"/>
                        </a:lnTo>
                        <a:lnTo>
                          <a:pt x="170" y="61"/>
                        </a:lnTo>
                        <a:lnTo>
                          <a:pt x="171" y="57"/>
                        </a:lnTo>
                        <a:lnTo>
                          <a:pt x="171" y="57"/>
                        </a:lnTo>
                        <a:lnTo>
                          <a:pt x="172" y="55"/>
                        </a:lnTo>
                        <a:lnTo>
                          <a:pt x="172" y="55"/>
                        </a:lnTo>
                        <a:lnTo>
                          <a:pt x="173" y="53"/>
                        </a:lnTo>
                        <a:lnTo>
                          <a:pt x="173" y="53"/>
                        </a:lnTo>
                        <a:lnTo>
                          <a:pt x="175" y="51"/>
                        </a:lnTo>
                        <a:lnTo>
                          <a:pt x="175" y="51"/>
                        </a:lnTo>
                        <a:lnTo>
                          <a:pt x="176" y="48"/>
                        </a:lnTo>
                        <a:lnTo>
                          <a:pt x="176" y="48"/>
                        </a:lnTo>
                        <a:lnTo>
                          <a:pt x="177" y="47"/>
                        </a:lnTo>
                        <a:lnTo>
                          <a:pt x="177" y="47"/>
                        </a:lnTo>
                        <a:lnTo>
                          <a:pt x="178" y="43"/>
                        </a:lnTo>
                        <a:lnTo>
                          <a:pt x="178" y="43"/>
                        </a:lnTo>
                        <a:lnTo>
                          <a:pt x="178" y="42"/>
                        </a:lnTo>
                        <a:lnTo>
                          <a:pt x="178" y="42"/>
                        </a:lnTo>
                        <a:lnTo>
                          <a:pt x="180" y="39"/>
                        </a:lnTo>
                        <a:lnTo>
                          <a:pt x="180" y="39"/>
                        </a:lnTo>
                        <a:lnTo>
                          <a:pt x="180" y="38"/>
                        </a:lnTo>
                        <a:lnTo>
                          <a:pt x="180" y="38"/>
                        </a:lnTo>
                        <a:lnTo>
                          <a:pt x="182" y="36"/>
                        </a:lnTo>
                        <a:lnTo>
                          <a:pt x="182" y="36"/>
                        </a:lnTo>
                        <a:lnTo>
                          <a:pt x="182" y="35"/>
                        </a:lnTo>
                        <a:lnTo>
                          <a:pt x="182" y="35"/>
                        </a:lnTo>
                        <a:lnTo>
                          <a:pt x="183" y="31"/>
                        </a:lnTo>
                        <a:lnTo>
                          <a:pt x="183" y="31"/>
                        </a:lnTo>
                        <a:lnTo>
                          <a:pt x="184" y="30"/>
                        </a:lnTo>
                        <a:lnTo>
                          <a:pt x="184" y="30"/>
                        </a:lnTo>
                        <a:lnTo>
                          <a:pt x="185" y="28"/>
                        </a:lnTo>
                        <a:lnTo>
                          <a:pt x="185" y="28"/>
                        </a:lnTo>
                        <a:lnTo>
                          <a:pt x="186" y="27"/>
                        </a:lnTo>
                        <a:lnTo>
                          <a:pt x="186" y="27"/>
                        </a:lnTo>
                        <a:lnTo>
                          <a:pt x="187" y="26"/>
                        </a:lnTo>
                        <a:lnTo>
                          <a:pt x="187" y="26"/>
                        </a:lnTo>
                        <a:lnTo>
                          <a:pt x="189" y="25"/>
                        </a:lnTo>
                        <a:lnTo>
                          <a:pt x="189" y="25"/>
                        </a:lnTo>
                        <a:lnTo>
                          <a:pt x="191" y="23"/>
                        </a:lnTo>
                        <a:lnTo>
                          <a:pt x="191" y="23"/>
                        </a:lnTo>
                        <a:lnTo>
                          <a:pt x="191" y="22"/>
                        </a:lnTo>
                        <a:lnTo>
                          <a:pt x="191" y="22"/>
                        </a:lnTo>
                        <a:lnTo>
                          <a:pt x="193" y="21"/>
                        </a:lnTo>
                        <a:lnTo>
                          <a:pt x="193" y="21"/>
                        </a:lnTo>
                        <a:lnTo>
                          <a:pt x="194" y="20"/>
                        </a:lnTo>
                        <a:lnTo>
                          <a:pt x="194" y="20"/>
                        </a:lnTo>
                        <a:lnTo>
                          <a:pt x="195" y="18"/>
                        </a:lnTo>
                        <a:lnTo>
                          <a:pt x="195" y="18"/>
                        </a:lnTo>
                        <a:lnTo>
                          <a:pt x="196" y="17"/>
                        </a:lnTo>
                        <a:lnTo>
                          <a:pt x="196" y="17"/>
                        </a:lnTo>
                        <a:lnTo>
                          <a:pt x="198" y="16"/>
                        </a:lnTo>
                        <a:lnTo>
                          <a:pt x="198" y="16"/>
                        </a:lnTo>
                        <a:lnTo>
                          <a:pt x="200" y="17"/>
                        </a:lnTo>
                        <a:lnTo>
                          <a:pt x="200" y="17"/>
                        </a:lnTo>
                        <a:lnTo>
                          <a:pt x="203" y="20"/>
                        </a:lnTo>
                        <a:lnTo>
                          <a:pt x="203" y="20"/>
                        </a:lnTo>
                        <a:lnTo>
                          <a:pt x="203" y="20"/>
                        </a:lnTo>
                        <a:lnTo>
                          <a:pt x="203" y="20"/>
                        </a:lnTo>
                        <a:lnTo>
                          <a:pt x="205" y="22"/>
                        </a:lnTo>
                        <a:lnTo>
                          <a:pt x="205" y="22"/>
                        </a:lnTo>
                        <a:lnTo>
                          <a:pt x="205" y="22"/>
                        </a:lnTo>
                        <a:lnTo>
                          <a:pt x="205" y="22"/>
                        </a:lnTo>
                        <a:lnTo>
                          <a:pt x="207" y="24"/>
                        </a:lnTo>
                        <a:lnTo>
                          <a:pt x="207" y="24"/>
                        </a:lnTo>
                        <a:lnTo>
                          <a:pt x="208" y="25"/>
                        </a:lnTo>
                        <a:lnTo>
                          <a:pt x="208" y="25"/>
                        </a:lnTo>
                        <a:lnTo>
                          <a:pt x="209" y="27"/>
                        </a:lnTo>
                        <a:lnTo>
                          <a:pt x="209" y="27"/>
                        </a:lnTo>
                        <a:lnTo>
                          <a:pt x="210" y="27"/>
                        </a:lnTo>
                        <a:lnTo>
                          <a:pt x="210" y="27"/>
                        </a:lnTo>
                        <a:lnTo>
                          <a:pt x="211" y="30"/>
                        </a:lnTo>
                        <a:lnTo>
                          <a:pt x="211" y="30"/>
                        </a:lnTo>
                        <a:lnTo>
                          <a:pt x="212" y="30"/>
                        </a:lnTo>
                        <a:lnTo>
                          <a:pt x="212" y="30"/>
                        </a:lnTo>
                        <a:lnTo>
                          <a:pt x="213" y="34"/>
                        </a:lnTo>
                        <a:lnTo>
                          <a:pt x="213" y="34"/>
                        </a:lnTo>
                        <a:lnTo>
                          <a:pt x="214" y="35"/>
                        </a:lnTo>
                        <a:lnTo>
                          <a:pt x="214" y="35"/>
                        </a:lnTo>
                        <a:lnTo>
                          <a:pt x="216" y="37"/>
                        </a:lnTo>
                        <a:lnTo>
                          <a:pt x="216" y="37"/>
                        </a:lnTo>
                        <a:lnTo>
                          <a:pt x="217" y="38"/>
                        </a:lnTo>
                        <a:lnTo>
                          <a:pt x="217" y="38"/>
                        </a:lnTo>
                        <a:lnTo>
                          <a:pt x="218" y="41"/>
                        </a:lnTo>
                        <a:lnTo>
                          <a:pt x="218" y="41"/>
                        </a:lnTo>
                        <a:lnTo>
                          <a:pt x="218" y="42"/>
                        </a:lnTo>
                        <a:lnTo>
                          <a:pt x="218" y="42"/>
                        </a:lnTo>
                        <a:lnTo>
                          <a:pt x="220" y="45"/>
                        </a:lnTo>
                        <a:lnTo>
                          <a:pt x="220" y="45"/>
                        </a:lnTo>
                        <a:lnTo>
                          <a:pt x="220" y="47"/>
                        </a:lnTo>
                        <a:lnTo>
                          <a:pt x="220" y="47"/>
                        </a:lnTo>
                        <a:lnTo>
                          <a:pt x="222" y="50"/>
                        </a:lnTo>
                        <a:lnTo>
                          <a:pt x="222" y="50"/>
                        </a:lnTo>
                        <a:lnTo>
                          <a:pt x="222" y="51"/>
                        </a:lnTo>
                        <a:lnTo>
                          <a:pt x="222" y="51"/>
                        </a:lnTo>
                        <a:lnTo>
                          <a:pt x="223" y="55"/>
                        </a:lnTo>
                        <a:lnTo>
                          <a:pt x="223" y="55"/>
                        </a:lnTo>
                        <a:lnTo>
                          <a:pt x="224" y="55"/>
                        </a:lnTo>
                        <a:lnTo>
                          <a:pt x="224" y="55"/>
                        </a:lnTo>
                        <a:lnTo>
                          <a:pt x="225" y="60"/>
                        </a:lnTo>
                        <a:lnTo>
                          <a:pt x="225" y="60"/>
                        </a:lnTo>
                        <a:lnTo>
                          <a:pt x="225" y="61"/>
                        </a:lnTo>
                        <a:lnTo>
                          <a:pt x="225" y="61"/>
                        </a:lnTo>
                        <a:lnTo>
                          <a:pt x="231" y="76"/>
                        </a:lnTo>
                        <a:lnTo>
                          <a:pt x="166" y="76"/>
                        </a:lnTo>
                        <a:lnTo>
                          <a:pt x="166" y="76"/>
                        </a:lnTo>
                        <a:lnTo>
                          <a:pt x="166" y="75"/>
                        </a:lnTo>
                        <a:lnTo>
                          <a:pt x="166" y="75"/>
                        </a:lnTo>
                        <a:close/>
                        <a:moveTo>
                          <a:pt x="166" y="90"/>
                        </a:moveTo>
                        <a:lnTo>
                          <a:pt x="231" y="90"/>
                        </a:lnTo>
                        <a:lnTo>
                          <a:pt x="235" y="90"/>
                        </a:lnTo>
                        <a:lnTo>
                          <a:pt x="235" y="90"/>
                        </a:lnTo>
                        <a:lnTo>
                          <a:pt x="238" y="105"/>
                        </a:lnTo>
                        <a:lnTo>
                          <a:pt x="241" y="119"/>
                        </a:lnTo>
                        <a:lnTo>
                          <a:pt x="243" y="132"/>
                        </a:lnTo>
                        <a:lnTo>
                          <a:pt x="244" y="142"/>
                        </a:lnTo>
                        <a:lnTo>
                          <a:pt x="243" y="142"/>
                        </a:lnTo>
                        <a:lnTo>
                          <a:pt x="243" y="142"/>
                        </a:lnTo>
                        <a:lnTo>
                          <a:pt x="244" y="163"/>
                        </a:lnTo>
                        <a:lnTo>
                          <a:pt x="244" y="434"/>
                        </a:lnTo>
                        <a:lnTo>
                          <a:pt x="153" y="434"/>
                        </a:lnTo>
                        <a:lnTo>
                          <a:pt x="153" y="163"/>
                        </a:lnTo>
                        <a:lnTo>
                          <a:pt x="153" y="163"/>
                        </a:lnTo>
                        <a:lnTo>
                          <a:pt x="154" y="142"/>
                        </a:lnTo>
                        <a:lnTo>
                          <a:pt x="153" y="142"/>
                        </a:lnTo>
                        <a:lnTo>
                          <a:pt x="153" y="142"/>
                        </a:lnTo>
                        <a:lnTo>
                          <a:pt x="154" y="132"/>
                        </a:lnTo>
                        <a:lnTo>
                          <a:pt x="155" y="119"/>
                        </a:lnTo>
                        <a:lnTo>
                          <a:pt x="158" y="105"/>
                        </a:lnTo>
                        <a:lnTo>
                          <a:pt x="162" y="90"/>
                        </a:lnTo>
                        <a:lnTo>
                          <a:pt x="166" y="90"/>
                        </a:lnTo>
                        <a:close/>
                        <a:moveTo>
                          <a:pt x="22" y="378"/>
                        </a:moveTo>
                        <a:lnTo>
                          <a:pt x="22" y="378"/>
                        </a:lnTo>
                        <a:lnTo>
                          <a:pt x="28" y="373"/>
                        </a:lnTo>
                        <a:lnTo>
                          <a:pt x="28" y="373"/>
                        </a:lnTo>
                        <a:lnTo>
                          <a:pt x="46" y="361"/>
                        </a:lnTo>
                        <a:lnTo>
                          <a:pt x="62" y="347"/>
                        </a:lnTo>
                        <a:lnTo>
                          <a:pt x="78" y="333"/>
                        </a:lnTo>
                        <a:lnTo>
                          <a:pt x="92" y="317"/>
                        </a:lnTo>
                        <a:lnTo>
                          <a:pt x="105" y="298"/>
                        </a:lnTo>
                        <a:lnTo>
                          <a:pt x="117" y="280"/>
                        </a:lnTo>
                        <a:lnTo>
                          <a:pt x="127" y="260"/>
                        </a:lnTo>
                        <a:lnTo>
                          <a:pt x="136" y="241"/>
                        </a:lnTo>
                        <a:lnTo>
                          <a:pt x="136" y="241"/>
                        </a:lnTo>
                        <a:lnTo>
                          <a:pt x="135" y="252"/>
                        </a:lnTo>
                        <a:lnTo>
                          <a:pt x="132" y="263"/>
                        </a:lnTo>
                        <a:lnTo>
                          <a:pt x="129" y="273"/>
                        </a:lnTo>
                        <a:lnTo>
                          <a:pt x="125" y="284"/>
                        </a:lnTo>
                        <a:lnTo>
                          <a:pt x="121" y="295"/>
                        </a:lnTo>
                        <a:lnTo>
                          <a:pt x="115" y="305"/>
                        </a:lnTo>
                        <a:lnTo>
                          <a:pt x="109" y="314"/>
                        </a:lnTo>
                        <a:lnTo>
                          <a:pt x="102" y="323"/>
                        </a:lnTo>
                        <a:lnTo>
                          <a:pt x="95" y="333"/>
                        </a:lnTo>
                        <a:lnTo>
                          <a:pt x="86" y="341"/>
                        </a:lnTo>
                        <a:lnTo>
                          <a:pt x="76" y="349"/>
                        </a:lnTo>
                        <a:lnTo>
                          <a:pt x="67" y="357"/>
                        </a:lnTo>
                        <a:lnTo>
                          <a:pt x="56" y="364"/>
                        </a:lnTo>
                        <a:lnTo>
                          <a:pt x="45" y="371"/>
                        </a:lnTo>
                        <a:lnTo>
                          <a:pt x="33" y="377"/>
                        </a:lnTo>
                        <a:lnTo>
                          <a:pt x="21" y="382"/>
                        </a:lnTo>
                        <a:lnTo>
                          <a:pt x="20" y="384"/>
                        </a:lnTo>
                        <a:lnTo>
                          <a:pt x="20" y="384"/>
                        </a:lnTo>
                        <a:lnTo>
                          <a:pt x="19" y="384"/>
                        </a:lnTo>
                        <a:lnTo>
                          <a:pt x="19" y="384"/>
                        </a:lnTo>
                        <a:lnTo>
                          <a:pt x="20" y="380"/>
                        </a:lnTo>
                        <a:lnTo>
                          <a:pt x="22" y="378"/>
                        </a:lnTo>
                        <a:lnTo>
                          <a:pt x="22" y="378"/>
                        </a:lnTo>
                        <a:close/>
                        <a:moveTo>
                          <a:pt x="15" y="428"/>
                        </a:moveTo>
                        <a:lnTo>
                          <a:pt x="15" y="428"/>
                        </a:lnTo>
                        <a:lnTo>
                          <a:pt x="15" y="418"/>
                        </a:lnTo>
                        <a:lnTo>
                          <a:pt x="16" y="409"/>
                        </a:lnTo>
                        <a:lnTo>
                          <a:pt x="18" y="403"/>
                        </a:lnTo>
                        <a:lnTo>
                          <a:pt x="19" y="401"/>
                        </a:lnTo>
                        <a:lnTo>
                          <a:pt x="21" y="400"/>
                        </a:lnTo>
                        <a:lnTo>
                          <a:pt x="21" y="400"/>
                        </a:lnTo>
                        <a:lnTo>
                          <a:pt x="27" y="395"/>
                        </a:lnTo>
                        <a:lnTo>
                          <a:pt x="27" y="395"/>
                        </a:lnTo>
                        <a:lnTo>
                          <a:pt x="46" y="386"/>
                        </a:lnTo>
                        <a:lnTo>
                          <a:pt x="64" y="375"/>
                        </a:lnTo>
                        <a:lnTo>
                          <a:pt x="82" y="364"/>
                        </a:lnTo>
                        <a:lnTo>
                          <a:pt x="97" y="351"/>
                        </a:lnTo>
                        <a:lnTo>
                          <a:pt x="110" y="337"/>
                        </a:lnTo>
                        <a:lnTo>
                          <a:pt x="121" y="322"/>
                        </a:lnTo>
                        <a:lnTo>
                          <a:pt x="130" y="306"/>
                        </a:lnTo>
                        <a:lnTo>
                          <a:pt x="139" y="290"/>
                        </a:lnTo>
                        <a:lnTo>
                          <a:pt x="139" y="434"/>
                        </a:lnTo>
                        <a:lnTo>
                          <a:pt x="139" y="436"/>
                        </a:lnTo>
                        <a:lnTo>
                          <a:pt x="125" y="436"/>
                        </a:lnTo>
                        <a:lnTo>
                          <a:pt x="125" y="436"/>
                        </a:lnTo>
                        <a:lnTo>
                          <a:pt x="125" y="425"/>
                        </a:lnTo>
                        <a:lnTo>
                          <a:pt x="123" y="413"/>
                        </a:lnTo>
                        <a:lnTo>
                          <a:pt x="121" y="401"/>
                        </a:lnTo>
                        <a:lnTo>
                          <a:pt x="116" y="391"/>
                        </a:lnTo>
                        <a:lnTo>
                          <a:pt x="112" y="382"/>
                        </a:lnTo>
                        <a:lnTo>
                          <a:pt x="106" y="375"/>
                        </a:lnTo>
                        <a:lnTo>
                          <a:pt x="103" y="373"/>
                        </a:lnTo>
                        <a:lnTo>
                          <a:pt x="99" y="371"/>
                        </a:lnTo>
                        <a:lnTo>
                          <a:pt x="96" y="369"/>
                        </a:lnTo>
                        <a:lnTo>
                          <a:pt x="91" y="369"/>
                        </a:lnTo>
                        <a:lnTo>
                          <a:pt x="91" y="369"/>
                        </a:lnTo>
                        <a:lnTo>
                          <a:pt x="87" y="369"/>
                        </a:lnTo>
                        <a:lnTo>
                          <a:pt x="83" y="371"/>
                        </a:lnTo>
                        <a:lnTo>
                          <a:pt x="79" y="373"/>
                        </a:lnTo>
                        <a:lnTo>
                          <a:pt x="76" y="375"/>
                        </a:lnTo>
                        <a:lnTo>
                          <a:pt x="71" y="382"/>
                        </a:lnTo>
                        <a:lnTo>
                          <a:pt x="65" y="391"/>
                        </a:lnTo>
                        <a:lnTo>
                          <a:pt x="62" y="401"/>
                        </a:lnTo>
                        <a:lnTo>
                          <a:pt x="60" y="413"/>
                        </a:lnTo>
                        <a:lnTo>
                          <a:pt x="58" y="425"/>
                        </a:lnTo>
                        <a:lnTo>
                          <a:pt x="57" y="436"/>
                        </a:lnTo>
                        <a:lnTo>
                          <a:pt x="15" y="436"/>
                        </a:lnTo>
                        <a:lnTo>
                          <a:pt x="15" y="436"/>
                        </a:lnTo>
                        <a:lnTo>
                          <a:pt x="15" y="428"/>
                        </a:lnTo>
                        <a:lnTo>
                          <a:pt x="15" y="428"/>
                        </a:lnTo>
                        <a:close/>
                        <a:moveTo>
                          <a:pt x="111" y="436"/>
                        </a:moveTo>
                        <a:lnTo>
                          <a:pt x="72" y="436"/>
                        </a:lnTo>
                        <a:lnTo>
                          <a:pt x="72" y="436"/>
                        </a:lnTo>
                        <a:lnTo>
                          <a:pt x="72" y="426"/>
                        </a:lnTo>
                        <a:lnTo>
                          <a:pt x="74" y="416"/>
                        </a:lnTo>
                        <a:lnTo>
                          <a:pt x="75" y="406"/>
                        </a:lnTo>
                        <a:lnTo>
                          <a:pt x="78" y="399"/>
                        </a:lnTo>
                        <a:lnTo>
                          <a:pt x="81" y="392"/>
                        </a:lnTo>
                        <a:lnTo>
                          <a:pt x="84" y="388"/>
                        </a:lnTo>
                        <a:lnTo>
                          <a:pt x="87" y="385"/>
                        </a:lnTo>
                        <a:lnTo>
                          <a:pt x="91" y="384"/>
                        </a:lnTo>
                        <a:lnTo>
                          <a:pt x="91" y="384"/>
                        </a:lnTo>
                        <a:lnTo>
                          <a:pt x="95" y="385"/>
                        </a:lnTo>
                        <a:lnTo>
                          <a:pt x="99" y="388"/>
                        </a:lnTo>
                        <a:lnTo>
                          <a:pt x="102" y="392"/>
                        </a:lnTo>
                        <a:lnTo>
                          <a:pt x="104" y="399"/>
                        </a:lnTo>
                        <a:lnTo>
                          <a:pt x="108" y="406"/>
                        </a:lnTo>
                        <a:lnTo>
                          <a:pt x="109" y="416"/>
                        </a:lnTo>
                        <a:lnTo>
                          <a:pt x="111" y="426"/>
                        </a:lnTo>
                        <a:lnTo>
                          <a:pt x="111" y="436"/>
                        </a:lnTo>
                        <a:lnTo>
                          <a:pt x="111" y="436"/>
                        </a:lnTo>
                        <a:close/>
                        <a:moveTo>
                          <a:pt x="111" y="460"/>
                        </a:moveTo>
                        <a:lnTo>
                          <a:pt x="72" y="460"/>
                        </a:lnTo>
                        <a:lnTo>
                          <a:pt x="72" y="460"/>
                        </a:lnTo>
                        <a:lnTo>
                          <a:pt x="72" y="450"/>
                        </a:lnTo>
                        <a:lnTo>
                          <a:pt x="111" y="450"/>
                        </a:lnTo>
                        <a:lnTo>
                          <a:pt x="111" y="450"/>
                        </a:lnTo>
                        <a:lnTo>
                          <a:pt x="111" y="460"/>
                        </a:lnTo>
                        <a:lnTo>
                          <a:pt x="111" y="460"/>
                        </a:lnTo>
                        <a:close/>
                        <a:moveTo>
                          <a:pt x="153" y="461"/>
                        </a:moveTo>
                        <a:lnTo>
                          <a:pt x="153" y="461"/>
                        </a:lnTo>
                        <a:lnTo>
                          <a:pt x="152" y="448"/>
                        </a:lnTo>
                        <a:lnTo>
                          <a:pt x="153" y="448"/>
                        </a:lnTo>
                        <a:lnTo>
                          <a:pt x="244" y="448"/>
                        </a:lnTo>
                        <a:lnTo>
                          <a:pt x="245" y="448"/>
                        </a:lnTo>
                        <a:lnTo>
                          <a:pt x="245" y="448"/>
                        </a:lnTo>
                        <a:lnTo>
                          <a:pt x="244" y="461"/>
                        </a:lnTo>
                        <a:lnTo>
                          <a:pt x="153" y="461"/>
                        </a:lnTo>
                        <a:close/>
                        <a:moveTo>
                          <a:pt x="325" y="460"/>
                        </a:moveTo>
                        <a:lnTo>
                          <a:pt x="286" y="460"/>
                        </a:lnTo>
                        <a:lnTo>
                          <a:pt x="286" y="460"/>
                        </a:lnTo>
                        <a:lnTo>
                          <a:pt x="285" y="450"/>
                        </a:lnTo>
                        <a:lnTo>
                          <a:pt x="325" y="450"/>
                        </a:lnTo>
                        <a:lnTo>
                          <a:pt x="325" y="450"/>
                        </a:lnTo>
                        <a:lnTo>
                          <a:pt x="325" y="460"/>
                        </a:lnTo>
                        <a:lnTo>
                          <a:pt x="325" y="460"/>
                        </a:lnTo>
                        <a:close/>
                        <a:moveTo>
                          <a:pt x="286" y="436"/>
                        </a:moveTo>
                        <a:lnTo>
                          <a:pt x="286" y="436"/>
                        </a:lnTo>
                        <a:lnTo>
                          <a:pt x="286" y="426"/>
                        </a:lnTo>
                        <a:lnTo>
                          <a:pt x="288" y="416"/>
                        </a:lnTo>
                        <a:lnTo>
                          <a:pt x="289" y="406"/>
                        </a:lnTo>
                        <a:lnTo>
                          <a:pt x="292" y="399"/>
                        </a:lnTo>
                        <a:lnTo>
                          <a:pt x="294" y="392"/>
                        </a:lnTo>
                        <a:lnTo>
                          <a:pt x="298" y="388"/>
                        </a:lnTo>
                        <a:lnTo>
                          <a:pt x="301" y="385"/>
                        </a:lnTo>
                        <a:lnTo>
                          <a:pt x="305" y="384"/>
                        </a:lnTo>
                        <a:lnTo>
                          <a:pt x="305" y="384"/>
                        </a:lnTo>
                        <a:lnTo>
                          <a:pt x="308" y="385"/>
                        </a:lnTo>
                        <a:lnTo>
                          <a:pt x="313" y="388"/>
                        </a:lnTo>
                        <a:lnTo>
                          <a:pt x="316" y="392"/>
                        </a:lnTo>
                        <a:lnTo>
                          <a:pt x="318" y="399"/>
                        </a:lnTo>
                        <a:lnTo>
                          <a:pt x="320" y="406"/>
                        </a:lnTo>
                        <a:lnTo>
                          <a:pt x="322" y="416"/>
                        </a:lnTo>
                        <a:lnTo>
                          <a:pt x="325" y="426"/>
                        </a:lnTo>
                        <a:lnTo>
                          <a:pt x="325" y="436"/>
                        </a:lnTo>
                        <a:lnTo>
                          <a:pt x="286" y="436"/>
                        </a:lnTo>
                        <a:close/>
                        <a:moveTo>
                          <a:pt x="339" y="436"/>
                        </a:moveTo>
                        <a:lnTo>
                          <a:pt x="339" y="436"/>
                        </a:lnTo>
                        <a:lnTo>
                          <a:pt x="339" y="425"/>
                        </a:lnTo>
                        <a:lnTo>
                          <a:pt x="337" y="413"/>
                        </a:lnTo>
                        <a:lnTo>
                          <a:pt x="334" y="401"/>
                        </a:lnTo>
                        <a:lnTo>
                          <a:pt x="330" y="391"/>
                        </a:lnTo>
                        <a:lnTo>
                          <a:pt x="326" y="382"/>
                        </a:lnTo>
                        <a:lnTo>
                          <a:pt x="320" y="375"/>
                        </a:lnTo>
                        <a:lnTo>
                          <a:pt x="317" y="373"/>
                        </a:lnTo>
                        <a:lnTo>
                          <a:pt x="313" y="371"/>
                        </a:lnTo>
                        <a:lnTo>
                          <a:pt x="310" y="369"/>
                        </a:lnTo>
                        <a:lnTo>
                          <a:pt x="305" y="369"/>
                        </a:lnTo>
                        <a:lnTo>
                          <a:pt x="305" y="369"/>
                        </a:lnTo>
                        <a:lnTo>
                          <a:pt x="301" y="369"/>
                        </a:lnTo>
                        <a:lnTo>
                          <a:pt x="297" y="371"/>
                        </a:lnTo>
                        <a:lnTo>
                          <a:pt x="293" y="373"/>
                        </a:lnTo>
                        <a:lnTo>
                          <a:pt x="290" y="375"/>
                        </a:lnTo>
                        <a:lnTo>
                          <a:pt x="285" y="382"/>
                        </a:lnTo>
                        <a:lnTo>
                          <a:pt x="279" y="391"/>
                        </a:lnTo>
                        <a:lnTo>
                          <a:pt x="276" y="401"/>
                        </a:lnTo>
                        <a:lnTo>
                          <a:pt x="274" y="413"/>
                        </a:lnTo>
                        <a:lnTo>
                          <a:pt x="272" y="425"/>
                        </a:lnTo>
                        <a:lnTo>
                          <a:pt x="271" y="436"/>
                        </a:lnTo>
                        <a:lnTo>
                          <a:pt x="258" y="436"/>
                        </a:lnTo>
                        <a:lnTo>
                          <a:pt x="258" y="434"/>
                        </a:lnTo>
                        <a:lnTo>
                          <a:pt x="258" y="292"/>
                        </a:lnTo>
                        <a:lnTo>
                          <a:pt x="258" y="292"/>
                        </a:lnTo>
                        <a:lnTo>
                          <a:pt x="266" y="308"/>
                        </a:lnTo>
                        <a:lnTo>
                          <a:pt x="276" y="323"/>
                        </a:lnTo>
                        <a:lnTo>
                          <a:pt x="288" y="337"/>
                        </a:lnTo>
                        <a:lnTo>
                          <a:pt x="301" y="351"/>
                        </a:lnTo>
                        <a:lnTo>
                          <a:pt x="316" y="364"/>
                        </a:lnTo>
                        <a:lnTo>
                          <a:pt x="332" y="376"/>
                        </a:lnTo>
                        <a:lnTo>
                          <a:pt x="351" y="386"/>
                        </a:lnTo>
                        <a:lnTo>
                          <a:pt x="370" y="395"/>
                        </a:lnTo>
                        <a:lnTo>
                          <a:pt x="375" y="400"/>
                        </a:lnTo>
                        <a:lnTo>
                          <a:pt x="375" y="400"/>
                        </a:lnTo>
                        <a:lnTo>
                          <a:pt x="379" y="403"/>
                        </a:lnTo>
                        <a:lnTo>
                          <a:pt x="381" y="409"/>
                        </a:lnTo>
                        <a:lnTo>
                          <a:pt x="382" y="418"/>
                        </a:lnTo>
                        <a:lnTo>
                          <a:pt x="382" y="427"/>
                        </a:lnTo>
                        <a:lnTo>
                          <a:pt x="382" y="427"/>
                        </a:lnTo>
                        <a:lnTo>
                          <a:pt x="382" y="436"/>
                        </a:lnTo>
                        <a:lnTo>
                          <a:pt x="339" y="436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1" name="Freeform 50"/>
                  <p:cNvSpPr/>
                  <p:nvPr/>
                </p:nvSpPr>
                <p:spPr bwMode="auto">
                  <a:xfrm>
                    <a:off x="4313238" y="3270250"/>
                    <a:ext cx="106363" cy="34925"/>
                  </a:xfrm>
                  <a:custGeom>
                    <a:avLst/>
                    <a:gdLst>
                      <a:gd name="T0" fmla="*/ 13 w 67"/>
                      <a:gd name="T1" fmla="*/ 20 h 22"/>
                      <a:gd name="T2" fmla="*/ 13 w 67"/>
                      <a:gd name="T3" fmla="*/ 20 h 22"/>
                      <a:gd name="T4" fmla="*/ 15 w 67"/>
                      <a:gd name="T5" fmla="*/ 18 h 22"/>
                      <a:gd name="T6" fmla="*/ 20 w 67"/>
                      <a:gd name="T7" fmla="*/ 16 h 22"/>
                      <a:gd name="T8" fmla="*/ 26 w 67"/>
                      <a:gd name="T9" fmla="*/ 15 h 22"/>
                      <a:gd name="T10" fmla="*/ 33 w 67"/>
                      <a:gd name="T11" fmla="*/ 14 h 22"/>
                      <a:gd name="T12" fmla="*/ 33 w 67"/>
                      <a:gd name="T13" fmla="*/ 14 h 22"/>
                      <a:gd name="T14" fmla="*/ 41 w 67"/>
                      <a:gd name="T15" fmla="*/ 15 h 22"/>
                      <a:gd name="T16" fmla="*/ 46 w 67"/>
                      <a:gd name="T17" fmla="*/ 16 h 22"/>
                      <a:gd name="T18" fmla="*/ 52 w 67"/>
                      <a:gd name="T19" fmla="*/ 18 h 22"/>
                      <a:gd name="T20" fmla="*/ 54 w 67"/>
                      <a:gd name="T21" fmla="*/ 20 h 22"/>
                      <a:gd name="T22" fmla="*/ 54 w 67"/>
                      <a:gd name="T23" fmla="*/ 20 h 22"/>
                      <a:gd name="T24" fmla="*/ 57 w 67"/>
                      <a:gd name="T25" fmla="*/ 22 h 22"/>
                      <a:gd name="T26" fmla="*/ 59 w 67"/>
                      <a:gd name="T27" fmla="*/ 22 h 22"/>
                      <a:gd name="T28" fmla="*/ 59 w 67"/>
                      <a:gd name="T29" fmla="*/ 22 h 22"/>
                      <a:gd name="T30" fmla="*/ 62 w 67"/>
                      <a:gd name="T31" fmla="*/ 22 h 22"/>
                      <a:gd name="T32" fmla="*/ 65 w 67"/>
                      <a:gd name="T33" fmla="*/ 20 h 22"/>
                      <a:gd name="T34" fmla="*/ 65 w 67"/>
                      <a:gd name="T35" fmla="*/ 20 h 22"/>
                      <a:gd name="T36" fmla="*/ 66 w 67"/>
                      <a:gd name="T37" fmla="*/ 18 h 22"/>
                      <a:gd name="T38" fmla="*/ 67 w 67"/>
                      <a:gd name="T39" fmla="*/ 16 h 22"/>
                      <a:gd name="T40" fmla="*/ 66 w 67"/>
                      <a:gd name="T41" fmla="*/ 13 h 22"/>
                      <a:gd name="T42" fmla="*/ 65 w 67"/>
                      <a:gd name="T43" fmla="*/ 10 h 22"/>
                      <a:gd name="T44" fmla="*/ 65 w 67"/>
                      <a:gd name="T45" fmla="*/ 10 h 22"/>
                      <a:gd name="T46" fmla="*/ 59 w 67"/>
                      <a:gd name="T47" fmla="*/ 6 h 22"/>
                      <a:gd name="T48" fmla="*/ 52 w 67"/>
                      <a:gd name="T49" fmla="*/ 3 h 22"/>
                      <a:gd name="T50" fmla="*/ 43 w 67"/>
                      <a:gd name="T51" fmla="*/ 1 h 22"/>
                      <a:gd name="T52" fmla="*/ 33 w 67"/>
                      <a:gd name="T53" fmla="*/ 0 h 22"/>
                      <a:gd name="T54" fmla="*/ 33 w 67"/>
                      <a:gd name="T55" fmla="*/ 0 h 22"/>
                      <a:gd name="T56" fmla="*/ 24 w 67"/>
                      <a:gd name="T57" fmla="*/ 1 h 22"/>
                      <a:gd name="T58" fmla="*/ 15 w 67"/>
                      <a:gd name="T59" fmla="*/ 3 h 22"/>
                      <a:gd name="T60" fmla="*/ 7 w 67"/>
                      <a:gd name="T61" fmla="*/ 6 h 22"/>
                      <a:gd name="T62" fmla="*/ 2 w 67"/>
                      <a:gd name="T63" fmla="*/ 10 h 22"/>
                      <a:gd name="T64" fmla="*/ 2 w 67"/>
                      <a:gd name="T65" fmla="*/ 10 h 22"/>
                      <a:gd name="T66" fmla="*/ 1 w 67"/>
                      <a:gd name="T67" fmla="*/ 13 h 22"/>
                      <a:gd name="T68" fmla="*/ 0 w 67"/>
                      <a:gd name="T69" fmla="*/ 16 h 22"/>
                      <a:gd name="T70" fmla="*/ 1 w 67"/>
                      <a:gd name="T71" fmla="*/ 18 h 22"/>
                      <a:gd name="T72" fmla="*/ 2 w 67"/>
                      <a:gd name="T73" fmla="*/ 20 h 22"/>
                      <a:gd name="T74" fmla="*/ 2 w 67"/>
                      <a:gd name="T75" fmla="*/ 20 h 22"/>
                      <a:gd name="T76" fmla="*/ 5 w 67"/>
                      <a:gd name="T77" fmla="*/ 22 h 22"/>
                      <a:gd name="T78" fmla="*/ 7 w 67"/>
                      <a:gd name="T79" fmla="*/ 22 h 22"/>
                      <a:gd name="T80" fmla="*/ 10 w 67"/>
                      <a:gd name="T81" fmla="*/ 21 h 22"/>
                      <a:gd name="T82" fmla="*/ 13 w 67"/>
                      <a:gd name="T83" fmla="*/ 20 h 22"/>
                      <a:gd name="T84" fmla="*/ 13 w 67"/>
                      <a:gd name="T85" fmla="*/ 20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7" h="22">
                        <a:moveTo>
                          <a:pt x="13" y="20"/>
                        </a:moveTo>
                        <a:lnTo>
                          <a:pt x="13" y="20"/>
                        </a:lnTo>
                        <a:lnTo>
                          <a:pt x="15" y="18"/>
                        </a:lnTo>
                        <a:lnTo>
                          <a:pt x="20" y="16"/>
                        </a:lnTo>
                        <a:lnTo>
                          <a:pt x="26" y="15"/>
                        </a:lnTo>
                        <a:lnTo>
                          <a:pt x="33" y="14"/>
                        </a:lnTo>
                        <a:lnTo>
                          <a:pt x="33" y="14"/>
                        </a:lnTo>
                        <a:lnTo>
                          <a:pt x="41" y="15"/>
                        </a:lnTo>
                        <a:lnTo>
                          <a:pt x="46" y="16"/>
                        </a:lnTo>
                        <a:lnTo>
                          <a:pt x="52" y="18"/>
                        </a:lnTo>
                        <a:lnTo>
                          <a:pt x="54" y="20"/>
                        </a:lnTo>
                        <a:lnTo>
                          <a:pt x="54" y="20"/>
                        </a:lnTo>
                        <a:lnTo>
                          <a:pt x="57" y="22"/>
                        </a:lnTo>
                        <a:lnTo>
                          <a:pt x="59" y="22"/>
                        </a:lnTo>
                        <a:lnTo>
                          <a:pt x="59" y="22"/>
                        </a:lnTo>
                        <a:lnTo>
                          <a:pt x="62" y="22"/>
                        </a:lnTo>
                        <a:lnTo>
                          <a:pt x="65" y="20"/>
                        </a:lnTo>
                        <a:lnTo>
                          <a:pt x="65" y="20"/>
                        </a:lnTo>
                        <a:lnTo>
                          <a:pt x="66" y="18"/>
                        </a:lnTo>
                        <a:lnTo>
                          <a:pt x="67" y="16"/>
                        </a:lnTo>
                        <a:lnTo>
                          <a:pt x="66" y="13"/>
                        </a:lnTo>
                        <a:lnTo>
                          <a:pt x="65" y="10"/>
                        </a:lnTo>
                        <a:lnTo>
                          <a:pt x="65" y="10"/>
                        </a:lnTo>
                        <a:lnTo>
                          <a:pt x="59" y="6"/>
                        </a:lnTo>
                        <a:lnTo>
                          <a:pt x="52" y="3"/>
                        </a:lnTo>
                        <a:lnTo>
                          <a:pt x="43" y="1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24" y="1"/>
                        </a:lnTo>
                        <a:lnTo>
                          <a:pt x="15" y="3"/>
                        </a:lnTo>
                        <a:lnTo>
                          <a:pt x="7" y="6"/>
                        </a:lnTo>
                        <a:lnTo>
                          <a:pt x="2" y="10"/>
                        </a:lnTo>
                        <a:lnTo>
                          <a:pt x="2" y="10"/>
                        </a:lnTo>
                        <a:lnTo>
                          <a:pt x="1" y="13"/>
                        </a:lnTo>
                        <a:lnTo>
                          <a:pt x="0" y="16"/>
                        </a:lnTo>
                        <a:lnTo>
                          <a:pt x="1" y="18"/>
                        </a:lnTo>
                        <a:lnTo>
                          <a:pt x="2" y="20"/>
                        </a:lnTo>
                        <a:lnTo>
                          <a:pt x="2" y="20"/>
                        </a:lnTo>
                        <a:lnTo>
                          <a:pt x="5" y="22"/>
                        </a:lnTo>
                        <a:lnTo>
                          <a:pt x="7" y="22"/>
                        </a:lnTo>
                        <a:lnTo>
                          <a:pt x="10" y="21"/>
                        </a:lnTo>
                        <a:lnTo>
                          <a:pt x="13" y="20"/>
                        </a:lnTo>
                        <a:lnTo>
                          <a:pt x="13" y="2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sp>
              <p:nvSpPr>
                <p:cNvPr id="13" name="Oval 8"/>
                <p:cNvSpPr/>
                <p:nvPr/>
              </p:nvSpPr>
              <p:spPr>
                <a:xfrm>
                  <a:off x="5618234" y="1938531"/>
                  <a:ext cx="817494" cy="817494"/>
                </a:xfrm>
                <a:prstGeom prst="ellipse">
                  <a:avLst/>
                </a:prstGeom>
                <a:gradFill flip="none" rotWithShape="1">
                  <a:gsLst>
                    <a:gs pos="87000">
                      <a:srgbClr val="2A9995">
                        <a:alpha val="40000"/>
                      </a:srgbClr>
                    </a:gs>
                    <a:gs pos="0">
                      <a:srgbClr val="8EE0DC">
                        <a:alpha val="78000"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ko-KR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grpSp>
              <p:nvGrpSpPr>
                <p:cNvPr id="14" name="Group 51"/>
                <p:cNvGrpSpPr/>
                <p:nvPr/>
              </p:nvGrpSpPr>
              <p:grpSpPr>
                <a:xfrm>
                  <a:off x="5811609" y="2143387"/>
                  <a:ext cx="430744" cy="407783"/>
                  <a:chOff x="2835275" y="3127375"/>
                  <a:chExt cx="744538" cy="704850"/>
                </a:xfrm>
                <a:solidFill>
                  <a:schemeClr val="bg1"/>
                </a:solidFill>
              </p:grpSpPr>
              <p:sp>
                <p:nvSpPr>
                  <p:cNvPr id="15" name="Freeform 52"/>
                  <p:cNvSpPr>
                    <a:spLocks noEditPoints="1"/>
                  </p:cNvSpPr>
                  <p:nvPr/>
                </p:nvSpPr>
                <p:spPr bwMode="auto">
                  <a:xfrm>
                    <a:off x="2835275" y="3324225"/>
                    <a:ext cx="504825" cy="508000"/>
                  </a:xfrm>
                  <a:custGeom>
                    <a:avLst/>
                    <a:gdLst>
                      <a:gd name="T0" fmla="*/ 284 w 318"/>
                      <a:gd name="T1" fmla="*/ 55 h 320"/>
                      <a:gd name="T2" fmla="*/ 253 w 318"/>
                      <a:gd name="T3" fmla="*/ 61 h 320"/>
                      <a:gd name="T4" fmla="*/ 195 w 318"/>
                      <a:gd name="T5" fmla="*/ 28 h 320"/>
                      <a:gd name="T6" fmla="*/ 185 w 318"/>
                      <a:gd name="T7" fmla="*/ 0 h 320"/>
                      <a:gd name="T8" fmla="*/ 125 w 318"/>
                      <a:gd name="T9" fmla="*/ 27 h 320"/>
                      <a:gd name="T10" fmla="*/ 55 w 318"/>
                      <a:gd name="T11" fmla="*/ 36 h 320"/>
                      <a:gd name="T12" fmla="*/ 57 w 318"/>
                      <a:gd name="T13" fmla="*/ 66 h 320"/>
                      <a:gd name="T14" fmla="*/ 25 w 318"/>
                      <a:gd name="T15" fmla="*/ 120 h 320"/>
                      <a:gd name="T16" fmla="*/ 0 w 318"/>
                      <a:gd name="T17" fmla="*/ 135 h 320"/>
                      <a:gd name="T18" fmla="*/ 20 w 318"/>
                      <a:gd name="T19" fmla="*/ 192 h 320"/>
                      <a:gd name="T20" fmla="*/ 35 w 318"/>
                      <a:gd name="T21" fmla="*/ 264 h 320"/>
                      <a:gd name="T22" fmla="*/ 64 w 318"/>
                      <a:gd name="T23" fmla="*/ 268 h 320"/>
                      <a:gd name="T24" fmla="*/ 116 w 318"/>
                      <a:gd name="T25" fmla="*/ 298 h 320"/>
                      <a:gd name="T26" fmla="*/ 135 w 318"/>
                      <a:gd name="T27" fmla="*/ 320 h 320"/>
                      <a:gd name="T28" fmla="*/ 192 w 318"/>
                      <a:gd name="T29" fmla="*/ 300 h 320"/>
                      <a:gd name="T30" fmla="*/ 263 w 318"/>
                      <a:gd name="T31" fmla="*/ 284 h 320"/>
                      <a:gd name="T32" fmla="*/ 264 w 318"/>
                      <a:gd name="T33" fmla="*/ 255 h 320"/>
                      <a:gd name="T34" fmla="*/ 294 w 318"/>
                      <a:gd name="T35" fmla="*/ 199 h 320"/>
                      <a:gd name="T36" fmla="*/ 318 w 318"/>
                      <a:gd name="T37" fmla="*/ 185 h 320"/>
                      <a:gd name="T38" fmla="*/ 293 w 318"/>
                      <a:gd name="T39" fmla="*/ 126 h 320"/>
                      <a:gd name="T40" fmla="*/ 304 w 318"/>
                      <a:gd name="T41" fmla="*/ 173 h 320"/>
                      <a:gd name="T42" fmla="*/ 283 w 318"/>
                      <a:gd name="T43" fmla="*/ 183 h 320"/>
                      <a:gd name="T44" fmla="*/ 294 w 318"/>
                      <a:gd name="T45" fmla="*/ 218 h 320"/>
                      <a:gd name="T46" fmla="*/ 257 w 318"/>
                      <a:gd name="T47" fmla="*/ 242 h 320"/>
                      <a:gd name="T48" fmla="*/ 244 w 318"/>
                      <a:gd name="T49" fmla="*/ 256 h 320"/>
                      <a:gd name="T50" fmla="*/ 220 w 318"/>
                      <a:gd name="T51" fmla="*/ 293 h 320"/>
                      <a:gd name="T52" fmla="*/ 204 w 318"/>
                      <a:gd name="T53" fmla="*/ 281 h 320"/>
                      <a:gd name="T54" fmla="*/ 180 w 318"/>
                      <a:gd name="T55" fmla="*/ 288 h 320"/>
                      <a:gd name="T56" fmla="*/ 142 w 318"/>
                      <a:gd name="T57" fmla="*/ 290 h 320"/>
                      <a:gd name="T58" fmla="*/ 127 w 318"/>
                      <a:gd name="T59" fmla="*/ 286 h 320"/>
                      <a:gd name="T60" fmla="*/ 101 w 318"/>
                      <a:gd name="T61" fmla="*/ 294 h 320"/>
                      <a:gd name="T62" fmla="*/ 77 w 318"/>
                      <a:gd name="T63" fmla="*/ 260 h 320"/>
                      <a:gd name="T64" fmla="*/ 61 w 318"/>
                      <a:gd name="T65" fmla="*/ 245 h 320"/>
                      <a:gd name="T66" fmla="*/ 27 w 318"/>
                      <a:gd name="T67" fmla="*/ 220 h 320"/>
                      <a:gd name="T68" fmla="*/ 38 w 318"/>
                      <a:gd name="T69" fmla="*/ 204 h 320"/>
                      <a:gd name="T70" fmla="*/ 32 w 318"/>
                      <a:gd name="T71" fmla="*/ 180 h 320"/>
                      <a:gd name="T72" fmla="*/ 33 w 318"/>
                      <a:gd name="T73" fmla="*/ 143 h 320"/>
                      <a:gd name="T74" fmla="*/ 37 w 318"/>
                      <a:gd name="T75" fmla="*/ 129 h 320"/>
                      <a:gd name="T76" fmla="*/ 25 w 318"/>
                      <a:gd name="T77" fmla="*/ 102 h 320"/>
                      <a:gd name="T78" fmla="*/ 65 w 318"/>
                      <a:gd name="T79" fmla="*/ 79 h 320"/>
                      <a:gd name="T80" fmla="*/ 80 w 318"/>
                      <a:gd name="T81" fmla="*/ 65 h 320"/>
                      <a:gd name="T82" fmla="*/ 114 w 318"/>
                      <a:gd name="T83" fmla="*/ 45 h 320"/>
                      <a:gd name="T84" fmla="*/ 133 w 318"/>
                      <a:gd name="T85" fmla="*/ 40 h 320"/>
                      <a:gd name="T86" fmla="*/ 173 w 318"/>
                      <a:gd name="T87" fmla="*/ 14 h 320"/>
                      <a:gd name="T88" fmla="*/ 182 w 318"/>
                      <a:gd name="T89" fmla="*/ 40 h 320"/>
                      <a:gd name="T90" fmla="*/ 218 w 318"/>
                      <a:gd name="T91" fmla="*/ 25 h 320"/>
                      <a:gd name="T92" fmla="*/ 240 w 318"/>
                      <a:gd name="T93" fmla="*/ 68 h 320"/>
                      <a:gd name="T94" fmla="*/ 253 w 318"/>
                      <a:gd name="T95" fmla="*/ 80 h 320"/>
                      <a:gd name="T96" fmla="*/ 274 w 318"/>
                      <a:gd name="T97" fmla="*/ 115 h 320"/>
                      <a:gd name="T98" fmla="*/ 281 w 318"/>
                      <a:gd name="T99" fmla="*/ 134 h 320"/>
                      <a:gd name="T100" fmla="*/ 304 w 318"/>
                      <a:gd name="T101" fmla="*/ 173 h 3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318" h="320">
                        <a:moveTo>
                          <a:pt x="290" y="119"/>
                        </a:moveTo>
                        <a:lnTo>
                          <a:pt x="310" y="102"/>
                        </a:lnTo>
                        <a:lnTo>
                          <a:pt x="284" y="55"/>
                        </a:lnTo>
                        <a:lnTo>
                          <a:pt x="257" y="64"/>
                        </a:lnTo>
                        <a:lnTo>
                          <a:pt x="257" y="64"/>
                        </a:lnTo>
                        <a:lnTo>
                          <a:pt x="253" y="61"/>
                        </a:lnTo>
                        <a:lnTo>
                          <a:pt x="260" y="34"/>
                        </a:lnTo>
                        <a:lnTo>
                          <a:pt x="215" y="8"/>
                        </a:lnTo>
                        <a:lnTo>
                          <a:pt x="195" y="28"/>
                        </a:lnTo>
                        <a:lnTo>
                          <a:pt x="195" y="28"/>
                        </a:lnTo>
                        <a:lnTo>
                          <a:pt x="190" y="27"/>
                        </a:lnTo>
                        <a:lnTo>
                          <a:pt x="185" y="0"/>
                        </a:lnTo>
                        <a:lnTo>
                          <a:pt x="131" y="0"/>
                        </a:lnTo>
                        <a:lnTo>
                          <a:pt x="125" y="27"/>
                        </a:lnTo>
                        <a:lnTo>
                          <a:pt x="125" y="27"/>
                        </a:lnTo>
                        <a:lnTo>
                          <a:pt x="119" y="29"/>
                        </a:lnTo>
                        <a:lnTo>
                          <a:pt x="101" y="9"/>
                        </a:lnTo>
                        <a:lnTo>
                          <a:pt x="55" y="36"/>
                        </a:lnTo>
                        <a:lnTo>
                          <a:pt x="62" y="61"/>
                        </a:lnTo>
                        <a:lnTo>
                          <a:pt x="62" y="61"/>
                        </a:lnTo>
                        <a:lnTo>
                          <a:pt x="57" y="66"/>
                        </a:lnTo>
                        <a:lnTo>
                          <a:pt x="33" y="58"/>
                        </a:lnTo>
                        <a:lnTo>
                          <a:pt x="7" y="105"/>
                        </a:lnTo>
                        <a:lnTo>
                          <a:pt x="25" y="120"/>
                        </a:lnTo>
                        <a:lnTo>
                          <a:pt x="25" y="120"/>
                        </a:lnTo>
                        <a:lnTo>
                          <a:pt x="21" y="131"/>
                        </a:lnTo>
                        <a:lnTo>
                          <a:pt x="0" y="135"/>
                        </a:lnTo>
                        <a:lnTo>
                          <a:pt x="0" y="188"/>
                        </a:lnTo>
                        <a:lnTo>
                          <a:pt x="20" y="192"/>
                        </a:lnTo>
                        <a:lnTo>
                          <a:pt x="20" y="192"/>
                        </a:lnTo>
                        <a:lnTo>
                          <a:pt x="24" y="205"/>
                        </a:lnTo>
                        <a:lnTo>
                          <a:pt x="8" y="218"/>
                        </a:lnTo>
                        <a:lnTo>
                          <a:pt x="35" y="264"/>
                        </a:lnTo>
                        <a:lnTo>
                          <a:pt x="54" y="258"/>
                        </a:lnTo>
                        <a:lnTo>
                          <a:pt x="54" y="258"/>
                        </a:lnTo>
                        <a:lnTo>
                          <a:pt x="64" y="268"/>
                        </a:lnTo>
                        <a:lnTo>
                          <a:pt x="58" y="285"/>
                        </a:lnTo>
                        <a:lnTo>
                          <a:pt x="104" y="312"/>
                        </a:lnTo>
                        <a:lnTo>
                          <a:pt x="116" y="298"/>
                        </a:lnTo>
                        <a:lnTo>
                          <a:pt x="116" y="298"/>
                        </a:lnTo>
                        <a:lnTo>
                          <a:pt x="131" y="301"/>
                        </a:lnTo>
                        <a:lnTo>
                          <a:pt x="135" y="320"/>
                        </a:lnTo>
                        <a:lnTo>
                          <a:pt x="188" y="320"/>
                        </a:lnTo>
                        <a:lnTo>
                          <a:pt x="192" y="300"/>
                        </a:lnTo>
                        <a:lnTo>
                          <a:pt x="192" y="300"/>
                        </a:lnTo>
                        <a:lnTo>
                          <a:pt x="205" y="296"/>
                        </a:lnTo>
                        <a:lnTo>
                          <a:pt x="218" y="310"/>
                        </a:lnTo>
                        <a:lnTo>
                          <a:pt x="263" y="284"/>
                        </a:lnTo>
                        <a:lnTo>
                          <a:pt x="257" y="264"/>
                        </a:lnTo>
                        <a:lnTo>
                          <a:pt x="257" y="264"/>
                        </a:lnTo>
                        <a:lnTo>
                          <a:pt x="264" y="255"/>
                        </a:lnTo>
                        <a:lnTo>
                          <a:pt x="285" y="261"/>
                        </a:lnTo>
                        <a:lnTo>
                          <a:pt x="312" y="215"/>
                        </a:lnTo>
                        <a:lnTo>
                          <a:pt x="294" y="199"/>
                        </a:lnTo>
                        <a:lnTo>
                          <a:pt x="294" y="199"/>
                        </a:lnTo>
                        <a:lnTo>
                          <a:pt x="296" y="190"/>
                        </a:lnTo>
                        <a:lnTo>
                          <a:pt x="318" y="185"/>
                        </a:lnTo>
                        <a:lnTo>
                          <a:pt x="318" y="132"/>
                        </a:lnTo>
                        <a:lnTo>
                          <a:pt x="293" y="126"/>
                        </a:lnTo>
                        <a:lnTo>
                          <a:pt x="293" y="126"/>
                        </a:lnTo>
                        <a:lnTo>
                          <a:pt x="290" y="119"/>
                        </a:lnTo>
                        <a:lnTo>
                          <a:pt x="290" y="119"/>
                        </a:lnTo>
                        <a:close/>
                        <a:moveTo>
                          <a:pt x="304" y="173"/>
                        </a:moveTo>
                        <a:lnTo>
                          <a:pt x="283" y="178"/>
                        </a:lnTo>
                        <a:lnTo>
                          <a:pt x="283" y="183"/>
                        </a:lnTo>
                        <a:lnTo>
                          <a:pt x="283" y="183"/>
                        </a:lnTo>
                        <a:lnTo>
                          <a:pt x="278" y="199"/>
                        </a:lnTo>
                        <a:lnTo>
                          <a:pt x="277" y="203"/>
                        </a:lnTo>
                        <a:lnTo>
                          <a:pt x="294" y="218"/>
                        </a:lnTo>
                        <a:lnTo>
                          <a:pt x="278" y="244"/>
                        </a:lnTo>
                        <a:lnTo>
                          <a:pt x="260" y="238"/>
                        </a:lnTo>
                        <a:lnTo>
                          <a:pt x="257" y="242"/>
                        </a:lnTo>
                        <a:lnTo>
                          <a:pt x="257" y="242"/>
                        </a:lnTo>
                        <a:lnTo>
                          <a:pt x="250" y="250"/>
                        </a:lnTo>
                        <a:lnTo>
                          <a:pt x="244" y="256"/>
                        </a:lnTo>
                        <a:lnTo>
                          <a:pt x="241" y="259"/>
                        </a:lnTo>
                        <a:lnTo>
                          <a:pt x="246" y="278"/>
                        </a:lnTo>
                        <a:lnTo>
                          <a:pt x="220" y="293"/>
                        </a:lnTo>
                        <a:lnTo>
                          <a:pt x="208" y="280"/>
                        </a:lnTo>
                        <a:lnTo>
                          <a:pt x="204" y="281"/>
                        </a:lnTo>
                        <a:lnTo>
                          <a:pt x="204" y="281"/>
                        </a:lnTo>
                        <a:lnTo>
                          <a:pt x="194" y="285"/>
                        </a:lnTo>
                        <a:lnTo>
                          <a:pt x="185" y="287"/>
                        </a:lnTo>
                        <a:lnTo>
                          <a:pt x="180" y="288"/>
                        </a:lnTo>
                        <a:lnTo>
                          <a:pt x="176" y="306"/>
                        </a:lnTo>
                        <a:lnTo>
                          <a:pt x="146" y="306"/>
                        </a:lnTo>
                        <a:lnTo>
                          <a:pt x="142" y="290"/>
                        </a:lnTo>
                        <a:lnTo>
                          <a:pt x="138" y="288"/>
                        </a:lnTo>
                        <a:lnTo>
                          <a:pt x="138" y="288"/>
                        </a:lnTo>
                        <a:lnTo>
                          <a:pt x="127" y="286"/>
                        </a:lnTo>
                        <a:lnTo>
                          <a:pt x="116" y="283"/>
                        </a:lnTo>
                        <a:lnTo>
                          <a:pt x="112" y="282"/>
                        </a:lnTo>
                        <a:lnTo>
                          <a:pt x="101" y="294"/>
                        </a:lnTo>
                        <a:lnTo>
                          <a:pt x="74" y="279"/>
                        </a:lnTo>
                        <a:lnTo>
                          <a:pt x="80" y="264"/>
                        </a:lnTo>
                        <a:lnTo>
                          <a:pt x="77" y="260"/>
                        </a:lnTo>
                        <a:lnTo>
                          <a:pt x="77" y="260"/>
                        </a:lnTo>
                        <a:lnTo>
                          <a:pt x="68" y="253"/>
                        </a:lnTo>
                        <a:lnTo>
                          <a:pt x="61" y="245"/>
                        </a:lnTo>
                        <a:lnTo>
                          <a:pt x="58" y="242"/>
                        </a:lnTo>
                        <a:lnTo>
                          <a:pt x="42" y="247"/>
                        </a:lnTo>
                        <a:lnTo>
                          <a:pt x="27" y="220"/>
                        </a:lnTo>
                        <a:lnTo>
                          <a:pt x="40" y="210"/>
                        </a:lnTo>
                        <a:lnTo>
                          <a:pt x="38" y="204"/>
                        </a:lnTo>
                        <a:lnTo>
                          <a:pt x="38" y="204"/>
                        </a:lnTo>
                        <a:lnTo>
                          <a:pt x="35" y="196"/>
                        </a:lnTo>
                        <a:lnTo>
                          <a:pt x="33" y="185"/>
                        </a:lnTo>
                        <a:lnTo>
                          <a:pt x="32" y="180"/>
                        </a:lnTo>
                        <a:lnTo>
                          <a:pt x="14" y="176"/>
                        </a:lnTo>
                        <a:lnTo>
                          <a:pt x="14" y="146"/>
                        </a:lnTo>
                        <a:lnTo>
                          <a:pt x="33" y="143"/>
                        </a:lnTo>
                        <a:lnTo>
                          <a:pt x="34" y="137"/>
                        </a:lnTo>
                        <a:lnTo>
                          <a:pt x="34" y="137"/>
                        </a:lnTo>
                        <a:lnTo>
                          <a:pt x="37" y="129"/>
                        </a:lnTo>
                        <a:lnTo>
                          <a:pt x="39" y="120"/>
                        </a:lnTo>
                        <a:lnTo>
                          <a:pt x="41" y="116"/>
                        </a:lnTo>
                        <a:lnTo>
                          <a:pt x="25" y="102"/>
                        </a:lnTo>
                        <a:lnTo>
                          <a:pt x="40" y="76"/>
                        </a:lnTo>
                        <a:lnTo>
                          <a:pt x="61" y="82"/>
                        </a:lnTo>
                        <a:lnTo>
                          <a:pt x="65" y="79"/>
                        </a:lnTo>
                        <a:lnTo>
                          <a:pt x="65" y="79"/>
                        </a:lnTo>
                        <a:lnTo>
                          <a:pt x="75" y="68"/>
                        </a:lnTo>
                        <a:lnTo>
                          <a:pt x="80" y="65"/>
                        </a:lnTo>
                        <a:lnTo>
                          <a:pt x="72" y="42"/>
                        </a:lnTo>
                        <a:lnTo>
                          <a:pt x="98" y="27"/>
                        </a:lnTo>
                        <a:lnTo>
                          <a:pt x="114" y="45"/>
                        </a:lnTo>
                        <a:lnTo>
                          <a:pt x="119" y="43"/>
                        </a:lnTo>
                        <a:lnTo>
                          <a:pt x="119" y="43"/>
                        </a:lnTo>
                        <a:lnTo>
                          <a:pt x="133" y="40"/>
                        </a:lnTo>
                        <a:lnTo>
                          <a:pt x="137" y="39"/>
                        </a:lnTo>
                        <a:lnTo>
                          <a:pt x="142" y="14"/>
                        </a:lnTo>
                        <a:lnTo>
                          <a:pt x="173" y="14"/>
                        </a:lnTo>
                        <a:lnTo>
                          <a:pt x="178" y="39"/>
                        </a:lnTo>
                        <a:lnTo>
                          <a:pt x="182" y="40"/>
                        </a:lnTo>
                        <a:lnTo>
                          <a:pt x="182" y="40"/>
                        </a:lnTo>
                        <a:lnTo>
                          <a:pt x="195" y="43"/>
                        </a:lnTo>
                        <a:lnTo>
                          <a:pt x="200" y="44"/>
                        </a:lnTo>
                        <a:lnTo>
                          <a:pt x="218" y="25"/>
                        </a:lnTo>
                        <a:lnTo>
                          <a:pt x="244" y="40"/>
                        </a:lnTo>
                        <a:lnTo>
                          <a:pt x="236" y="65"/>
                        </a:lnTo>
                        <a:lnTo>
                          <a:pt x="240" y="68"/>
                        </a:lnTo>
                        <a:lnTo>
                          <a:pt x="240" y="68"/>
                        </a:lnTo>
                        <a:lnTo>
                          <a:pt x="249" y="77"/>
                        </a:lnTo>
                        <a:lnTo>
                          <a:pt x="253" y="80"/>
                        </a:lnTo>
                        <a:lnTo>
                          <a:pt x="277" y="72"/>
                        </a:lnTo>
                        <a:lnTo>
                          <a:pt x="293" y="98"/>
                        </a:lnTo>
                        <a:lnTo>
                          <a:pt x="274" y="115"/>
                        </a:lnTo>
                        <a:lnTo>
                          <a:pt x="276" y="119"/>
                        </a:lnTo>
                        <a:lnTo>
                          <a:pt x="276" y="119"/>
                        </a:lnTo>
                        <a:lnTo>
                          <a:pt x="281" y="134"/>
                        </a:lnTo>
                        <a:lnTo>
                          <a:pt x="282" y="138"/>
                        </a:lnTo>
                        <a:lnTo>
                          <a:pt x="304" y="143"/>
                        </a:lnTo>
                        <a:lnTo>
                          <a:pt x="304" y="17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6" name="Freeform 53"/>
                  <p:cNvSpPr>
                    <a:spLocks noEditPoints="1"/>
                  </p:cNvSpPr>
                  <p:nvPr/>
                </p:nvSpPr>
                <p:spPr bwMode="auto">
                  <a:xfrm>
                    <a:off x="2963863" y="3462338"/>
                    <a:ext cx="242888" cy="244475"/>
                  </a:xfrm>
                  <a:custGeom>
                    <a:avLst/>
                    <a:gdLst>
                      <a:gd name="T0" fmla="*/ 77 w 153"/>
                      <a:gd name="T1" fmla="*/ 0 h 154"/>
                      <a:gd name="T2" fmla="*/ 61 w 153"/>
                      <a:gd name="T3" fmla="*/ 2 h 154"/>
                      <a:gd name="T4" fmla="*/ 46 w 153"/>
                      <a:gd name="T5" fmla="*/ 6 h 154"/>
                      <a:gd name="T6" fmla="*/ 33 w 153"/>
                      <a:gd name="T7" fmla="*/ 14 h 154"/>
                      <a:gd name="T8" fmla="*/ 23 w 153"/>
                      <a:gd name="T9" fmla="*/ 22 h 154"/>
                      <a:gd name="T10" fmla="*/ 13 w 153"/>
                      <a:gd name="T11" fmla="*/ 34 h 154"/>
                      <a:gd name="T12" fmla="*/ 5 w 153"/>
                      <a:gd name="T13" fmla="*/ 47 h 154"/>
                      <a:gd name="T14" fmla="*/ 1 w 153"/>
                      <a:gd name="T15" fmla="*/ 61 h 154"/>
                      <a:gd name="T16" fmla="*/ 0 w 153"/>
                      <a:gd name="T17" fmla="*/ 77 h 154"/>
                      <a:gd name="T18" fmla="*/ 0 w 153"/>
                      <a:gd name="T19" fmla="*/ 85 h 154"/>
                      <a:gd name="T20" fmla="*/ 3 w 153"/>
                      <a:gd name="T21" fmla="*/ 100 h 154"/>
                      <a:gd name="T22" fmla="*/ 8 w 153"/>
                      <a:gd name="T23" fmla="*/ 114 h 154"/>
                      <a:gd name="T24" fmla="*/ 17 w 153"/>
                      <a:gd name="T25" fmla="*/ 126 h 154"/>
                      <a:gd name="T26" fmla="*/ 28 w 153"/>
                      <a:gd name="T27" fmla="*/ 137 h 154"/>
                      <a:gd name="T28" fmla="*/ 40 w 153"/>
                      <a:gd name="T29" fmla="*/ 144 h 154"/>
                      <a:gd name="T30" fmla="*/ 54 w 153"/>
                      <a:gd name="T31" fmla="*/ 151 h 154"/>
                      <a:gd name="T32" fmla="*/ 69 w 153"/>
                      <a:gd name="T33" fmla="*/ 154 h 154"/>
                      <a:gd name="T34" fmla="*/ 77 w 153"/>
                      <a:gd name="T35" fmla="*/ 154 h 154"/>
                      <a:gd name="T36" fmla="*/ 92 w 153"/>
                      <a:gd name="T37" fmla="*/ 153 h 154"/>
                      <a:gd name="T38" fmla="*/ 107 w 153"/>
                      <a:gd name="T39" fmla="*/ 147 h 154"/>
                      <a:gd name="T40" fmla="*/ 120 w 153"/>
                      <a:gd name="T41" fmla="*/ 141 h 154"/>
                      <a:gd name="T42" fmla="*/ 132 w 153"/>
                      <a:gd name="T43" fmla="*/ 131 h 154"/>
                      <a:gd name="T44" fmla="*/ 140 w 153"/>
                      <a:gd name="T45" fmla="*/ 120 h 154"/>
                      <a:gd name="T46" fmla="*/ 148 w 153"/>
                      <a:gd name="T47" fmla="*/ 106 h 154"/>
                      <a:gd name="T48" fmla="*/ 152 w 153"/>
                      <a:gd name="T49" fmla="*/ 92 h 154"/>
                      <a:gd name="T50" fmla="*/ 153 w 153"/>
                      <a:gd name="T51" fmla="*/ 77 h 154"/>
                      <a:gd name="T52" fmla="*/ 153 w 153"/>
                      <a:gd name="T53" fmla="*/ 69 h 154"/>
                      <a:gd name="T54" fmla="*/ 150 w 153"/>
                      <a:gd name="T55" fmla="*/ 55 h 154"/>
                      <a:gd name="T56" fmla="*/ 145 w 153"/>
                      <a:gd name="T57" fmla="*/ 41 h 154"/>
                      <a:gd name="T58" fmla="*/ 136 w 153"/>
                      <a:gd name="T59" fmla="*/ 28 h 154"/>
                      <a:gd name="T60" fmla="*/ 125 w 153"/>
                      <a:gd name="T61" fmla="*/ 18 h 154"/>
                      <a:gd name="T62" fmla="*/ 113 w 153"/>
                      <a:gd name="T63" fmla="*/ 9 h 154"/>
                      <a:gd name="T64" fmla="*/ 99 w 153"/>
                      <a:gd name="T65" fmla="*/ 4 h 154"/>
                      <a:gd name="T66" fmla="*/ 84 w 153"/>
                      <a:gd name="T67" fmla="*/ 1 h 154"/>
                      <a:gd name="T68" fmla="*/ 77 w 153"/>
                      <a:gd name="T69" fmla="*/ 0 h 154"/>
                      <a:gd name="T70" fmla="*/ 77 w 153"/>
                      <a:gd name="T71" fmla="*/ 140 h 154"/>
                      <a:gd name="T72" fmla="*/ 64 w 153"/>
                      <a:gd name="T73" fmla="*/ 139 h 154"/>
                      <a:gd name="T74" fmla="*/ 42 w 153"/>
                      <a:gd name="T75" fmla="*/ 129 h 154"/>
                      <a:gd name="T76" fmla="*/ 25 w 153"/>
                      <a:gd name="T77" fmla="*/ 112 h 154"/>
                      <a:gd name="T78" fmla="*/ 15 w 153"/>
                      <a:gd name="T79" fmla="*/ 89 h 154"/>
                      <a:gd name="T80" fmla="*/ 14 w 153"/>
                      <a:gd name="T81" fmla="*/ 77 h 154"/>
                      <a:gd name="T82" fmla="*/ 14 w 153"/>
                      <a:gd name="T83" fmla="*/ 71 h 154"/>
                      <a:gd name="T84" fmla="*/ 18 w 153"/>
                      <a:gd name="T85" fmla="*/ 52 h 154"/>
                      <a:gd name="T86" fmla="*/ 32 w 153"/>
                      <a:gd name="T87" fmla="*/ 33 h 154"/>
                      <a:gd name="T88" fmla="*/ 52 w 153"/>
                      <a:gd name="T89" fmla="*/ 19 h 154"/>
                      <a:gd name="T90" fmla="*/ 70 w 153"/>
                      <a:gd name="T91" fmla="*/ 15 h 154"/>
                      <a:gd name="T92" fmla="*/ 77 w 153"/>
                      <a:gd name="T93" fmla="*/ 14 h 154"/>
                      <a:gd name="T94" fmla="*/ 89 w 153"/>
                      <a:gd name="T95" fmla="*/ 16 h 154"/>
                      <a:gd name="T96" fmla="*/ 112 w 153"/>
                      <a:gd name="T97" fmla="*/ 24 h 154"/>
                      <a:gd name="T98" fmla="*/ 128 w 153"/>
                      <a:gd name="T99" fmla="*/ 42 h 154"/>
                      <a:gd name="T100" fmla="*/ 138 w 153"/>
                      <a:gd name="T101" fmla="*/ 64 h 154"/>
                      <a:gd name="T102" fmla="*/ 139 w 153"/>
                      <a:gd name="T103" fmla="*/ 77 h 154"/>
                      <a:gd name="T104" fmla="*/ 139 w 153"/>
                      <a:gd name="T105" fmla="*/ 84 h 154"/>
                      <a:gd name="T106" fmla="*/ 135 w 153"/>
                      <a:gd name="T107" fmla="*/ 101 h 154"/>
                      <a:gd name="T108" fmla="*/ 121 w 153"/>
                      <a:gd name="T109" fmla="*/ 122 h 154"/>
                      <a:gd name="T110" fmla="*/ 101 w 153"/>
                      <a:gd name="T111" fmla="*/ 135 h 154"/>
                      <a:gd name="T112" fmla="*/ 83 w 153"/>
                      <a:gd name="T113" fmla="*/ 140 h 154"/>
                      <a:gd name="T114" fmla="*/ 77 w 153"/>
                      <a:gd name="T115" fmla="*/ 140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53" h="154">
                        <a:moveTo>
                          <a:pt x="77" y="0"/>
                        </a:moveTo>
                        <a:lnTo>
                          <a:pt x="77" y="0"/>
                        </a:lnTo>
                        <a:lnTo>
                          <a:pt x="69" y="1"/>
                        </a:lnTo>
                        <a:lnTo>
                          <a:pt x="61" y="2"/>
                        </a:lnTo>
                        <a:lnTo>
                          <a:pt x="54" y="4"/>
                        </a:lnTo>
                        <a:lnTo>
                          <a:pt x="46" y="6"/>
                        </a:lnTo>
                        <a:lnTo>
                          <a:pt x="40" y="9"/>
                        </a:lnTo>
                        <a:lnTo>
                          <a:pt x="33" y="14"/>
                        </a:lnTo>
                        <a:lnTo>
                          <a:pt x="28" y="18"/>
                        </a:lnTo>
                        <a:lnTo>
                          <a:pt x="23" y="22"/>
                        </a:lnTo>
                        <a:lnTo>
                          <a:pt x="17" y="28"/>
                        </a:lnTo>
                        <a:lnTo>
                          <a:pt x="13" y="34"/>
                        </a:lnTo>
                        <a:lnTo>
                          <a:pt x="8" y="41"/>
                        </a:lnTo>
                        <a:lnTo>
                          <a:pt x="5" y="47"/>
                        </a:lnTo>
                        <a:lnTo>
                          <a:pt x="3" y="55"/>
                        </a:lnTo>
                        <a:lnTo>
                          <a:pt x="1" y="61"/>
                        </a:lnTo>
                        <a:lnTo>
                          <a:pt x="0" y="69"/>
                        </a:lnTo>
                        <a:lnTo>
                          <a:pt x="0" y="77"/>
                        </a:lnTo>
                        <a:lnTo>
                          <a:pt x="0" y="77"/>
                        </a:lnTo>
                        <a:lnTo>
                          <a:pt x="0" y="85"/>
                        </a:lnTo>
                        <a:lnTo>
                          <a:pt x="1" y="92"/>
                        </a:lnTo>
                        <a:lnTo>
                          <a:pt x="3" y="100"/>
                        </a:lnTo>
                        <a:lnTo>
                          <a:pt x="5" y="106"/>
                        </a:lnTo>
                        <a:lnTo>
                          <a:pt x="8" y="114"/>
                        </a:lnTo>
                        <a:lnTo>
                          <a:pt x="13" y="120"/>
                        </a:lnTo>
                        <a:lnTo>
                          <a:pt x="17" y="126"/>
                        </a:lnTo>
                        <a:lnTo>
                          <a:pt x="23" y="131"/>
                        </a:lnTo>
                        <a:lnTo>
                          <a:pt x="28" y="137"/>
                        </a:lnTo>
                        <a:lnTo>
                          <a:pt x="33" y="141"/>
                        </a:lnTo>
                        <a:lnTo>
                          <a:pt x="40" y="144"/>
                        </a:lnTo>
                        <a:lnTo>
                          <a:pt x="46" y="147"/>
                        </a:lnTo>
                        <a:lnTo>
                          <a:pt x="54" y="151"/>
                        </a:lnTo>
                        <a:lnTo>
                          <a:pt x="61" y="153"/>
                        </a:lnTo>
                        <a:lnTo>
                          <a:pt x="69" y="154"/>
                        </a:lnTo>
                        <a:lnTo>
                          <a:pt x="77" y="154"/>
                        </a:lnTo>
                        <a:lnTo>
                          <a:pt x="77" y="154"/>
                        </a:lnTo>
                        <a:lnTo>
                          <a:pt x="84" y="154"/>
                        </a:lnTo>
                        <a:lnTo>
                          <a:pt x="92" y="153"/>
                        </a:lnTo>
                        <a:lnTo>
                          <a:pt x="99" y="151"/>
                        </a:lnTo>
                        <a:lnTo>
                          <a:pt x="107" y="147"/>
                        </a:lnTo>
                        <a:lnTo>
                          <a:pt x="113" y="144"/>
                        </a:lnTo>
                        <a:lnTo>
                          <a:pt x="120" y="141"/>
                        </a:lnTo>
                        <a:lnTo>
                          <a:pt x="125" y="137"/>
                        </a:lnTo>
                        <a:lnTo>
                          <a:pt x="132" y="131"/>
                        </a:lnTo>
                        <a:lnTo>
                          <a:pt x="136" y="126"/>
                        </a:lnTo>
                        <a:lnTo>
                          <a:pt x="140" y="120"/>
                        </a:lnTo>
                        <a:lnTo>
                          <a:pt x="145" y="114"/>
                        </a:lnTo>
                        <a:lnTo>
                          <a:pt x="148" y="106"/>
                        </a:lnTo>
                        <a:lnTo>
                          <a:pt x="150" y="100"/>
                        </a:lnTo>
                        <a:lnTo>
                          <a:pt x="152" y="92"/>
                        </a:lnTo>
                        <a:lnTo>
                          <a:pt x="153" y="85"/>
                        </a:lnTo>
                        <a:lnTo>
                          <a:pt x="153" y="77"/>
                        </a:lnTo>
                        <a:lnTo>
                          <a:pt x="153" y="77"/>
                        </a:lnTo>
                        <a:lnTo>
                          <a:pt x="153" y="69"/>
                        </a:lnTo>
                        <a:lnTo>
                          <a:pt x="152" y="61"/>
                        </a:lnTo>
                        <a:lnTo>
                          <a:pt x="150" y="55"/>
                        </a:lnTo>
                        <a:lnTo>
                          <a:pt x="148" y="47"/>
                        </a:lnTo>
                        <a:lnTo>
                          <a:pt x="145" y="41"/>
                        </a:lnTo>
                        <a:lnTo>
                          <a:pt x="140" y="34"/>
                        </a:lnTo>
                        <a:lnTo>
                          <a:pt x="136" y="28"/>
                        </a:lnTo>
                        <a:lnTo>
                          <a:pt x="132" y="22"/>
                        </a:lnTo>
                        <a:lnTo>
                          <a:pt x="125" y="18"/>
                        </a:lnTo>
                        <a:lnTo>
                          <a:pt x="120" y="14"/>
                        </a:lnTo>
                        <a:lnTo>
                          <a:pt x="113" y="9"/>
                        </a:lnTo>
                        <a:lnTo>
                          <a:pt x="107" y="6"/>
                        </a:lnTo>
                        <a:lnTo>
                          <a:pt x="99" y="4"/>
                        </a:lnTo>
                        <a:lnTo>
                          <a:pt x="92" y="2"/>
                        </a:lnTo>
                        <a:lnTo>
                          <a:pt x="84" y="1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close/>
                        <a:moveTo>
                          <a:pt x="77" y="140"/>
                        </a:moveTo>
                        <a:lnTo>
                          <a:pt x="77" y="140"/>
                        </a:lnTo>
                        <a:lnTo>
                          <a:pt x="70" y="140"/>
                        </a:lnTo>
                        <a:lnTo>
                          <a:pt x="64" y="139"/>
                        </a:lnTo>
                        <a:lnTo>
                          <a:pt x="52" y="135"/>
                        </a:lnTo>
                        <a:lnTo>
                          <a:pt x="42" y="129"/>
                        </a:lnTo>
                        <a:lnTo>
                          <a:pt x="32" y="122"/>
                        </a:lnTo>
                        <a:lnTo>
                          <a:pt x="25" y="112"/>
                        </a:lnTo>
                        <a:lnTo>
                          <a:pt x="18" y="101"/>
                        </a:lnTo>
                        <a:lnTo>
                          <a:pt x="15" y="89"/>
                        </a:lnTo>
                        <a:lnTo>
                          <a:pt x="14" y="84"/>
                        </a:lnTo>
                        <a:lnTo>
                          <a:pt x="14" y="77"/>
                        </a:lnTo>
                        <a:lnTo>
                          <a:pt x="14" y="77"/>
                        </a:lnTo>
                        <a:lnTo>
                          <a:pt x="14" y="71"/>
                        </a:lnTo>
                        <a:lnTo>
                          <a:pt x="15" y="64"/>
                        </a:lnTo>
                        <a:lnTo>
                          <a:pt x="18" y="52"/>
                        </a:lnTo>
                        <a:lnTo>
                          <a:pt x="25" y="42"/>
                        </a:lnTo>
                        <a:lnTo>
                          <a:pt x="32" y="33"/>
                        </a:lnTo>
                        <a:lnTo>
                          <a:pt x="42" y="24"/>
                        </a:lnTo>
                        <a:lnTo>
                          <a:pt x="52" y="19"/>
                        </a:lnTo>
                        <a:lnTo>
                          <a:pt x="64" y="16"/>
                        </a:lnTo>
                        <a:lnTo>
                          <a:pt x="70" y="15"/>
                        </a:lnTo>
                        <a:lnTo>
                          <a:pt x="77" y="14"/>
                        </a:lnTo>
                        <a:lnTo>
                          <a:pt x="77" y="14"/>
                        </a:lnTo>
                        <a:lnTo>
                          <a:pt x="83" y="15"/>
                        </a:lnTo>
                        <a:lnTo>
                          <a:pt x="89" y="16"/>
                        </a:lnTo>
                        <a:lnTo>
                          <a:pt x="101" y="19"/>
                        </a:lnTo>
                        <a:lnTo>
                          <a:pt x="112" y="24"/>
                        </a:lnTo>
                        <a:lnTo>
                          <a:pt x="121" y="33"/>
                        </a:lnTo>
                        <a:lnTo>
                          <a:pt x="128" y="42"/>
                        </a:lnTo>
                        <a:lnTo>
                          <a:pt x="135" y="52"/>
                        </a:lnTo>
                        <a:lnTo>
                          <a:pt x="138" y="64"/>
                        </a:lnTo>
                        <a:lnTo>
                          <a:pt x="139" y="71"/>
                        </a:lnTo>
                        <a:lnTo>
                          <a:pt x="139" y="77"/>
                        </a:lnTo>
                        <a:lnTo>
                          <a:pt x="139" y="77"/>
                        </a:lnTo>
                        <a:lnTo>
                          <a:pt x="139" y="84"/>
                        </a:lnTo>
                        <a:lnTo>
                          <a:pt x="138" y="89"/>
                        </a:lnTo>
                        <a:lnTo>
                          <a:pt x="135" y="101"/>
                        </a:lnTo>
                        <a:lnTo>
                          <a:pt x="128" y="112"/>
                        </a:lnTo>
                        <a:lnTo>
                          <a:pt x="121" y="122"/>
                        </a:lnTo>
                        <a:lnTo>
                          <a:pt x="112" y="129"/>
                        </a:lnTo>
                        <a:lnTo>
                          <a:pt x="101" y="135"/>
                        </a:lnTo>
                        <a:lnTo>
                          <a:pt x="89" y="139"/>
                        </a:lnTo>
                        <a:lnTo>
                          <a:pt x="83" y="140"/>
                        </a:lnTo>
                        <a:lnTo>
                          <a:pt x="77" y="140"/>
                        </a:lnTo>
                        <a:lnTo>
                          <a:pt x="77" y="14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7" name="Freeform 54"/>
                  <p:cNvSpPr>
                    <a:spLocks noEditPoints="1"/>
                  </p:cNvSpPr>
                  <p:nvPr/>
                </p:nvSpPr>
                <p:spPr bwMode="auto">
                  <a:xfrm>
                    <a:off x="3238500" y="3127375"/>
                    <a:ext cx="341313" cy="342900"/>
                  </a:xfrm>
                  <a:custGeom>
                    <a:avLst/>
                    <a:gdLst>
                      <a:gd name="T0" fmla="*/ 197 w 215"/>
                      <a:gd name="T1" fmla="*/ 83 h 216"/>
                      <a:gd name="T2" fmla="*/ 209 w 215"/>
                      <a:gd name="T3" fmla="*/ 70 h 216"/>
                      <a:gd name="T4" fmla="*/ 171 w 215"/>
                      <a:gd name="T5" fmla="*/ 42 h 216"/>
                      <a:gd name="T6" fmla="*/ 143 w 215"/>
                      <a:gd name="T7" fmla="*/ 4 h 216"/>
                      <a:gd name="T8" fmla="*/ 129 w 215"/>
                      <a:gd name="T9" fmla="*/ 18 h 216"/>
                      <a:gd name="T10" fmla="*/ 83 w 215"/>
                      <a:gd name="T11" fmla="*/ 18 h 216"/>
                      <a:gd name="T12" fmla="*/ 69 w 215"/>
                      <a:gd name="T13" fmla="*/ 5 h 216"/>
                      <a:gd name="T14" fmla="*/ 41 w 215"/>
                      <a:gd name="T15" fmla="*/ 41 h 216"/>
                      <a:gd name="T16" fmla="*/ 3 w 215"/>
                      <a:gd name="T17" fmla="*/ 71 h 216"/>
                      <a:gd name="T18" fmla="*/ 14 w 215"/>
                      <a:gd name="T19" fmla="*/ 86 h 216"/>
                      <a:gd name="T20" fmla="*/ 13 w 215"/>
                      <a:gd name="T21" fmla="*/ 132 h 216"/>
                      <a:gd name="T22" fmla="*/ 4 w 215"/>
                      <a:gd name="T23" fmla="*/ 146 h 216"/>
                      <a:gd name="T24" fmla="*/ 36 w 215"/>
                      <a:gd name="T25" fmla="*/ 175 h 216"/>
                      <a:gd name="T26" fmla="*/ 71 w 215"/>
                      <a:gd name="T27" fmla="*/ 212 h 216"/>
                      <a:gd name="T28" fmla="*/ 86 w 215"/>
                      <a:gd name="T29" fmla="*/ 203 h 216"/>
                      <a:gd name="T30" fmla="*/ 130 w 215"/>
                      <a:gd name="T31" fmla="*/ 202 h 216"/>
                      <a:gd name="T32" fmla="*/ 144 w 215"/>
                      <a:gd name="T33" fmla="*/ 211 h 216"/>
                      <a:gd name="T34" fmla="*/ 174 w 215"/>
                      <a:gd name="T35" fmla="*/ 177 h 216"/>
                      <a:gd name="T36" fmla="*/ 210 w 215"/>
                      <a:gd name="T37" fmla="*/ 144 h 216"/>
                      <a:gd name="T38" fmla="*/ 198 w 215"/>
                      <a:gd name="T39" fmla="*/ 130 h 216"/>
                      <a:gd name="T40" fmla="*/ 184 w 215"/>
                      <a:gd name="T41" fmla="*/ 161 h 216"/>
                      <a:gd name="T42" fmla="*/ 169 w 215"/>
                      <a:gd name="T43" fmla="*/ 161 h 216"/>
                      <a:gd name="T44" fmla="*/ 162 w 215"/>
                      <a:gd name="T45" fmla="*/ 185 h 216"/>
                      <a:gd name="T46" fmla="*/ 136 w 215"/>
                      <a:gd name="T47" fmla="*/ 186 h 216"/>
                      <a:gd name="T48" fmla="*/ 118 w 215"/>
                      <a:gd name="T49" fmla="*/ 191 h 216"/>
                      <a:gd name="T50" fmla="*/ 98 w 215"/>
                      <a:gd name="T51" fmla="*/ 191 h 216"/>
                      <a:gd name="T52" fmla="*/ 80 w 215"/>
                      <a:gd name="T53" fmla="*/ 187 h 216"/>
                      <a:gd name="T54" fmla="*/ 54 w 215"/>
                      <a:gd name="T55" fmla="*/ 186 h 216"/>
                      <a:gd name="T56" fmla="*/ 54 w 215"/>
                      <a:gd name="T57" fmla="*/ 173 h 216"/>
                      <a:gd name="T58" fmla="*/ 30 w 215"/>
                      <a:gd name="T59" fmla="*/ 162 h 216"/>
                      <a:gd name="T60" fmla="*/ 29 w 215"/>
                      <a:gd name="T61" fmla="*/ 137 h 216"/>
                      <a:gd name="T62" fmla="*/ 26 w 215"/>
                      <a:gd name="T63" fmla="*/ 120 h 216"/>
                      <a:gd name="T64" fmla="*/ 26 w 215"/>
                      <a:gd name="T65" fmla="*/ 98 h 216"/>
                      <a:gd name="T66" fmla="*/ 30 w 215"/>
                      <a:gd name="T67" fmla="*/ 83 h 216"/>
                      <a:gd name="T68" fmla="*/ 29 w 215"/>
                      <a:gd name="T69" fmla="*/ 55 h 216"/>
                      <a:gd name="T70" fmla="*/ 46 w 215"/>
                      <a:gd name="T71" fmla="*/ 56 h 216"/>
                      <a:gd name="T72" fmla="*/ 53 w 215"/>
                      <a:gd name="T73" fmla="*/ 31 h 216"/>
                      <a:gd name="T74" fmla="*/ 81 w 215"/>
                      <a:gd name="T75" fmla="*/ 33 h 216"/>
                      <a:gd name="T76" fmla="*/ 95 w 215"/>
                      <a:gd name="T77" fmla="*/ 30 h 216"/>
                      <a:gd name="T78" fmla="*/ 117 w 215"/>
                      <a:gd name="T79" fmla="*/ 30 h 216"/>
                      <a:gd name="T80" fmla="*/ 130 w 215"/>
                      <a:gd name="T81" fmla="*/ 33 h 216"/>
                      <a:gd name="T82" fmla="*/ 159 w 215"/>
                      <a:gd name="T83" fmla="*/ 30 h 216"/>
                      <a:gd name="T84" fmla="*/ 158 w 215"/>
                      <a:gd name="T85" fmla="*/ 49 h 216"/>
                      <a:gd name="T86" fmla="*/ 183 w 215"/>
                      <a:gd name="T87" fmla="*/ 53 h 216"/>
                      <a:gd name="T88" fmla="*/ 181 w 215"/>
                      <a:gd name="T89" fmla="*/ 82 h 216"/>
                      <a:gd name="T90" fmla="*/ 185 w 215"/>
                      <a:gd name="T91" fmla="*/ 95 h 216"/>
                      <a:gd name="T92" fmla="*/ 186 w 215"/>
                      <a:gd name="T93" fmla="*/ 118 h 216"/>
                      <a:gd name="T94" fmla="*/ 183 w 215"/>
                      <a:gd name="T95" fmla="*/ 133 h 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15" h="216">
                        <a:moveTo>
                          <a:pt x="215" y="126"/>
                        </a:moveTo>
                        <a:lnTo>
                          <a:pt x="215" y="87"/>
                        </a:lnTo>
                        <a:lnTo>
                          <a:pt x="197" y="83"/>
                        </a:lnTo>
                        <a:lnTo>
                          <a:pt x="197" y="83"/>
                        </a:lnTo>
                        <a:lnTo>
                          <a:pt x="196" y="82"/>
                        </a:lnTo>
                        <a:lnTo>
                          <a:pt x="209" y="70"/>
                        </a:lnTo>
                        <a:lnTo>
                          <a:pt x="190" y="37"/>
                        </a:lnTo>
                        <a:lnTo>
                          <a:pt x="171" y="42"/>
                        </a:lnTo>
                        <a:lnTo>
                          <a:pt x="171" y="42"/>
                        </a:lnTo>
                        <a:lnTo>
                          <a:pt x="171" y="41"/>
                        </a:lnTo>
                        <a:lnTo>
                          <a:pt x="177" y="24"/>
                        </a:lnTo>
                        <a:lnTo>
                          <a:pt x="143" y="4"/>
                        </a:lnTo>
                        <a:lnTo>
                          <a:pt x="130" y="18"/>
                        </a:lnTo>
                        <a:lnTo>
                          <a:pt x="130" y="18"/>
                        </a:lnTo>
                        <a:lnTo>
                          <a:pt x="129" y="18"/>
                        </a:lnTo>
                        <a:lnTo>
                          <a:pt x="125" y="0"/>
                        </a:lnTo>
                        <a:lnTo>
                          <a:pt x="86" y="0"/>
                        </a:lnTo>
                        <a:lnTo>
                          <a:pt x="83" y="18"/>
                        </a:lnTo>
                        <a:lnTo>
                          <a:pt x="83" y="18"/>
                        </a:lnTo>
                        <a:lnTo>
                          <a:pt x="81" y="18"/>
                        </a:lnTo>
                        <a:lnTo>
                          <a:pt x="69" y="5"/>
                        </a:lnTo>
                        <a:lnTo>
                          <a:pt x="35" y="25"/>
                        </a:lnTo>
                        <a:lnTo>
                          <a:pt x="41" y="41"/>
                        </a:lnTo>
                        <a:lnTo>
                          <a:pt x="41" y="41"/>
                        </a:lnTo>
                        <a:lnTo>
                          <a:pt x="39" y="43"/>
                        </a:lnTo>
                        <a:lnTo>
                          <a:pt x="22" y="38"/>
                        </a:lnTo>
                        <a:lnTo>
                          <a:pt x="3" y="71"/>
                        </a:lnTo>
                        <a:lnTo>
                          <a:pt x="15" y="82"/>
                        </a:lnTo>
                        <a:lnTo>
                          <a:pt x="15" y="82"/>
                        </a:lnTo>
                        <a:lnTo>
                          <a:pt x="14" y="86"/>
                        </a:lnTo>
                        <a:lnTo>
                          <a:pt x="0" y="90"/>
                        </a:lnTo>
                        <a:lnTo>
                          <a:pt x="0" y="128"/>
                        </a:lnTo>
                        <a:lnTo>
                          <a:pt x="13" y="132"/>
                        </a:lnTo>
                        <a:lnTo>
                          <a:pt x="13" y="132"/>
                        </a:lnTo>
                        <a:lnTo>
                          <a:pt x="15" y="137"/>
                        </a:lnTo>
                        <a:lnTo>
                          <a:pt x="4" y="146"/>
                        </a:lnTo>
                        <a:lnTo>
                          <a:pt x="23" y="179"/>
                        </a:lnTo>
                        <a:lnTo>
                          <a:pt x="36" y="175"/>
                        </a:lnTo>
                        <a:lnTo>
                          <a:pt x="36" y="175"/>
                        </a:lnTo>
                        <a:lnTo>
                          <a:pt x="41" y="180"/>
                        </a:lnTo>
                        <a:lnTo>
                          <a:pt x="37" y="192"/>
                        </a:lnTo>
                        <a:lnTo>
                          <a:pt x="71" y="212"/>
                        </a:lnTo>
                        <a:lnTo>
                          <a:pt x="80" y="202"/>
                        </a:lnTo>
                        <a:lnTo>
                          <a:pt x="80" y="202"/>
                        </a:lnTo>
                        <a:lnTo>
                          <a:pt x="86" y="203"/>
                        </a:lnTo>
                        <a:lnTo>
                          <a:pt x="88" y="216"/>
                        </a:lnTo>
                        <a:lnTo>
                          <a:pt x="127" y="216"/>
                        </a:lnTo>
                        <a:lnTo>
                          <a:pt x="130" y="202"/>
                        </a:lnTo>
                        <a:lnTo>
                          <a:pt x="130" y="202"/>
                        </a:lnTo>
                        <a:lnTo>
                          <a:pt x="136" y="201"/>
                        </a:lnTo>
                        <a:lnTo>
                          <a:pt x="144" y="211"/>
                        </a:lnTo>
                        <a:lnTo>
                          <a:pt x="179" y="191"/>
                        </a:lnTo>
                        <a:lnTo>
                          <a:pt x="174" y="177"/>
                        </a:lnTo>
                        <a:lnTo>
                          <a:pt x="174" y="177"/>
                        </a:lnTo>
                        <a:lnTo>
                          <a:pt x="177" y="173"/>
                        </a:lnTo>
                        <a:lnTo>
                          <a:pt x="191" y="177"/>
                        </a:lnTo>
                        <a:lnTo>
                          <a:pt x="210" y="144"/>
                        </a:lnTo>
                        <a:lnTo>
                          <a:pt x="198" y="133"/>
                        </a:lnTo>
                        <a:lnTo>
                          <a:pt x="198" y="133"/>
                        </a:lnTo>
                        <a:lnTo>
                          <a:pt x="198" y="130"/>
                        </a:lnTo>
                        <a:lnTo>
                          <a:pt x="215" y="126"/>
                        </a:lnTo>
                        <a:close/>
                        <a:moveTo>
                          <a:pt x="193" y="147"/>
                        </a:moveTo>
                        <a:lnTo>
                          <a:pt x="184" y="161"/>
                        </a:lnTo>
                        <a:lnTo>
                          <a:pt x="172" y="157"/>
                        </a:lnTo>
                        <a:lnTo>
                          <a:pt x="169" y="161"/>
                        </a:lnTo>
                        <a:lnTo>
                          <a:pt x="169" y="161"/>
                        </a:lnTo>
                        <a:lnTo>
                          <a:pt x="161" y="169"/>
                        </a:lnTo>
                        <a:lnTo>
                          <a:pt x="157" y="173"/>
                        </a:lnTo>
                        <a:lnTo>
                          <a:pt x="162" y="185"/>
                        </a:lnTo>
                        <a:lnTo>
                          <a:pt x="148" y="192"/>
                        </a:lnTo>
                        <a:lnTo>
                          <a:pt x="140" y="184"/>
                        </a:lnTo>
                        <a:lnTo>
                          <a:pt x="136" y="186"/>
                        </a:lnTo>
                        <a:lnTo>
                          <a:pt x="136" y="186"/>
                        </a:lnTo>
                        <a:lnTo>
                          <a:pt x="123" y="190"/>
                        </a:lnTo>
                        <a:lnTo>
                          <a:pt x="118" y="191"/>
                        </a:lnTo>
                        <a:lnTo>
                          <a:pt x="116" y="202"/>
                        </a:lnTo>
                        <a:lnTo>
                          <a:pt x="100" y="202"/>
                        </a:lnTo>
                        <a:lnTo>
                          <a:pt x="98" y="191"/>
                        </a:lnTo>
                        <a:lnTo>
                          <a:pt x="93" y="190"/>
                        </a:lnTo>
                        <a:lnTo>
                          <a:pt x="93" y="190"/>
                        </a:lnTo>
                        <a:lnTo>
                          <a:pt x="80" y="187"/>
                        </a:lnTo>
                        <a:lnTo>
                          <a:pt x="75" y="186"/>
                        </a:lnTo>
                        <a:lnTo>
                          <a:pt x="68" y="193"/>
                        </a:lnTo>
                        <a:lnTo>
                          <a:pt x="54" y="186"/>
                        </a:lnTo>
                        <a:lnTo>
                          <a:pt x="57" y="176"/>
                        </a:lnTo>
                        <a:lnTo>
                          <a:pt x="54" y="173"/>
                        </a:lnTo>
                        <a:lnTo>
                          <a:pt x="54" y="173"/>
                        </a:lnTo>
                        <a:lnTo>
                          <a:pt x="44" y="163"/>
                        </a:lnTo>
                        <a:lnTo>
                          <a:pt x="41" y="159"/>
                        </a:lnTo>
                        <a:lnTo>
                          <a:pt x="30" y="162"/>
                        </a:lnTo>
                        <a:lnTo>
                          <a:pt x="22" y="149"/>
                        </a:lnTo>
                        <a:lnTo>
                          <a:pt x="31" y="141"/>
                        </a:lnTo>
                        <a:lnTo>
                          <a:pt x="29" y="137"/>
                        </a:lnTo>
                        <a:lnTo>
                          <a:pt x="29" y="137"/>
                        </a:lnTo>
                        <a:lnTo>
                          <a:pt x="27" y="124"/>
                        </a:lnTo>
                        <a:lnTo>
                          <a:pt x="26" y="120"/>
                        </a:lnTo>
                        <a:lnTo>
                          <a:pt x="14" y="117"/>
                        </a:lnTo>
                        <a:lnTo>
                          <a:pt x="14" y="100"/>
                        </a:lnTo>
                        <a:lnTo>
                          <a:pt x="26" y="98"/>
                        </a:lnTo>
                        <a:lnTo>
                          <a:pt x="27" y="94"/>
                        </a:lnTo>
                        <a:lnTo>
                          <a:pt x="27" y="94"/>
                        </a:lnTo>
                        <a:lnTo>
                          <a:pt x="30" y="83"/>
                        </a:lnTo>
                        <a:lnTo>
                          <a:pt x="32" y="78"/>
                        </a:lnTo>
                        <a:lnTo>
                          <a:pt x="21" y="69"/>
                        </a:lnTo>
                        <a:lnTo>
                          <a:pt x="29" y="55"/>
                        </a:lnTo>
                        <a:lnTo>
                          <a:pt x="43" y="59"/>
                        </a:lnTo>
                        <a:lnTo>
                          <a:pt x="46" y="56"/>
                        </a:lnTo>
                        <a:lnTo>
                          <a:pt x="46" y="56"/>
                        </a:lnTo>
                        <a:lnTo>
                          <a:pt x="54" y="49"/>
                        </a:lnTo>
                        <a:lnTo>
                          <a:pt x="57" y="46"/>
                        </a:lnTo>
                        <a:lnTo>
                          <a:pt x="53" y="31"/>
                        </a:lnTo>
                        <a:lnTo>
                          <a:pt x="67" y="24"/>
                        </a:lnTo>
                        <a:lnTo>
                          <a:pt x="76" y="34"/>
                        </a:lnTo>
                        <a:lnTo>
                          <a:pt x="81" y="33"/>
                        </a:lnTo>
                        <a:lnTo>
                          <a:pt x="81" y="33"/>
                        </a:lnTo>
                        <a:lnTo>
                          <a:pt x="89" y="31"/>
                        </a:lnTo>
                        <a:lnTo>
                          <a:pt x="95" y="30"/>
                        </a:lnTo>
                        <a:lnTo>
                          <a:pt x="98" y="14"/>
                        </a:lnTo>
                        <a:lnTo>
                          <a:pt x="114" y="14"/>
                        </a:lnTo>
                        <a:lnTo>
                          <a:pt x="117" y="30"/>
                        </a:lnTo>
                        <a:lnTo>
                          <a:pt x="122" y="31"/>
                        </a:lnTo>
                        <a:lnTo>
                          <a:pt x="122" y="31"/>
                        </a:lnTo>
                        <a:lnTo>
                          <a:pt x="130" y="33"/>
                        </a:lnTo>
                        <a:lnTo>
                          <a:pt x="135" y="34"/>
                        </a:lnTo>
                        <a:lnTo>
                          <a:pt x="145" y="23"/>
                        </a:lnTo>
                        <a:lnTo>
                          <a:pt x="159" y="30"/>
                        </a:lnTo>
                        <a:lnTo>
                          <a:pt x="154" y="46"/>
                        </a:lnTo>
                        <a:lnTo>
                          <a:pt x="158" y="49"/>
                        </a:lnTo>
                        <a:lnTo>
                          <a:pt x="158" y="49"/>
                        </a:lnTo>
                        <a:lnTo>
                          <a:pt x="165" y="55"/>
                        </a:lnTo>
                        <a:lnTo>
                          <a:pt x="167" y="58"/>
                        </a:lnTo>
                        <a:lnTo>
                          <a:pt x="183" y="53"/>
                        </a:lnTo>
                        <a:lnTo>
                          <a:pt x="192" y="67"/>
                        </a:lnTo>
                        <a:lnTo>
                          <a:pt x="180" y="78"/>
                        </a:lnTo>
                        <a:lnTo>
                          <a:pt x="181" y="82"/>
                        </a:lnTo>
                        <a:lnTo>
                          <a:pt x="181" y="82"/>
                        </a:lnTo>
                        <a:lnTo>
                          <a:pt x="184" y="91"/>
                        </a:lnTo>
                        <a:lnTo>
                          <a:pt x="185" y="95"/>
                        </a:lnTo>
                        <a:lnTo>
                          <a:pt x="201" y="98"/>
                        </a:lnTo>
                        <a:lnTo>
                          <a:pt x="201" y="114"/>
                        </a:lnTo>
                        <a:lnTo>
                          <a:pt x="186" y="118"/>
                        </a:lnTo>
                        <a:lnTo>
                          <a:pt x="185" y="123"/>
                        </a:lnTo>
                        <a:lnTo>
                          <a:pt x="185" y="123"/>
                        </a:lnTo>
                        <a:lnTo>
                          <a:pt x="183" y="133"/>
                        </a:lnTo>
                        <a:lnTo>
                          <a:pt x="182" y="137"/>
                        </a:lnTo>
                        <a:lnTo>
                          <a:pt x="193" y="147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8" name="Freeform 55"/>
                  <p:cNvSpPr>
                    <a:spLocks noEditPoints="1"/>
                  </p:cNvSpPr>
                  <p:nvPr/>
                </p:nvSpPr>
                <p:spPr bwMode="auto">
                  <a:xfrm>
                    <a:off x="3335338" y="3232150"/>
                    <a:ext cx="142875" cy="141288"/>
                  </a:xfrm>
                  <a:custGeom>
                    <a:avLst/>
                    <a:gdLst>
                      <a:gd name="T0" fmla="*/ 44 w 90"/>
                      <a:gd name="T1" fmla="*/ 0 h 89"/>
                      <a:gd name="T2" fmla="*/ 27 w 90"/>
                      <a:gd name="T3" fmla="*/ 3 h 89"/>
                      <a:gd name="T4" fmla="*/ 13 w 90"/>
                      <a:gd name="T5" fmla="*/ 13 h 89"/>
                      <a:gd name="T6" fmla="*/ 3 w 90"/>
                      <a:gd name="T7" fmla="*/ 27 h 89"/>
                      <a:gd name="T8" fmla="*/ 0 w 90"/>
                      <a:gd name="T9" fmla="*/ 44 h 89"/>
                      <a:gd name="T10" fmla="*/ 1 w 90"/>
                      <a:gd name="T11" fmla="*/ 54 h 89"/>
                      <a:gd name="T12" fmla="*/ 8 w 90"/>
                      <a:gd name="T13" fmla="*/ 70 h 89"/>
                      <a:gd name="T14" fmla="*/ 20 w 90"/>
                      <a:gd name="T15" fmla="*/ 82 h 89"/>
                      <a:gd name="T16" fmla="*/ 36 w 90"/>
                      <a:gd name="T17" fmla="*/ 88 h 89"/>
                      <a:gd name="T18" fmla="*/ 44 w 90"/>
                      <a:gd name="T19" fmla="*/ 89 h 89"/>
                      <a:gd name="T20" fmla="*/ 62 w 90"/>
                      <a:gd name="T21" fmla="*/ 86 h 89"/>
                      <a:gd name="T22" fmla="*/ 77 w 90"/>
                      <a:gd name="T23" fmla="*/ 76 h 89"/>
                      <a:gd name="T24" fmla="*/ 86 w 90"/>
                      <a:gd name="T25" fmla="*/ 62 h 89"/>
                      <a:gd name="T26" fmla="*/ 90 w 90"/>
                      <a:gd name="T27" fmla="*/ 44 h 89"/>
                      <a:gd name="T28" fmla="*/ 89 w 90"/>
                      <a:gd name="T29" fmla="*/ 35 h 89"/>
                      <a:gd name="T30" fmla="*/ 82 w 90"/>
                      <a:gd name="T31" fmla="*/ 19 h 89"/>
                      <a:gd name="T32" fmla="*/ 69 w 90"/>
                      <a:gd name="T33" fmla="*/ 7 h 89"/>
                      <a:gd name="T34" fmla="*/ 54 w 90"/>
                      <a:gd name="T35" fmla="*/ 1 h 89"/>
                      <a:gd name="T36" fmla="*/ 44 w 90"/>
                      <a:gd name="T37" fmla="*/ 0 h 89"/>
                      <a:gd name="T38" fmla="*/ 44 w 90"/>
                      <a:gd name="T39" fmla="*/ 75 h 89"/>
                      <a:gd name="T40" fmla="*/ 33 w 90"/>
                      <a:gd name="T41" fmla="*/ 73 h 89"/>
                      <a:gd name="T42" fmla="*/ 23 w 90"/>
                      <a:gd name="T43" fmla="*/ 66 h 89"/>
                      <a:gd name="T44" fmla="*/ 16 w 90"/>
                      <a:gd name="T45" fmla="*/ 56 h 89"/>
                      <a:gd name="T46" fmla="*/ 14 w 90"/>
                      <a:gd name="T47" fmla="*/ 44 h 89"/>
                      <a:gd name="T48" fmla="*/ 14 w 90"/>
                      <a:gd name="T49" fmla="*/ 39 h 89"/>
                      <a:gd name="T50" fmla="*/ 20 w 90"/>
                      <a:gd name="T51" fmla="*/ 28 h 89"/>
                      <a:gd name="T52" fmla="*/ 27 w 90"/>
                      <a:gd name="T53" fmla="*/ 19 h 89"/>
                      <a:gd name="T54" fmla="*/ 39 w 90"/>
                      <a:gd name="T55" fmla="*/ 15 h 89"/>
                      <a:gd name="T56" fmla="*/ 44 w 90"/>
                      <a:gd name="T57" fmla="*/ 14 h 89"/>
                      <a:gd name="T58" fmla="*/ 56 w 90"/>
                      <a:gd name="T59" fmla="*/ 16 h 89"/>
                      <a:gd name="T60" fmla="*/ 66 w 90"/>
                      <a:gd name="T61" fmla="*/ 22 h 89"/>
                      <a:gd name="T62" fmla="*/ 73 w 90"/>
                      <a:gd name="T63" fmla="*/ 32 h 89"/>
                      <a:gd name="T64" fmla="*/ 76 w 90"/>
                      <a:gd name="T65" fmla="*/ 44 h 89"/>
                      <a:gd name="T66" fmla="*/ 75 w 90"/>
                      <a:gd name="T67" fmla="*/ 51 h 89"/>
                      <a:gd name="T68" fmla="*/ 70 w 90"/>
                      <a:gd name="T69" fmla="*/ 61 h 89"/>
                      <a:gd name="T70" fmla="*/ 62 w 90"/>
                      <a:gd name="T71" fmla="*/ 70 h 89"/>
                      <a:gd name="T72" fmla="*/ 51 w 90"/>
                      <a:gd name="T73" fmla="*/ 74 h 89"/>
                      <a:gd name="T74" fmla="*/ 44 w 90"/>
                      <a:gd name="T75" fmla="*/ 75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90" h="89">
                        <a:moveTo>
                          <a:pt x="44" y="0"/>
                        </a:moveTo>
                        <a:lnTo>
                          <a:pt x="44" y="0"/>
                        </a:lnTo>
                        <a:lnTo>
                          <a:pt x="36" y="1"/>
                        </a:lnTo>
                        <a:lnTo>
                          <a:pt x="27" y="3"/>
                        </a:lnTo>
                        <a:lnTo>
                          <a:pt x="20" y="7"/>
                        </a:lnTo>
                        <a:lnTo>
                          <a:pt x="13" y="13"/>
                        </a:lnTo>
                        <a:lnTo>
                          <a:pt x="8" y="19"/>
                        </a:lnTo>
                        <a:lnTo>
                          <a:pt x="3" y="27"/>
                        </a:lnTo>
                        <a:lnTo>
                          <a:pt x="1" y="35"/>
                        </a:lnTo>
                        <a:lnTo>
                          <a:pt x="0" y="44"/>
                        </a:lnTo>
                        <a:lnTo>
                          <a:pt x="0" y="44"/>
                        </a:lnTo>
                        <a:lnTo>
                          <a:pt x="1" y="54"/>
                        </a:lnTo>
                        <a:lnTo>
                          <a:pt x="3" y="62"/>
                        </a:lnTo>
                        <a:lnTo>
                          <a:pt x="8" y="70"/>
                        </a:lnTo>
                        <a:lnTo>
                          <a:pt x="13" y="76"/>
                        </a:lnTo>
                        <a:lnTo>
                          <a:pt x="20" y="82"/>
                        </a:lnTo>
                        <a:lnTo>
                          <a:pt x="27" y="86"/>
                        </a:lnTo>
                        <a:lnTo>
                          <a:pt x="36" y="88"/>
                        </a:lnTo>
                        <a:lnTo>
                          <a:pt x="44" y="89"/>
                        </a:lnTo>
                        <a:lnTo>
                          <a:pt x="44" y="89"/>
                        </a:lnTo>
                        <a:lnTo>
                          <a:pt x="54" y="88"/>
                        </a:lnTo>
                        <a:lnTo>
                          <a:pt x="62" y="86"/>
                        </a:lnTo>
                        <a:lnTo>
                          <a:pt x="69" y="82"/>
                        </a:lnTo>
                        <a:lnTo>
                          <a:pt x="77" y="76"/>
                        </a:lnTo>
                        <a:lnTo>
                          <a:pt x="82" y="70"/>
                        </a:lnTo>
                        <a:lnTo>
                          <a:pt x="86" y="62"/>
                        </a:lnTo>
                        <a:lnTo>
                          <a:pt x="89" y="54"/>
                        </a:lnTo>
                        <a:lnTo>
                          <a:pt x="90" y="44"/>
                        </a:lnTo>
                        <a:lnTo>
                          <a:pt x="90" y="44"/>
                        </a:lnTo>
                        <a:lnTo>
                          <a:pt x="89" y="35"/>
                        </a:lnTo>
                        <a:lnTo>
                          <a:pt x="86" y="27"/>
                        </a:lnTo>
                        <a:lnTo>
                          <a:pt x="82" y="19"/>
                        </a:lnTo>
                        <a:lnTo>
                          <a:pt x="77" y="13"/>
                        </a:lnTo>
                        <a:lnTo>
                          <a:pt x="69" y="7"/>
                        </a:lnTo>
                        <a:lnTo>
                          <a:pt x="62" y="3"/>
                        </a:lnTo>
                        <a:lnTo>
                          <a:pt x="54" y="1"/>
                        </a:lnTo>
                        <a:lnTo>
                          <a:pt x="44" y="0"/>
                        </a:lnTo>
                        <a:lnTo>
                          <a:pt x="44" y="0"/>
                        </a:lnTo>
                        <a:close/>
                        <a:moveTo>
                          <a:pt x="44" y="75"/>
                        </a:moveTo>
                        <a:lnTo>
                          <a:pt x="44" y="75"/>
                        </a:lnTo>
                        <a:lnTo>
                          <a:pt x="39" y="74"/>
                        </a:lnTo>
                        <a:lnTo>
                          <a:pt x="33" y="73"/>
                        </a:lnTo>
                        <a:lnTo>
                          <a:pt x="27" y="70"/>
                        </a:lnTo>
                        <a:lnTo>
                          <a:pt x="23" y="66"/>
                        </a:lnTo>
                        <a:lnTo>
                          <a:pt x="20" y="61"/>
                        </a:lnTo>
                        <a:lnTo>
                          <a:pt x="16" y="56"/>
                        </a:lnTo>
                        <a:lnTo>
                          <a:pt x="14" y="51"/>
                        </a:lnTo>
                        <a:lnTo>
                          <a:pt x="14" y="44"/>
                        </a:lnTo>
                        <a:lnTo>
                          <a:pt x="14" y="44"/>
                        </a:lnTo>
                        <a:lnTo>
                          <a:pt x="14" y="39"/>
                        </a:lnTo>
                        <a:lnTo>
                          <a:pt x="16" y="32"/>
                        </a:lnTo>
                        <a:lnTo>
                          <a:pt x="20" y="28"/>
                        </a:lnTo>
                        <a:lnTo>
                          <a:pt x="23" y="22"/>
                        </a:lnTo>
                        <a:lnTo>
                          <a:pt x="27" y="19"/>
                        </a:lnTo>
                        <a:lnTo>
                          <a:pt x="33" y="16"/>
                        </a:lnTo>
                        <a:lnTo>
                          <a:pt x="39" y="15"/>
                        </a:lnTo>
                        <a:lnTo>
                          <a:pt x="44" y="14"/>
                        </a:lnTo>
                        <a:lnTo>
                          <a:pt x="44" y="14"/>
                        </a:lnTo>
                        <a:lnTo>
                          <a:pt x="51" y="15"/>
                        </a:lnTo>
                        <a:lnTo>
                          <a:pt x="56" y="16"/>
                        </a:lnTo>
                        <a:lnTo>
                          <a:pt x="62" y="19"/>
                        </a:lnTo>
                        <a:lnTo>
                          <a:pt x="66" y="22"/>
                        </a:lnTo>
                        <a:lnTo>
                          <a:pt x="70" y="28"/>
                        </a:lnTo>
                        <a:lnTo>
                          <a:pt x="73" y="32"/>
                        </a:lnTo>
                        <a:lnTo>
                          <a:pt x="75" y="39"/>
                        </a:lnTo>
                        <a:lnTo>
                          <a:pt x="76" y="44"/>
                        </a:lnTo>
                        <a:lnTo>
                          <a:pt x="76" y="44"/>
                        </a:lnTo>
                        <a:lnTo>
                          <a:pt x="75" y="51"/>
                        </a:lnTo>
                        <a:lnTo>
                          <a:pt x="73" y="56"/>
                        </a:lnTo>
                        <a:lnTo>
                          <a:pt x="70" y="61"/>
                        </a:lnTo>
                        <a:lnTo>
                          <a:pt x="66" y="66"/>
                        </a:lnTo>
                        <a:lnTo>
                          <a:pt x="62" y="70"/>
                        </a:lnTo>
                        <a:lnTo>
                          <a:pt x="56" y="73"/>
                        </a:lnTo>
                        <a:lnTo>
                          <a:pt x="51" y="74"/>
                        </a:lnTo>
                        <a:lnTo>
                          <a:pt x="44" y="75"/>
                        </a:lnTo>
                        <a:lnTo>
                          <a:pt x="44" y="75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9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3352800" y="3486150"/>
                    <a:ext cx="200025" cy="201613"/>
                  </a:xfrm>
                  <a:custGeom>
                    <a:avLst/>
                    <a:gdLst>
                      <a:gd name="T0" fmla="*/ 111 w 126"/>
                      <a:gd name="T1" fmla="*/ 45 h 127"/>
                      <a:gd name="T2" fmla="*/ 117 w 126"/>
                      <a:gd name="T3" fmla="*/ 27 h 127"/>
                      <a:gd name="T4" fmla="*/ 93 w 126"/>
                      <a:gd name="T5" fmla="*/ 10 h 127"/>
                      <a:gd name="T6" fmla="*/ 82 w 126"/>
                      <a:gd name="T7" fmla="*/ 5 h 127"/>
                      <a:gd name="T8" fmla="*/ 53 w 126"/>
                      <a:gd name="T9" fmla="*/ 0 h 127"/>
                      <a:gd name="T10" fmla="*/ 44 w 126"/>
                      <a:gd name="T11" fmla="*/ 15 h 127"/>
                      <a:gd name="T12" fmla="*/ 27 w 126"/>
                      <a:gd name="T13" fmla="*/ 10 h 127"/>
                      <a:gd name="T14" fmla="*/ 11 w 126"/>
                      <a:gd name="T15" fmla="*/ 34 h 127"/>
                      <a:gd name="T16" fmla="*/ 5 w 126"/>
                      <a:gd name="T17" fmla="*/ 45 h 127"/>
                      <a:gd name="T18" fmla="*/ 0 w 126"/>
                      <a:gd name="T19" fmla="*/ 73 h 127"/>
                      <a:gd name="T20" fmla="*/ 15 w 126"/>
                      <a:gd name="T21" fmla="*/ 82 h 127"/>
                      <a:gd name="T22" fmla="*/ 10 w 126"/>
                      <a:gd name="T23" fmla="*/ 100 h 127"/>
                      <a:gd name="T24" fmla="*/ 33 w 126"/>
                      <a:gd name="T25" fmla="*/ 116 h 127"/>
                      <a:gd name="T26" fmla="*/ 44 w 126"/>
                      <a:gd name="T27" fmla="*/ 122 h 127"/>
                      <a:gd name="T28" fmla="*/ 72 w 126"/>
                      <a:gd name="T29" fmla="*/ 127 h 127"/>
                      <a:gd name="T30" fmla="*/ 82 w 126"/>
                      <a:gd name="T31" fmla="*/ 112 h 127"/>
                      <a:gd name="T32" fmla="*/ 99 w 126"/>
                      <a:gd name="T33" fmla="*/ 116 h 127"/>
                      <a:gd name="T34" fmla="*/ 116 w 126"/>
                      <a:gd name="T35" fmla="*/ 93 h 127"/>
                      <a:gd name="T36" fmla="*/ 121 w 126"/>
                      <a:gd name="T37" fmla="*/ 82 h 127"/>
                      <a:gd name="T38" fmla="*/ 126 w 126"/>
                      <a:gd name="T39" fmla="*/ 54 h 127"/>
                      <a:gd name="T40" fmla="*/ 98 w 126"/>
                      <a:gd name="T41" fmla="*/ 73 h 127"/>
                      <a:gd name="T42" fmla="*/ 100 w 126"/>
                      <a:gd name="T43" fmla="*/ 96 h 127"/>
                      <a:gd name="T44" fmla="*/ 81 w 126"/>
                      <a:gd name="T45" fmla="*/ 95 h 127"/>
                      <a:gd name="T46" fmla="*/ 67 w 126"/>
                      <a:gd name="T47" fmla="*/ 113 h 127"/>
                      <a:gd name="T48" fmla="*/ 54 w 126"/>
                      <a:gd name="T49" fmla="*/ 98 h 127"/>
                      <a:gd name="T50" fmla="*/ 31 w 126"/>
                      <a:gd name="T51" fmla="*/ 101 h 127"/>
                      <a:gd name="T52" fmla="*/ 32 w 126"/>
                      <a:gd name="T53" fmla="*/ 82 h 127"/>
                      <a:gd name="T54" fmla="*/ 14 w 126"/>
                      <a:gd name="T55" fmla="*/ 68 h 127"/>
                      <a:gd name="T56" fmla="*/ 28 w 126"/>
                      <a:gd name="T57" fmla="*/ 54 h 127"/>
                      <a:gd name="T58" fmla="*/ 26 w 126"/>
                      <a:gd name="T59" fmla="*/ 31 h 127"/>
                      <a:gd name="T60" fmla="*/ 45 w 126"/>
                      <a:gd name="T61" fmla="*/ 32 h 127"/>
                      <a:gd name="T62" fmla="*/ 59 w 126"/>
                      <a:gd name="T63" fmla="*/ 14 h 127"/>
                      <a:gd name="T64" fmla="*/ 72 w 126"/>
                      <a:gd name="T65" fmla="*/ 29 h 127"/>
                      <a:gd name="T66" fmla="*/ 95 w 126"/>
                      <a:gd name="T67" fmla="*/ 26 h 127"/>
                      <a:gd name="T68" fmla="*/ 94 w 126"/>
                      <a:gd name="T69" fmla="*/ 45 h 127"/>
                      <a:gd name="T70" fmla="*/ 112 w 126"/>
                      <a:gd name="T71" fmla="*/ 59 h 127"/>
                      <a:gd name="T72" fmla="*/ 98 w 126"/>
                      <a:gd name="T73" fmla="*/ 73 h 1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25" h="127">
                        <a:moveTo>
                          <a:pt x="121" y="47"/>
                        </a:moveTo>
                        <a:lnTo>
                          <a:pt x="111" y="45"/>
                        </a:lnTo>
                        <a:lnTo>
                          <a:pt x="117" y="35"/>
                        </a:lnTo>
                        <a:lnTo>
                          <a:pt x="117" y="27"/>
                        </a:lnTo>
                        <a:lnTo>
                          <a:pt x="102" y="12"/>
                        </a:lnTo>
                        <a:lnTo>
                          <a:pt x="93" y="10"/>
                        </a:lnTo>
                        <a:lnTo>
                          <a:pt x="84" y="16"/>
                        </a:lnTo>
                        <a:lnTo>
                          <a:pt x="82" y="5"/>
                        </a:lnTo>
                        <a:lnTo>
                          <a:pt x="75" y="0"/>
                        </a:lnTo>
                        <a:lnTo>
                          <a:pt x="53" y="0"/>
                        </a:lnTo>
                        <a:lnTo>
                          <a:pt x="46" y="5"/>
                        </a:lnTo>
                        <a:lnTo>
                          <a:pt x="44" y="15"/>
                        </a:lnTo>
                        <a:lnTo>
                          <a:pt x="36" y="9"/>
                        </a:lnTo>
                        <a:lnTo>
                          <a:pt x="27" y="10"/>
                        </a:lnTo>
                        <a:lnTo>
                          <a:pt x="12" y="26"/>
                        </a:lnTo>
                        <a:lnTo>
                          <a:pt x="11" y="34"/>
                        </a:lnTo>
                        <a:lnTo>
                          <a:pt x="15" y="43"/>
                        </a:lnTo>
                        <a:lnTo>
                          <a:pt x="5" y="45"/>
                        </a:lnTo>
                        <a:lnTo>
                          <a:pt x="0" y="51"/>
                        </a:lnTo>
                        <a:lnTo>
                          <a:pt x="0" y="73"/>
                        </a:lnTo>
                        <a:lnTo>
                          <a:pt x="5" y="80"/>
                        </a:lnTo>
                        <a:lnTo>
                          <a:pt x="15" y="82"/>
                        </a:lnTo>
                        <a:lnTo>
                          <a:pt x="9" y="91"/>
                        </a:lnTo>
                        <a:lnTo>
                          <a:pt x="10" y="100"/>
                        </a:lnTo>
                        <a:lnTo>
                          <a:pt x="25" y="115"/>
                        </a:lnTo>
                        <a:lnTo>
                          <a:pt x="33" y="116"/>
                        </a:lnTo>
                        <a:lnTo>
                          <a:pt x="42" y="111"/>
                        </a:lnTo>
                        <a:lnTo>
                          <a:pt x="44" y="122"/>
                        </a:lnTo>
                        <a:lnTo>
                          <a:pt x="52" y="127"/>
                        </a:lnTo>
                        <a:lnTo>
                          <a:pt x="72" y="127"/>
                        </a:lnTo>
                        <a:lnTo>
                          <a:pt x="80" y="122"/>
                        </a:lnTo>
                        <a:lnTo>
                          <a:pt x="82" y="112"/>
                        </a:lnTo>
                        <a:lnTo>
                          <a:pt x="91" y="117"/>
                        </a:lnTo>
                        <a:lnTo>
                          <a:pt x="99" y="116"/>
                        </a:lnTo>
                        <a:lnTo>
                          <a:pt x="114" y="101"/>
                        </a:lnTo>
                        <a:lnTo>
                          <a:pt x="116" y="93"/>
                        </a:lnTo>
                        <a:lnTo>
                          <a:pt x="111" y="84"/>
                        </a:lnTo>
                        <a:lnTo>
                          <a:pt x="121" y="82"/>
                        </a:lnTo>
                        <a:lnTo>
                          <a:pt x="126" y="75"/>
                        </a:lnTo>
                        <a:lnTo>
                          <a:pt x="126" y="54"/>
                        </a:lnTo>
                        <a:lnTo>
                          <a:pt x="121" y="47"/>
                        </a:lnTo>
                        <a:close/>
                        <a:moveTo>
                          <a:pt x="98" y="73"/>
                        </a:moveTo>
                        <a:lnTo>
                          <a:pt x="94" y="84"/>
                        </a:lnTo>
                        <a:lnTo>
                          <a:pt x="100" y="96"/>
                        </a:lnTo>
                        <a:lnTo>
                          <a:pt x="94" y="102"/>
                        </a:lnTo>
                        <a:lnTo>
                          <a:pt x="81" y="95"/>
                        </a:lnTo>
                        <a:lnTo>
                          <a:pt x="70" y="99"/>
                        </a:lnTo>
                        <a:lnTo>
                          <a:pt x="67" y="113"/>
                        </a:lnTo>
                        <a:lnTo>
                          <a:pt x="57" y="113"/>
                        </a:lnTo>
                        <a:lnTo>
                          <a:pt x="54" y="98"/>
                        </a:lnTo>
                        <a:lnTo>
                          <a:pt x="43" y="94"/>
                        </a:lnTo>
                        <a:lnTo>
                          <a:pt x="31" y="101"/>
                        </a:lnTo>
                        <a:lnTo>
                          <a:pt x="24" y="94"/>
                        </a:lnTo>
                        <a:lnTo>
                          <a:pt x="32" y="82"/>
                        </a:lnTo>
                        <a:lnTo>
                          <a:pt x="28" y="71"/>
                        </a:lnTo>
                        <a:lnTo>
                          <a:pt x="14" y="68"/>
                        </a:lnTo>
                        <a:lnTo>
                          <a:pt x="14" y="58"/>
                        </a:lnTo>
                        <a:lnTo>
                          <a:pt x="28" y="54"/>
                        </a:lnTo>
                        <a:lnTo>
                          <a:pt x="32" y="44"/>
                        </a:lnTo>
                        <a:lnTo>
                          <a:pt x="26" y="31"/>
                        </a:lnTo>
                        <a:lnTo>
                          <a:pt x="32" y="24"/>
                        </a:lnTo>
                        <a:lnTo>
                          <a:pt x="45" y="32"/>
                        </a:lnTo>
                        <a:lnTo>
                          <a:pt x="56" y="28"/>
                        </a:lnTo>
                        <a:lnTo>
                          <a:pt x="59" y="14"/>
                        </a:lnTo>
                        <a:lnTo>
                          <a:pt x="69" y="14"/>
                        </a:lnTo>
                        <a:lnTo>
                          <a:pt x="72" y="29"/>
                        </a:lnTo>
                        <a:lnTo>
                          <a:pt x="83" y="33"/>
                        </a:lnTo>
                        <a:lnTo>
                          <a:pt x="95" y="26"/>
                        </a:lnTo>
                        <a:lnTo>
                          <a:pt x="103" y="33"/>
                        </a:lnTo>
                        <a:lnTo>
                          <a:pt x="94" y="45"/>
                        </a:lnTo>
                        <a:lnTo>
                          <a:pt x="98" y="56"/>
                        </a:lnTo>
                        <a:lnTo>
                          <a:pt x="112" y="59"/>
                        </a:lnTo>
                        <a:lnTo>
                          <a:pt x="112" y="70"/>
                        </a:lnTo>
                        <a:lnTo>
                          <a:pt x="98" y="7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0" name="Freeform 57"/>
                  <p:cNvSpPr>
                    <a:spLocks noEditPoints="1"/>
                  </p:cNvSpPr>
                  <p:nvPr/>
                </p:nvSpPr>
                <p:spPr bwMode="auto">
                  <a:xfrm>
                    <a:off x="3414713" y="3549650"/>
                    <a:ext cx="74613" cy="74613"/>
                  </a:xfrm>
                  <a:custGeom>
                    <a:avLst/>
                    <a:gdLst>
                      <a:gd name="T0" fmla="*/ 24 w 47"/>
                      <a:gd name="T1" fmla="*/ 0 h 47"/>
                      <a:gd name="T2" fmla="*/ 24 w 47"/>
                      <a:gd name="T3" fmla="*/ 0 h 47"/>
                      <a:gd name="T4" fmla="*/ 19 w 47"/>
                      <a:gd name="T5" fmla="*/ 0 h 47"/>
                      <a:gd name="T6" fmla="*/ 15 w 47"/>
                      <a:gd name="T7" fmla="*/ 2 h 47"/>
                      <a:gd name="T8" fmla="*/ 11 w 47"/>
                      <a:gd name="T9" fmla="*/ 4 h 47"/>
                      <a:gd name="T10" fmla="*/ 7 w 47"/>
                      <a:gd name="T11" fmla="*/ 6 h 47"/>
                      <a:gd name="T12" fmla="*/ 4 w 47"/>
                      <a:gd name="T13" fmla="*/ 10 h 47"/>
                      <a:gd name="T14" fmla="*/ 2 w 47"/>
                      <a:gd name="T15" fmla="*/ 14 h 47"/>
                      <a:gd name="T16" fmla="*/ 1 w 47"/>
                      <a:gd name="T17" fmla="*/ 19 h 47"/>
                      <a:gd name="T18" fmla="*/ 0 w 47"/>
                      <a:gd name="T19" fmla="*/ 23 h 47"/>
                      <a:gd name="T20" fmla="*/ 0 w 47"/>
                      <a:gd name="T21" fmla="*/ 23 h 47"/>
                      <a:gd name="T22" fmla="*/ 1 w 47"/>
                      <a:gd name="T23" fmla="*/ 28 h 47"/>
                      <a:gd name="T24" fmla="*/ 2 w 47"/>
                      <a:gd name="T25" fmla="*/ 33 h 47"/>
                      <a:gd name="T26" fmla="*/ 4 w 47"/>
                      <a:gd name="T27" fmla="*/ 36 h 47"/>
                      <a:gd name="T28" fmla="*/ 7 w 47"/>
                      <a:gd name="T29" fmla="*/ 41 h 47"/>
                      <a:gd name="T30" fmla="*/ 11 w 47"/>
                      <a:gd name="T31" fmla="*/ 43 h 47"/>
                      <a:gd name="T32" fmla="*/ 15 w 47"/>
                      <a:gd name="T33" fmla="*/ 45 h 47"/>
                      <a:gd name="T34" fmla="*/ 19 w 47"/>
                      <a:gd name="T35" fmla="*/ 47 h 47"/>
                      <a:gd name="T36" fmla="*/ 24 w 47"/>
                      <a:gd name="T37" fmla="*/ 47 h 47"/>
                      <a:gd name="T38" fmla="*/ 24 w 47"/>
                      <a:gd name="T39" fmla="*/ 47 h 47"/>
                      <a:gd name="T40" fmla="*/ 29 w 47"/>
                      <a:gd name="T41" fmla="*/ 47 h 47"/>
                      <a:gd name="T42" fmla="*/ 33 w 47"/>
                      <a:gd name="T43" fmla="*/ 45 h 47"/>
                      <a:gd name="T44" fmla="*/ 38 w 47"/>
                      <a:gd name="T45" fmla="*/ 43 h 47"/>
                      <a:gd name="T46" fmla="*/ 41 w 47"/>
                      <a:gd name="T47" fmla="*/ 41 h 47"/>
                      <a:gd name="T48" fmla="*/ 44 w 47"/>
                      <a:gd name="T49" fmla="*/ 36 h 47"/>
                      <a:gd name="T50" fmla="*/ 46 w 47"/>
                      <a:gd name="T51" fmla="*/ 33 h 47"/>
                      <a:gd name="T52" fmla="*/ 47 w 47"/>
                      <a:gd name="T53" fmla="*/ 28 h 47"/>
                      <a:gd name="T54" fmla="*/ 47 w 47"/>
                      <a:gd name="T55" fmla="*/ 23 h 47"/>
                      <a:gd name="T56" fmla="*/ 47 w 47"/>
                      <a:gd name="T57" fmla="*/ 23 h 47"/>
                      <a:gd name="T58" fmla="*/ 47 w 47"/>
                      <a:gd name="T59" fmla="*/ 19 h 47"/>
                      <a:gd name="T60" fmla="*/ 46 w 47"/>
                      <a:gd name="T61" fmla="*/ 14 h 47"/>
                      <a:gd name="T62" fmla="*/ 44 w 47"/>
                      <a:gd name="T63" fmla="*/ 10 h 47"/>
                      <a:gd name="T64" fmla="*/ 41 w 47"/>
                      <a:gd name="T65" fmla="*/ 6 h 47"/>
                      <a:gd name="T66" fmla="*/ 38 w 47"/>
                      <a:gd name="T67" fmla="*/ 4 h 47"/>
                      <a:gd name="T68" fmla="*/ 33 w 47"/>
                      <a:gd name="T69" fmla="*/ 2 h 47"/>
                      <a:gd name="T70" fmla="*/ 29 w 47"/>
                      <a:gd name="T71" fmla="*/ 0 h 47"/>
                      <a:gd name="T72" fmla="*/ 24 w 47"/>
                      <a:gd name="T73" fmla="*/ 0 h 47"/>
                      <a:gd name="T74" fmla="*/ 24 w 47"/>
                      <a:gd name="T75" fmla="*/ 0 h 47"/>
                      <a:gd name="T76" fmla="*/ 24 w 47"/>
                      <a:gd name="T77" fmla="*/ 33 h 47"/>
                      <a:gd name="T78" fmla="*/ 24 w 47"/>
                      <a:gd name="T79" fmla="*/ 33 h 47"/>
                      <a:gd name="T80" fmla="*/ 20 w 47"/>
                      <a:gd name="T81" fmla="*/ 32 h 47"/>
                      <a:gd name="T82" fmla="*/ 17 w 47"/>
                      <a:gd name="T83" fmla="*/ 30 h 47"/>
                      <a:gd name="T84" fmla="*/ 15 w 47"/>
                      <a:gd name="T85" fmla="*/ 27 h 47"/>
                      <a:gd name="T86" fmla="*/ 15 w 47"/>
                      <a:gd name="T87" fmla="*/ 23 h 47"/>
                      <a:gd name="T88" fmla="*/ 15 w 47"/>
                      <a:gd name="T89" fmla="*/ 23 h 47"/>
                      <a:gd name="T90" fmla="*/ 15 w 47"/>
                      <a:gd name="T91" fmla="*/ 20 h 47"/>
                      <a:gd name="T92" fmla="*/ 17 w 47"/>
                      <a:gd name="T93" fmla="*/ 17 h 47"/>
                      <a:gd name="T94" fmla="*/ 20 w 47"/>
                      <a:gd name="T95" fmla="*/ 15 h 47"/>
                      <a:gd name="T96" fmla="*/ 24 w 47"/>
                      <a:gd name="T97" fmla="*/ 14 h 47"/>
                      <a:gd name="T98" fmla="*/ 24 w 47"/>
                      <a:gd name="T99" fmla="*/ 14 h 47"/>
                      <a:gd name="T100" fmla="*/ 28 w 47"/>
                      <a:gd name="T101" fmla="*/ 15 h 47"/>
                      <a:gd name="T102" fmla="*/ 31 w 47"/>
                      <a:gd name="T103" fmla="*/ 17 h 47"/>
                      <a:gd name="T104" fmla="*/ 33 w 47"/>
                      <a:gd name="T105" fmla="*/ 20 h 47"/>
                      <a:gd name="T106" fmla="*/ 33 w 47"/>
                      <a:gd name="T107" fmla="*/ 23 h 47"/>
                      <a:gd name="T108" fmla="*/ 33 w 47"/>
                      <a:gd name="T109" fmla="*/ 23 h 47"/>
                      <a:gd name="T110" fmla="*/ 33 w 47"/>
                      <a:gd name="T111" fmla="*/ 27 h 47"/>
                      <a:gd name="T112" fmla="*/ 31 w 47"/>
                      <a:gd name="T113" fmla="*/ 30 h 47"/>
                      <a:gd name="T114" fmla="*/ 28 w 47"/>
                      <a:gd name="T115" fmla="*/ 32 h 47"/>
                      <a:gd name="T116" fmla="*/ 24 w 47"/>
                      <a:gd name="T117" fmla="*/ 33 h 47"/>
                      <a:gd name="T118" fmla="*/ 24 w 47"/>
                      <a:gd name="T119" fmla="*/ 33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7" h="47">
                        <a:moveTo>
                          <a:pt x="24" y="0"/>
                        </a:moveTo>
                        <a:lnTo>
                          <a:pt x="24" y="0"/>
                        </a:lnTo>
                        <a:lnTo>
                          <a:pt x="19" y="0"/>
                        </a:lnTo>
                        <a:lnTo>
                          <a:pt x="15" y="2"/>
                        </a:lnTo>
                        <a:lnTo>
                          <a:pt x="11" y="4"/>
                        </a:lnTo>
                        <a:lnTo>
                          <a:pt x="7" y="6"/>
                        </a:lnTo>
                        <a:lnTo>
                          <a:pt x="4" y="10"/>
                        </a:lnTo>
                        <a:lnTo>
                          <a:pt x="2" y="14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2" y="33"/>
                        </a:lnTo>
                        <a:lnTo>
                          <a:pt x="4" y="36"/>
                        </a:lnTo>
                        <a:lnTo>
                          <a:pt x="7" y="41"/>
                        </a:lnTo>
                        <a:lnTo>
                          <a:pt x="11" y="43"/>
                        </a:lnTo>
                        <a:lnTo>
                          <a:pt x="15" y="45"/>
                        </a:lnTo>
                        <a:lnTo>
                          <a:pt x="19" y="47"/>
                        </a:lnTo>
                        <a:lnTo>
                          <a:pt x="24" y="47"/>
                        </a:lnTo>
                        <a:lnTo>
                          <a:pt x="24" y="47"/>
                        </a:lnTo>
                        <a:lnTo>
                          <a:pt x="29" y="47"/>
                        </a:lnTo>
                        <a:lnTo>
                          <a:pt x="33" y="45"/>
                        </a:lnTo>
                        <a:lnTo>
                          <a:pt x="38" y="43"/>
                        </a:lnTo>
                        <a:lnTo>
                          <a:pt x="41" y="41"/>
                        </a:lnTo>
                        <a:lnTo>
                          <a:pt x="44" y="36"/>
                        </a:lnTo>
                        <a:lnTo>
                          <a:pt x="46" y="33"/>
                        </a:lnTo>
                        <a:lnTo>
                          <a:pt x="47" y="28"/>
                        </a:lnTo>
                        <a:lnTo>
                          <a:pt x="47" y="23"/>
                        </a:lnTo>
                        <a:lnTo>
                          <a:pt x="47" y="23"/>
                        </a:lnTo>
                        <a:lnTo>
                          <a:pt x="47" y="19"/>
                        </a:lnTo>
                        <a:lnTo>
                          <a:pt x="46" y="14"/>
                        </a:lnTo>
                        <a:lnTo>
                          <a:pt x="44" y="10"/>
                        </a:lnTo>
                        <a:lnTo>
                          <a:pt x="41" y="6"/>
                        </a:lnTo>
                        <a:lnTo>
                          <a:pt x="38" y="4"/>
                        </a:lnTo>
                        <a:lnTo>
                          <a:pt x="33" y="2"/>
                        </a:lnTo>
                        <a:lnTo>
                          <a:pt x="29" y="0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  <a:close/>
                        <a:moveTo>
                          <a:pt x="24" y="33"/>
                        </a:moveTo>
                        <a:lnTo>
                          <a:pt x="24" y="33"/>
                        </a:lnTo>
                        <a:lnTo>
                          <a:pt x="20" y="32"/>
                        </a:lnTo>
                        <a:lnTo>
                          <a:pt x="17" y="30"/>
                        </a:lnTo>
                        <a:lnTo>
                          <a:pt x="15" y="27"/>
                        </a:lnTo>
                        <a:lnTo>
                          <a:pt x="15" y="23"/>
                        </a:lnTo>
                        <a:lnTo>
                          <a:pt x="15" y="23"/>
                        </a:lnTo>
                        <a:lnTo>
                          <a:pt x="15" y="20"/>
                        </a:lnTo>
                        <a:lnTo>
                          <a:pt x="17" y="17"/>
                        </a:lnTo>
                        <a:lnTo>
                          <a:pt x="20" y="15"/>
                        </a:lnTo>
                        <a:lnTo>
                          <a:pt x="24" y="14"/>
                        </a:lnTo>
                        <a:lnTo>
                          <a:pt x="24" y="14"/>
                        </a:lnTo>
                        <a:lnTo>
                          <a:pt x="28" y="15"/>
                        </a:lnTo>
                        <a:lnTo>
                          <a:pt x="31" y="17"/>
                        </a:lnTo>
                        <a:lnTo>
                          <a:pt x="33" y="20"/>
                        </a:lnTo>
                        <a:lnTo>
                          <a:pt x="33" y="23"/>
                        </a:lnTo>
                        <a:lnTo>
                          <a:pt x="33" y="23"/>
                        </a:lnTo>
                        <a:lnTo>
                          <a:pt x="33" y="27"/>
                        </a:lnTo>
                        <a:lnTo>
                          <a:pt x="31" y="30"/>
                        </a:lnTo>
                        <a:lnTo>
                          <a:pt x="28" y="32"/>
                        </a:lnTo>
                        <a:lnTo>
                          <a:pt x="24" y="33"/>
                        </a:lnTo>
                        <a:lnTo>
                          <a:pt x="24" y="3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1" name="Freeform 58"/>
                  <p:cNvSpPr/>
                  <p:nvPr/>
                </p:nvSpPr>
                <p:spPr bwMode="auto">
                  <a:xfrm>
                    <a:off x="2921000" y="3421063"/>
                    <a:ext cx="165100" cy="163513"/>
                  </a:xfrm>
                  <a:custGeom>
                    <a:avLst/>
                    <a:gdLst>
                      <a:gd name="T0" fmla="*/ 104 w 104"/>
                      <a:gd name="T1" fmla="*/ 14 h 103"/>
                      <a:gd name="T2" fmla="*/ 104 w 104"/>
                      <a:gd name="T3" fmla="*/ 0 h 103"/>
                      <a:gd name="T4" fmla="*/ 104 w 104"/>
                      <a:gd name="T5" fmla="*/ 0 h 103"/>
                      <a:gd name="T6" fmla="*/ 93 w 104"/>
                      <a:gd name="T7" fmla="*/ 0 h 103"/>
                      <a:gd name="T8" fmla="*/ 83 w 104"/>
                      <a:gd name="T9" fmla="*/ 2 h 103"/>
                      <a:gd name="T10" fmla="*/ 73 w 104"/>
                      <a:gd name="T11" fmla="*/ 4 h 103"/>
                      <a:gd name="T12" fmla="*/ 64 w 104"/>
                      <a:gd name="T13" fmla="*/ 7 h 103"/>
                      <a:gd name="T14" fmla="*/ 54 w 104"/>
                      <a:gd name="T15" fmla="*/ 11 h 103"/>
                      <a:gd name="T16" fmla="*/ 45 w 104"/>
                      <a:gd name="T17" fmla="*/ 17 h 103"/>
                      <a:gd name="T18" fmla="*/ 38 w 104"/>
                      <a:gd name="T19" fmla="*/ 23 h 103"/>
                      <a:gd name="T20" fmla="*/ 30 w 104"/>
                      <a:gd name="T21" fmla="*/ 30 h 103"/>
                      <a:gd name="T22" fmla="*/ 24 w 104"/>
                      <a:gd name="T23" fmla="*/ 37 h 103"/>
                      <a:gd name="T24" fmla="*/ 17 w 104"/>
                      <a:gd name="T25" fmla="*/ 45 h 103"/>
                      <a:gd name="T26" fmla="*/ 13 w 104"/>
                      <a:gd name="T27" fmla="*/ 54 h 103"/>
                      <a:gd name="T28" fmla="*/ 7 w 104"/>
                      <a:gd name="T29" fmla="*/ 62 h 103"/>
                      <a:gd name="T30" fmla="*/ 4 w 104"/>
                      <a:gd name="T31" fmla="*/ 72 h 103"/>
                      <a:gd name="T32" fmla="*/ 2 w 104"/>
                      <a:gd name="T33" fmla="*/ 82 h 103"/>
                      <a:gd name="T34" fmla="*/ 0 w 104"/>
                      <a:gd name="T35" fmla="*/ 92 h 103"/>
                      <a:gd name="T36" fmla="*/ 0 w 104"/>
                      <a:gd name="T37" fmla="*/ 103 h 103"/>
                      <a:gd name="T38" fmla="*/ 14 w 104"/>
                      <a:gd name="T39" fmla="*/ 103 h 103"/>
                      <a:gd name="T40" fmla="*/ 14 w 104"/>
                      <a:gd name="T41" fmla="*/ 103 h 103"/>
                      <a:gd name="T42" fmla="*/ 14 w 104"/>
                      <a:gd name="T43" fmla="*/ 94 h 103"/>
                      <a:gd name="T44" fmla="*/ 16 w 104"/>
                      <a:gd name="T45" fmla="*/ 85 h 103"/>
                      <a:gd name="T46" fmla="*/ 18 w 104"/>
                      <a:gd name="T47" fmla="*/ 76 h 103"/>
                      <a:gd name="T48" fmla="*/ 21 w 104"/>
                      <a:gd name="T49" fmla="*/ 68 h 103"/>
                      <a:gd name="T50" fmla="*/ 25 w 104"/>
                      <a:gd name="T51" fmla="*/ 60 h 103"/>
                      <a:gd name="T52" fmla="*/ 29 w 104"/>
                      <a:gd name="T53" fmla="*/ 53 h 103"/>
                      <a:gd name="T54" fmla="*/ 34 w 104"/>
                      <a:gd name="T55" fmla="*/ 46 h 103"/>
                      <a:gd name="T56" fmla="*/ 40 w 104"/>
                      <a:gd name="T57" fmla="*/ 40 h 103"/>
                      <a:gd name="T58" fmla="*/ 46 w 104"/>
                      <a:gd name="T59" fmla="*/ 34 h 103"/>
                      <a:gd name="T60" fmla="*/ 54 w 104"/>
                      <a:gd name="T61" fmla="*/ 29 h 103"/>
                      <a:gd name="T62" fmla="*/ 61 w 104"/>
                      <a:gd name="T63" fmla="*/ 24 h 103"/>
                      <a:gd name="T64" fmla="*/ 69 w 104"/>
                      <a:gd name="T65" fmla="*/ 20 h 103"/>
                      <a:gd name="T66" fmla="*/ 77 w 104"/>
                      <a:gd name="T67" fmla="*/ 17 h 103"/>
                      <a:gd name="T68" fmla="*/ 85 w 104"/>
                      <a:gd name="T69" fmla="*/ 15 h 103"/>
                      <a:gd name="T70" fmla="*/ 95 w 104"/>
                      <a:gd name="T71" fmla="*/ 14 h 103"/>
                      <a:gd name="T72" fmla="*/ 104 w 104"/>
                      <a:gd name="T73" fmla="*/ 14 h 103"/>
                      <a:gd name="T74" fmla="*/ 104 w 104"/>
                      <a:gd name="T75" fmla="*/ 14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4" h="103">
                        <a:moveTo>
                          <a:pt x="104" y="14"/>
                        </a:moveTo>
                        <a:lnTo>
                          <a:pt x="104" y="0"/>
                        </a:lnTo>
                        <a:lnTo>
                          <a:pt x="104" y="0"/>
                        </a:lnTo>
                        <a:lnTo>
                          <a:pt x="93" y="0"/>
                        </a:lnTo>
                        <a:lnTo>
                          <a:pt x="83" y="2"/>
                        </a:lnTo>
                        <a:lnTo>
                          <a:pt x="73" y="4"/>
                        </a:lnTo>
                        <a:lnTo>
                          <a:pt x="64" y="7"/>
                        </a:lnTo>
                        <a:lnTo>
                          <a:pt x="54" y="11"/>
                        </a:lnTo>
                        <a:lnTo>
                          <a:pt x="45" y="17"/>
                        </a:lnTo>
                        <a:lnTo>
                          <a:pt x="38" y="23"/>
                        </a:lnTo>
                        <a:lnTo>
                          <a:pt x="30" y="30"/>
                        </a:lnTo>
                        <a:lnTo>
                          <a:pt x="24" y="37"/>
                        </a:lnTo>
                        <a:lnTo>
                          <a:pt x="17" y="45"/>
                        </a:lnTo>
                        <a:lnTo>
                          <a:pt x="13" y="54"/>
                        </a:lnTo>
                        <a:lnTo>
                          <a:pt x="7" y="62"/>
                        </a:lnTo>
                        <a:lnTo>
                          <a:pt x="4" y="72"/>
                        </a:lnTo>
                        <a:lnTo>
                          <a:pt x="2" y="82"/>
                        </a:lnTo>
                        <a:lnTo>
                          <a:pt x="0" y="92"/>
                        </a:lnTo>
                        <a:lnTo>
                          <a:pt x="0" y="103"/>
                        </a:lnTo>
                        <a:lnTo>
                          <a:pt x="14" y="103"/>
                        </a:lnTo>
                        <a:lnTo>
                          <a:pt x="14" y="103"/>
                        </a:lnTo>
                        <a:lnTo>
                          <a:pt x="14" y="94"/>
                        </a:lnTo>
                        <a:lnTo>
                          <a:pt x="16" y="85"/>
                        </a:lnTo>
                        <a:lnTo>
                          <a:pt x="18" y="76"/>
                        </a:lnTo>
                        <a:lnTo>
                          <a:pt x="21" y="68"/>
                        </a:lnTo>
                        <a:lnTo>
                          <a:pt x="25" y="60"/>
                        </a:lnTo>
                        <a:lnTo>
                          <a:pt x="29" y="53"/>
                        </a:lnTo>
                        <a:lnTo>
                          <a:pt x="34" y="46"/>
                        </a:lnTo>
                        <a:lnTo>
                          <a:pt x="40" y="40"/>
                        </a:lnTo>
                        <a:lnTo>
                          <a:pt x="46" y="34"/>
                        </a:lnTo>
                        <a:lnTo>
                          <a:pt x="54" y="29"/>
                        </a:lnTo>
                        <a:lnTo>
                          <a:pt x="61" y="24"/>
                        </a:lnTo>
                        <a:lnTo>
                          <a:pt x="69" y="20"/>
                        </a:lnTo>
                        <a:lnTo>
                          <a:pt x="77" y="17"/>
                        </a:lnTo>
                        <a:lnTo>
                          <a:pt x="85" y="15"/>
                        </a:lnTo>
                        <a:lnTo>
                          <a:pt x="95" y="14"/>
                        </a:lnTo>
                        <a:lnTo>
                          <a:pt x="104" y="14"/>
                        </a:lnTo>
                        <a:lnTo>
                          <a:pt x="104" y="14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ko-KR" altLang="en-US">
                      <a:solidFill>
                        <a:schemeClr val="lt1"/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</p:grpSp>
        <p:sp>
          <p:nvSpPr>
            <p:cNvPr id="35" name="Arc 6"/>
            <p:cNvSpPr/>
            <p:nvPr/>
          </p:nvSpPr>
          <p:spPr>
            <a:xfrm rot="5400000" flipV="1">
              <a:off x="2521170" y="1692518"/>
              <a:ext cx="4022239" cy="4022239"/>
            </a:xfrm>
            <a:prstGeom prst="arc">
              <a:avLst>
                <a:gd name="adj1" fmla="val 3564696"/>
                <a:gd name="adj2" fmla="val 4722046"/>
              </a:avLst>
            </a:prstGeom>
            <a:noFill/>
            <a:ln w="12700">
              <a:gradFill flip="none" rotWithShape="1"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0" scaled="1"/>
              </a:gradFill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Arc 6"/>
            <p:cNvSpPr/>
            <p:nvPr/>
          </p:nvSpPr>
          <p:spPr>
            <a:xfrm rot="5400000" flipV="1">
              <a:off x="2420730" y="1806863"/>
              <a:ext cx="4022239" cy="4022239"/>
            </a:xfrm>
            <a:prstGeom prst="arc">
              <a:avLst>
                <a:gd name="adj1" fmla="val 432948"/>
                <a:gd name="adj2" fmla="val 2146174"/>
              </a:avLst>
            </a:prstGeom>
            <a:noFill/>
            <a:ln w="12700">
              <a:gradFill flip="none" rotWithShape="1"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0" scaled="1"/>
              </a:gradFill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Arc 6"/>
            <p:cNvSpPr/>
            <p:nvPr/>
          </p:nvSpPr>
          <p:spPr>
            <a:xfrm rot="5400000" flipV="1">
              <a:off x="2521170" y="1692518"/>
              <a:ext cx="4022239" cy="4022239"/>
            </a:xfrm>
            <a:prstGeom prst="arc">
              <a:avLst>
                <a:gd name="adj1" fmla="val 6008777"/>
                <a:gd name="adj2" fmla="val 7265912"/>
              </a:avLst>
            </a:prstGeom>
            <a:noFill/>
            <a:ln w="12700">
              <a:gradFill flip="none" rotWithShape="1"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0" scaled="1"/>
              </a:gradFill>
              <a:headEnd type="oval"/>
              <a:tailEnd type="oval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4175760" y="3058795"/>
            <a:ext cx="53924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、得出价层电子对互斥理论模型</a:t>
            </a:r>
            <a:endParaRPr lang="zh-CN" altLang="en-US" sz="2800"/>
          </a:p>
        </p:txBody>
      </p:sp>
      <p:sp>
        <p:nvSpPr>
          <p:cNvPr id="38" name="文本框 37"/>
          <p:cNvSpPr txBox="1"/>
          <p:nvPr/>
        </p:nvSpPr>
        <p:spPr>
          <a:xfrm>
            <a:off x="3969385" y="4399915"/>
            <a:ext cx="70161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、计算价孤电子对数</a:t>
            </a:r>
            <a:endParaRPr lang="zh-CN" altLang="en-US" sz="28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969010" y="72390"/>
            <a:ext cx="556768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预测分子立体构型的步骤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GrpSpPr/>
          <p:nvPr/>
        </p:nvGrpSpPr>
        <p:grpSpPr>
          <a:xfrm>
            <a:off x="4773987" y="499375"/>
            <a:ext cx="3277772" cy="1390445"/>
            <a:chOff x="4325816" y="1797315"/>
            <a:chExt cx="3277772" cy="1390445"/>
          </a:xfrm>
        </p:grpSpPr>
        <p:grpSp>
          <p:nvGrpSpPr>
            <p:cNvPr id="3" name="Group 77"/>
            <p:cNvGrpSpPr/>
            <p:nvPr/>
          </p:nvGrpSpPr>
          <p:grpSpPr>
            <a:xfrm>
              <a:off x="4325816" y="1797315"/>
              <a:ext cx="3277772" cy="1390445"/>
              <a:chOff x="4325816" y="1797315"/>
              <a:chExt cx="3277772" cy="1390445"/>
            </a:xfrm>
          </p:grpSpPr>
          <p:sp>
            <p:nvSpPr>
              <p:cNvPr id="14" name="Oval 88"/>
              <p:cNvSpPr/>
              <p:nvPr/>
            </p:nvSpPr>
            <p:spPr>
              <a:xfrm>
                <a:off x="4325816" y="1797315"/>
                <a:ext cx="3277772" cy="1390445"/>
              </a:xfrm>
              <a:prstGeom prst="ellipse">
                <a:avLst/>
              </a:prstGeom>
              <a:solidFill>
                <a:srgbClr val="54D0C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Oval 89"/>
              <p:cNvSpPr/>
              <p:nvPr/>
            </p:nvSpPr>
            <p:spPr>
              <a:xfrm>
                <a:off x="5019120" y="2343697"/>
                <a:ext cx="1891163" cy="844063"/>
              </a:xfrm>
              <a:prstGeom prst="ellipse">
                <a:avLst/>
              </a:prstGeom>
              <a:solidFill>
                <a:srgbClr val="2A999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Oval 90"/>
              <p:cNvSpPr/>
              <p:nvPr/>
            </p:nvSpPr>
            <p:spPr>
              <a:xfrm>
                <a:off x="5400470" y="2366779"/>
                <a:ext cx="1128462" cy="503655"/>
              </a:xfrm>
              <a:prstGeom prst="ellipse">
                <a:avLst/>
              </a:prstGeom>
              <a:solidFill>
                <a:srgbClr val="8EE0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Freeform 91"/>
              <p:cNvSpPr/>
              <p:nvPr/>
            </p:nvSpPr>
            <p:spPr>
              <a:xfrm>
                <a:off x="5019120" y="2555415"/>
                <a:ext cx="1891164" cy="632345"/>
              </a:xfrm>
              <a:custGeom>
                <a:avLst/>
                <a:gdLst>
                  <a:gd name="connsiteX0" fmla="*/ 1760866 w 1891164"/>
                  <a:gd name="connsiteY0" fmla="*/ 0 h 632345"/>
                  <a:gd name="connsiteX1" fmla="*/ 1816856 w 1891164"/>
                  <a:gd name="connsiteY1" fmla="*/ 46039 h 632345"/>
                  <a:gd name="connsiteX2" fmla="*/ 1891164 w 1891164"/>
                  <a:gd name="connsiteY2" fmla="*/ 210313 h 632345"/>
                  <a:gd name="connsiteX3" fmla="*/ 945582 w 1891164"/>
                  <a:gd name="connsiteY3" fmla="*/ 632345 h 632345"/>
                  <a:gd name="connsiteX4" fmla="*/ 0 w 1891164"/>
                  <a:gd name="connsiteY4" fmla="*/ 210313 h 632345"/>
                  <a:gd name="connsiteX5" fmla="*/ 74309 w 1891164"/>
                  <a:gd name="connsiteY5" fmla="*/ 46039 h 632345"/>
                  <a:gd name="connsiteX6" fmla="*/ 130297 w 1891164"/>
                  <a:gd name="connsiteY6" fmla="*/ 1 h 632345"/>
                  <a:gd name="connsiteX7" fmla="*/ 133159 w 1891164"/>
                  <a:gd name="connsiteY7" fmla="*/ 16625 h 632345"/>
                  <a:gd name="connsiteX8" fmla="*/ 945581 w 1891164"/>
                  <a:gd name="connsiteY8" fmla="*/ 404291 h 632345"/>
                  <a:gd name="connsiteX9" fmla="*/ 1758003 w 1891164"/>
                  <a:gd name="connsiteY9" fmla="*/ 16625 h 632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1164" h="632345">
                    <a:moveTo>
                      <a:pt x="1760866" y="0"/>
                    </a:moveTo>
                    <a:lnTo>
                      <a:pt x="1816856" y="46039"/>
                    </a:lnTo>
                    <a:cubicBezTo>
                      <a:pt x="1864705" y="96530"/>
                      <a:pt x="1891164" y="152043"/>
                      <a:pt x="1891164" y="210313"/>
                    </a:cubicBezTo>
                    <a:cubicBezTo>
                      <a:pt x="1891164" y="443395"/>
                      <a:pt x="1467813" y="632345"/>
                      <a:pt x="945582" y="632345"/>
                    </a:cubicBezTo>
                    <a:cubicBezTo>
                      <a:pt x="423351" y="632345"/>
                      <a:pt x="0" y="443395"/>
                      <a:pt x="0" y="210313"/>
                    </a:cubicBezTo>
                    <a:cubicBezTo>
                      <a:pt x="0" y="152043"/>
                      <a:pt x="26460" y="96530"/>
                      <a:pt x="74309" y="46039"/>
                    </a:cubicBezTo>
                    <a:lnTo>
                      <a:pt x="130297" y="1"/>
                    </a:lnTo>
                    <a:lnTo>
                      <a:pt x="133159" y="16625"/>
                    </a:lnTo>
                    <a:cubicBezTo>
                      <a:pt x="210485" y="237866"/>
                      <a:pt x="544837" y="404291"/>
                      <a:pt x="945581" y="404291"/>
                    </a:cubicBezTo>
                    <a:cubicBezTo>
                      <a:pt x="1346325" y="404291"/>
                      <a:pt x="1680677" y="237866"/>
                      <a:pt x="1758003" y="16625"/>
                    </a:cubicBezTo>
                    <a:close/>
                  </a:path>
                </a:pathLst>
              </a:custGeom>
              <a:solidFill>
                <a:srgbClr val="0D13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" name="Group 78"/>
            <p:cNvGrpSpPr/>
            <p:nvPr/>
          </p:nvGrpSpPr>
          <p:grpSpPr>
            <a:xfrm>
              <a:off x="4420941" y="1910632"/>
              <a:ext cx="3087519" cy="756953"/>
              <a:chOff x="4378425" y="1915956"/>
              <a:chExt cx="3087519" cy="756953"/>
            </a:xfrm>
          </p:grpSpPr>
          <p:sp>
            <p:nvSpPr>
              <p:cNvPr id="5" name="Oval 79"/>
              <p:cNvSpPr/>
              <p:nvPr/>
            </p:nvSpPr>
            <p:spPr>
              <a:xfrm>
                <a:off x="5876925" y="1915956"/>
                <a:ext cx="133350" cy="1333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6" name="Group 80"/>
              <p:cNvGrpSpPr/>
              <p:nvPr/>
            </p:nvGrpSpPr>
            <p:grpSpPr>
              <a:xfrm>
                <a:off x="4378425" y="2027874"/>
                <a:ext cx="755074" cy="645035"/>
                <a:chOff x="-1748054" y="1712119"/>
                <a:chExt cx="755074" cy="645035"/>
              </a:xfrm>
              <a:solidFill>
                <a:schemeClr val="accent2"/>
              </a:solidFill>
            </p:grpSpPr>
            <p:sp>
              <p:nvSpPr>
                <p:cNvPr id="11" name="Oval 85"/>
                <p:cNvSpPr/>
                <p:nvPr/>
              </p:nvSpPr>
              <p:spPr>
                <a:xfrm>
                  <a:off x="-1121568" y="1712119"/>
                  <a:ext cx="128588" cy="1185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2" name="Oval 86"/>
                <p:cNvSpPr/>
                <p:nvPr/>
              </p:nvSpPr>
              <p:spPr>
                <a:xfrm rot="2398821">
                  <a:off x="-1651793" y="2000249"/>
                  <a:ext cx="140493" cy="889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3" name="Oval 87"/>
                <p:cNvSpPr/>
                <p:nvPr/>
              </p:nvSpPr>
              <p:spPr>
                <a:xfrm rot="2398821">
                  <a:off x="-1748054" y="2311435"/>
                  <a:ext cx="140493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7" name="Group 81"/>
              <p:cNvGrpSpPr/>
              <p:nvPr/>
            </p:nvGrpSpPr>
            <p:grpSpPr>
              <a:xfrm flipH="1">
                <a:off x="6710870" y="2027874"/>
                <a:ext cx="755074" cy="645035"/>
                <a:chOff x="-1748054" y="1712119"/>
                <a:chExt cx="755074" cy="645035"/>
              </a:xfrm>
              <a:solidFill>
                <a:schemeClr val="accent2"/>
              </a:solidFill>
            </p:grpSpPr>
            <p:sp>
              <p:nvSpPr>
                <p:cNvPr id="8" name="Oval 82"/>
                <p:cNvSpPr/>
                <p:nvPr/>
              </p:nvSpPr>
              <p:spPr>
                <a:xfrm>
                  <a:off x="-1121568" y="1712119"/>
                  <a:ext cx="128588" cy="1185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9" name="Oval 83"/>
                <p:cNvSpPr/>
                <p:nvPr/>
              </p:nvSpPr>
              <p:spPr>
                <a:xfrm rot="2398821">
                  <a:off x="-1651793" y="2000249"/>
                  <a:ext cx="140493" cy="8890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0" name="Oval 84"/>
                <p:cNvSpPr/>
                <p:nvPr/>
              </p:nvSpPr>
              <p:spPr>
                <a:xfrm rot="2398821">
                  <a:off x="-1748054" y="2311435"/>
                  <a:ext cx="140493" cy="457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</p:grpSp>
      <p:sp>
        <p:nvSpPr>
          <p:cNvPr id="20" name="Freeform 100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SpPr/>
          <p:nvPr/>
        </p:nvSpPr>
        <p:spPr bwMode="auto">
          <a:xfrm rot="5400000">
            <a:off x="4466774" y="74449"/>
            <a:ext cx="4493884" cy="7086601"/>
          </a:xfrm>
          <a:custGeom>
            <a:avLst/>
            <a:gdLst>
              <a:gd name="connsiteX0" fmla="*/ 0 w 4493884"/>
              <a:gd name="connsiteY0" fmla="*/ 3568321 h 7086601"/>
              <a:gd name="connsiteX1" fmla="*/ 306135 w 4493884"/>
              <a:gd name="connsiteY1" fmla="*/ 2645796 h 7086601"/>
              <a:gd name="connsiteX2" fmla="*/ 311877 w 4493884"/>
              <a:gd name="connsiteY2" fmla="*/ 2644375 h 7086601"/>
              <a:gd name="connsiteX3" fmla="*/ 311877 w 4493884"/>
              <a:gd name="connsiteY3" fmla="*/ 2625976 h 7086601"/>
              <a:gd name="connsiteX4" fmla="*/ 4493884 w 4493884"/>
              <a:gd name="connsiteY4" fmla="*/ 0 h 7086601"/>
              <a:gd name="connsiteX5" fmla="*/ 4493884 w 4493884"/>
              <a:gd name="connsiteY5" fmla="*/ 7086601 h 7086601"/>
              <a:gd name="connsiteX6" fmla="*/ 311877 w 4493884"/>
              <a:gd name="connsiteY6" fmla="*/ 4495282 h 7086601"/>
              <a:gd name="connsiteX7" fmla="*/ 311877 w 4493884"/>
              <a:gd name="connsiteY7" fmla="*/ 4492265 h 7086601"/>
              <a:gd name="connsiteX8" fmla="*/ 306135 w 4493884"/>
              <a:gd name="connsiteY8" fmla="*/ 4490843 h 7086601"/>
              <a:gd name="connsiteX9" fmla="*/ 0 w 4493884"/>
              <a:gd name="connsiteY9" fmla="*/ 3568321 h 7086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93884" h="7086601">
                <a:moveTo>
                  <a:pt x="0" y="3568321"/>
                </a:moveTo>
                <a:cubicBezTo>
                  <a:pt x="0" y="3113267"/>
                  <a:pt x="131425" y="2733602"/>
                  <a:pt x="306135" y="2645796"/>
                </a:cubicBezTo>
                <a:lnTo>
                  <a:pt x="311877" y="2644375"/>
                </a:lnTo>
                <a:lnTo>
                  <a:pt x="311877" y="2625976"/>
                </a:lnTo>
                <a:lnTo>
                  <a:pt x="4493884" y="0"/>
                </a:lnTo>
                <a:lnTo>
                  <a:pt x="4493884" y="7086601"/>
                </a:lnTo>
                <a:lnTo>
                  <a:pt x="311877" y="4495282"/>
                </a:lnTo>
                <a:lnTo>
                  <a:pt x="311877" y="4492265"/>
                </a:lnTo>
                <a:lnTo>
                  <a:pt x="306135" y="4490843"/>
                </a:lnTo>
                <a:cubicBezTo>
                  <a:pt x="131425" y="4403038"/>
                  <a:pt x="0" y="4023373"/>
                  <a:pt x="0" y="3568321"/>
                </a:cubicBez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10000"/>
                </a:srgb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Freeform 31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SpPr/>
          <p:nvPr/>
        </p:nvSpPr>
        <p:spPr bwMode="auto">
          <a:xfrm rot="5400000">
            <a:off x="4397408" y="2032103"/>
            <a:ext cx="4207107" cy="5194300"/>
          </a:xfrm>
          <a:custGeom>
            <a:avLst/>
            <a:gdLst>
              <a:gd name="connsiteX0" fmla="*/ 0 w 3859485"/>
              <a:gd name="connsiteY0" fmla="*/ 5830420 h 8860933"/>
              <a:gd name="connsiteX1" fmla="*/ 0 w 3859485"/>
              <a:gd name="connsiteY1" fmla="*/ 4341049 h 8860933"/>
              <a:gd name="connsiteX2" fmla="*/ 0 w 3859485"/>
              <a:gd name="connsiteY2" fmla="*/ 3071041 h 8860933"/>
              <a:gd name="connsiteX3" fmla="*/ 3859485 w 3859485"/>
              <a:gd name="connsiteY3" fmla="*/ 0 h 8860933"/>
              <a:gd name="connsiteX4" fmla="*/ 3859485 w 3859485"/>
              <a:gd name="connsiteY4" fmla="*/ 8860933 h 886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9485" h="8860933">
                <a:moveTo>
                  <a:pt x="0" y="5830420"/>
                </a:moveTo>
                <a:lnTo>
                  <a:pt x="0" y="4341049"/>
                </a:lnTo>
                <a:lnTo>
                  <a:pt x="0" y="3071041"/>
                </a:lnTo>
                <a:lnTo>
                  <a:pt x="3859485" y="0"/>
                </a:lnTo>
                <a:lnTo>
                  <a:pt x="3859485" y="8860933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17000"/>
                </a:srgb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Freeform 32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SpPr/>
          <p:nvPr/>
        </p:nvSpPr>
        <p:spPr bwMode="auto">
          <a:xfrm rot="5400000">
            <a:off x="4257066" y="1526133"/>
            <a:ext cx="4354441" cy="4043698"/>
          </a:xfrm>
          <a:custGeom>
            <a:avLst/>
            <a:gdLst>
              <a:gd name="connsiteX0" fmla="*/ 0 w 3859485"/>
              <a:gd name="connsiteY0" fmla="*/ 5830420 h 8860933"/>
              <a:gd name="connsiteX1" fmla="*/ 0 w 3859485"/>
              <a:gd name="connsiteY1" fmla="*/ 4341049 h 8860933"/>
              <a:gd name="connsiteX2" fmla="*/ 0 w 3859485"/>
              <a:gd name="connsiteY2" fmla="*/ 3071041 h 8860933"/>
              <a:gd name="connsiteX3" fmla="*/ 3859485 w 3859485"/>
              <a:gd name="connsiteY3" fmla="*/ 0 h 8860933"/>
              <a:gd name="connsiteX4" fmla="*/ 3859485 w 3859485"/>
              <a:gd name="connsiteY4" fmla="*/ 8860933 h 886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9485" h="8860933">
                <a:moveTo>
                  <a:pt x="0" y="5830420"/>
                </a:moveTo>
                <a:lnTo>
                  <a:pt x="0" y="4341049"/>
                </a:lnTo>
                <a:lnTo>
                  <a:pt x="0" y="3071041"/>
                </a:lnTo>
                <a:lnTo>
                  <a:pt x="3859485" y="0"/>
                </a:lnTo>
                <a:lnTo>
                  <a:pt x="3859485" y="8860933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27000"/>
                </a:srgb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Freeform 33" descr="e7d195523061f1c0f55f9af68525816972d868573ada39bc763F3977967589A5F92C178830C92595A6CE4D0132F8C206B2B04C416AAA86B7FD80AB023F78DAEB544E2F013E11B2B95AD21703D1C90034A379EC9026EFAAF5D8D3F6EDD7215B01F6CA9944DC1B7CBBDAA69CBEB3E97B6961AD0B84AF64FBDEE7BFD789234F86D611D00A1237AD43ED849A958CA111FA04"/>
          <p:cNvSpPr/>
          <p:nvPr/>
        </p:nvSpPr>
        <p:spPr bwMode="auto">
          <a:xfrm rot="5400000">
            <a:off x="4242753" y="1832418"/>
            <a:ext cx="4407482" cy="3015542"/>
          </a:xfrm>
          <a:custGeom>
            <a:avLst/>
            <a:gdLst>
              <a:gd name="connsiteX0" fmla="*/ 0 w 3859485"/>
              <a:gd name="connsiteY0" fmla="*/ 5830420 h 8860933"/>
              <a:gd name="connsiteX1" fmla="*/ 0 w 3859485"/>
              <a:gd name="connsiteY1" fmla="*/ 4341049 h 8860933"/>
              <a:gd name="connsiteX2" fmla="*/ 0 w 3859485"/>
              <a:gd name="connsiteY2" fmla="*/ 3071041 h 8860933"/>
              <a:gd name="connsiteX3" fmla="*/ 3859485 w 3859485"/>
              <a:gd name="connsiteY3" fmla="*/ 0 h 8860933"/>
              <a:gd name="connsiteX4" fmla="*/ 3859485 w 3859485"/>
              <a:gd name="connsiteY4" fmla="*/ 8860933 h 886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9485" h="8860933">
                <a:moveTo>
                  <a:pt x="0" y="5830420"/>
                </a:moveTo>
                <a:lnTo>
                  <a:pt x="0" y="4341049"/>
                </a:lnTo>
                <a:lnTo>
                  <a:pt x="0" y="3071041"/>
                </a:lnTo>
                <a:lnTo>
                  <a:pt x="3859485" y="0"/>
                </a:lnTo>
                <a:lnTo>
                  <a:pt x="3859485" y="8860933"/>
                </a:lnTo>
                <a:close/>
              </a:path>
            </a:pathLst>
          </a:custGeom>
          <a:gradFill flip="none" rotWithShape="0">
            <a:gsLst>
              <a:gs pos="100000">
                <a:srgbClr val="2A9995">
                  <a:alpha val="0"/>
                </a:srgbClr>
              </a:gs>
              <a:gs pos="0">
                <a:srgbClr val="8EE0DC">
                  <a:alpha val="47000"/>
                </a:srgb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953000" y="2092325"/>
            <a:ext cx="374332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Lato Light"/>
              </a:rPr>
              <a:t>问结构，先分叉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Lato Light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Lato Light"/>
              </a:rPr>
              <a:t>价、配、电荷取一半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Lato Light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Lato Light"/>
              </a:rPr>
              <a:t>叉减配，为孤对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Lato Light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Lato Light"/>
              </a:rPr>
              <a:t>立体构型画骨架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Lato Light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846456" y="77385"/>
            <a:ext cx="4271433" cy="666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735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口诀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  <p:bldP spid="22" grpId="0" bldLvl="0" animBg="1"/>
      <p:bldP spid="23" grpId="0" bldLvl="0" animBg="1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矩形 3"/>
          <p:cNvSpPr/>
          <p:nvPr/>
        </p:nvSpPr>
        <p:spPr>
          <a:xfrm>
            <a:off x="927735" y="1468120"/>
            <a:ext cx="8763000" cy="1568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indent="200025" defTabSz="914400">
              <a:tabLst>
                <a:tab pos="409575" algn="l"/>
              </a:tabLst>
            </a:pP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练习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、下列分子中，各原子均处于同一平面上的是（）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00025" defTabSz="914400">
              <a:tabLst>
                <a:tab pos="409575" algn="l"/>
              </a:tabLst>
            </a:pP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00025" defTabSz="914400">
              <a:tabLst>
                <a:tab pos="409575" algn="l"/>
              </a:tabLst>
            </a:pPr>
            <a:r>
              <a:rPr lang="pt-BR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pt-BR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pt-BR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NH</a:t>
            </a:r>
            <a:r>
              <a:rPr lang="pt-BR" altLang="zh-CN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pt-BR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B</a:t>
            </a:r>
            <a:r>
              <a:rPr lang="zh-CN" altLang="pt-BR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pt-BR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CCl</a:t>
            </a:r>
            <a:r>
              <a:rPr lang="pt-BR" altLang="zh-CN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pt-BR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C</a:t>
            </a:r>
            <a:r>
              <a:rPr lang="zh-CN" altLang="pt-BR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PCl</a:t>
            </a:r>
            <a:r>
              <a:rPr lang="en-US" altLang="zh-CN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pt-BR" altLang="zh-CN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pt-BR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D</a:t>
            </a:r>
            <a:r>
              <a:rPr lang="zh-CN" altLang="pt-BR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pt-BR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</a:t>
            </a:r>
            <a:r>
              <a:rPr lang="pt-BR" altLang="zh-CN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pt-BR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endParaRPr lang="pt-BR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00025" defTabSz="914400">
              <a:tabLst>
                <a:tab pos="409575" algn="l"/>
              </a:tabLst>
            </a:pPr>
            <a:endParaRPr lang="pt-BR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77265" y="3126105"/>
            <a:ext cx="101758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练习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若AB</a:t>
            </a:r>
            <a:r>
              <a:rPr lang="zh-CN" altLang="en-US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的中心原子A上没有未用于形成共价键的的孤对电子，运用价层电子互斥模型，下列说法正确的是（    ）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/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A．若n＝2，则分子的立体结构为V型        B．若n＝3，则分子的立体结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构为三角锥型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C．若n＝4，则分子的立体结构为正四面体型    D．以上说法都不正确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336675" y="1370330"/>
            <a:ext cx="92697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练习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下列分子或离子中，</a:t>
            </a:r>
            <a:r>
              <a:rPr 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VSEPR(</a:t>
            </a: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价层电子对互斥理论</a:t>
            </a:r>
            <a:r>
              <a:rPr 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模型名称与分子或离子的空间构型名称不一致的是（）</a:t>
            </a:r>
            <a:endParaRPr 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/>
            <a:r>
              <a:rPr 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</a:t>
            </a:r>
            <a:r>
              <a:rPr lang="en-US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B</a:t>
            </a: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</a:t>
            </a:r>
            <a:r>
              <a:rPr lang="en-US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sz="2400" b="1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</a:t>
            </a:r>
            <a:r>
              <a:rPr 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C</a:t>
            </a: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en-US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	D</a:t>
            </a: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CC1</a:t>
            </a:r>
            <a:r>
              <a:rPr lang="en-US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
</a:t>
            </a:r>
            <a:endParaRPr lang="en-US" altLang="en-US" sz="2400" b="1" baseline="-25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59205" y="3330575"/>
            <a:ext cx="99148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练习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以下分子或离子的结构为正四面体，且键角为109°28′的是（）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①CH</a:t>
            </a:r>
            <a:r>
              <a:rPr lang="zh-CN" altLang="en-US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②NH</a:t>
            </a:r>
            <a:r>
              <a:rPr lang="zh-CN" altLang="en-US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 b="1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 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③CH</a:t>
            </a:r>
            <a:r>
              <a:rPr lang="zh-CN" altLang="en-US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Cl  ④P4  ⑤SO</a:t>
            </a:r>
            <a:r>
              <a:rPr lang="zh-CN" altLang="en-US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400" b="1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2-</a:t>
            </a:r>
            <a:endParaRPr lang="zh-CN" altLang="en-US" sz="2400" b="1" baseline="30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A、①②③  B、①②④  C、①②⑤  D、①④⑤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85290" y="4418330"/>
            <a:ext cx="88271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练习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研究发现，给小鼠喂食适量硒酸钠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</a:t>
            </a:r>
            <a:r>
              <a:rPr lang="en-US" altLang="zh-CN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SeO</a:t>
            </a:r>
            <a:r>
              <a:rPr lang="en-US" altLang="zh-CN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可减轻重金</a:t>
            </a:r>
            <a:endParaRPr 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/>
            <a:endParaRPr 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/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属铊引起的中毒。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SeO</a:t>
            </a:r>
            <a:r>
              <a:rPr lang="en-US" altLang="zh-CN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altLang="zh-CN" sz="2400" b="1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2-</a:t>
            </a:r>
            <a:r>
              <a:rPr 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的立体构型为</a:t>
            </a:r>
            <a:r>
              <a:rPr 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</a:t>
            </a:r>
            <a:r>
              <a:rPr 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</a:t>
            </a:r>
            <a:r>
              <a:rPr 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84655" y="1564640"/>
            <a:ext cx="915924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练习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、用VSEPR模型预测下列分子或离子的立体构型，其中正确的是（）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A．NH</a:t>
            </a:r>
            <a:r>
              <a:rPr lang="zh-CN" altLang="en-US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400" b="1" baseline="30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为正四面体形    B．SO</a:t>
            </a:r>
            <a:r>
              <a:rPr lang="zh-CN" altLang="en-US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为直线形    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C．HCN为平面三角形  D．BF</a:t>
            </a:r>
            <a:r>
              <a:rPr lang="zh-CN" altLang="en-US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为三角锥形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020446" y="711115"/>
            <a:ext cx="4271433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思考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1518920" y="1468120"/>
            <a:ext cx="958977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同为三原子分子的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CO</a:t>
            </a:r>
            <a:r>
              <a:rPr lang="en-US" altLang="zh-CN" sz="32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en-US" altLang="zh-CN" sz="3200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O,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分子的空间结构却不同，决定分子立体构型的因素有哪些？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3252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1965" y="3415983"/>
            <a:ext cx="4778375" cy="1819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4973955" y="1588770"/>
            <a:ext cx="2246630" cy="2240280"/>
            <a:chOff x="4781550" y="2385932"/>
            <a:chExt cx="2628900" cy="2660812"/>
          </a:xfrm>
        </p:grpSpPr>
        <p:sp>
          <p:nvSpPr>
            <p:cNvPr id="2" name="Oval 92"/>
            <p:cNvSpPr/>
            <p:nvPr/>
          </p:nvSpPr>
          <p:spPr>
            <a:xfrm>
              <a:off x="4975089" y="2595429"/>
              <a:ext cx="2241822" cy="2241817"/>
            </a:xfrm>
            <a:prstGeom prst="ellipse">
              <a:avLst/>
            </a:prstGeom>
            <a:solidFill>
              <a:srgbClr val="2A9995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" name="Group 93"/>
            <p:cNvGrpSpPr/>
            <p:nvPr/>
          </p:nvGrpSpPr>
          <p:grpSpPr>
            <a:xfrm>
              <a:off x="4781550" y="2385932"/>
              <a:ext cx="2628900" cy="2660812"/>
              <a:chOff x="4943475" y="2471838"/>
              <a:chExt cx="2305050" cy="2333030"/>
            </a:xfrm>
          </p:grpSpPr>
          <p:sp>
            <p:nvSpPr>
              <p:cNvPr id="4" name="Line 699"/>
              <p:cNvSpPr>
                <a:spLocks noChangeShapeType="1"/>
              </p:cNvSpPr>
              <p:nvPr userDrawn="1"/>
            </p:nvSpPr>
            <p:spPr bwMode="auto">
              <a:xfrm flipH="1" flipV="1">
                <a:off x="6040910" y="2471838"/>
                <a:ext cx="622608" cy="146907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5" name="Freeform 700"/>
              <p:cNvSpPr/>
              <p:nvPr userDrawn="1"/>
            </p:nvSpPr>
            <p:spPr bwMode="auto">
              <a:xfrm>
                <a:off x="6663518" y="2618745"/>
                <a:ext cx="585007" cy="991625"/>
              </a:xfrm>
              <a:custGeom>
                <a:avLst/>
                <a:gdLst>
                  <a:gd name="T0" fmla="*/ 669 w 669"/>
                  <a:gd name="T1" fmla="*/ 1134 h 1134"/>
                  <a:gd name="T2" fmla="*/ 591 w 669"/>
                  <a:gd name="T3" fmla="*/ 550 h 1134"/>
                  <a:gd name="T4" fmla="*/ 0 w 669"/>
                  <a:gd name="T5" fmla="*/ 0 h 1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69" h="1134">
                    <a:moveTo>
                      <a:pt x="669" y="1134"/>
                    </a:moveTo>
                    <a:lnTo>
                      <a:pt x="591" y="5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" name="Freeform 701"/>
              <p:cNvSpPr/>
              <p:nvPr userDrawn="1"/>
            </p:nvSpPr>
            <p:spPr bwMode="auto">
              <a:xfrm>
                <a:off x="5547720" y="3610371"/>
                <a:ext cx="1700805" cy="1194497"/>
              </a:xfrm>
              <a:custGeom>
                <a:avLst/>
                <a:gdLst>
                  <a:gd name="T0" fmla="*/ 0 w 1945"/>
                  <a:gd name="T1" fmla="*/ 1276 h 1366"/>
                  <a:gd name="T2" fmla="*/ 830 w 1945"/>
                  <a:gd name="T3" fmla="*/ 1366 h 1366"/>
                  <a:gd name="T4" fmla="*/ 1305 w 1945"/>
                  <a:gd name="T5" fmla="*/ 1162 h 1366"/>
                  <a:gd name="T6" fmla="*/ 1804 w 1945"/>
                  <a:gd name="T7" fmla="*/ 737 h 1366"/>
                  <a:gd name="T8" fmla="*/ 1945 w 1945"/>
                  <a:gd name="T9" fmla="*/ 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45" h="1366">
                    <a:moveTo>
                      <a:pt x="0" y="1276"/>
                    </a:moveTo>
                    <a:lnTo>
                      <a:pt x="830" y="1366"/>
                    </a:lnTo>
                    <a:lnTo>
                      <a:pt x="1305" y="1162"/>
                    </a:lnTo>
                    <a:lnTo>
                      <a:pt x="1804" y="737"/>
                    </a:lnTo>
                    <a:lnTo>
                      <a:pt x="1945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" name="Line 702"/>
              <p:cNvSpPr>
                <a:spLocks noChangeShapeType="1"/>
              </p:cNvSpPr>
              <p:nvPr userDrawn="1"/>
            </p:nvSpPr>
            <p:spPr bwMode="auto">
              <a:xfrm>
                <a:off x="5035293" y="4072080"/>
                <a:ext cx="512427" cy="65408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8" name="Freeform 703"/>
              <p:cNvSpPr/>
              <p:nvPr userDrawn="1"/>
            </p:nvSpPr>
            <p:spPr bwMode="auto">
              <a:xfrm>
                <a:off x="4943475" y="3120626"/>
                <a:ext cx="91819" cy="951455"/>
              </a:xfrm>
              <a:custGeom>
                <a:avLst/>
                <a:gdLst>
                  <a:gd name="T0" fmla="*/ 609 w 609"/>
                  <a:gd name="T1" fmla="*/ 0 h 1611"/>
                  <a:gd name="T2" fmla="*/ 592 w 609"/>
                  <a:gd name="T3" fmla="*/ 5 h 1611"/>
                  <a:gd name="T4" fmla="*/ 313 w 609"/>
                  <a:gd name="T5" fmla="*/ 392 h 1611"/>
                  <a:gd name="T6" fmla="*/ 52 w 609"/>
                  <a:gd name="T7" fmla="*/ 523 h 1611"/>
                  <a:gd name="T8" fmla="*/ 0 w 609"/>
                  <a:gd name="T9" fmla="*/ 1132 h 1611"/>
                  <a:gd name="T10" fmla="*/ 105 w 609"/>
                  <a:gd name="T11" fmla="*/ 1611 h 1611"/>
                  <a:gd name="connsiteX0" fmla="*/ 10000 w 10018"/>
                  <a:gd name="connsiteY0" fmla="*/ 0 h 10000"/>
                  <a:gd name="connsiteX1" fmla="*/ 10018 w 10018"/>
                  <a:gd name="connsiteY1" fmla="*/ 1358 h 10000"/>
                  <a:gd name="connsiteX2" fmla="*/ 5140 w 10018"/>
                  <a:gd name="connsiteY2" fmla="*/ 2433 h 10000"/>
                  <a:gd name="connsiteX3" fmla="*/ 854 w 10018"/>
                  <a:gd name="connsiteY3" fmla="*/ 3246 h 10000"/>
                  <a:gd name="connsiteX4" fmla="*/ 0 w 10018"/>
                  <a:gd name="connsiteY4" fmla="*/ 7027 h 10000"/>
                  <a:gd name="connsiteX5" fmla="*/ 1724 w 10018"/>
                  <a:gd name="connsiteY5" fmla="*/ 10000 h 10000"/>
                  <a:gd name="connsiteX0-1" fmla="*/ 12868 w 12868"/>
                  <a:gd name="connsiteY0-2" fmla="*/ 0 h 9028"/>
                  <a:gd name="connsiteX1-3" fmla="*/ 10018 w 12868"/>
                  <a:gd name="connsiteY1-4" fmla="*/ 386 h 9028"/>
                  <a:gd name="connsiteX2-5" fmla="*/ 5140 w 12868"/>
                  <a:gd name="connsiteY2-6" fmla="*/ 1461 h 9028"/>
                  <a:gd name="connsiteX3-7" fmla="*/ 854 w 12868"/>
                  <a:gd name="connsiteY3-8" fmla="*/ 2274 h 9028"/>
                  <a:gd name="connsiteX4-9" fmla="*/ 0 w 12868"/>
                  <a:gd name="connsiteY4-10" fmla="*/ 6055 h 9028"/>
                  <a:gd name="connsiteX5-11" fmla="*/ 1724 w 12868"/>
                  <a:gd name="connsiteY5-12" fmla="*/ 9028 h 9028"/>
                  <a:gd name="connsiteX0-13" fmla="*/ 7785 w 7785"/>
                  <a:gd name="connsiteY0-14" fmla="*/ 0 h 9572"/>
                  <a:gd name="connsiteX1-15" fmla="*/ 3994 w 7785"/>
                  <a:gd name="connsiteY1-16" fmla="*/ 1190 h 9572"/>
                  <a:gd name="connsiteX2-17" fmla="*/ 664 w 7785"/>
                  <a:gd name="connsiteY2-18" fmla="*/ 2091 h 9572"/>
                  <a:gd name="connsiteX3-19" fmla="*/ 0 w 7785"/>
                  <a:gd name="connsiteY3-20" fmla="*/ 6279 h 9572"/>
                  <a:gd name="connsiteX4-21" fmla="*/ 1340 w 7785"/>
                  <a:gd name="connsiteY4-22" fmla="*/ 9572 h 9572"/>
                  <a:gd name="connsiteX0-23" fmla="*/ 5130 w 5130"/>
                  <a:gd name="connsiteY0-24" fmla="*/ 0 h 8757"/>
                  <a:gd name="connsiteX1-25" fmla="*/ 853 w 5130"/>
                  <a:gd name="connsiteY1-26" fmla="*/ 941 h 8757"/>
                  <a:gd name="connsiteX2-27" fmla="*/ 0 w 5130"/>
                  <a:gd name="connsiteY2-28" fmla="*/ 5317 h 8757"/>
                  <a:gd name="connsiteX3-29" fmla="*/ 1721 w 5130"/>
                  <a:gd name="connsiteY3-30" fmla="*/ 8757 h 8757"/>
                  <a:gd name="connsiteX0-31" fmla="*/ 1663 w 3355"/>
                  <a:gd name="connsiteY0-32" fmla="*/ 0 h 8925"/>
                  <a:gd name="connsiteX1-33" fmla="*/ 0 w 3355"/>
                  <a:gd name="connsiteY1-34" fmla="*/ 4997 h 8925"/>
                  <a:gd name="connsiteX2-35" fmla="*/ 3355 w 3355"/>
                  <a:gd name="connsiteY2-36" fmla="*/ 8925 h 89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3355" h="8925">
                    <a:moveTo>
                      <a:pt x="1663" y="0"/>
                    </a:moveTo>
                    <a:lnTo>
                      <a:pt x="0" y="4997"/>
                    </a:lnTo>
                    <a:lnTo>
                      <a:pt x="3355" y="892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" name="Line 704"/>
              <p:cNvSpPr>
                <a:spLocks noChangeShapeType="1"/>
              </p:cNvSpPr>
              <p:nvPr userDrawn="1"/>
            </p:nvSpPr>
            <p:spPr bwMode="auto">
              <a:xfrm flipH="1">
                <a:off x="5476016" y="2471838"/>
                <a:ext cx="564894" cy="19150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0" name="Freeform 705"/>
              <p:cNvSpPr/>
              <p:nvPr userDrawn="1"/>
            </p:nvSpPr>
            <p:spPr bwMode="auto">
              <a:xfrm>
                <a:off x="5476839" y="2602150"/>
                <a:ext cx="1189611" cy="66406"/>
              </a:xfrm>
              <a:custGeom>
                <a:avLst/>
                <a:gdLst>
                  <a:gd name="T0" fmla="*/ 0 w 1375"/>
                  <a:gd name="T1" fmla="*/ 69 h 119"/>
                  <a:gd name="T2" fmla="*/ 0 w 1375"/>
                  <a:gd name="T3" fmla="*/ 69 h 119"/>
                  <a:gd name="T4" fmla="*/ 681 w 1375"/>
                  <a:gd name="T5" fmla="*/ 0 h 119"/>
                  <a:gd name="T6" fmla="*/ 681 w 1375"/>
                  <a:gd name="T7" fmla="*/ 0 h 119"/>
                  <a:gd name="T8" fmla="*/ 1375 w 1375"/>
                  <a:gd name="T9" fmla="*/ 13 h 119"/>
                  <a:gd name="T10" fmla="*/ 1279 w 1375"/>
                  <a:gd name="T11" fmla="*/ 119 h 119"/>
                  <a:gd name="connsiteX0" fmla="*/ 0 w 10000"/>
                  <a:gd name="connsiteY0" fmla="*/ 5798 h 12759"/>
                  <a:gd name="connsiteX1" fmla="*/ 0 w 10000"/>
                  <a:gd name="connsiteY1" fmla="*/ 5798 h 12759"/>
                  <a:gd name="connsiteX2" fmla="*/ 4953 w 10000"/>
                  <a:gd name="connsiteY2" fmla="*/ 0 h 12759"/>
                  <a:gd name="connsiteX3" fmla="*/ 4953 w 10000"/>
                  <a:gd name="connsiteY3" fmla="*/ 0 h 12759"/>
                  <a:gd name="connsiteX4" fmla="*/ 10000 w 10000"/>
                  <a:gd name="connsiteY4" fmla="*/ 1092 h 12759"/>
                  <a:gd name="connsiteX5" fmla="*/ 9413 w 10000"/>
                  <a:gd name="connsiteY5" fmla="*/ 12759 h 12759"/>
                  <a:gd name="connsiteX0-1" fmla="*/ 0 w 10000"/>
                  <a:gd name="connsiteY0-2" fmla="*/ 5798 h 5798"/>
                  <a:gd name="connsiteX1-3" fmla="*/ 0 w 10000"/>
                  <a:gd name="connsiteY1-4" fmla="*/ 5798 h 5798"/>
                  <a:gd name="connsiteX2-5" fmla="*/ 4953 w 10000"/>
                  <a:gd name="connsiteY2-6" fmla="*/ 0 h 5798"/>
                  <a:gd name="connsiteX3-7" fmla="*/ 4953 w 10000"/>
                  <a:gd name="connsiteY3-8" fmla="*/ 0 h 5798"/>
                  <a:gd name="connsiteX4-9" fmla="*/ 10000 w 10000"/>
                  <a:gd name="connsiteY4-10" fmla="*/ 1092 h 579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0000" h="5798">
                    <a:moveTo>
                      <a:pt x="0" y="5798"/>
                    </a:moveTo>
                    <a:lnTo>
                      <a:pt x="0" y="5798"/>
                    </a:lnTo>
                    <a:lnTo>
                      <a:pt x="4953" y="0"/>
                    </a:lnTo>
                    <a:lnTo>
                      <a:pt x="4953" y="0"/>
                    </a:lnTo>
                    <a:lnTo>
                      <a:pt x="10000" y="1092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Freeform 706"/>
              <p:cNvSpPr/>
              <p:nvPr userDrawn="1"/>
            </p:nvSpPr>
            <p:spPr bwMode="auto">
              <a:xfrm>
                <a:off x="5392068" y="3704811"/>
                <a:ext cx="155652" cy="1021357"/>
              </a:xfrm>
              <a:custGeom>
                <a:avLst/>
                <a:gdLst>
                  <a:gd name="T0" fmla="*/ 0 w 178"/>
                  <a:gd name="T1" fmla="*/ 0 h 1168"/>
                  <a:gd name="T2" fmla="*/ 144 w 178"/>
                  <a:gd name="T3" fmla="*/ 792 h 1168"/>
                  <a:gd name="T4" fmla="*/ 178 w 178"/>
                  <a:gd name="T5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" h="1168">
                    <a:moveTo>
                      <a:pt x="0" y="0"/>
                    </a:moveTo>
                    <a:lnTo>
                      <a:pt x="144" y="792"/>
                    </a:lnTo>
                    <a:lnTo>
                      <a:pt x="178" y="1168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Freeform 707"/>
              <p:cNvSpPr/>
              <p:nvPr userDrawn="1"/>
            </p:nvSpPr>
            <p:spPr bwMode="auto">
              <a:xfrm>
                <a:off x="5392068" y="2667715"/>
                <a:ext cx="115427" cy="1037097"/>
              </a:xfrm>
              <a:custGeom>
                <a:avLst/>
                <a:gdLst>
                  <a:gd name="T0" fmla="*/ 79 w 132"/>
                  <a:gd name="T1" fmla="*/ 0 h 1186"/>
                  <a:gd name="T2" fmla="*/ 132 w 132"/>
                  <a:gd name="T3" fmla="*/ 368 h 1186"/>
                  <a:gd name="T4" fmla="*/ 0 w 132"/>
                  <a:gd name="T5" fmla="*/ 118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1186">
                    <a:moveTo>
                      <a:pt x="79" y="0"/>
                    </a:moveTo>
                    <a:lnTo>
                      <a:pt x="132" y="368"/>
                    </a:lnTo>
                    <a:lnTo>
                      <a:pt x="0" y="118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Freeform 708"/>
              <p:cNvSpPr/>
              <p:nvPr userDrawn="1"/>
            </p:nvSpPr>
            <p:spPr bwMode="auto">
              <a:xfrm>
                <a:off x="6011178" y="4143784"/>
                <a:ext cx="262346" cy="661084"/>
              </a:xfrm>
              <a:custGeom>
                <a:avLst/>
                <a:gdLst>
                  <a:gd name="T0" fmla="*/ 0 w 398"/>
                  <a:gd name="T1" fmla="*/ 0 h 756"/>
                  <a:gd name="T2" fmla="*/ 219 w 398"/>
                  <a:gd name="T3" fmla="*/ 591 h 756"/>
                  <a:gd name="T4" fmla="*/ 300 w 398"/>
                  <a:gd name="T5" fmla="*/ 756 h 756"/>
                  <a:gd name="T6" fmla="*/ 398 w 398"/>
                  <a:gd name="T7" fmla="*/ 595 h 756"/>
                  <a:gd name="connsiteX0" fmla="*/ 0 w 13102"/>
                  <a:gd name="connsiteY0" fmla="*/ 0 h 10000"/>
                  <a:gd name="connsiteX1" fmla="*/ 5503 w 13102"/>
                  <a:gd name="connsiteY1" fmla="*/ 7817 h 10000"/>
                  <a:gd name="connsiteX2" fmla="*/ 7538 w 13102"/>
                  <a:gd name="connsiteY2" fmla="*/ 10000 h 10000"/>
                  <a:gd name="connsiteX3" fmla="*/ 13102 w 13102"/>
                  <a:gd name="connsiteY3" fmla="*/ 9384 h 10000"/>
                  <a:gd name="connsiteX0-1" fmla="*/ 0 w 7538"/>
                  <a:gd name="connsiteY0-2" fmla="*/ 0 h 10000"/>
                  <a:gd name="connsiteX1-3" fmla="*/ 5503 w 7538"/>
                  <a:gd name="connsiteY1-4" fmla="*/ 7817 h 10000"/>
                  <a:gd name="connsiteX2-5" fmla="*/ 7538 w 7538"/>
                  <a:gd name="connsiteY2-6" fmla="*/ 10000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7538" h="10000">
                    <a:moveTo>
                      <a:pt x="0" y="0"/>
                    </a:moveTo>
                    <a:lnTo>
                      <a:pt x="5503" y="7817"/>
                    </a:lnTo>
                    <a:lnTo>
                      <a:pt x="7538" y="1000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Freeform 709"/>
              <p:cNvSpPr/>
              <p:nvPr userDrawn="1"/>
            </p:nvSpPr>
            <p:spPr bwMode="auto">
              <a:xfrm>
                <a:off x="6011179" y="2607378"/>
                <a:ext cx="288568" cy="1536408"/>
              </a:xfrm>
              <a:custGeom>
                <a:avLst/>
                <a:gdLst>
                  <a:gd name="T0" fmla="*/ 52 w 330"/>
                  <a:gd name="T1" fmla="*/ 0 h 1757"/>
                  <a:gd name="T2" fmla="*/ 330 w 330"/>
                  <a:gd name="T3" fmla="*/ 664 h 1757"/>
                  <a:gd name="T4" fmla="*/ 0 w 330"/>
                  <a:gd name="T5" fmla="*/ 1757 h 1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0" h="1756">
                    <a:moveTo>
                      <a:pt x="52" y="0"/>
                    </a:moveTo>
                    <a:lnTo>
                      <a:pt x="330" y="664"/>
                    </a:lnTo>
                    <a:lnTo>
                      <a:pt x="0" y="175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Line 710"/>
              <p:cNvSpPr>
                <a:spLocks noChangeShapeType="1"/>
              </p:cNvSpPr>
              <p:nvPr userDrawn="1"/>
            </p:nvSpPr>
            <p:spPr bwMode="auto">
              <a:xfrm>
                <a:off x="6040910" y="2471838"/>
                <a:ext cx="15740" cy="13554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6" name="Line 711"/>
              <p:cNvSpPr>
                <a:spLocks noChangeShapeType="1"/>
              </p:cNvSpPr>
              <p:nvPr userDrawn="1"/>
            </p:nvSpPr>
            <p:spPr bwMode="auto">
              <a:xfrm flipH="1">
                <a:off x="4988947" y="2662397"/>
                <a:ext cx="481831" cy="45828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7" name="Line 712"/>
              <p:cNvSpPr>
                <a:spLocks noChangeShapeType="1"/>
              </p:cNvSpPr>
              <p:nvPr userDrawn="1"/>
            </p:nvSpPr>
            <p:spPr bwMode="auto">
              <a:xfrm flipH="1" flipV="1">
                <a:off x="7112111" y="3548285"/>
                <a:ext cx="136414" cy="6208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8" name="Line 713"/>
              <p:cNvSpPr>
                <a:spLocks noChangeShapeType="1"/>
              </p:cNvSpPr>
              <p:nvPr userDrawn="1"/>
            </p:nvSpPr>
            <p:spPr bwMode="auto">
              <a:xfrm flipH="1" flipV="1">
                <a:off x="6657687" y="2619538"/>
                <a:ext cx="155361" cy="40407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19" name="Line 714"/>
              <p:cNvSpPr>
                <a:spLocks noChangeShapeType="1"/>
              </p:cNvSpPr>
              <p:nvPr userDrawn="1"/>
            </p:nvSpPr>
            <p:spPr bwMode="auto">
              <a:xfrm flipH="1" flipV="1">
                <a:off x="6813049" y="3023616"/>
                <a:ext cx="299062" cy="52467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0" name="Line 715"/>
              <p:cNvSpPr>
                <a:spLocks noChangeShapeType="1"/>
              </p:cNvSpPr>
              <p:nvPr userDrawn="1"/>
            </p:nvSpPr>
            <p:spPr bwMode="auto">
              <a:xfrm flipH="1" flipV="1">
                <a:off x="7112111" y="3548285"/>
                <a:ext cx="13116" cy="706554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1" name="Freeform 716"/>
              <p:cNvSpPr/>
              <p:nvPr userDrawn="1"/>
            </p:nvSpPr>
            <p:spPr bwMode="auto">
              <a:xfrm>
                <a:off x="6011179" y="4143785"/>
                <a:ext cx="1114049" cy="210743"/>
              </a:xfrm>
              <a:custGeom>
                <a:avLst/>
                <a:gdLst>
                  <a:gd name="T0" fmla="*/ 0 w 1274"/>
                  <a:gd name="T1" fmla="*/ 0 h 241"/>
                  <a:gd name="T2" fmla="*/ 909 w 1274"/>
                  <a:gd name="T3" fmla="*/ 241 h 241"/>
                  <a:gd name="T4" fmla="*/ 1274 w 1274"/>
                  <a:gd name="T5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4" h="241">
                    <a:moveTo>
                      <a:pt x="0" y="0"/>
                    </a:moveTo>
                    <a:lnTo>
                      <a:pt x="909" y="241"/>
                    </a:lnTo>
                    <a:lnTo>
                      <a:pt x="1274" y="127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Line 717"/>
              <p:cNvSpPr>
                <a:spLocks noChangeShapeType="1"/>
              </p:cNvSpPr>
              <p:nvPr userDrawn="1"/>
            </p:nvSpPr>
            <p:spPr bwMode="auto">
              <a:xfrm>
                <a:off x="5392068" y="3704811"/>
                <a:ext cx="619110" cy="438974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3" name="Line 718"/>
              <p:cNvSpPr>
                <a:spLocks noChangeShapeType="1"/>
              </p:cNvSpPr>
              <p:nvPr userDrawn="1"/>
            </p:nvSpPr>
            <p:spPr bwMode="auto">
              <a:xfrm>
                <a:off x="4988947" y="3120679"/>
                <a:ext cx="403121" cy="584132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4" name="Line 719"/>
              <p:cNvSpPr>
                <a:spLocks noChangeShapeType="1"/>
              </p:cNvSpPr>
              <p:nvPr userDrawn="1"/>
            </p:nvSpPr>
            <p:spPr bwMode="auto">
              <a:xfrm flipH="1">
                <a:off x="4988947" y="2989512"/>
                <a:ext cx="518549" cy="131167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5" name="Line 720"/>
              <p:cNvSpPr>
                <a:spLocks noChangeShapeType="1"/>
              </p:cNvSpPr>
              <p:nvPr userDrawn="1"/>
            </p:nvSpPr>
            <p:spPr bwMode="auto">
              <a:xfrm flipH="1">
                <a:off x="5507496" y="2607378"/>
                <a:ext cx="549154" cy="38213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6" name="Line 721"/>
              <p:cNvSpPr>
                <a:spLocks noChangeShapeType="1"/>
              </p:cNvSpPr>
              <p:nvPr userDrawn="1"/>
            </p:nvSpPr>
            <p:spPr bwMode="auto">
              <a:xfrm flipH="1" flipV="1">
                <a:off x="6056650" y="2607378"/>
                <a:ext cx="756399" cy="416238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27" name="Freeform 722"/>
              <p:cNvSpPr/>
              <p:nvPr userDrawn="1"/>
            </p:nvSpPr>
            <p:spPr bwMode="auto">
              <a:xfrm>
                <a:off x="6813049" y="3023616"/>
                <a:ext cx="367269" cy="511553"/>
              </a:xfrm>
              <a:custGeom>
                <a:avLst/>
                <a:gdLst>
                  <a:gd name="T0" fmla="*/ 344 w 420"/>
                  <a:gd name="T1" fmla="*/ 585 h 585"/>
                  <a:gd name="T2" fmla="*/ 420 w 420"/>
                  <a:gd name="T3" fmla="*/ 87 h 585"/>
                  <a:gd name="T4" fmla="*/ 0 w 420"/>
                  <a:gd name="T5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0" h="585">
                    <a:moveTo>
                      <a:pt x="344" y="585"/>
                    </a:moveTo>
                    <a:lnTo>
                      <a:pt x="420" y="8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Freeform 723"/>
              <p:cNvSpPr/>
              <p:nvPr userDrawn="1"/>
            </p:nvSpPr>
            <p:spPr bwMode="auto">
              <a:xfrm>
                <a:off x="6799058" y="3023616"/>
                <a:ext cx="314802" cy="1330912"/>
              </a:xfrm>
              <a:custGeom>
                <a:avLst/>
                <a:gdLst>
                  <a:gd name="T0" fmla="*/ 16 w 360"/>
                  <a:gd name="T1" fmla="*/ 0 h 1522"/>
                  <a:gd name="T2" fmla="*/ 0 w 360"/>
                  <a:gd name="T3" fmla="*/ 729 h 1522"/>
                  <a:gd name="T4" fmla="*/ 8 w 360"/>
                  <a:gd name="T5" fmla="*/ 1522 h 1522"/>
                  <a:gd name="T6" fmla="*/ 358 w 360"/>
                  <a:gd name="T7" fmla="*/ 600 h 1522"/>
                  <a:gd name="T8" fmla="*/ 360 w 360"/>
                  <a:gd name="T9" fmla="*/ 585 h 1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0" h="1522">
                    <a:moveTo>
                      <a:pt x="16" y="0"/>
                    </a:moveTo>
                    <a:lnTo>
                      <a:pt x="0" y="729"/>
                    </a:lnTo>
                    <a:lnTo>
                      <a:pt x="8" y="1522"/>
                    </a:lnTo>
                    <a:lnTo>
                      <a:pt x="358" y="600"/>
                    </a:lnTo>
                    <a:lnTo>
                      <a:pt x="360" y="585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Line 724"/>
              <p:cNvSpPr>
                <a:spLocks noChangeShapeType="1"/>
              </p:cNvSpPr>
              <p:nvPr userDrawn="1"/>
            </p:nvSpPr>
            <p:spPr bwMode="auto">
              <a:xfrm flipV="1">
                <a:off x="6299747" y="3023616"/>
                <a:ext cx="513302" cy="16439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0" name="Line 725"/>
              <p:cNvSpPr>
                <a:spLocks noChangeShapeType="1"/>
              </p:cNvSpPr>
              <p:nvPr userDrawn="1"/>
            </p:nvSpPr>
            <p:spPr bwMode="auto">
              <a:xfrm flipV="1">
                <a:off x="5392068" y="3188012"/>
                <a:ext cx="907679" cy="523795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1" name="Freeform 726"/>
              <p:cNvSpPr/>
              <p:nvPr userDrawn="1"/>
            </p:nvSpPr>
            <p:spPr bwMode="auto">
              <a:xfrm>
                <a:off x="5035293" y="3711807"/>
                <a:ext cx="482696" cy="685568"/>
              </a:xfrm>
              <a:custGeom>
                <a:avLst/>
                <a:gdLst>
                  <a:gd name="T0" fmla="*/ 552 w 552"/>
                  <a:gd name="T1" fmla="*/ 784 h 784"/>
                  <a:gd name="T2" fmla="*/ 0 w 552"/>
                  <a:gd name="T3" fmla="*/ 412 h 784"/>
                  <a:gd name="T4" fmla="*/ 408 w 552"/>
                  <a:gd name="T5" fmla="*/ 0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2" h="784">
                    <a:moveTo>
                      <a:pt x="552" y="784"/>
                    </a:moveTo>
                    <a:lnTo>
                      <a:pt x="0" y="412"/>
                    </a:lnTo>
                    <a:lnTo>
                      <a:pt x="408" y="0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Line 728"/>
              <p:cNvSpPr>
                <a:spLocks noChangeShapeType="1"/>
              </p:cNvSpPr>
              <p:nvPr userDrawn="1"/>
            </p:nvSpPr>
            <p:spPr bwMode="auto">
              <a:xfrm flipH="1">
                <a:off x="5517989" y="4143785"/>
                <a:ext cx="493190" cy="25359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3" name="Freeform 729"/>
              <p:cNvSpPr/>
              <p:nvPr userDrawn="1"/>
            </p:nvSpPr>
            <p:spPr bwMode="auto">
              <a:xfrm>
                <a:off x="6011179" y="3548285"/>
                <a:ext cx="1100932" cy="595500"/>
              </a:xfrm>
              <a:custGeom>
                <a:avLst/>
                <a:gdLst>
                  <a:gd name="T0" fmla="*/ 1259 w 1259"/>
                  <a:gd name="T1" fmla="*/ 0 h 681"/>
                  <a:gd name="T2" fmla="*/ 902 w 1259"/>
                  <a:gd name="T3" fmla="*/ 140 h 681"/>
                  <a:gd name="T4" fmla="*/ 0 w 1259"/>
                  <a:gd name="T5" fmla="*/ 68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59" h="681">
                    <a:moveTo>
                      <a:pt x="1259" y="0"/>
                    </a:moveTo>
                    <a:lnTo>
                      <a:pt x="902" y="140"/>
                    </a:lnTo>
                    <a:lnTo>
                      <a:pt x="0" y="681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" name="Freeform 730"/>
              <p:cNvSpPr/>
              <p:nvPr userDrawn="1"/>
            </p:nvSpPr>
            <p:spPr bwMode="auto">
              <a:xfrm>
                <a:off x="5556465" y="4627355"/>
                <a:ext cx="1125417" cy="101436"/>
              </a:xfrm>
              <a:custGeom>
                <a:avLst/>
                <a:gdLst>
                  <a:gd name="T0" fmla="*/ 1287 w 1287"/>
                  <a:gd name="T1" fmla="*/ 0 h 116"/>
                  <a:gd name="T2" fmla="*/ 739 w 1287"/>
                  <a:gd name="T3" fmla="*/ 38 h 116"/>
                  <a:gd name="T4" fmla="*/ 0 w 1287"/>
                  <a:gd name="T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87" h="115">
                    <a:moveTo>
                      <a:pt x="1287" y="0"/>
                    </a:moveTo>
                    <a:lnTo>
                      <a:pt x="739" y="3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" name="Freeform 731"/>
              <p:cNvSpPr/>
              <p:nvPr userDrawn="1"/>
            </p:nvSpPr>
            <p:spPr bwMode="auto">
              <a:xfrm>
                <a:off x="5517989" y="4354526"/>
                <a:ext cx="1288064" cy="306057"/>
              </a:xfrm>
              <a:custGeom>
                <a:avLst/>
                <a:gdLst>
                  <a:gd name="T0" fmla="*/ 0 w 1473"/>
                  <a:gd name="T1" fmla="*/ 49 h 350"/>
                  <a:gd name="T2" fmla="*/ 783 w 1473"/>
                  <a:gd name="T3" fmla="*/ 350 h 350"/>
                  <a:gd name="T4" fmla="*/ 1473 w 1473"/>
                  <a:gd name="T5" fmla="*/ 0 h 350"/>
                  <a:gd name="T6" fmla="*/ 1348 w 1473"/>
                  <a:gd name="T7" fmla="*/ 303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3" h="350">
                    <a:moveTo>
                      <a:pt x="0" y="49"/>
                    </a:moveTo>
                    <a:lnTo>
                      <a:pt x="783" y="350"/>
                    </a:lnTo>
                    <a:lnTo>
                      <a:pt x="1473" y="0"/>
                    </a:lnTo>
                    <a:lnTo>
                      <a:pt x="1348" y="303"/>
                    </a:lnTo>
                  </a:path>
                </a:pathLst>
              </a:cu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" name="Line 732"/>
              <p:cNvSpPr>
                <a:spLocks noChangeShapeType="1"/>
              </p:cNvSpPr>
              <p:nvPr userDrawn="1"/>
            </p:nvSpPr>
            <p:spPr bwMode="auto">
              <a:xfrm>
                <a:off x="6299747" y="3188012"/>
                <a:ext cx="500185" cy="482696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  <p:sp>
            <p:nvSpPr>
              <p:cNvPr id="37" name="Line 733"/>
              <p:cNvSpPr>
                <a:spLocks noChangeShapeType="1"/>
              </p:cNvSpPr>
              <p:nvPr userDrawn="1"/>
            </p:nvSpPr>
            <p:spPr bwMode="auto">
              <a:xfrm>
                <a:off x="5507496" y="2989512"/>
                <a:ext cx="792251" cy="198500"/>
              </a:xfrm>
              <a:prstGeom prst="line">
                <a:avLst/>
              </a:prstGeom>
              <a:noFill/>
              <a:ln w="0">
                <a:solidFill>
                  <a:schemeClr val="bg1">
                    <a:lumMod val="75000"/>
                    <a:alpha val="50000"/>
                  </a:schemeClr>
                </a:solidFill>
                <a:prstDash val="solid"/>
                <a:round/>
                <a:headEnd type="oval" w="sm" len="sm"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/>
              </a:p>
            </p:txBody>
          </p:sp>
        </p:grpSp>
        <p:sp>
          <p:nvSpPr>
            <p:cNvPr id="38" name="TextBox 128"/>
            <p:cNvSpPr txBox="1"/>
            <p:nvPr/>
          </p:nvSpPr>
          <p:spPr>
            <a:xfrm>
              <a:off x="4973999" y="3198958"/>
              <a:ext cx="2243259" cy="83942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50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105000"/>
              </a:pPr>
              <a:r>
                <a:rPr lang="zh-CN" altLang="en-US" sz="32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理论要点</a:t>
              </a:r>
              <a:endPara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6" name="矩形 85"/>
          <p:cNvSpPr>
            <a:spLocks noChangeArrowheads="1"/>
          </p:cNvSpPr>
          <p:nvPr/>
        </p:nvSpPr>
        <p:spPr bwMode="auto">
          <a:xfrm>
            <a:off x="898525" y="64135"/>
            <a:ext cx="5371465" cy="615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lstStyle/>
          <a:p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价层电子对互斥理论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156845" y="1484630"/>
            <a:ext cx="488442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/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 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一个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AB</a:t>
            </a:r>
            <a:r>
              <a:rPr lang="en-US" altLang="zh-CN" sz="24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型共价分子或离子，中心原子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周围所配置的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原子（配位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端位原子）的立体构型，主要决定于中心原子的价层电子对间的相互排斥作用。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7152005" y="2670175"/>
            <a:ext cx="503936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/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中心原子周围的价层电子对按尽可能互相远离的位置排布，使彼此间的排斥力最小，能量最低，物质最稳定。</a:t>
            </a:r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2673985" y="4514850"/>
            <a:ext cx="90030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中心原子上的价层电子对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=σ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键电子对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中心原子上的孤对电子。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2367915" y="4997450"/>
            <a:ext cx="779335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357505" eaLnBrk="0" hangingPunct="0"/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注意：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π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键电子对对分子的立体构型无影响，不考虑。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2" grpId="0"/>
      <p:bldP spid="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2dui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1040" y="3532505"/>
            <a:ext cx="1524000" cy="730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3" name="Picture 4" descr="3dui cop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970" y="3246120"/>
            <a:ext cx="1490663" cy="1411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5" descr="4dui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570" y="3234690"/>
            <a:ext cx="146685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6" descr="5dui cop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990" y="3234690"/>
            <a:ext cx="1381125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7" descr="6dui cop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3123" y="3229293"/>
            <a:ext cx="1382712" cy="167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7" name="Rectangle 8"/>
          <p:cNvSpPr/>
          <p:nvPr/>
        </p:nvSpPr>
        <p:spPr>
          <a:xfrm>
            <a:off x="1075690" y="101600"/>
            <a:ext cx="82937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AB</a:t>
            </a:r>
            <a:r>
              <a:rPr lang="en-US" altLang="zh-CN" sz="2800" b="1" baseline="-25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+mn-ea"/>
              </a:rPr>
              <a:t>的价层电子对在空间的分布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VS</a:t>
            </a:r>
            <a:r>
              <a:rPr lang="en-US" altLang="zh-CN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EPR</a:t>
            </a:r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模型</a:t>
            </a:r>
            <a:r>
              <a:rPr lang="zh-CN" altLang="en-US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</a:t>
            </a: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EPR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</a:t>
            </a:r>
            <a:endParaRPr lang="zh-CN" altLang="en-US" sz="2800">
              <a:solidFill>
                <a:srgbClr val="15F2FA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075690" y="1513840"/>
          <a:ext cx="9994900" cy="16459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12670"/>
                <a:gridCol w="1191895"/>
                <a:gridCol w="1744980"/>
                <a:gridCol w="1531620"/>
                <a:gridCol w="1743710"/>
                <a:gridCol w="1470025"/>
              </a:tblGrid>
              <a:tr h="62992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中心原子价层电子对数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</a:tr>
              <a:tr h="381000">
                <a:tc>
                  <a:txBody>
                    <a:bodyPr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VSEPR模型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499870" y="554355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815715" y="1623060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52085" y="1623060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47840" y="1623060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19770" y="1623060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en-US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24415" y="1640205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59480" y="2356485"/>
            <a:ext cx="13804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直线形</a:t>
            </a:r>
            <a:endParaRPr lang="zh-CN" altLang="en-US" sz="2400" b="1">
              <a:solidFill>
                <a:schemeClr val="tx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770110" y="2448560"/>
            <a:ext cx="13290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八面体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39970" y="2402205"/>
            <a:ext cx="13290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平面三角形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99555" y="2432050"/>
            <a:ext cx="87058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四面体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47990" y="2419985"/>
            <a:ext cx="13290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zh-CN" altLang="en-US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三角双锥体</a:t>
            </a:r>
            <a:endParaRPr lang="zh-CN" altLang="en-US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  <p:bldP spid="11" grpId="0"/>
      <p:bldP spid="6" grpId="0"/>
      <p:bldP spid="12" grpId="0"/>
      <p:bldP spid="7" grpId="0"/>
      <p:bldP spid="13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4"/>
          <p:cNvCxnSpPr/>
          <p:nvPr/>
        </p:nvCxnSpPr>
        <p:spPr>
          <a:xfrm>
            <a:off x="2935605" y="3610610"/>
            <a:ext cx="1466215" cy="1243330"/>
          </a:xfrm>
          <a:prstGeom prst="line">
            <a:avLst/>
          </a:prstGeom>
          <a:noFill/>
          <a:ln w="19050">
            <a:solidFill>
              <a:srgbClr val="54D0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" name="직선 연결선 16"/>
          <p:cNvCxnSpPr/>
          <p:nvPr/>
        </p:nvCxnSpPr>
        <p:spPr>
          <a:xfrm flipH="1">
            <a:off x="5184775" y="4214495"/>
            <a:ext cx="1179830" cy="786130"/>
          </a:xfrm>
          <a:prstGeom prst="line">
            <a:avLst/>
          </a:prstGeom>
          <a:noFill/>
          <a:ln w="19050">
            <a:solidFill>
              <a:srgbClr val="54D0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" name="직선 연결선 17"/>
          <p:cNvCxnSpPr/>
          <p:nvPr/>
        </p:nvCxnSpPr>
        <p:spPr>
          <a:xfrm flipV="1">
            <a:off x="7029450" y="2585085"/>
            <a:ext cx="852170" cy="1221105"/>
          </a:xfrm>
          <a:prstGeom prst="line">
            <a:avLst/>
          </a:prstGeom>
          <a:noFill/>
          <a:ln w="19050">
            <a:solidFill>
              <a:srgbClr val="54D0C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715" y="1151890"/>
            <a:ext cx="7148195" cy="14770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anose="020B0604020202020204" pitchFamily="34" charset="0"/>
                <a:ea typeface="Yoon 윤고딕 550_TT" pitchFamily="18" charset="-127"/>
                <a:cs typeface="Microsoft Sans Serif" panose="020B0604020202020204" pitchFamily="34" charset="0"/>
              </a:defRPr>
            </a:lvl1pPr>
          </a:lstStyle>
          <a:p>
            <a:pPr marL="0" lvl="1" algn="l"/>
            <a:r>
              <a:rPr lang="en-US" altLang="ko-KR" sz="2000" b="1">
                <a:solidFill>
                  <a:srgbClr val="54D0CA"/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     </a:t>
            </a:r>
            <a:r>
              <a:rPr lang="en-US" altLang="ko-KR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01</a:t>
            </a:r>
            <a:endParaRPr lang="en-US" altLang="ko-KR" sz="2000" b="1">
              <a:solidFill>
                <a:srgbClr val="54D0CA"/>
              </a:solidFill>
              <a:latin typeface="微软雅黑" panose="020B0503020204020204" charset="-122"/>
              <a:ea typeface="微软雅黑" panose="020B0503020204020204" charset="-122"/>
              <a:cs typeface="Tahoma" panose="020B0604030504040204" pitchFamily="34" charset="0"/>
            </a:endParaRPr>
          </a:p>
          <a:p>
            <a:pPr marL="0" lvl="1" algn="l"/>
            <a:r>
              <a:rPr lang="en-US" altLang="zh-CN" sz="20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中心原子价层电子对数（分叉数）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endParaRPr lang="en-US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algn="l"/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（中心原子的价电子数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配体特征数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 b="1" u="sng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电荷数）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/2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algn="l"/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176375" y="3099588"/>
            <a:ext cx="769168" cy="769168"/>
            <a:chOff x="3162530" y="3523768"/>
            <a:chExt cx="769168" cy="769168"/>
          </a:xfrm>
        </p:grpSpPr>
        <p:sp>
          <p:nvSpPr>
            <p:cNvPr id="10" name="타원 6"/>
            <p:cNvSpPr/>
            <p:nvPr/>
          </p:nvSpPr>
          <p:spPr>
            <a:xfrm>
              <a:off x="3162530" y="3523768"/>
              <a:ext cx="769168" cy="76916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1" name="Group 35"/>
            <p:cNvGrpSpPr/>
            <p:nvPr/>
          </p:nvGrpSpPr>
          <p:grpSpPr>
            <a:xfrm>
              <a:off x="3353325" y="3687469"/>
              <a:ext cx="387578" cy="441766"/>
              <a:chOff x="4021138" y="1814513"/>
              <a:chExt cx="669925" cy="763588"/>
            </a:xfrm>
            <a:solidFill>
              <a:schemeClr val="bg1"/>
            </a:solidFill>
          </p:grpSpPr>
          <p:sp>
            <p:nvSpPr>
              <p:cNvPr id="12" name="Freeform 36"/>
              <p:cNvSpPr>
                <a:spLocks noEditPoints="1"/>
              </p:cNvSpPr>
              <p:nvPr/>
            </p:nvSpPr>
            <p:spPr bwMode="auto">
              <a:xfrm>
                <a:off x="4140200" y="1938338"/>
                <a:ext cx="431800" cy="639763"/>
              </a:xfrm>
              <a:custGeom>
                <a:avLst/>
                <a:gdLst>
                  <a:gd name="T0" fmla="*/ 96 w 272"/>
                  <a:gd name="T1" fmla="*/ 7 h 403"/>
                  <a:gd name="T2" fmla="*/ 40 w 272"/>
                  <a:gd name="T3" fmla="*/ 40 h 403"/>
                  <a:gd name="T4" fmla="*/ 5 w 272"/>
                  <a:gd name="T5" fmla="*/ 97 h 403"/>
                  <a:gd name="T6" fmla="*/ 1 w 272"/>
                  <a:gd name="T7" fmla="*/ 148 h 403"/>
                  <a:gd name="T8" fmla="*/ 29 w 272"/>
                  <a:gd name="T9" fmla="*/ 232 h 403"/>
                  <a:gd name="T10" fmla="*/ 55 w 272"/>
                  <a:gd name="T11" fmla="*/ 273 h 403"/>
                  <a:gd name="T12" fmla="*/ 63 w 272"/>
                  <a:gd name="T13" fmla="*/ 314 h 403"/>
                  <a:gd name="T14" fmla="*/ 55 w 272"/>
                  <a:gd name="T15" fmla="*/ 329 h 403"/>
                  <a:gd name="T16" fmla="*/ 55 w 272"/>
                  <a:gd name="T17" fmla="*/ 349 h 403"/>
                  <a:gd name="T18" fmla="*/ 55 w 272"/>
                  <a:gd name="T19" fmla="*/ 364 h 403"/>
                  <a:gd name="T20" fmla="*/ 61 w 272"/>
                  <a:gd name="T21" fmla="*/ 384 h 403"/>
                  <a:gd name="T22" fmla="*/ 80 w 272"/>
                  <a:gd name="T23" fmla="*/ 402 h 403"/>
                  <a:gd name="T24" fmla="*/ 189 w 272"/>
                  <a:gd name="T25" fmla="*/ 403 h 403"/>
                  <a:gd name="T26" fmla="*/ 206 w 272"/>
                  <a:gd name="T27" fmla="*/ 387 h 403"/>
                  <a:gd name="T28" fmla="*/ 217 w 272"/>
                  <a:gd name="T29" fmla="*/ 370 h 403"/>
                  <a:gd name="T30" fmla="*/ 217 w 272"/>
                  <a:gd name="T31" fmla="*/ 349 h 403"/>
                  <a:gd name="T32" fmla="*/ 217 w 272"/>
                  <a:gd name="T33" fmla="*/ 334 h 403"/>
                  <a:gd name="T34" fmla="*/ 212 w 272"/>
                  <a:gd name="T35" fmla="*/ 316 h 403"/>
                  <a:gd name="T36" fmla="*/ 214 w 272"/>
                  <a:gd name="T37" fmla="*/ 278 h 403"/>
                  <a:gd name="T38" fmla="*/ 236 w 272"/>
                  <a:gd name="T39" fmla="*/ 243 h 403"/>
                  <a:gd name="T40" fmla="*/ 269 w 272"/>
                  <a:gd name="T41" fmla="*/ 161 h 403"/>
                  <a:gd name="T42" fmla="*/ 270 w 272"/>
                  <a:gd name="T43" fmla="*/ 110 h 403"/>
                  <a:gd name="T44" fmla="*/ 241 w 272"/>
                  <a:gd name="T45" fmla="*/ 50 h 403"/>
                  <a:gd name="T46" fmla="*/ 189 w 272"/>
                  <a:gd name="T47" fmla="*/ 11 h 403"/>
                  <a:gd name="T48" fmla="*/ 136 w 272"/>
                  <a:gd name="T49" fmla="*/ 0 h 403"/>
                  <a:gd name="T50" fmla="*/ 201 w 272"/>
                  <a:gd name="T51" fmla="*/ 367 h 403"/>
                  <a:gd name="T52" fmla="*/ 202 w 272"/>
                  <a:gd name="T53" fmla="*/ 373 h 403"/>
                  <a:gd name="T54" fmla="*/ 192 w 272"/>
                  <a:gd name="T55" fmla="*/ 385 h 403"/>
                  <a:gd name="T56" fmla="*/ 87 w 272"/>
                  <a:gd name="T57" fmla="*/ 389 h 403"/>
                  <a:gd name="T58" fmla="*/ 79 w 272"/>
                  <a:gd name="T59" fmla="*/ 381 h 403"/>
                  <a:gd name="T60" fmla="*/ 69 w 272"/>
                  <a:gd name="T61" fmla="*/ 370 h 403"/>
                  <a:gd name="T62" fmla="*/ 71 w 272"/>
                  <a:gd name="T63" fmla="*/ 353 h 403"/>
                  <a:gd name="T64" fmla="*/ 70 w 272"/>
                  <a:gd name="T65" fmla="*/ 347 h 403"/>
                  <a:gd name="T66" fmla="*/ 70 w 272"/>
                  <a:gd name="T67" fmla="*/ 332 h 403"/>
                  <a:gd name="T68" fmla="*/ 72 w 272"/>
                  <a:gd name="T69" fmla="*/ 324 h 403"/>
                  <a:gd name="T70" fmla="*/ 203 w 272"/>
                  <a:gd name="T71" fmla="*/ 329 h 403"/>
                  <a:gd name="T72" fmla="*/ 203 w 272"/>
                  <a:gd name="T73" fmla="*/ 347 h 403"/>
                  <a:gd name="T74" fmla="*/ 92 w 272"/>
                  <a:gd name="T75" fmla="*/ 196 h 403"/>
                  <a:gd name="T76" fmla="*/ 148 w 272"/>
                  <a:gd name="T77" fmla="*/ 186 h 403"/>
                  <a:gd name="T78" fmla="*/ 109 w 272"/>
                  <a:gd name="T79" fmla="*/ 310 h 403"/>
                  <a:gd name="T80" fmla="*/ 197 w 272"/>
                  <a:gd name="T81" fmla="*/ 285 h 403"/>
                  <a:gd name="T82" fmla="*/ 185 w 272"/>
                  <a:gd name="T83" fmla="*/ 170 h 403"/>
                  <a:gd name="T84" fmla="*/ 148 w 272"/>
                  <a:gd name="T85" fmla="*/ 168 h 403"/>
                  <a:gd name="T86" fmla="*/ 92 w 272"/>
                  <a:gd name="T87" fmla="*/ 178 h 403"/>
                  <a:gd name="T88" fmla="*/ 77 w 272"/>
                  <a:gd name="T89" fmla="*/ 310 h 403"/>
                  <a:gd name="T90" fmla="*/ 68 w 272"/>
                  <a:gd name="T91" fmla="*/ 265 h 403"/>
                  <a:gd name="T92" fmla="*/ 41 w 272"/>
                  <a:gd name="T93" fmla="*/ 225 h 403"/>
                  <a:gd name="T94" fmla="*/ 15 w 272"/>
                  <a:gd name="T95" fmla="*/ 147 h 403"/>
                  <a:gd name="T96" fmla="*/ 19 w 272"/>
                  <a:gd name="T97" fmla="*/ 101 h 403"/>
                  <a:gd name="T98" fmla="*/ 49 w 272"/>
                  <a:gd name="T99" fmla="*/ 51 h 403"/>
                  <a:gd name="T100" fmla="*/ 99 w 272"/>
                  <a:gd name="T101" fmla="*/ 21 h 403"/>
                  <a:gd name="T102" fmla="*/ 149 w 272"/>
                  <a:gd name="T103" fmla="*/ 16 h 403"/>
                  <a:gd name="T104" fmla="*/ 204 w 272"/>
                  <a:gd name="T105" fmla="*/ 36 h 403"/>
                  <a:gd name="T106" fmla="*/ 244 w 272"/>
                  <a:gd name="T107" fmla="*/ 79 h 403"/>
                  <a:gd name="T108" fmla="*/ 258 w 272"/>
                  <a:gd name="T109" fmla="*/ 138 h 403"/>
                  <a:gd name="T110" fmla="*/ 245 w 272"/>
                  <a:gd name="T111" fmla="*/ 194 h 403"/>
                  <a:gd name="T112" fmla="*/ 208 w 272"/>
                  <a:gd name="T113" fmla="*/ 26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2" h="402">
                    <a:moveTo>
                      <a:pt x="136" y="0"/>
                    </a:moveTo>
                    <a:lnTo>
                      <a:pt x="136" y="0"/>
                    </a:lnTo>
                    <a:lnTo>
                      <a:pt x="122" y="2"/>
                    </a:lnTo>
                    <a:lnTo>
                      <a:pt x="109" y="4"/>
                    </a:lnTo>
                    <a:lnTo>
                      <a:pt x="96" y="7"/>
                    </a:lnTo>
                    <a:lnTo>
                      <a:pt x="83" y="11"/>
                    </a:lnTo>
                    <a:lnTo>
                      <a:pt x="71" y="18"/>
                    </a:lnTo>
                    <a:lnTo>
                      <a:pt x="59" y="24"/>
                    </a:lnTo>
                    <a:lnTo>
                      <a:pt x="49" y="32"/>
                    </a:lnTo>
                    <a:lnTo>
                      <a:pt x="40" y="40"/>
                    </a:lnTo>
                    <a:lnTo>
                      <a:pt x="31" y="50"/>
                    </a:lnTo>
                    <a:lnTo>
                      <a:pt x="22" y="61"/>
                    </a:lnTo>
                    <a:lnTo>
                      <a:pt x="16" y="73"/>
                    </a:lnTo>
                    <a:lnTo>
                      <a:pt x="11" y="85"/>
                    </a:lnTo>
                    <a:lnTo>
                      <a:pt x="5" y="97"/>
                    </a:lnTo>
                    <a:lnTo>
                      <a:pt x="2" y="110"/>
                    </a:lnTo>
                    <a:lnTo>
                      <a:pt x="0" y="124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48"/>
                    </a:lnTo>
                    <a:lnTo>
                      <a:pt x="3" y="161"/>
                    </a:lnTo>
                    <a:lnTo>
                      <a:pt x="6" y="178"/>
                    </a:lnTo>
                    <a:lnTo>
                      <a:pt x="13" y="198"/>
                    </a:lnTo>
                    <a:lnTo>
                      <a:pt x="22" y="220"/>
                    </a:lnTo>
                    <a:lnTo>
                      <a:pt x="29" y="232"/>
                    </a:lnTo>
                    <a:lnTo>
                      <a:pt x="35" y="243"/>
                    </a:lnTo>
                    <a:lnTo>
                      <a:pt x="44" y="255"/>
                    </a:lnTo>
                    <a:lnTo>
                      <a:pt x="53" y="268"/>
                    </a:lnTo>
                    <a:lnTo>
                      <a:pt x="53" y="268"/>
                    </a:lnTo>
                    <a:lnTo>
                      <a:pt x="55" y="273"/>
                    </a:lnTo>
                    <a:lnTo>
                      <a:pt x="58" y="277"/>
                    </a:lnTo>
                    <a:lnTo>
                      <a:pt x="60" y="289"/>
                    </a:lnTo>
                    <a:lnTo>
                      <a:pt x="62" y="301"/>
                    </a:lnTo>
                    <a:lnTo>
                      <a:pt x="63" y="314"/>
                    </a:lnTo>
                    <a:lnTo>
                      <a:pt x="63" y="314"/>
                    </a:lnTo>
                    <a:lnTo>
                      <a:pt x="59" y="316"/>
                    </a:lnTo>
                    <a:lnTo>
                      <a:pt x="57" y="319"/>
                    </a:lnTo>
                    <a:lnTo>
                      <a:pt x="55" y="323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34"/>
                    </a:lnTo>
                    <a:lnTo>
                      <a:pt x="58" y="339"/>
                    </a:lnTo>
                    <a:lnTo>
                      <a:pt x="58" y="339"/>
                    </a:lnTo>
                    <a:lnTo>
                      <a:pt x="55" y="344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5"/>
                    </a:lnTo>
                    <a:lnTo>
                      <a:pt x="58" y="360"/>
                    </a:lnTo>
                    <a:lnTo>
                      <a:pt x="58" y="360"/>
                    </a:lnTo>
                    <a:lnTo>
                      <a:pt x="55" y="364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5"/>
                    </a:lnTo>
                    <a:lnTo>
                      <a:pt x="57" y="381"/>
                    </a:lnTo>
                    <a:lnTo>
                      <a:pt x="61" y="384"/>
                    </a:lnTo>
                    <a:lnTo>
                      <a:pt x="66" y="387"/>
                    </a:lnTo>
                    <a:lnTo>
                      <a:pt x="66" y="387"/>
                    </a:lnTo>
                    <a:lnTo>
                      <a:pt x="68" y="394"/>
                    </a:lnTo>
                    <a:lnTo>
                      <a:pt x="73" y="399"/>
                    </a:lnTo>
                    <a:lnTo>
                      <a:pt x="80" y="402"/>
                    </a:lnTo>
                    <a:lnTo>
                      <a:pt x="83" y="403"/>
                    </a:lnTo>
                    <a:lnTo>
                      <a:pt x="87" y="403"/>
                    </a:lnTo>
                    <a:lnTo>
                      <a:pt x="185" y="403"/>
                    </a:lnTo>
                    <a:lnTo>
                      <a:pt x="185" y="403"/>
                    </a:lnTo>
                    <a:lnTo>
                      <a:pt x="189" y="403"/>
                    </a:lnTo>
                    <a:lnTo>
                      <a:pt x="192" y="402"/>
                    </a:lnTo>
                    <a:lnTo>
                      <a:pt x="198" y="399"/>
                    </a:lnTo>
                    <a:lnTo>
                      <a:pt x="204" y="394"/>
                    </a:lnTo>
                    <a:lnTo>
                      <a:pt x="206" y="387"/>
                    </a:lnTo>
                    <a:lnTo>
                      <a:pt x="206" y="387"/>
                    </a:lnTo>
                    <a:lnTo>
                      <a:pt x="210" y="384"/>
                    </a:lnTo>
                    <a:lnTo>
                      <a:pt x="215" y="381"/>
                    </a:lnTo>
                    <a:lnTo>
                      <a:pt x="217" y="375"/>
                    </a:lnTo>
                    <a:lnTo>
                      <a:pt x="217" y="370"/>
                    </a:lnTo>
                    <a:lnTo>
                      <a:pt x="217" y="370"/>
                    </a:lnTo>
                    <a:lnTo>
                      <a:pt x="217" y="364"/>
                    </a:lnTo>
                    <a:lnTo>
                      <a:pt x="214" y="360"/>
                    </a:lnTo>
                    <a:lnTo>
                      <a:pt x="214" y="360"/>
                    </a:lnTo>
                    <a:lnTo>
                      <a:pt x="217" y="355"/>
                    </a:lnTo>
                    <a:lnTo>
                      <a:pt x="217" y="349"/>
                    </a:lnTo>
                    <a:lnTo>
                      <a:pt x="217" y="349"/>
                    </a:lnTo>
                    <a:lnTo>
                      <a:pt x="217" y="344"/>
                    </a:lnTo>
                    <a:lnTo>
                      <a:pt x="214" y="339"/>
                    </a:lnTo>
                    <a:lnTo>
                      <a:pt x="214" y="339"/>
                    </a:lnTo>
                    <a:lnTo>
                      <a:pt x="217" y="334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7" y="323"/>
                    </a:lnTo>
                    <a:lnTo>
                      <a:pt x="215" y="319"/>
                    </a:lnTo>
                    <a:lnTo>
                      <a:pt x="212" y="316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9" y="303"/>
                    </a:lnTo>
                    <a:lnTo>
                      <a:pt x="210" y="290"/>
                    </a:lnTo>
                    <a:lnTo>
                      <a:pt x="214" y="278"/>
                    </a:lnTo>
                    <a:lnTo>
                      <a:pt x="216" y="273"/>
                    </a:lnTo>
                    <a:lnTo>
                      <a:pt x="219" y="268"/>
                    </a:lnTo>
                    <a:lnTo>
                      <a:pt x="219" y="268"/>
                    </a:lnTo>
                    <a:lnTo>
                      <a:pt x="228" y="255"/>
                    </a:lnTo>
                    <a:lnTo>
                      <a:pt x="236" y="243"/>
                    </a:lnTo>
                    <a:lnTo>
                      <a:pt x="243" y="232"/>
                    </a:lnTo>
                    <a:lnTo>
                      <a:pt x="249" y="220"/>
                    </a:lnTo>
                    <a:lnTo>
                      <a:pt x="259" y="198"/>
                    </a:lnTo>
                    <a:lnTo>
                      <a:pt x="265" y="178"/>
                    </a:lnTo>
                    <a:lnTo>
                      <a:pt x="269" y="161"/>
                    </a:lnTo>
                    <a:lnTo>
                      <a:pt x="271" y="148"/>
                    </a:lnTo>
                    <a:lnTo>
                      <a:pt x="272" y="138"/>
                    </a:lnTo>
                    <a:lnTo>
                      <a:pt x="272" y="138"/>
                    </a:lnTo>
                    <a:lnTo>
                      <a:pt x="272" y="124"/>
                    </a:lnTo>
                    <a:lnTo>
                      <a:pt x="270" y="110"/>
                    </a:lnTo>
                    <a:lnTo>
                      <a:pt x="266" y="97"/>
                    </a:lnTo>
                    <a:lnTo>
                      <a:pt x="261" y="85"/>
                    </a:lnTo>
                    <a:lnTo>
                      <a:pt x="256" y="73"/>
                    </a:lnTo>
                    <a:lnTo>
                      <a:pt x="249" y="61"/>
                    </a:lnTo>
                    <a:lnTo>
                      <a:pt x="241" y="50"/>
                    </a:lnTo>
                    <a:lnTo>
                      <a:pt x="232" y="40"/>
                    </a:lnTo>
                    <a:lnTo>
                      <a:pt x="222" y="32"/>
                    </a:lnTo>
                    <a:lnTo>
                      <a:pt x="212" y="24"/>
                    </a:lnTo>
                    <a:lnTo>
                      <a:pt x="201" y="18"/>
                    </a:lnTo>
                    <a:lnTo>
                      <a:pt x="189" y="11"/>
                    </a:lnTo>
                    <a:lnTo>
                      <a:pt x="177" y="7"/>
                    </a:lnTo>
                    <a:lnTo>
                      <a:pt x="163" y="4"/>
                    </a:lnTo>
                    <a:lnTo>
                      <a:pt x="150" y="2"/>
                    </a:lnTo>
                    <a:lnTo>
                      <a:pt x="136" y="0"/>
                    </a:lnTo>
                    <a:lnTo>
                      <a:pt x="136" y="0"/>
                    </a:lnTo>
                    <a:close/>
                    <a:moveTo>
                      <a:pt x="203" y="349"/>
                    </a:moveTo>
                    <a:lnTo>
                      <a:pt x="203" y="349"/>
                    </a:lnTo>
                    <a:lnTo>
                      <a:pt x="203" y="351"/>
                    </a:lnTo>
                    <a:lnTo>
                      <a:pt x="201" y="353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3" y="368"/>
                    </a:lnTo>
                    <a:lnTo>
                      <a:pt x="203" y="370"/>
                    </a:lnTo>
                    <a:lnTo>
                      <a:pt x="203" y="370"/>
                    </a:lnTo>
                    <a:lnTo>
                      <a:pt x="202" y="373"/>
                    </a:lnTo>
                    <a:lnTo>
                      <a:pt x="200" y="374"/>
                    </a:lnTo>
                    <a:lnTo>
                      <a:pt x="193" y="381"/>
                    </a:lnTo>
                    <a:lnTo>
                      <a:pt x="193" y="382"/>
                    </a:lnTo>
                    <a:lnTo>
                      <a:pt x="193" y="382"/>
                    </a:lnTo>
                    <a:lnTo>
                      <a:pt x="192" y="385"/>
                    </a:lnTo>
                    <a:lnTo>
                      <a:pt x="191" y="387"/>
                    </a:lnTo>
                    <a:lnTo>
                      <a:pt x="188" y="389"/>
                    </a:lnTo>
                    <a:lnTo>
                      <a:pt x="185" y="389"/>
                    </a:lnTo>
                    <a:lnTo>
                      <a:pt x="87" y="389"/>
                    </a:lnTo>
                    <a:lnTo>
                      <a:pt x="87" y="389"/>
                    </a:lnTo>
                    <a:lnTo>
                      <a:pt x="84" y="389"/>
                    </a:lnTo>
                    <a:lnTo>
                      <a:pt x="82" y="387"/>
                    </a:lnTo>
                    <a:lnTo>
                      <a:pt x="80" y="385"/>
                    </a:lnTo>
                    <a:lnTo>
                      <a:pt x="79" y="382"/>
                    </a:lnTo>
                    <a:lnTo>
                      <a:pt x="79" y="381"/>
                    </a:lnTo>
                    <a:lnTo>
                      <a:pt x="72" y="374"/>
                    </a:lnTo>
                    <a:lnTo>
                      <a:pt x="72" y="374"/>
                    </a:lnTo>
                    <a:lnTo>
                      <a:pt x="70" y="373"/>
                    </a:lnTo>
                    <a:lnTo>
                      <a:pt x="69" y="370"/>
                    </a:lnTo>
                    <a:lnTo>
                      <a:pt x="69" y="370"/>
                    </a:lnTo>
                    <a:lnTo>
                      <a:pt x="69" y="369"/>
                    </a:lnTo>
                    <a:lnTo>
                      <a:pt x="71" y="367"/>
                    </a:lnTo>
                    <a:lnTo>
                      <a:pt x="176" y="367"/>
                    </a:lnTo>
                    <a:lnTo>
                      <a:pt x="176" y="353"/>
                    </a:lnTo>
                    <a:lnTo>
                      <a:pt x="71" y="353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9" y="349"/>
                    </a:lnTo>
                    <a:lnTo>
                      <a:pt x="69" y="349"/>
                    </a:lnTo>
                    <a:lnTo>
                      <a:pt x="70" y="347"/>
                    </a:lnTo>
                    <a:lnTo>
                      <a:pt x="71" y="346"/>
                    </a:lnTo>
                    <a:lnTo>
                      <a:pt x="176" y="346"/>
                    </a:lnTo>
                    <a:lnTo>
                      <a:pt x="176" y="332"/>
                    </a:lnTo>
                    <a:lnTo>
                      <a:pt x="70" y="332"/>
                    </a:lnTo>
                    <a:lnTo>
                      <a:pt x="70" y="332"/>
                    </a:lnTo>
                    <a:lnTo>
                      <a:pt x="69" y="330"/>
                    </a:lnTo>
                    <a:lnTo>
                      <a:pt x="69" y="329"/>
                    </a:lnTo>
                    <a:lnTo>
                      <a:pt x="69" y="329"/>
                    </a:lnTo>
                    <a:lnTo>
                      <a:pt x="70" y="326"/>
                    </a:lnTo>
                    <a:lnTo>
                      <a:pt x="72" y="324"/>
                    </a:lnTo>
                    <a:lnTo>
                      <a:pt x="200" y="324"/>
                    </a:lnTo>
                    <a:lnTo>
                      <a:pt x="200" y="324"/>
                    </a:lnTo>
                    <a:lnTo>
                      <a:pt x="202" y="326"/>
                    </a:lnTo>
                    <a:lnTo>
                      <a:pt x="203" y="329"/>
                    </a:lnTo>
                    <a:lnTo>
                      <a:pt x="203" y="329"/>
                    </a:lnTo>
                    <a:lnTo>
                      <a:pt x="203" y="331"/>
                    </a:lnTo>
                    <a:lnTo>
                      <a:pt x="201" y="332"/>
                    </a:lnTo>
                    <a:lnTo>
                      <a:pt x="201" y="346"/>
                    </a:lnTo>
                    <a:lnTo>
                      <a:pt x="201" y="346"/>
                    </a:lnTo>
                    <a:lnTo>
                      <a:pt x="203" y="347"/>
                    </a:lnTo>
                    <a:lnTo>
                      <a:pt x="203" y="349"/>
                    </a:lnTo>
                    <a:lnTo>
                      <a:pt x="203" y="349"/>
                    </a:lnTo>
                    <a:close/>
                    <a:moveTo>
                      <a:pt x="109" y="310"/>
                    </a:moveTo>
                    <a:lnTo>
                      <a:pt x="90" y="195"/>
                    </a:lnTo>
                    <a:lnTo>
                      <a:pt x="92" y="196"/>
                    </a:lnTo>
                    <a:lnTo>
                      <a:pt x="103" y="186"/>
                    </a:lnTo>
                    <a:lnTo>
                      <a:pt x="114" y="196"/>
                    </a:lnTo>
                    <a:lnTo>
                      <a:pt x="125" y="186"/>
                    </a:lnTo>
                    <a:lnTo>
                      <a:pt x="137" y="196"/>
                    </a:lnTo>
                    <a:lnTo>
                      <a:pt x="148" y="186"/>
                    </a:lnTo>
                    <a:lnTo>
                      <a:pt x="158" y="196"/>
                    </a:lnTo>
                    <a:lnTo>
                      <a:pt x="170" y="186"/>
                    </a:lnTo>
                    <a:lnTo>
                      <a:pt x="181" y="196"/>
                    </a:lnTo>
                    <a:lnTo>
                      <a:pt x="163" y="310"/>
                    </a:lnTo>
                    <a:lnTo>
                      <a:pt x="109" y="310"/>
                    </a:lnTo>
                    <a:close/>
                    <a:moveTo>
                      <a:pt x="208" y="260"/>
                    </a:moveTo>
                    <a:lnTo>
                      <a:pt x="208" y="260"/>
                    </a:lnTo>
                    <a:lnTo>
                      <a:pt x="204" y="265"/>
                    </a:lnTo>
                    <a:lnTo>
                      <a:pt x="202" y="272"/>
                    </a:lnTo>
                    <a:lnTo>
                      <a:pt x="197" y="285"/>
                    </a:lnTo>
                    <a:lnTo>
                      <a:pt x="195" y="299"/>
                    </a:lnTo>
                    <a:lnTo>
                      <a:pt x="194" y="310"/>
                    </a:lnTo>
                    <a:lnTo>
                      <a:pt x="177" y="310"/>
                    </a:lnTo>
                    <a:lnTo>
                      <a:pt x="200" y="172"/>
                    </a:lnTo>
                    <a:lnTo>
                      <a:pt x="185" y="170"/>
                    </a:lnTo>
                    <a:lnTo>
                      <a:pt x="184" y="174"/>
                    </a:lnTo>
                    <a:lnTo>
                      <a:pt x="181" y="178"/>
                    </a:lnTo>
                    <a:lnTo>
                      <a:pt x="170" y="168"/>
                    </a:lnTo>
                    <a:lnTo>
                      <a:pt x="158" y="178"/>
                    </a:lnTo>
                    <a:lnTo>
                      <a:pt x="148" y="168"/>
                    </a:lnTo>
                    <a:lnTo>
                      <a:pt x="137" y="178"/>
                    </a:lnTo>
                    <a:lnTo>
                      <a:pt x="125" y="168"/>
                    </a:lnTo>
                    <a:lnTo>
                      <a:pt x="114" y="178"/>
                    </a:lnTo>
                    <a:lnTo>
                      <a:pt x="103" y="168"/>
                    </a:lnTo>
                    <a:lnTo>
                      <a:pt x="92" y="178"/>
                    </a:lnTo>
                    <a:lnTo>
                      <a:pt x="86" y="173"/>
                    </a:lnTo>
                    <a:lnTo>
                      <a:pt x="86" y="170"/>
                    </a:lnTo>
                    <a:lnTo>
                      <a:pt x="72" y="172"/>
                    </a:lnTo>
                    <a:lnTo>
                      <a:pt x="95" y="310"/>
                    </a:lnTo>
                    <a:lnTo>
                      <a:pt x="77" y="310"/>
                    </a:lnTo>
                    <a:lnTo>
                      <a:pt x="77" y="310"/>
                    </a:lnTo>
                    <a:lnTo>
                      <a:pt x="76" y="299"/>
                    </a:lnTo>
                    <a:lnTo>
                      <a:pt x="74" y="285"/>
                    </a:lnTo>
                    <a:lnTo>
                      <a:pt x="71" y="272"/>
                    </a:lnTo>
                    <a:lnTo>
                      <a:pt x="68" y="265"/>
                    </a:lnTo>
                    <a:lnTo>
                      <a:pt x="63" y="260"/>
                    </a:lnTo>
                    <a:lnTo>
                      <a:pt x="63" y="260"/>
                    </a:lnTo>
                    <a:lnTo>
                      <a:pt x="55" y="248"/>
                    </a:lnTo>
                    <a:lnTo>
                      <a:pt x="47" y="236"/>
                    </a:lnTo>
                    <a:lnTo>
                      <a:pt x="41" y="225"/>
                    </a:lnTo>
                    <a:lnTo>
                      <a:pt x="35" y="214"/>
                    </a:lnTo>
                    <a:lnTo>
                      <a:pt x="27" y="194"/>
                    </a:lnTo>
                    <a:lnTo>
                      <a:pt x="20" y="175"/>
                    </a:lnTo>
                    <a:lnTo>
                      <a:pt x="17" y="159"/>
                    </a:lnTo>
                    <a:lnTo>
                      <a:pt x="15" y="147"/>
                    </a:lnTo>
                    <a:lnTo>
                      <a:pt x="14" y="138"/>
                    </a:lnTo>
                    <a:lnTo>
                      <a:pt x="14" y="138"/>
                    </a:lnTo>
                    <a:lnTo>
                      <a:pt x="14" y="125"/>
                    </a:lnTo>
                    <a:lnTo>
                      <a:pt x="16" y="113"/>
                    </a:lnTo>
                    <a:lnTo>
                      <a:pt x="19" y="101"/>
                    </a:lnTo>
                    <a:lnTo>
                      <a:pt x="23" y="90"/>
                    </a:lnTo>
                    <a:lnTo>
                      <a:pt x="29" y="79"/>
                    </a:lnTo>
                    <a:lnTo>
                      <a:pt x="34" y="69"/>
                    </a:lnTo>
                    <a:lnTo>
                      <a:pt x="42" y="60"/>
                    </a:lnTo>
                    <a:lnTo>
                      <a:pt x="49" y="51"/>
                    </a:lnTo>
                    <a:lnTo>
                      <a:pt x="58" y="43"/>
                    </a:lnTo>
                    <a:lnTo>
                      <a:pt x="68" y="36"/>
                    </a:lnTo>
                    <a:lnTo>
                      <a:pt x="77" y="30"/>
                    </a:lnTo>
                    <a:lnTo>
                      <a:pt x="88" y="24"/>
                    </a:lnTo>
                    <a:lnTo>
                      <a:pt x="99" y="21"/>
                    </a:lnTo>
                    <a:lnTo>
                      <a:pt x="111" y="18"/>
                    </a:lnTo>
                    <a:lnTo>
                      <a:pt x="123" y="16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49" y="16"/>
                    </a:lnTo>
                    <a:lnTo>
                      <a:pt x="161" y="18"/>
                    </a:lnTo>
                    <a:lnTo>
                      <a:pt x="173" y="21"/>
                    </a:lnTo>
                    <a:lnTo>
                      <a:pt x="183" y="24"/>
                    </a:lnTo>
                    <a:lnTo>
                      <a:pt x="194" y="30"/>
                    </a:lnTo>
                    <a:lnTo>
                      <a:pt x="204" y="36"/>
                    </a:lnTo>
                    <a:lnTo>
                      <a:pt x="214" y="43"/>
                    </a:lnTo>
                    <a:lnTo>
                      <a:pt x="222" y="51"/>
                    </a:lnTo>
                    <a:lnTo>
                      <a:pt x="230" y="60"/>
                    </a:lnTo>
                    <a:lnTo>
                      <a:pt x="237" y="69"/>
                    </a:lnTo>
                    <a:lnTo>
                      <a:pt x="244" y="79"/>
                    </a:lnTo>
                    <a:lnTo>
                      <a:pt x="248" y="90"/>
                    </a:lnTo>
                    <a:lnTo>
                      <a:pt x="252" y="101"/>
                    </a:lnTo>
                    <a:lnTo>
                      <a:pt x="256" y="113"/>
                    </a:lnTo>
                    <a:lnTo>
                      <a:pt x="258" y="125"/>
                    </a:lnTo>
                    <a:lnTo>
                      <a:pt x="258" y="138"/>
                    </a:lnTo>
                    <a:lnTo>
                      <a:pt x="258" y="138"/>
                    </a:lnTo>
                    <a:lnTo>
                      <a:pt x="257" y="147"/>
                    </a:lnTo>
                    <a:lnTo>
                      <a:pt x="255" y="159"/>
                    </a:lnTo>
                    <a:lnTo>
                      <a:pt x="251" y="175"/>
                    </a:lnTo>
                    <a:lnTo>
                      <a:pt x="245" y="194"/>
                    </a:lnTo>
                    <a:lnTo>
                      <a:pt x="236" y="214"/>
                    </a:lnTo>
                    <a:lnTo>
                      <a:pt x="231" y="225"/>
                    </a:lnTo>
                    <a:lnTo>
                      <a:pt x="224" y="236"/>
                    </a:lnTo>
                    <a:lnTo>
                      <a:pt x="217" y="248"/>
                    </a:lnTo>
                    <a:lnTo>
                      <a:pt x="208" y="260"/>
                    </a:lnTo>
                    <a:lnTo>
                      <a:pt x="208" y="2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Rectangle 37"/>
              <p:cNvSpPr>
                <a:spLocks noChangeArrowheads="1"/>
              </p:cNvSpPr>
              <p:nvPr/>
            </p:nvSpPr>
            <p:spPr bwMode="auto">
              <a:xfrm>
                <a:off x="4338638" y="1814513"/>
                <a:ext cx="23813" cy="682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Freeform 38"/>
              <p:cNvSpPr/>
              <p:nvPr/>
            </p:nvSpPr>
            <p:spPr bwMode="auto">
              <a:xfrm>
                <a:off x="4173538" y="1855788"/>
                <a:ext cx="55563" cy="71438"/>
              </a:xfrm>
              <a:custGeom>
                <a:avLst/>
                <a:gdLst>
                  <a:gd name="T0" fmla="*/ 35 w 35"/>
                  <a:gd name="T1" fmla="*/ 37 h 45"/>
                  <a:gd name="T2" fmla="*/ 12 w 35"/>
                  <a:gd name="T3" fmla="*/ 0 h 45"/>
                  <a:gd name="T4" fmla="*/ 0 w 35"/>
                  <a:gd name="T5" fmla="*/ 7 h 45"/>
                  <a:gd name="T6" fmla="*/ 22 w 35"/>
                  <a:gd name="T7" fmla="*/ 45 h 45"/>
                  <a:gd name="T8" fmla="*/ 35 w 35"/>
                  <a:gd name="T9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5">
                    <a:moveTo>
                      <a:pt x="35" y="37"/>
                    </a:moveTo>
                    <a:lnTo>
                      <a:pt x="12" y="0"/>
                    </a:lnTo>
                    <a:lnTo>
                      <a:pt x="0" y="7"/>
                    </a:lnTo>
                    <a:lnTo>
                      <a:pt x="22" y="45"/>
                    </a:lnTo>
                    <a:lnTo>
                      <a:pt x="35" y="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Freeform 39"/>
              <p:cNvSpPr/>
              <p:nvPr/>
            </p:nvSpPr>
            <p:spPr bwMode="auto">
              <a:xfrm>
                <a:off x="4057650" y="1976438"/>
                <a:ext cx="69850" cy="53975"/>
              </a:xfrm>
              <a:custGeom>
                <a:avLst/>
                <a:gdLst>
                  <a:gd name="T0" fmla="*/ 44 w 44"/>
                  <a:gd name="T1" fmla="*/ 22 h 34"/>
                  <a:gd name="T2" fmla="*/ 7 w 44"/>
                  <a:gd name="T3" fmla="*/ 0 h 34"/>
                  <a:gd name="T4" fmla="*/ 0 w 44"/>
                  <a:gd name="T5" fmla="*/ 12 h 34"/>
                  <a:gd name="T6" fmla="*/ 38 w 44"/>
                  <a:gd name="T7" fmla="*/ 34 h 34"/>
                  <a:gd name="T8" fmla="*/ 44 w 44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22"/>
                    </a:moveTo>
                    <a:lnTo>
                      <a:pt x="7" y="0"/>
                    </a:lnTo>
                    <a:lnTo>
                      <a:pt x="0" y="12"/>
                    </a:lnTo>
                    <a:lnTo>
                      <a:pt x="38" y="34"/>
                    </a:lnTo>
                    <a:lnTo>
                      <a:pt x="4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6" name="Rectangle 40"/>
              <p:cNvSpPr>
                <a:spLocks noChangeArrowheads="1"/>
              </p:cNvSpPr>
              <p:nvPr/>
            </p:nvSpPr>
            <p:spPr bwMode="auto">
              <a:xfrm>
                <a:off x="4021138" y="2143125"/>
                <a:ext cx="68263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Rectangle 41"/>
              <p:cNvSpPr>
                <a:spLocks noChangeArrowheads="1"/>
              </p:cNvSpPr>
              <p:nvPr/>
            </p:nvSpPr>
            <p:spPr bwMode="auto">
              <a:xfrm>
                <a:off x="4621213" y="2133600"/>
                <a:ext cx="69850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Freeform 42"/>
              <p:cNvSpPr/>
              <p:nvPr/>
            </p:nvSpPr>
            <p:spPr bwMode="auto">
              <a:xfrm>
                <a:off x="4578350" y="1966913"/>
                <a:ext cx="69850" cy="53975"/>
              </a:xfrm>
              <a:custGeom>
                <a:avLst/>
                <a:gdLst>
                  <a:gd name="T0" fmla="*/ 44 w 44"/>
                  <a:gd name="T1" fmla="*/ 13 h 34"/>
                  <a:gd name="T2" fmla="*/ 38 w 44"/>
                  <a:gd name="T3" fmla="*/ 0 h 34"/>
                  <a:gd name="T4" fmla="*/ 0 w 44"/>
                  <a:gd name="T5" fmla="*/ 22 h 34"/>
                  <a:gd name="T6" fmla="*/ 7 w 44"/>
                  <a:gd name="T7" fmla="*/ 34 h 34"/>
                  <a:gd name="T8" fmla="*/ 44 w 44"/>
                  <a:gd name="T9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34">
                    <a:moveTo>
                      <a:pt x="44" y="13"/>
                    </a:moveTo>
                    <a:lnTo>
                      <a:pt x="38" y="0"/>
                    </a:lnTo>
                    <a:lnTo>
                      <a:pt x="0" y="22"/>
                    </a:lnTo>
                    <a:lnTo>
                      <a:pt x="7" y="34"/>
                    </a:lnTo>
                    <a:lnTo>
                      <a:pt x="44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Freeform 43"/>
              <p:cNvSpPr/>
              <p:nvPr/>
            </p:nvSpPr>
            <p:spPr bwMode="auto">
              <a:xfrm>
                <a:off x="4473575" y="1849438"/>
                <a:ext cx="55563" cy="73025"/>
              </a:xfrm>
              <a:custGeom>
                <a:avLst/>
                <a:gdLst>
                  <a:gd name="T0" fmla="*/ 35 w 35"/>
                  <a:gd name="T1" fmla="*/ 8 h 46"/>
                  <a:gd name="T2" fmla="*/ 23 w 35"/>
                  <a:gd name="T3" fmla="*/ 0 h 46"/>
                  <a:gd name="T4" fmla="*/ 0 w 35"/>
                  <a:gd name="T5" fmla="*/ 38 h 46"/>
                  <a:gd name="T6" fmla="*/ 13 w 35"/>
                  <a:gd name="T7" fmla="*/ 46 h 46"/>
                  <a:gd name="T8" fmla="*/ 35 w 35"/>
                  <a:gd name="T9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6">
                    <a:moveTo>
                      <a:pt x="35" y="8"/>
                    </a:moveTo>
                    <a:lnTo>
                      <a:pt x="23" y="0"/>
                    </a:lnTo>
                    <a:lnTo>
                      <a:pt x="0" y="38"/>
                    </a:lnTo>
                    <a:lnTo>
                      <a:pt x="13" y="46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" name="Freeform 44"/>
              <p:cNvSpPr/>
              <p:nvPr/>
            </p:nvSpPr>
            <p:spPr bwMode="auto">
              <a:xfrm>
                <a:off x="4579938" y="2271713"/>
                <a:ext cx="73025" cy="52388"/>
              </a:xfrm>
              <a:custGeom>
                <a:avLst/>
                <a:gdLst>
                  <a:gd name="T0" fmla="*/ 0 w 46"/>
                  <a:gd name="T1" fmla="*/ 12 h 33"/>
                  <a:gd name="T2" fmla="*/ 38 w 46"/>
                  <a:gd name="T3" fmla="*/ 33 h 33"/>
                  <a:gd name="T4" fmla="*/ 46 w 46"/>
                  <a:gd name="T5" fmla="*/ 22 h 33"/>
                  <a:gd name="T6" fmla="*/ 8 w 46"/>
                  <a:gd name="T7" fmla="*/ 0 h 33"/>
                  <a:gd name="T8" fmla="*/ 0 w 46"/>
                  <a:gd name="T9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3">
                    <a:moveTo>
                      <a:pt x="0" y="12"/>
                    </a:moveTo>
                    <a:lnTo>
                      <a:pt x="38" y="33"/>
                    </a:lnTo>
                    <a:lnTo>
                      <a:pt x="46" y="22"/>
                    </a:lnTo>
                    <a:lnTo>
                      <a:pt x="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" name="Freeform 45"/>
              <p:cNvSpPr/>
              <p:nvPr/>
            </p:nvSpPr>
            <p:spPr bwMode="auto">
              <a:xfrm>
                <a:off x="4059238" y="2279650"/>
                <a:ext cx="71438" cy="53975"/>
              </a:xfrm>
              <a:custGeom>
                <a:avLst/>
                <a:gdLst>
                  <a:gd name="T0" fmla="*/ 0 w 45"/>
                  <a:gd name="T1" fmla="*/ 22 h 34"/>
                  <a:gd name="T2" fmla="*/ 8 w 45"/>
                  <a:gd name="T3" fmla="*/ 34 h 34"/>
                  <a:gd name="T4" fmla="*/ 45 w 45"/>
                  <a:gd name="T5" fmla="*/ 12 h 34"/>
                  <a:gd name="T6" fmla="*/ 38 w 45"/>
                  <a:gd name="T7" fmla="*/ 0 h 34"/>
                  <a:gd name="T8" fmla="*/ 0 w 45"/>
                  <a:gd name="T9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4">
                    <a:moveTo>
                      <a:pt x="0" y="22"/>
                    </a:moveTo>
                    <a:lnTo>
                      <a:pt x="8" y="34"/>
                    </a:lnTo>
                    <a:lnTo>
                      <a:pt x="45" y="12"/>
                    </a:lnTo>
                    <a:lnTo>
                      <a:pt x="38" y="0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866480" y="2000250"/>
            <a:ext cx="769168" cy="769168"/>
            <a:chOff x="8044280" y="1479550"/>
            <a:chExt cx="769168" cy="769168"/>
          </a:xfrm>
        </p:grpSpPr>
        <p:sp>
          <p:nvSpPr>
            <p:cNvPr id="23" name="타원 12"/>
            <p:cNvSpPr/>
            <p:nvPr/>
          </p:nvSpPr>
          <p:spPr>
            <a:xfrm>
              <a:off x="8044280" y="1479550"/>
              <a:ext cx="769168" cy="76916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Freeform 46"/>
            <p:cNvSpPr>
              <a:spLocks noEditPoints="1"/>
            </p:cNvSpPr>
            <p:nvPr/>
          </p:nvSpPr>
          <p:spPr bwMode="auto">
            <a:xfrm>
              <a:off x="8207522" y="1631771"/>
              <a:ext cx="442684" cy="464727"/>
            </a:xfrm>
            <a:custGeom>
              <a:avLst/>
              <a:gdLst>
                <a:gd name="T0" fmla="*/ 449 w 482"/>
                <a:gd name="T1" fmla="*/ 33 h 506"/>
                <a:gd name="T2" fmla="*/ 353 w 482"/>
                <a:gd name="T3" fmla="*/ 120 h 506"/>
                <a:gd name="T4" fmla="*/ 197 w 482"/>
                <a:gd name="T5" fmla="*/ 81 h 506"/>
                <a:gd name="T6" fmla="*/ 58 w 482"/>
                <a:gd name="T7" fmla="*/ 138 h 506"/>
                <a:gd name="T8" fmla="*/ 4 w 482"/>
                <a:gd name="T9" fmla="*/ 315 h 506"/>
                <a:gd name="T10" fmla="*/ 54 w 482"/>
                <a:gd name="T11" fmla="*/ 506 h 506"/>
                <a:gd name="T12" fmla="*/ 197 w 482"/>
                <a:gd name="T13" fmla="*/ 475 h 506"/>
                <a:gd name="T14" fmla="*/ 336 w 482"/>
                <a:gd name="T15" fmla="*/ 418 h 506"/>
                <a:gd name="T16" fmla="*/ 395 w 482"/>
                <a:gd name="T17" fmla="*/ 279 h 506"/>
                <a:gd name="T18" fmla="*/ 404 w 482"/>
                <a:gd name="T19" fmla="*/ 136 h 506"/>
                <a:gd name="T20" fmla="*/ 398 w 482"/>
                <a:gd name="T21" fmla="*/ 74 h 506"/>
                <a:gd name="T22" fmla="*/ 289 w 482"/>
                <a:gd name="T23" fmla="*/ 492 h 506"/>
                <a:gd name="T24" fmla="*/ 373 w 482"/>
                <a:gd name="T25" fmla="*/ 331 h 506"/>
                <a:gd name="T26" fmla="*/ 267 w 482"/>
                <a:gd name="T27" fmla="*/ 447 h 506"/>
                <a:gd name="T28" fmla="*/ 144 w 482"/>
                <a:gd name="T29" fmla="*/ 454 h 506"/>
                <a:gd name="T30" fmla="*/ 27 w 482"/>
                <a:gd name="T31" fmla="*/ 347 h 506"/>
                <a:gd name="T32" fmla="*/ 45 w 482"/>
                <a:gd name="T33" fmla="*/ 177 h 506"/>
                <a:gd name="T34" fmla="*/ 179 w 482"/>
                <a:gd name="T35" fmla="*/ 96 h 506"/>
                <a:gd name="T36" fmla="*/ 325 w 482"/>
                <a:gd name="T37" fmla="*/ 148 h 506"/>
                <a:gd name="T38" fmla="*/ 197 w 482"/>
                <a:gd name="T39" fmla="*/ 130 h 506"/>
                <a:gd name="T40" fmla="*/ 92 w 482"/>
                <a:gd name="T41" fmla="*/ 173 h 506"/>
                <a:gd name="T42" fmla="*/ 51 w 482"/>
                <a:gd name="T43" fmla="*/ 307 h 506"/>
                <a:gd name="T44" fmla="*/ 127 w 482"/>
                <a:gd name="T45" fmla="*/ 409 h 506"/>
                <a:gd name="T46" fmla="*/ 254 w 482"/>
                <a:gd name="T47" fmla="*/ 416 h 506"/>
                <a:gd name="T48" fmla="*/ 339 w 482"/>
                <a:gd name="T49" fmla="*/ 322 h 506"/>
                <a:gd name="T50" fmla="*/ 325 w 482"/>
                <a:gd name="T51" fmla="*/ 203 h 506"/>
                <a:gd name="T52" fmla="*/ 377 w 482"/>
                <a:gd name="T53" fmla="*/ 245 h 506"/>
                <a:gd name="T54" fmla="*/ 222 w 482"/>
                <a:gd name="T55" fmla="*/ 303 h 506"/>
                <a:gd name="T56" fmla="*/ 172 w 482"/>
                <a:gd name="T57" fmla="*/ 303 h 506"/>
                <a:gd name="T58" fmla="*/ 177 w 482"/>
                <a:gd name="T59" fmla="*/ 248 h 506"/>
                <a:gd name="T60" fmla="*/ 211 w 482"/>
                <a:gd name="T61" fmla="*/ 262 h 506"/>
                <a:gd name="T62" fmla="*/ 221 w 482"/>
                <a:gd name="T63" fmla="*/ 272 h 506"/>
                <a:gd name="T64" fmla="*/ 207 w 482"/>
                <a:gd name="T65" fmla="*/ 230 h 506"/>
                <a:gd name="T66" fmla="*/ 148 w 482"/>
                <a:gd name="T67" fmla="*/ 269 h 506"/>
                <a:gd name="T68" fmla="*/ 197 w 482"/>
                <a:gd name="T69" fmla="*/ 327 h 506"/>
                <a:gd name="T70" fmla="*/ 247 w 482"/>
                <a:gd name="T71" fmla="*/ 279 h 506"/>
                <a:gd name="T72" fmla="*/ 285 w 482"/>
                <a:gd name="T73" fmla="*/ 263 h 506"/>
                <a:gd name="T74" fmla="*/ 261 w 482"/>
                <a:gd name="T75" fmla="*/ 341 h 506"/>
                <a:gd name="T76" fmla="*/ 197 w 482"/>
                <a:gd name="T77" fmla="*/ 368 h 506"/>
                <a:gd name="T78" fmla="*/ 133 w 482"/>
                <a:gd name="T79" fmla="*/ 341 h 506"/>
                <a:gd name="T80" fmla="*/ 107 w 482"/>
                <a:gd name="T81" fmla="*/ 270 h 506"/>
                <a:gd name="T82" fmla="*/ 147 w 482"/>
                <a:gd name="T83" fmla="*/ 203 h 506"/>
                <a:gd name="T84" fmla="*/ 223 w 482"/>
                <a:gd name="T85" fmla="*/ 192 h 506"/>
                <a:gd name="T86" fmla="*/ 254 w 482"/>
                <a:gd name="T87" fmla="*/ 191 h 506"/>
                <a:gd name="T88" fmla="*/ 167 w 482"/>
                <a:gd name="T89" fmla="*/ 178 h 506"/>
                <a:gd name="T90" fmla="*/ 101 w 482"/>
                <a:gd name="T91" fmla="*/ 239 h 506"/>
                <a:gd name="T92" fmla="*/ 110 w 482"/>
                <a:gd name="T93" fmla="*/ 336 h 506"/>
                <a:gd name="T94" fmla="*/ 187 w 482"/>
                <a:gd name="T95" fmla="*/ 381 h 506"/>
                <a:gd name="T96" fmla="*/ 255 w 482"/>
                <a:gd name="T97" fmla="*/ 365 h 506"/>
                <a:gd name="T98" fmla="*/ 301 w 482"/>
                <a:gd name="T99" fmla="*/ 288 h 506"/>
                <a:gd name="T100" fmla="*/ 279 w 482"/>
                <a:gd name="T101" fmla="*/ 214 h 506"/>
                <a:gd name="T102" fmla="*/ 332 w 482"/>
                <a:gd name="T103" fmla="*/ 279 h 506"/>
                <a:gd name="T104" fmla="*/ 292 w 482"/>
                <a:gd name="T105" fmla="*/ 374 h 506"/>
                <a:gd name="T106" fmla="*/ 184 w 482"/>
                <a:gd name="T107" fmla="*/ 412 h 506"/>
                <a:gd name="T108" fmla="*/ 85 w 482"/>
                <a:gd name="T109" fmla="*/ 352 h 506"/>
                <a:gd name="T110" fmla="*/ 73 w 482"/>
                <a:gd name="T111" fmla="*/ 228 h 506"/>
                <a:gd name="T112" fmla="*/ 158 w 482"/>
                <a:gd name="T113" fmla="*/ 149 h 506"/>
                <a:gd name="T114" fmla="*/ 270 w 482"/>
                <a:gd name="T115" fmla="*/ 16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2" h="506">
                  <a:moveTo>
                    <a:pt x="404" y="136"/>
                  </a:moveTo>
                  <a:lnTo>
                    <a:pt x="482" y="57"/>
                  </a:lnTo>
                  <a:lnTo>
                    <a:pt x="447" y="45"/>
                  </a:lnTo>
                  <a:lnTo>
                    <a:pt x="449" y="44"/>
                  </a:lnTo>
                  <a:lnTo>
                    <a:pt x="449" y="44"/>
                  </a:lnTo>
                  <a:lnTo>
                    <a:pt x="451" y="42"/>
                  </a:lnTo>
                  <a:lnTo>
                    <a:pt x="451" y="39"/>
                  </a:lnTo>
                  <a:lnTo>
                    <a:pt x="451" y="37"/>
                  </a:lnTo>
                  <a:lnTo>
                    <a:pt x="449" y="33"/>
                  </a:lnTo>
                  <a:lnTo>
                    <a:pt x="449" y="33"/>
                  </a:lnTo>
                  <a:lnTo>
                    <a:pt x="446" y="32"/>
                  </a:lnTo>
                  <a:lnTo>
                    <a:pt x="444" y="32"/>
                  </a:lnTo>
                  <a:lnTo>
                    <a:pt x="441" y="32"/>
                  </a:lnTo>
                  <a:lnTo>
                    <a:pt x="439" y="33"/>
                  </a:lnTo>
                  <a:lnTo>
                    <a:pt x="437" y="36"/>
                  </a:lnTo>
                  <a:lnTo>
                    <a:pt x="425" y="0"/>
                  </a:lnTo>
                  <a:lnTo>
                    <a:pt x="346" y="79"/>
                  </a:lnTo>
                  <a:lnTo>
                    <a:pt x="358" y="114"/>
                  </a:lnTo>
                  <a:lnTo>
                    <a:pt x="353" y="119"/>
                  </a:lnTo>
                  <a:lnTo>
                    <a:pt x="353" y="120"/>
                  </a:lnTo>
                  <a:lnTo>
                    <a:pt x="335" y="137"/>
                  </a:lnTo>
                  <a:lnTo>
                    <a:pt x="335" y="137"/>
                  </a:lnTo>
                  <a:lnTo>
                    <a:pt x="321" y="124"/>
                  </a:lnTo>
                  <a:lnTo>
                    <a:pt x="305" y="113"/>
                  </a:lnTo>
                  <a:lnTo>
                    <a:pt x="289" y="104"/>
                  </a:lnTo>
                  <a:lnTo>
                    <a:pt x="271" y="95"/>
                  </a:lnTo>
                  <a:lnTo>
                    <a:pt x="254" y="90"/>
                  </a:lnTo>
                  <a:lnTo>
                    <a:pt x="236" y="84"/>
                  </a:lnTo>
                  <a:lnTo>
                    <a:pt x="216" y="82"/>
                  </a:lnTo>
                  <a:lnTo>
                    <a:pt x="197" y="81"/>
                  </a:lnTo>
                  <a:lnTo>
                    <a:pt x="197" y="81"/>
                  </a:lnTo>
                  <a:lnTo>
                    <a:pt x="177" y="82"/>
                  </a:lnTo>
                  <a:lnTo>
                    <a:pt x="158" y="84"/>
                  </a:lnTo>
                  <a:lnTo>
                    <a:pt x="140" y="90"/>
                  </a:lnTo>
                  <a:lnTo>
                    <a:pt x="121" y="96"/>
                  </a:lnTo>
                  <a:lnTo>
                    <a:pt x="104" y="104"/>
                  </a:lnTo>
                  <a:lnTo>
                    <a:pt x="88" y="114"/>
                  </a:lnTo>
                  <a:lnTo>
                    <a:pt x="72" y="125"/>
                  </a:lnTo>
                  <a:lnTo>
                    <a:pt x="58" y="138"/>
                  </a:lnTo>
                  <a:lnTo>
                    <a:pt x="58" y="138"/>
                  </a:lnTo>
                  <a:lnTo>
                    <a:pt x="44" y="153"/>
                  </a:lnTo>
                  <a:lnTo>
                    <a:pt x="33" y="169"/>
                  </a:lnTo>
                  <a:lnTo>
                    <a:pt x="22" y="187"/>
                  </a:lnTo>
                  <a:lnTo>
                    <a:pt x="14" y="204"/>
                  </a:lnTo>
                  <a:lnTo>
                    <a:pt x="8" y="221"/>
                  </a:lnTo>
                  <a:lnTo>
                    <a:pt x="4" y="241"/>
                  </a:lnTo>
                  <a:lnTo>
                    <a:pt x="0" y="259"/>
                  </a:lnTo>
                  <a:lnTo>
                    <a:pt x="0" y="279"/>
                  </a:lnTo>
                  <a:lnTo>
                    <a:pt x="0" y="297"/>
                  </a:lnTo>
                  <a:lnTo>
                    <a:pt x="4" y="315"/>
                  </a:lnTo>
                  <a:lnTo>
                    <a:pt x="8" y="335"/>
                  </a:lnTo>
                  <a:lnTo>
                    <a:pt x="14" y="352"/>
                  </a:lnTo>
                  <a:lnTo>
                    <a:pt x="22" y="369"/>
                  </a:lnTo>
                  <a:lnTo>
                    <a:pt x="33" y="387"/>
                  </a:lnTo>
                  <a:lnTo>
                    <a:pt x="44" y="403"/>
                  </a:lnTo>
                  <a:lnTo>
                    <a:pt x="58" y="418"/>
                  </a:lnTo>
                  <a:lnTo>
                    <a:pt x="58" y="418"/>
                  </a:lnTo>
                  <a:lnTo>
                    <a:pt x="66" y="425"/>
                  </a:lnTo>
                  <a:lnTo>
                    <a:pt x="76" y="433"/>
                  </a:lnTo>
                  <a:lnTo>
                    <a:pt x="54" y="506"/>
                  </a:lnTo>
                  <a:lnTo>
                    <a:pt x="115" y="506"/>
                  </a:lnTo>
                  <a:lnTo>
                    <a:pt x="128" y="462"/>
                  </a:lnTo>
                  <a:lnTo>
                    <a:pt x="128" y="462"/>
                  </a:lnTo>
                  <a:lnTo>
                    <a:pt x="144" y="469"/>
                  </a:lnTo>
                  <a:lnTo>
                    <a:pt x="161" y="472"/>
                  </a:lnTo>
                  <a:lnTo>
                    <a:pt x="180" y="474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197" y="475"/>
                  </a:lnTo>
                  <a:lnTo>
                    <a:pt x="215" y="474"/>
                  </a:lnTo>
                  <a:lnTo>
                    <a:pt x="233" y="472"/>
                  </a:lnTo>
                  <a:lnTo>
                    <a:pt x="249" y="469"/>
                  </a:lnTo>
                  <a:lnTo>
                    <a:pt x="266" y="463"/>
                  </a:lnTo>
                  <a:lnTo>
                    <a:pt x="278" y="506"/>
                  </a:lnTo>
                  <a:lnTo>
                    <a:pt x="338" y="506"/>
                  </a:lnTo>
                  <a:lnTo>
                    <a:pt x="318" y="434"/>
                  </a:lnTo>
                  <a:lnTo>
                    <a:pt x="318" y="434"/>
                  </a:lnTo>
                  <a:lnTo>
                    <a:pt x="328" y="427"/>
                  </a:lnTo>
                  <a:lnTo>
                    <a:pt x="336" y="418"/>
                  </a:lnTo>
                  <a:lnTo>
                    <a:pt x="336" y="418"/>
                  </a:lnTo>
                  <a:lnTo>
                    <a:pt x="350" y="403"/>
                  </a:lnTo>
                  <a:lnTo>
                    <a:pt x="361" y="388"/>
                  </a:lnTo>
                  <a:lnTo>
                    <a:pt x="371" y="371"/>
                  </a:lnTo>
                  <a:lnTo>
                    <a:pt x="379" y="354"/>
                  </a:lnTo>
                  <a:lnTo>
                    <a:pt x="386" y="336"/>
                  </a:lnTo>
                  <a:lnTo>
                    <a:pt x="390" y="316"/>
                  </a:lnTo>
                  <a:lnTo>
                    <a:pt x="393" y="298"/>
                  </a:lnTo>
                  <a:lnTo>
                    <a:pt x="395" y="279"/>
                  </a:lnTo>
                  <a:lnTo>
                    <a:pt x="395" y="279"/>
                  </a:lnTo>
                  <a:lnTo>
                    <a:pt x="393" y="260"/>
                  </a:lnTo>
                  <a:lnTo>
                    <a:pt x="391" y="242"/>
                  </a:lnTo>
                  <a:lnTo>
                    <a:pt x="387" y="225"/>
                  </a:lnTo>
                  <a:lnTo>
                    <a:pt x="382" y="208"/>
                  </a:lnTo>
                  <a:lnTo>
                    <a:pt x="375" y="192"/>
                  </a:lnTo>
                  <a:lnTo>
                    <a:pt x="366" y="176"/>
                  </a:lnTo>
                  <a:lnTo>
                    <a:pt x="357" y="162"/>
                  </a:lnTo>
                  <a:lnTo>
                    <a:pt x="345" y="148"/>
                  </a:lnTo>
                  <a:lnTo>
                    <a:pt x="369" y="124"/>
                  </a:lnTo>
                  <a:lnTo>
                    <a:pt x="404" y="136"/>
                  </a:lnTo>
                  <a:close/>
                  <a:moveTo>
                    <a:pt x="456" y="64"/>
                  </a:moveTo>
                  <a:lnTo>
                    <a:pt x="400" y="120"/>
                  </a:lnTo>
                  <a:lnTo>
                    <a:pt x="379" y="113"/>
                  </a:lnTo>
                  <a:lnTo>
                    <a:pt x="436" y="57"/>
                  </a:lnTo>
                  <a:lnTo>
                    <a:pt x="456" y="64"/>
                  </a:lnTo>
                  <a:close/>
                  <a:moveTo>
                    <a:pt x="370" y="103"/>
                  </a:moveTo>
                  <a:lnTo>
                    <a:pt x="362" y="82"/>
                  </a:lnTo>
                  <a:lnTo>
                    <a:pt x="418" y="26"/>
                  </a:lnTo>
                  <a:lnTo>
                    <a:pt x="426" y="46"/>
                  </a:lnTo>
                  <a:lnTo>
                    <a:pt x="398" y="74"/>
                  </a:lnTo>
                  <a:lnTo>
                    <a:pt x="370" y="103"/>
                  </a:lnTo>
                  <a:close/>
                  <a:moveTo>
                    <a:pt x="104" y="492"/>
                  </a:moveTo>
                  <a:lnTo>
                    <a:pt x="74" y="492"/>
                  </a:lnTo>
                  <a:lnTo>
                    <a:pt x="88" y="443"/>
                  </a:lnTo>
                  <a:lnTo>
                    <a:pt x="88" y="443"/>
                  </a:lnTo>
                  <a:lnTo>
                    <a:pt x="101" y="450"/>
                  </a:lnTo>
                  <a:lnTo>
                    <a:pt x="114" y="457"/>
                  </a:lnTo>
                  <a:lnTo>
                    <a:pt x="104" y="492"/>
                  </a:lnTo>
                  <a:close/>
                  <a:moveTo>
                    <a:pt x="319" y="492"/>
                  </a:moveTo>
                  <a:lnTo>
                    <a:pt x="289" y="492"/>
                  </a:lnTo>
                  <a:lnTo>
                    <a:pt x="279" y="458"/>
                  </a:lnTo>
                  <a:lnTo>
                    <a:pt x="279" y="458"/>
                  </a:lnTo>
                  <a:lnTo>
                    <a:pt x="292" y="451"/>
                  </a:lnTo>
                  <a:lnTo>
                    <a:pt x="305" y="443"/>
                  </a:lnTo>
                  <a:lnTo>
                    <a:pt x="319" y="492"/>
                  </a:lnTo>
                  <a:close/>
                  <a:moveTo>
                    <a:pt x="380" y="279"/>
                  </a:moveTo>
                  <a:lnTo>
                    <a:pt x="380" y="279"/>
                  </a:lnTo>
                  <a:lnTo>
                    <a:pt x="379" y="296"/>
                  </a:lnTo>
                  <a:lnTo>
                    <a:pt x="377" y="314"/>
                  </a:lnTo>
                  <a:lnTo>
                    <a:pt x="373" y="331"/>
                  </a:lnTo>
                  <a:lnTo>
                    <a:pt x="366" y="348"/>
                  </a:lnTo>
                  <a:lnTo>
                    <a:pt x="359" y="364"/>
                  </a:lnTo>
                  <a:lnTo>
                    <a:pt x="349" y="380"/>
                  </a:lnTo>
                  <a:lnTo>
                    <a:pt x="338" y="394"/>
                  </a:lnTo>
                  <a:lnTo>
                    <a:pt x="326" y="407"/>
                  </a:lnTo>
                  <a:lnTo>
                    <a:pt x="326" y="407"/>
                  </a:lnTo>
                  <a:lnTo>
                    <a:pt x="314" y="420"/>
                  </a:lnTo>
                  <a:lnTo>
                    <a:pt x="298" y="431"/>
                  </a:lnTo>
                  <a:lnTo>
                    <a:pt x="283" y="439"/>
                  </a:lnTo>
                  <a:lnTo>
                    <a:pt x="267" y="447"/>
                  </a:lnTo>
                  <a:lnTo>
                    <a:pt x="251" y="454"/>
                  </a:lnTo>
                  <a:lnTo>
                    <a:pt x="234" y="458"/>
                  </a:lnTo>
                  <a:lnTo>
                    <a:pt x="215" y="460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79" y="460"/>
                  </a:lnTo>
                  <a:lnTo>
                    <a:pt x="161" y="458"/>
                  </a:lnTo>
                  <a:lnTo>
                    <a:pt x="144" y="454"/>
                  </a:lnTo>
                  <a:lnTo>
                    <a:pt x="127" y="447"/>
                  </a:lnTo>
                  <a:lnTo>
                    <a:pt x="110" y="439"/>
                  </a:lnTo>
                  <a:lnTo>
                    <a:pt x="95" y="431"/>
                  </a:lnTo>
                  <a:lnTo>
                    <a:pt x="81" y="420"/>
                  </a:lnTo>
                  <a:lnTo>
                    <a:pt x="67" y="407"/>
                  </a:lnTo>
                  <a:lnTo>
                    <a:pt x="67" y="407"/>
                  </a:lnTo>
                  <a:lnTo>
                    <a:pt x="55" y="394"/>
                  </a:lnTo>
                  <a:lnTo>
                    <a:pt x="45" y="379"/>
                  </a:lnTo>
                  <a:lnTo>
                    <a:pt x="35" y="363"/>
                  </a:lnTo>
                  <a:lnTo>
                    <a:pt x="27" y="347"/>
                  </a:lnTo>
                  <a:lnTo>
                    <a:pt x="22" y="330"/>
                  </a:lnTo>
                  <a:lnTo>
                    <a:pt x="18" y="313"/>
                  </a:lnTo>
                  <a:lnTo>
                    <a:pt x="14" y="296"/>
                  </a:lnTo>
                  <a:lnTo>
                    <a:pt x="14" y="279"/>
                  </a:lnTo>
                  <a:lnTo>
                    <a:pt x="14" y="260"/>
                  </a:lnTo>
                  <a:lnTo>
                    <a:pt x="18" y="243"/>
                  </a:lnTo>
                  <a:lnTo>
                    <a:pt x="22" y="226"/>
                  </a:lnTo>
                  <a:lnTo>
                    <a:pt x="27" y="209"/>
                  </a:lnTo>
                  <a:lnTo>
                    <a:pt x="35" y="193"/>
                  </a:lnTo>
                  <a:lnTo>
                    <a:pt x="45" y="177"/>
                  </a:lnTo>
                  <a:lnTo>
                    <a:pt x="55" y="163"/>
                  </a:lnTo>
                  <a:lnTo>
                    <a:pt x="67" y="149"/>
                  </a:lnTo>
                  <a:lnTo>
                    <a:pt x="67" y="149"/>
                  </a:lnTo>
                  <a:lnTo>
                    <a:pt x="81" y="136"/>
                  </a:lnTo>
                  <a:lnTo>
                    <a:pt x="95" y="125"/>
                  </a:lnTo>
                  <a:lnTo>
                    <a:pt x="110" y="117"/>
                  </a:lnTo>
                  <a:lnTo>
                    <a:pt x="127" y="109"/>
                  </a:lnTo>
                  <a:lnTo>
                    <a:pt x="144" y="103"/>
                  </a:lnTo>
                  <a:lnTo>
                    <a:pt x="161" y="98"/>
                  </a:lnTo>
                  <a:lnTo>
                    <a:pt x="179" y="96"/>
                  </a:lnTo>
                  <a:lnTo>
                    <a:pt x="197" y="95"/>
                  </a:lnTo>
                  <a:lnTo>
                    <a:pt x="197" y="95"/>
                  </a:lnTo>
                  <a:lnTo>
                    <a:pt x="215" y="96"/>
                  </a:lnTo>
                  <a:lnTo>
                    <a:pt x="233" y="98"/>
                  </a:lnTo>
                  <a:lnTo>
                    <a:pt x="250" y="103"/>
                  </a:lnTo>
                  <a:lnTo>
                    <a:pt x="266" y="109"/>
                  </a:lnTo>
                  <a:lnTo>
                    <a:pt x="282" y="115"/>
                  </a:lnTo>
                  <a:lnTo>
                    <a:pt x="297" y="125"/>
                  </a:lnTo>
                  <a:lnTo>
                    <a:pt x="311" y="135"/>
                  </a:lnTo>
                  <a:lnTo>
                    <a:pt x="325" y="148"/>
                  </a:lnTo>
                  <a:lnTo>
                    <a:pt x="301" y="172"/>
                  </a:lnTo>
                  <a:lnTo>
                    <a:pt x="301" y="172"/>
                  </a:lnTo>
                  <a:lnTo>
                    <a:pt x="290" y="162"/>
                  </a:lnTo>
                  <a:lnTo>
                    <a:pt x="279" y="153"/>
                  </a:lnTo>
                  <a:lnTo>
                    <a:pt x="266" y="147"/>
                  </a:lnTo>
                  <a:lnTo>
                    <a:pt x="253" y="140"/>
                  </a:lnTo>
                  <a:lnTo>
                    <a:pt x="240" y="136"/>
                  </a:lnTo>
                  <a:lnTo>
                    <a:pt x="226" y="132"/>
                  </a:lnTo>
                  <a:lnTo>
                    <a:pt x="212" y="131"/>
                  </a:lnTo>
                  <a:lnTo>
                    <a:pt x="197" y="130"/>
                  </a:lnTo>
                  <a:lnTo>
                    <a:pt x="197" y="130"/>
                  </a:lnTo>
                  <a:lnTo>
                    <a:pt x="183" y="131"/>
                  </a:lnTo>
                  <a:lnTo>
                    <a:pt x="168" y="133"/>
                  </a:lnTo>
                  <a:lnTo>
                    <a:pt x="154" y="136"/>
                  </a:lnTo>
                  <a:lnTo>
                    <a:pt x="140" y="140"/>
                  </a:lnTo>
                  <a:lnTo>
                    <a:pt x="127" y="147"/>
                  </a:lnTo>
                  <a:lnTo>
                    <a:pt x="115" y="154"/>
                  </a:lnTo>
                  <a:lnTo>
                    <a:pt x="103" y="163"/>
                  </a:lnTo>
                  <a:lnTo>
                    <a:pt x="92" y="173"/>
                  </a:lnTo>
                  <a:lnTo>
                    <a:pt x="92" y="173"/>
                  </a:lnTo>
                  <a:lnTo>
                    <a:pt x="81" y="185"/>
                  </a:lnTo>
                  <a:lnTo>
                    <a:pt x="73" y="196"/>
                  </a:lnTo>
                  <a:lnTo>
                    <a:pt x="65" y="208"/>
                  </a:lnTo>
                  <a:lnTo>
                    <a:pt x="60" y="222"/>
                  </a:lnTo>
                  <a:lnTo>
                    <a:pt x="54" y="235"/>
                  </a:lnTo>
                  <a:lnTo>
                    <a:pt x="51" y="249"/>
                  </a:lnTo>
                  <a:lnTo>
                    <a:pt x="49" y="263"/>
                  </a:lnTo>
                  <a:lnTo>
                    <a:pt x="49" y="279"/>
                  </a:lnTo>
                  <a:lnTo>
                    <a:pt x="49" y="293"/>
                  </a:lnTo>
                  <a:lnTo>
                    <a:pt x="51" y="307"/>
                  </a:lnTo>
                  <a:lnTo>
                    <a:pt x="54" y="321"/>
                  </a:lnTo>
                  <a:lnTo>
                    <a:pt x="60" y="334"/>
                  </a:lnTo>
                  <a:lnTo>
                    <a:pt x="65" y="348"/>
                  </a:lnTo>
                  <a:lnTo>
                    <a:pt x="73" y="360"/>
                  </a:lnTo>
                  <a:lnTo>
                    <a:pt x="81" y="371"/>
                  </a:lnTo>
                  <a:lnTo>
                    <a:pt x="92" y="383"/>
                  </a:lnTo>
                  <a:lnTo>
                    <a:pt x="92" y="383"/>
                  </a:lnTo>
                  <a:lnTo>
                    <a:pt x="103" y="393"/>
                  </a:lnTo>
                  <a:lnTo>
                    <a:pt x="115" y="402"/>
                  </a:lnTo>
                  <a:lnTo>
                    <a:pt x="127" y="409"/>
                  </a:lnTo>
                  <a:lnTo>
                    <a:pt x="140" y="416"/>
                  </a:lnTo>
                  <a:lnTo>
                    <a:pt x="154" y="420"/>
                  </a:lnTo>
                  <a:lnTo>
                    <a:pt x="168" y="424"/>
                  </a:lnTo>
                  <a:lnTo>
                    <a:pt x="183" y="427"/>
                  </a:lnTo>
                  <a:lnTo>
                    <a:pt x="197" y="427"/>
                  </a:lnTo>
                  <a:lnTo>
                    <a:pt x="197" y="427"/>
                  </a:lnTo>
                  <a:lnTo>
                    <a:pt x="212" y="427"/>
                  </a:lnTo>
                  <a:lnTo>
                    <a:pt x="226" y="424"/>
                  </a:lnTo>
                  <a:lnTo>
                    <a:pt x="240" y="420"/>
                  </a:lnTo>
                  <a:lnTo>
                    <a:pt x="254" y="416"/>
                  </a:lnTo>
                  <a:lnTo>
                    <a:pt x="267" y="409"/>
                  </a:lnTo>
                  <a:lnTo>
                    <a:pt x="280" y="402"/>
                  </a:lnTo>
                  <a:lnTo>
                    <a:pt x="291" y="393"/>
                  </a:lnTo>
                  <a:lnTo>
                    <a:pt x="303" y="383"/>
                  </a:lnTo>
                  <a:lnTo>
                    <a:pt x="303" y="383"/>
                  </a:lnTo>
                  <a:lnTo>
                    <a:pt x="312" y="373"/>
                  </a:lnTo>
                  <a:lnTo>
                    <a:pt x="321" y="361"/>
                  </a:lnTo>
                  <a:lnTo>
                    <a:pt x="329" y="348"/>
                  </a:lnTo>
                  <a:lnTo>
                    <a:pt x="335" y="335"/>
                  </a:lnTo>
                  <a:lnTo>
                    <a:pt x="339" y="322"/>
                  </a:lnTo>
                  <a:lnTo>
                    <a:pt x="343" y="308"/>
                  </a:lnTo>
                  <a:lnTo>
                    <a:pt x="345" y="293"/>
                  </a:lnTo>
                  <a:lnTo>
                    <a:pt x="346" y="279"/>
                  </a:lnTo>
                  <a:lnTo>
                    <a:pt x="346" y="279"/>
                  </a:lnTo>
                  <a:lnTo>
                    <a:pt x="345" y="265"/>
                  </a:lnTo>
                  <a:lnTo>
                    <a:pt x="344" y="252"/>
                  </a:lnTo>
                  <a:lnTo>
                    <a:pt x="341" y="240"/>
                  </a:lnTo>
                  <a:lnTo>
                    <a:pt x="337" y="227"/>
                  </a:lnTo>
                  <a:lnTo>
                    <a:pt x="332" y="215"/>
                  </a:lnTo>
                  <a:lnTo>
                    <a:pt x="325" y="203"/>
                  </a:lnTo>
                  <a:lnTo>
                    <a:pt x="319" y="192"/>
                  </a:lnTo>
                  <a:lnTo>
                    <a:pt x="310" y="182"/>
                  </a:lnTo>
                  <a:lnTo>
                    <a:pt x="335" y="158"/>
                  </a:lnTo>
                  <a:lnTo>
                    <a:pt x="335" y="158"/>
                  </a:lnTo>
                  <a:lnTo>
                    <a:pt x="345" y="171"/>
                  </a:lnTo>
                  <a:lnTo>
                    <a:pt x="355" y="185"/>
                  </a:lnTo>
                  <a:lnTo>
                    <a:pt x="362" y="199"/>
                  </a:lnTo>
                  <a:lnTo>
                    <a:pt x="369" y="214"/>
                  </a:lnTo>
                  <a:lnTo>
                    <a:pt x="374" y="229"/>
                  </a:lnTo>
                  <a:lnTo>
                    <a:pt x="377" y="245"/>
                  </a:lnTo>
                  <a:lnTo>
                    <a:pt x="379" y="261"/>
                  </a:lnTo>
                  <a:lnTo>
                    <a:pt x="380" y="279"/>
                  </a:lnTo>
                  <a:lnTo>
                    <a:pt x="380" y="279"/>
                  </a:lnTo>
                  <a:close/>
                  <a:moveTo>
                    <a:pt x="233" y="279"/>
                  </a:moveTo>
                  <a:lnTo>
                    <a:pt x="233" y="279"/>
                  </a:lnTo>
                  <a:lnTo>
                    <a:pt x="231" y="285"/>
                  </a:lnTo>
                  <a:lnTo>
                    <a:pt x="230" y="292"/>
                  </a:lnTo>
                  <a:lnTo>
                    <a:pt x="226" y="298"/>
                  </a:lnTo>
                  <a:lnTo>
                    <a:pt x="222" y="303"/>
                  </a:lnTo>
                  <a:lnTo>
                    <a:pt x="222" y="303"/>
                  </a:lnTo>
                  <a:lnTo>
                    <a:pt x="216" y="308"/>
                  </a:lnTo>
                  <a:lnTo>
                    <a:pt x="211" y="311"/>
                  </a:lnTo>
                  <a:lnTo>
                    <a:pt x="204" y="313"/>
                  </a:lnTo>
                  <a:lnTo>
                    <a:pt x="197" y="313"/>
                  </a:lnTo>
                  <a:lnTo>
                    <a:pt x="197" y="313"/>
                  </a:lnTo>
                  <a:lnTo>
                    <a:pt x="190" y="313"/>
                  </a:lnTo>
                  <a:lnTo>
                    <a:pt x="184" y="311"/>
                  </a:lnTo>
                  <a:lnTo>
                    <a:pt x="177" y="308"/>
                  </a:lnTo>
                  <a:lnTo>
                    <a:pt x="172" y="303"/>
                  </a:lnTo>
                  <a:lnTo>
                    <a:pt x="172" y="303"/>
                  </a:lnTo>
                  <a:lnTo>
                    <a:pt x="168" y="298"/>
                  </a:lnTo>
                  <a:lnTo>
                    <a:pt x="164" y="292"/>
                  </a:lnTo>
                  <a:lnTo>
                    <a:pt x="162" y="285"/>
                  </a:lnTo>
                  <a:lnTo>
                    <a:pt x="161" y="279"/>
                  </a:lnTo>
                  <a:lnTo>
                    <a:pt x="162" y="271"/>
                  </a:lnTo>
                  <a:lnTo>
                    <a:pt x="164" y="265"/>
                  </a:lnTo>
                  <a:lnTo>
                    <a:pt x="168" y="259"/>
                  </a:lnTo>
                  <a:lnTo>
                    <a:pt x="172" y="253"/>
                  </a:lnTo>
                  <a:lnTo>
                    <a:pt x="172" y="253"/>
                  </a:lnTo>
                  <a:lnTo>
                    <a:pt x="177" y="248"/>
                  </a:lnTo>
                  <a:lnTo>
                    <a:pt x="184" y="245"/>
                  </a:lnTo>
                  <a:lnTo>
                    <a:pt x="190" y="243"/>
                  </a:lnTo>
                  <a:lnTo>
                    <a:pt x="197" y="243"/>
                  </a:lnTo>
                  <a:lnTo>
                    <a:pt x="197" y="243"/>
                  </a:lnTo>
                  <a:lnTo>
                    <a:pt x="203" y="243"/>
                  </a:lnTo>
                  <a:lnTo>
                    <a:pt x="210" y="245"/>
                  </a:lnTo>
                  <a:lnTo>
                    <a:pt x="215" y="248"/>
                  </a:lnTo>
                  <a:lnTo>
                    <a:pt x="221" y="252"/>
                  </a:lnTo>
                  <a:lnTo>
                    <a:pt x="211" y="262"/>
                  </a:lnTo>
                  <a:lnTo>
                    <a:pt x="211" y="262"/>
                  </a:lnTo>
                  <a:lnTo>
                    <a:pt x="209" y="265"/>
                  </a:lnTo>
                  <a:lnTo>
                    <a:pt x="209" y="267"/>
                  </a:lnTo>
                  <a:lnTo>
                    <a:pt x="209" y="270"/>
                  </a:lnTo>
                  <a:lnTo>
                    <a:pt x="211" y="272"/>
                  </a:lnTo>
                  <a:lnTo>
                    <a:pt x="211" y="272"/>
                  </a:lnTo>
                  <a:lnTo>
                    <a:pt x="213" y="273"/>
                  </a:lnTo>
                  <a:lnTo>
                    <a:pt x="215" y="274"/>
                  </a:lnTo>
                  <a:lnTo>
                    <a:pt x="215" y="274"/>
                  </a:lnTo>
                  <a:lnTo>
                    <a:pt x="218" y="273"/>
                  </a:lnTo>
                  <a:lnTo>
                    <a:pt x="221" y="272"/>
                  </a:lnTo>
                  <a:lnTo>
                    <a:pt x="229" y="263"/>
                  </a:lnTo>
                  <a:lnTo>
                    <a:pt x="229" y="263"/>
                  </a:lnTo>
                  <a:lnTo>
                    <a:pt x="231" y="271"/>
                  </a:lnTo>
                  <a:lnTo>
                    <a:pt x="233" y="279"/>
                  </a:lnTo>
                  <a:lnTo>
                    <a:pt x="233" y="279"/>
                  </a:lnTo>
                  <a:close/>
                  <a:moveTo>
                    <a:pt x="230" y="242"/>
                  </a:moveTo>
                  <a:lnTo>
                    <a:pt x="230" y="242"/>
                  </a:lnTo>
                  <a:lnTo>
                    <a:pt x="224" y="236"/>
                  </a:lnTo>
                  <a:lnTo>
                    <a:pt x="215" y="232"/>
                  </a:lnTo>
                  <a:lnTo>
                    <a:pt x="207" y="230"/>
                  </a:lnTo>
                  <a:lnTo>
                    <a:pt x="197" y="229"/>
                  </a:lnTo>
                  <a:lnTo>
                    <a:pt x="197" y="229"/>
                  </a:lnTo>
                  <a:lnTo>
                    <a:pt x="187" y="230"/>
                  </a:lnTo>
                  <a:lnTo>
                    <a:pt x="179" y="232"/>
                  </a:lnTo>
                  <a:lnTo>
                    <a:pt x="170" y="236"/>
                  </a:lnTo>
                  <a:lnTo>
                    <a:pt x="162" y="243"/>
                  </a:lnTo>
                  <a:lnTo>
                    <a:pt x="162" y="243"/>
                  </a:lnTo>
                  <a:lnTo>
                    <a:pt x="156" y="250"/>
                  </a:lnTo>
                  <a:lnTo>
                    <a:pt x="152" y="259"/>
                  </a:lnTo>
                  <a:lnTo>
                    <a:pt x="148" y="269"/>
                  </a:lnTo>
                  <a:lnTo>
                    <a:pt x="147" y="279"/>
                  </a:lnTo>
                  <a:lnTo>
                    <a:pt x="148" y="287"/>
                  </a:lnTo>
                  <a:lnTo>
                    <a:pt x="152" y="297"/>
                  </a:lnTo>
                  <a:lnTo>
                    <a:pt x="156" y="306"/>
                  </a:lnTo>
                  <a:lnTo>
                    <a:pt x="162" y="313"/>
                  </a:lnTo>
                  <a:lnTo>
                    <a:pt x="162" y="313"/>
                  </a:lnTo>
                  <a:lnTo>
                    <a:pt x="170" y="320"/>
                  </a:lnTo>
                  <a:lnTo>
                    <a:pt x="179" y="324"/>
                  </a:lnTo>
                  <a:lnTo>
                    <a:pt x="187" y="327"/>
                  </a:lnTo>
                  <a:lnTo>
                    <a:pt x="197" y="327"/>
                  </a:lnTo>
                  <a:lnTo>
                    <a:pt x="197" y="327"/>
                  </a:lnTo>
                  <a:lnTo>
                    <a:pt x="207" y="327"/>
                  </a:lnTo>
                  <a:lnTo>
                    <a:pt x="216" y="324"/>
                  </a:lnTo>
                  <a:lnTo>
                    <a:pt x="225" y="320"/>
                  </a:lnTo>
                  <a:lnTo>
                    <a:pt x="233" y="313"/>
                  </a:lnTo>
                  <a:lnTo>
                    <a:pt x="233" y="313"/>
                  </a:lnTo>
                  <a:lnTo>
                    <a:pt x="238" y="306"/>
                  </a:lnTo>
                  <a:lnTo>
                    <a:pt x="243" y="297"/>
                  </a:lnTo>
                  <a:lnTo>
                    <a:pt x="245" y="288"/>
                  </a:lnTo>
                  <a:lnTo>
                    <a:pt x="247" y="279"/>
                  </a:lnTo>
                  <a:lnTo>
                    <a:pt x="247" y="279"/>
                  </a:lnTo>
                  <a:lnTo>
                    <a:pt x="247" y="271"/>
                  </a:lnTo>
                  <a:lnTo>
                    <a:pt x="244" y="265"/>
                  </a:lnTo>
                  <a:lnTo>
                    <a:pt x="242" y="259"/>
                  </a:lnTo>
                  <a:lnTo>
                    <a:pt x="240" y="253"/>
                  </a:lnTo>
                  <a:lnTo>
                    <a:pt x="268" y="223"/>
                  </a:lnTo>
                  <a:lnTo>
                    <a:pt x="268" y="223"/>
                  </a:lnTo>
                  <a:lnTo>
                    <a:pt x="277" y="236"/>
                  </a:lnTo>
                  <a:lnTo>
                    <a:pt x="282" y="249"/>
                  </a:lnTo>
                  <a:lnTo>
                    <a:pt x="285" y="263"/>
                  </a:lnTo>
                  <a:lnTo>
                    <a:pt x="287" y="279"/>
                  </a:lnTo>
                  <a:lnTo>
                    <a:pt x="287" y="279"/>
                  </a:lnTo>
                  <a:lnTo>
                    <a:pt x="287" y="287"/>
                  </a:lnTo>
                  <a:lnTo>
                    <a:pt x="285" y="296"/>
                  </a:lnTo>
                  <a:lnTo>
                    <a:pt x="283" y="304"/>
                  </a:lnTo>
                  <a:lnTo>
                    <a:pt x="280" y="312"/>
                  </a:lnTo>
                  <a:lnTo>
                    <a:pt x="277" y="321"/>
                  </a:lnTo>
                  <a:lnTo>
                    <a:pt x="271" y="328"/>
                  </a:lnTo>
                  <a:lnTo>
                    <a:pt x="267" y="335"/>
                  </a:lnTo>
                  <a:lnTo>
                    <a:pt x="261" y="341"/>
                  </a:lnTo>
                  <a:lnTo>
                    <a:pt x="261" y="341"/>
                  </a:lnTo>
                  <a:lnTo>
                    <a:pt x="254" y="348"/>
                  </a:lnTo>
                  <a:lnTo>
                    <a:pt x="247" y="353"/>
                  </a:lnTo>
                  <a:lnTo>
                    <a:pt x="239" y="357"/>
                  </a:lnTo>
                  <a:lnTo>
                    <a:pt x="231" y="361"/>
                  </a:lnTo>
                  <a:lnTo>
                    <a:pt x="223" y="364"/>
                  </a:lnTo>
                  <a:lnTo>
                    <a:pt x="215" y="366"/>
                  </a:lnTo>
                  <a:lnTo>
                    <a:pt x="206" y="367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97" y="368"/>
                  </a:lnTo>
                  <a:lnTo>
                    <a:pt x="188" y="367"/>
                  </a:lnTo>
                  <a:lnTo>
                    <a:pt x="180" y="366"/>
                  </a:lnTo>
                  <a:lnTo>
                    <a:pt x="171" y="364"/>
                  </a:lnTo>
                  <a:lnTo>
                    <a:pt x="162" y="361"/>
                  </a:lnTo>
                  <a:lnTo>
                    <a:pt x="155" y="357"/>
                  </a:lnTo>
                  <a:lnTo>
                    <a:pt x="147" y="353"/>
                  </a:lnTo>
                  <a:lnTo>
                    <a:pt x="140" y="348"/>
                  </a:lnTo>
                  <a:lnTo>
                    <a:pt x="133" y="341"/>
                  </a:lnTo>
                  <a:lnTo>
                    <a:pt x="133" y="341"/>
                  </a:lnTo>
                  <a:lnTo>
                    <a:pt x="128" y="335"/>
                  </a:lnTo>
                  <a:lnTo>
                    <a:pt x="122" y="327"/>
                  </a:lnTo>
                  <a:lnTo>
                    <a:pt x="118" y="320"/>
                  </a:lnTo>
                  <a:lnTo>
                    <a:pt x="114" y="312"/>
                  </a:lnTo>
                  <a:lnTo>
                    <a:pt x="110" y="303"/>
                  </a:lnTo>
                  <a:lnTo>
                    <a:pt x="109" y="295"/>
                  </a:lnTo>
                  <a:lnTo>
                    <a:pt x="107" y="287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9" y="261"/>
                  </a:lnTo>
                  <a:lnTo>
                    <a:pt x="110" y="253"/>
                  </a:lnTo>
                  <a:lnTo>
                    <a:pt x="114" y="244"/>
                  </a:lnTo>
                  <a:lnTo>
                    <a:pt x="118" y="236"/>
                  </a:lnTo>
                  <a:lnTo>
                    <a:pt x="122" y="229"/>
                  </a:lnTo>
                  <a:lnTo>
                    <a:pt x="128" y="221"/>
                  </a:lnTo>
                  <a:lnTo>
                    <a:pt x="133" y="215"/>
                  </a:lnTo>
                  <a:lnTo>
                    <a:pt x="133" y="215"/>
                  </a:lnTo>
                  <a:lnTo>
                    <a:pt x="141" y="208"/>
                  </a:lnTo>
                  <a:lnTo>
                    <a:pt x="147" y="203"/>
                  </a:lnTo>
                  <a:lnTo>
                    <a:pt x="155" y="199"/>
                  </a:lnTo>
                  <a:lnTo>
                    <a:pt x="162" y="195"/>
                  </a:lnTo>
                  <a:lnTo>
                    <a:pt x="171" y="192"/>
                  </a:lnTo>
                  <a:lnTo>
                    <a:pt x="180" y="190"/>
                  </a:lnTo>
                  <a:lnTo>
                    <a:pt x="188" y="189"/>
                  </a:lnTo>
                  <a:lnTo>
                    <a:pt x="197" y="188"/>
                  </a:lnTo>
                  <a:lnTo>
                    <a:pt x="197" y="188"/>
                  </a:lnTo>
                  <a:lnTo>
                    <a:pt x="206" y="189"/>
                  </a:lnTo>
                  <a:lnTo>
                    <a:pt x="214" y="190"/>
                  </a:lnTo>
                  <a:lnTo>
                    <a:pt x="223" y="192"/>
                  </a:lnTo>
                  <a:lnTo>
                    <a:pt x="230" y="194"/>
                  </a:lnTo>
                  <a:lnTo>
                    <a:pt x="238" y="199"/>
                  </a:lnTo>
                  <a:lnTo>
                    <a:pt x="245" y="203"/>
                  </a:lnTo>
                  <a:lnTo>
                    <a:pt x="253" y="207"/>
                  </a:lnTo>
                  <a:lnTo>
                    <a:pt x="260" y="214"/>
                  </a:lnTo>
                  <a:lnTo>
                    <a:pt x="230" y="242"/>
                  </a:lnTo>
                  <a:close/>
                  <a:moveTo>
                    <a:pt x="269" y="203"/>
                  </a:moveTo>
                  <a:lnTo>
                    <a:pt x="269" y="203"/>
                  </a:lnTo>
                  <a:lnTo>
                    <a:pt x="262" y="196"/>
                  </a:lnTo>
                  <a:lnTo>
                    <a:pt x="254" y="191"/>
                  </a:lnTo>
                  <a:lnTo>
                    <a:pt x="245" y="186"/>
                  </a:lnTo>
                  <a:lnTo>
                    <a:pt x="236" y="181"/>
                  </a:lnTo>
                  <a:lnTo>
                    <a:pt x="227" y="178"/>
                  </a:lnTo>
                  <a:lnTo>
                    <a:pt x="217" y="176"/>
                  </a:lnTo>
                  <a:lnTo>
                    <a:pt x="208" y="175"/>
                  </a:lnTo>
                  <a:lnTo>
                    <a:pt x="197" y="174"/>
                  </a:lnTo>
                  <a:lnTo>
                    <a:pt x="197" y="174"/>
                  </a:lnTo>
                  <a:lnTo>
                    <a:pt x="187" y="175"/>
                  </a:lnTo>
                  <a:lnTo>
                    <a:pt x="176" y="176"/>
                  </a:lnTo>
                  <a:lnTo>
                    <a:pt x="167" y="178"/>
                  </a:lnTo>
                  <a:lnTo>
                    <a:pt x="157" y="182"/>
                  </a:lnTo>
                  <a:lnTo>
                    <a:pt x="148" y="187"/>
                  </a:lnTo>
                  <a:lnTo>
                    <a:pt x="140" y="191"/>
                  </a:lnTo>
                  <a:lnTo>
                    <a:pt x="131" y="198"/>
                  </a:lnTo>
                  <a:lnTo>
                    <a:pt x="123" y="205"/>
                  </a:lnTo>
                  <a:lnTo>
                    <a:pt x="123" y="205"/>
                  </a:lnTo>
                  <a:lnTo>
                    <a:pt x="117" y="213"/>
                  </a:lnTo>
                  <a:lnTo>
                    <a:pt x="110" y="221"/>
                  </a:lnTo>
                  <a:lnTo>
                    <a:pt x="105" y="230"/>
                  </a:lnTo>
                  <a:lnTo>
                    <a:pt x="101" y="239"/>
                  </a:lnTo>
                  <a:lnTo>
                    <a:pt x="98" y="248"/>
                  </a:lnTo>
                  <a:lnTo>
                    <a:pt x="95" y="258"/>
                  </a:lnTo>
                  <a:lnTo>
                    <a:pt x="93" y="268"/>
                  </a:lnTo>
                  <a:lnTo>
                    <a:pt x="93" y="279"/>
                  </a:lnTo>
                  <a:lnTo>
                    <a:pt x="93" y="288"/>
                  </a:lnTo>
                  <a:lnTo>
                    <a:pt x="95" y="298"/>
                  </a:lnTo>
                  <a:lnTo>
                    <a:pt x="98" y="308"/>
                  </a:lnTo>
                  <a:lnTo>
                    <a:pt x="101" y="317"/>
                  </a:lnTo>
                  <a:lnTo>
                    <a:pt x="105" y="326"/>
                  </a:lnTo>
                  <a:lnTo>
                    <a:pt x="110" y="336"/>
                  </a:lnTo>
                  <a:lnTo>
                    <a:pt x="117" y="343"/>
                  </a:lnTo>
                  <a:lnTo>
                    <a:pt x="123" y="352"/>
                  </a:lnTo>
                  <a:lnTo>
                    <a:pt x="123" y="352"/>
                  </a:lnTo>
                  <a:lnTo>
                    <a:pt x="131" y="358"/>
                  </a:lnTo>
                  <a:lnTo>
                    <a:pt x="140" y="365"/>
                  </a:lnTo>
                  <a:lnTo>
                    <a:pt x="148" y="370"/>
                  </a:lnTo>
                  <a:lnTo>
                    <a:pt x="157" y="375"/>
                  </a:lnTo>
                  <a:lnTo>
                    <a:pt x="167" y="378"/>
                  </a:lnTo>
                  <a:lnTo>
                    <a:pt x="176" y="380"/>
                  </a:lnTo>
                  <a:lnTo>
                    <a:pt x="187" y="381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197" y="382"/>
                  </a:lnTo>
                  <a:lnTo>
                    <a:pt x="208" y="381"/>
                  </a:lnTo>
                  <a:lnTo>
                    <a:pt x="217" y="380"/>
                  </a:lnTo>
                  <a:lnTo>
                    <a:pt x="227" y="378"/>
                  </a:lnTo>
                  <a:lnTo>
                    <a:pt x="237" y="375"/>
                  </a:lnTo>
                  <a:lnTo>
                    <a:pt x="247" y="370"/>
                  </a:lnTo>
                  <a:lnTo>
                    <a:pt x="255" y="365"/>
                  </a:lnTo>
                  <a:lnTo>
                    <a:pt x="263" y="358"/>
                  </a:lnTo>
                  <a:lnTo>
                    <a:pt x="270" y="352"/>
                  </a:lnTo>
                  <a:lnTo>
                    <a:pt x="270" y="352"/>
                  </a:lnTo>
                  <a:lnTo>
                    <a:pt x="278" y="344"/>
                  </a:lnTo>
                  <a:lnTo>
                    <a:pt x="283" y="336"/>
                  </a:lnTo>
                  <a:lnTo>
                    <a:pt x="289" y="327"/>
                  </a:lnTo>
                  <a:lnTo>
                    <a:pt x="293" y="317"/>
                  </a:lnTo>
                  <a:lnTo>
                    <a:pt x="296" y="309"/>
                  </a:lnTo>
                  <a:lnTo>
                    <a:pt x="299" y="299"/>
                  </a:lnTo>
                  <a:lnTo>
                    <a:pt x="301" y="288"/>
                  </a:lnTo>
                  <a:lnTo>
                    <a:pt x="301" y="279"/>
                  </a:lnTo>
                  <a:lnTo>
                    <a:pt x="301" y="279"/>
                  </a:lnTo>
                  <a:lnTo>
                    <a:pt x="301" y="269"/>
                  </a:lnTo>
                  <a:lnTo>
                    <a:pt x="299" y="260"/>
                  </a:lnTo>
                  <a:lnTo>
                    <a:pt x="297" y="253"/>
                  </a:lnTo>
                  <a:lnTo>
                    <a:pt x="295" y="244"/>
                  </a:lnTo>
                  <a:lnTo>
                    <a:pt x="292" y="236"/>
                  </a:lnTo>
                  <a:lnTo>
                    <a:pt x="289" y="228"/>
                  </a:lnTo>
                  <a:lnTo>
                    <a:pt x="284" y="221"/>
                  </a:lnTo>
                  <a:lnTo>
                    <a:pt x="279" y="214"/>
                  </a:lnTo>
                  <a:lnTo>
                    <a:pt x="301" y="192"/>
                  </a:lnTo>
                  <a:lnTo>
                    <a:pt x="301" y="192"/>
                  </a:lnTo>
                  <a:lnTo>
                    <a:pt x="308" y="202"/>
                  </a:lnTo>
                  <a:lnTo>
                    <a:pt x="314" y="212"/>
                  </a:lnTo>
                  <a:lnTo>
                    <a:pt x="319" y="221"/>
                  </a:lnTo>
                  <a:lnTo>
                    <a:pt x="323" y="232"/>
                  </a:lnTo>
                  <a:lnTo>
                    <a:pt x="328" y="243"/>
                  </a:lnTo>
                  <a:lnTo>
                    <a:pt x="330" y="255"/>
                  </a:lnTo>
                  <a:lnTo>
                    <a:pt x="331" y="267"/>
                  </a:lnTo>
                  <a:lnTo>
                    <a:pt x="332" y="279"/>
                  </a:lnTo>
                  <a:lnTo>
                    <a:pt x="332" y="279"/>
                  </a:lnTo>
                  <a:lnTo>
                    <a:pt x="331" y="292"/>
                  </a:lnTo>
                  <a:lnTo>
                    <a:pt x="329" y="304"/>
                  </a:lnTo>
                  <a:lnTo>
                    <a:pt x="326" y="317"/>
                  </a:lnTo>
                  <a:lnTo>
                    <a:pt x="321" y="329"/>
                  </a:lnTo>
                  <a:lnTo>
                    <a:pt x="316" y="341"/>
                  </a:lnTo>
                  <a:lnTo>
                    <a:pt x="309" y="353"/>
                  </a:lnTo>
                  <a:lnTo>
                    <a:pt x="302" y="364"/>
                  </a:lnTo>
                  <a:lnTo>
                    <a:pt x="292" y="374"/>
                  </a:lnTo>
                  <a:lnTo>
                    <a:pt x="292" y="374"/>
                  </a:lnTo>
                  <a:lnTo>
                    <a:pt x="282" y="382"/>
                  </a:lnTo>
                  <a:lnTo>
                    <a:pt x="271" y="390"/>
                  </a:lnTo>
                  <a:lnTo>
                    <a:pt x="261" y="397"/>
                  </a:lnTo>
                  <a:lnTo>
                    <a:pt x="249" y="403"/>
                  </a:lnTo>
                  <a:lnTo>
                    <a:pt x="237" y="407"/>
                  </a:lnTo>
                  <a:lnTo>
                    <a:pt x="224" y="410"/>
                  </a:lnTo>
                  <a:lnTo>
                    <a:pt x="211" y="412"/>
                  </a:lnTo>
                  <a:lnTo>
                    <a:pt x="197" y="412"/>
                  </a:lnTo>
                  <a:lnTo>
                    <a:pt x="197" y="412"/>
                  </a:lnTo>
                  <a:lnTo>
                    <a:pt x="184" y="412"/>
                  </a:lnTo>
                  <a:lnTo>
                    <a:pt x="171" y="410"/>
                  </a:lnTo>
                  <a:lnTo>
                    <a:pt x="158" y="407"/>
                  </a:lnTo>
                  <a:lnTo>
                    <a:pt x="146" y="403"/>
                  </a:lnTo>
                  <a:lnTo>
                    <a:pt x="134" y="397"/>
                  </a:lnTo>
                  <a:lnTo>
                    <a:pt x="122" y="390"/>
                  </a:lnTo>
                  <a:lnTo>
                    <a:pt x="112" y="382"/>
                  </a:lnTo>
                  <a:lnTo>
                    <a:pt x="102" y="374"/>
                  </a:lnTo>
                  <a:lnTo>
                    <a:pt x="102" y="374"/>
                  </a:lnTo>
                  <a:lnTo>
                    <a:pt x="93" y="363"/>
                  </a:lnTo>
                  <a:lnTo>
                    <a:pt x="85" y="352"/>
                  </a:lnTo>
                  <a:lnTo>
                    <a:pt x="78" y="341"/>
                  </a:lnTo>
                  <a:lnTo>
                    <a:pt x="73" y="328"/>
                  </a:lnTo>
                  <a:lnTo>
                    <a:pt x="68" y="316"/>
                  </a:lnTo>
                  <a:lnTo>
                    <a:pt x="65" y="303"/>
                  </a:lnTo>
                  <a:lnTo>
                    <a:pt x="63" y="290"/>
                  </a:lnTo>
                  <a:lnTo>
                    <a:pt x="63" y="279"/>
                  </a:lnTo>
                  <a:lnTo>
                    <a:pt x="63" y="266"/>
                  </a:lnTo>
                  <a:lnTo>
                    <a:pt x="65" y="253"/>
                  </a:lnTo>
                  <a:lnTo>
                    <a:pt x="68" y="240"/>
                  </a:lnTo>
                  <a:lnTo>
                    <a:pt x="73" y="228"/>
                  </a:lnTo>
                  <a:lnTo>
                    <a:pt x="78" y="216"/>
                  </a:lnTo>
                  <a:lnTo>
                    <a:pt x="85" y="204"/>
                  </a:lnTo>
                  <a:lnTo>
                    <a:pt x="93" y="193"/>
                  </a:lnTo>
                  <a:lnTo>
                    <a:pt x="102" y="182"/>
                  </a:lnTo>
                  <a:lnTo>
                    <a:pt x="102" y="182"/>
                  </a:lnTo>
                  <a:lnTo>
                    <a:pt x="112" y="174"/>
                  </a:lnTo>
                  <a:lnTo>
                    <a:pt x="122" y="166"/>
                  </a:lnTo>
                  <a:lnTo>
                    <a:pt x="134" y="160"/>
                  </a:lnTo>
                  <a:lnTo>
                    <a:pt x="145" y="153"/>
                  </a:lnTo>
                  <a:lnTo>
                    <a:pt x="158" y="149"/>
                  </a:lnTo>
                  <a:lnTo>
                    <a:pt x="171" y="146"/>
                  </a:lnTo>
                  <a:lnTo>
                    <a:pt x="184" y="145"/>
                  </a:lnTo>
                  <a:lnTo>
                    <a:pt x="197" y="144"/>
                  </a:lnTo>
                  <a:lnTo>
                    <a:pt x="197" y="144"/>
                  </a:lnTo>
                  <a:lnTo>
                    <a:pt x="210" y="145"/>
                  </a:lnTo>
                  <a:lnTo>
                    <a:pt x="223" y="146"/>
                  </a:lnTo>
                  <a:lnTo>
                    <a:pt x="236" y="149"/>
                  </a:lnTo>
                  <a:lnTo>
                    <a:pt x="248" y="153"/>
                  </a:lnTo>
                  <a:lnTo>
                    <a:pt x="260" y="159"/>
                  </a:lnTo>
                  <a:lnTo>
                    <a:pt x="270" y="165"/>
                  </a:lnTo>
                  <a:lnTo>
                    <a:pt x="281" y="173"/>
                  </a:lnTo>
                  <a:lnTo>
                    <a:pt x="291" y="181"/>
                  </a:lnTo>
                  <a:lnTo>
                    <a:pt x="269" y="2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384432" y="3715934"/>
            <a:ext cx="769168" cy="769168"/>
            <a:chOff x="6375542" y="2372274"/>
            <a:chExt cx="769168" cy="769168"/>
          </a:xfrm>
        </p:grpSpPr>
        <p:sp>
          <p:nvSpPr>
            <p:cNvPr id="26" name="타원 33"/>
            <p:cNvSpPr/>
            <p:nvPr/>
          </p:nvSpPr>
          <p:spPr>
            <a:xfrm>
              <a:off x="6375542" y="2372274"/>
              <a:ext cx="769168" cy="769168"/>
            </a:xfrm>
            <a:prstGeom prst="ellipse">
              <a:avLst/>
            </a:prstGeom>
            <a:gradFill flip="none" rotWithShape="1">
              <a:gsLst>
                <a:gs pos="87000">
                  <a:srgbClr val="2A9995">
                    <a:alpha val="40000"/>
                  </a:srgbClr>
                </a:gs>
                <a:gs pos="0">
                  <a:srgbClr val="8EE0DC">
                    <a:alpha val="78000"/>
                  </a:srgbClr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7" name="Group 52"/>
            <p:cNvGrpSpPr/>
            <p:nvPr/>
          </p:nvGrpSpPr>
          <p:grpSpPr>
            <a:xfrm>
              <a:off x="6578277" y="2538731"/>
              <a:ext cx="363699" cy="436255"/>
              <a:chOff x="4051300" y="3109913"/>
              <a:chExt cx="628650" cy="754063"/>
            </a:xfrm>
            <a:solidFill>
              <a:schemeClr val="bg1"/>
            </a:solidFill>
          </p:grpSpPr>
          <p:sp>
            <p:nvSpPr>
              <p:cNvPr id="28" name="Freeform 53"/>
              <p:cNvSpPr>
                <a:spLocks noEditPoints="1"/>
              </p:cNvSpPr>
              <p:nvPr/>
            </p:nvSpPr>
            <p:spPr bwMode="auto">
              <a:xfrm>
                <a:off x="4051300" y="3109913"/>
                <a:ext cx="628650" cy="754063"/>
              </a:xfrm>
              <a:custGeom>
                <a:avLst/>
                <a:gdLst>
                  <a:gd name="T0" fmla="*/ 376 w 396"/>
                  <a:gd name="T1" fmla="*/ 361 h 475"/>
                  <a:gd name="T2" fmla="*/ 287 w 396"/>
                  <a:gd name="T3" fmla="*/ 265 h 475"/>
                  <a:gd name="T4" fmla="*/ 258 w 396"/>
                  <a:gd name="T5" fmla="*/ 133 h 475"/>
                  <a:gd name="T6" fmla="*/ 244 w 396"/>
                  <a:gd name="T7" fmla="*/ 70 h 475"/>
                  <a:gd name="T8" fmla="*/ 237 w 396"/>
                  <a:gd name="T9" fmla="*/ 52 h 475"/>
                  <a:gd name="T10" fmla="*/ 233 w 396"/>
                  <a:gd name="T11" fmla="*/ 39 h 475"/>
                  <a:gd name="T12" fmla="*/ 226 w 396"/>
                  <a:gd name="T13" fmla="*/ 27 h 475"/>
                  <a:gd name="T14" fmla="*/ 220 w 396"/>
                  <a:gd name="T15" fmla="*/ 17 h 475"/>
                  <a:gd name="T16" fmla="*/ 213 w 396"/>
                  <a:gd name="T17" fmla="*/ 10 h 475"/>
                  <a:gd name="T18" fmla="*/ 189 w 396"/>
                  <a:gd name="T19" fmla="*/ 6 h 475"/>
                  <a:gd name="T20" fmla="*/ 182 w 396"/>
                  <a:gd name="T21" fmla="*/ 11 h 475"/>
                  <a:gd name="T22" fmla="*/ 176 w 396"/>
                  <a:gd name="T23" fmla="*/ 18 h 475"/>
                  <a:gd name="T24" fmla="*/ 169 w 396"/>
                  <a:gd name="T25" fmla="*/ 28 h 475"/>
                  <a:gd name="T26" fmla="*/ 164 w 396"/>
                  <a:gd name="T27" fmla="*/ 41 h 475"/>
                  <a:gd name="T28" fmla="*/ 157 w 396"/>
                  <a:gd name="T29" fmla="*/ 55 h 475"/>
                  <a:gd name="T30" fmla="*/ 152 w 396"/>
                  <a:gd name="T31" fmla="*/ 70 h 475"/>
                  <a:gd name="T32" fmla="*/ 139 w 396"/>
                  <a:gd name="T33" fmla="*/ 144 h 475"/>
                  <a:gd name="T34" fmla="*/ 102 w 396"/>
                  <a:gd name="T35" fmla="*/ 278 h 475"/>
                  <a:gd name="T36" fmla="*/ 19 w 396"/>
                  <a:gd name="T37" fmla="*/ 362 h 475"/>
                  <a:gd name="T38" fmla="*/ 1 w 396"/>
                  <a:gd name="T39" fmla="*/ 438 h 475"/>
                  <a:gd name="T40" fmla="*/ 124 w 396"/>
                  <a:gd name="T41" fmla="*/ 474 h 475"/>
                  <a:gd name="T42" fmla="*/ 258 w 396"/>
                  <a:gd name="T43" fmla="*/ 469 h 475"/>
                  <a:gd name="T44" fmla="*/ 339 w 396"/>
                  <a:gd name="T45" fmla="*/ 461 h 475"/>
                  <a:gd name="T46" fmla="*/ 374 w 396"/>
                  <a:gd name="T47" fmla="*/ 378 h 475"/>
                  <a:gd name="T48" fmla="*/ 328 w 396"/>
                  <a:gd name="T49" fmla="*/ 355 h 475"/>
                  <a:gd name="T50" fmla="*/ 262 w 396"/>
                  <a:gd name="T51" fmla="*/ 259 h 475"/>
                  <a:gd name="T52" fmla="*/ 351 w 396"/>
                  <a:gd name="T53" fmla="*/ 360 h 475"/>
                  <a:gd name="T54" fmla="*/ 168 w 396"/>
                  <a:gd name="T55" fmla="*/ 68 h 475"/>
                  <a:gd name="T56" fmla="*/ 172 w 396"/>
                  <a:gd name="T57" fmla="*/ 55 h 475"/>
                  <a:gd name="T58" fmla="*/ 178 w 396"/>
                  <a:gd name="T59" fmla="*/ 43 h 475"/>
                  <a:gd name="T60" fmla="*/ 182 w 396"/>
                  <a:gd name="T61" fmla="*/ 35 h 475"/>
                  <a:gd name="T62" fmla="*/ 187 w 396"/>
                  <a:gd name="T63" fmla="*/ 26 h 475"/>
                  <a:gd name="T64" fmla="*/ 194 w 396"/>
                  <a:gd name="T65" fmla="*/ 20 h 475"/>
                  <a:gd name="T66" fmla="*/ 203 w 396"/>
                  <a:gd name="T67" fmla="*/ 20 h 475"/>
                  <a:gd name="T68" fmla="*/ 208 w 396"/>
                  <a:gd name="T69" fmla="*/ 25 h 475"/>
                  <a:gd name="T70" fmla="*/ 213 w 396"/>
                  <a:gd name="T71" fmla="*/ 34 h 475"/>
                  <a:gd name="T72" fmla="*/ 218 w 396"/>
                  <a:gd name="T73" fmla="*/ 42 h 475"/>
                  <a:gd name="T74" fmla="*/ 223 w 396"/>
                  <a:gd name="T75" fmla="*/ 55 h 475"/>
                  <a:gd name="T76" fmla="*/ 166 w 396"/>
                  <a:gd name="T77" fmla="*/ 75 h 475"/>
                  <a:gd name="T78" fmla="*/ 243 w 396"/>
                  <a:gd name="T79" fmla="*/ 142 h 475"/>
                  <a:gd name="T80" fmla="*/ 154 w 396"/>
                  <a:gd name="T81" fmla="*/ 132 h 475"/>
                  <a:gd name="T82" fmla="*/ 62 w 396"/>
                  <a:gd name="T83" fmla="*/ 347 h 475"/>
                  <a:gd name="T84" fmla="*/ 129 w 396"/>
                  <a:gd name="T85" fmla="*/ 273 h 475"/>
                  <a:gd name="T86" fmla="*/ 56 w 396"/>
                  <a:gd name="T87" fmla="*/ 364 h 475"/>
                  <a:gd name="T88" fmla="*/ 22 w 396"/>
                  <a:gd name="T89" fmla="*/ 378 h 475"/>
                  <a:gd name="T90" fmla="*/ 27 w 396"/>
                  <a:gd name="T91" fmla="*/ 395 h 475"/>
                  <a:gd name="T92" fmla="*/ 139 w 396"/>
                  <a:gd name="T93" fmla="*/ 436 h 475"/>
                  <a:gd name="T94" fmla="*/ 99 w 396"/>
                  <a:gd name="T95" fmla="*/ 371 h 475"/>
                  <a:gd name="T96" fmla="*/ 62 w 396"/>
                  <a:gd name="T97" fmla="*/ 401 h 475"/>
                  <a:gd name="T98" fmla="*/ 72 w 396"/>
                  <a:gd name="T99" fmla="*/ 436 h 475"/>
                  <a:gd name="T100" fmla="*/ 95 w 396"/>
                  <a:gd name="T101" fmla="*/ 385 h 475"/>
                  <a:gd name="T102" fmla="*/ 72 w 396"/>
                  <a:gd name="T103" fmla="*/ 460 h 475"/>
                  <a:gd name="T104" fmla="*/ 153 w 396"/>
                  <a:gd name="T105" fmla="*/ 448 h 475"/>
                  <a:gd name="T106" fmla="*/ 325 w 396"/>
                  <a:gd name="T107" fmla="*/ 450 h 475"/>
                  <a:gd name="T108" fmla="*/ 294 w 396"/>
                  <a:gd name="T109" fmla="*/ 392 h 475"/>
                  <a:gd name="T110" fmla="*/ 322 w 396"/>
                  <a:gd name="T111" fmla="*/ 416 h 475"/>
                  <a:gd name="T112" fmla="*/ 326 w 396"/>
                  <a:gd name="T113" fmla="*/ 382 h 475"/>
                  <a:gd name="T114" fmla="*/ 290 w 396"/>
                  <a:gd name="T115" fmla="*/ 375 h 475"/>
                  <a:gd name="T116" fmla="*/ 258 w 396"/>
                  <a:gd name="T117" fmla="*/ 292 h 475"/>
                  <a:gd name="T118" fmla="*/ 375 w 396"/>
                  <a:gd name="T119" fmla="*/ 40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96" h="475">
                    <a:moveTo>
                      <a:pt x="396" y="427"/>
                    </a:moveTo>
                    <a:lnTo>
                      <a:pt x="396" y="427"/>
                    </a:lnTo>
                    <a:lnTo>
                      <a:pt x="396" y="411"/>
                    </a:lnTo>
                    <a:lnTo>
                      <a:pt x="395" y="393"/>
                    </a:lnTo>
                    <a:lnTo>
                      <a:pt x="393" y="386"/>
                    </a:lnTo>
                    <a:lnTo>
                      <a:pt x="391" y="378"/>
                    </a:lnTo>
                    <a:lnTo>
                      <a:pt x="387" y="373"/>
                    </a:lnTo>
                    <a:lnTo>
                      <a:pt x="384" y="367"/>
                    </a:lnTo>
                    <a:lnTo>
                      <a:pt x="378" y="362"/>
                    </a:lnTo>
                    <a:lnTo>
                      <a:pt x="376" y="361"/>
                    </a:lnTo>
                    <a:lnTo>
                      <a:pt x="376" y="361"/>
                    </a:lnTo>
                    <a:lnTo>
                      <a:pt x="364" y="353"/>
                    </a:lnTo>
                    <a:lnTo>
                      <a:pt x="352" y="344"/>
                    </a:lnTo>
                    <a:lnTo>
                      <a:pt x="341" y="335"/>
                    </a:lnTo>
                    <a:lnTo>
                      <a:pt x="330" y="324"/>
                    </a:lnTo>
                    <a:lnTo>
                      <a:pt x="320" y="313"/>
                    </a:lnTo>
                    <a:lnTo>
                      <a:pt x="311" y="303"/>
                    </a:lnTo>
                    <a:lnTo>
                      <a:pt x="302" y="290"/>
                    </a:lnTo>
                    <a:lnTo>
                      <a:pt x="294" y="278"/>
                    </a:lnTo>
                    <a:lnTo>
                      <a:pt x="287" y="265"/>
                    </a:lnTo>
                    <a:lnTo>
                      <a:pt x="280" y="251"/>
                    </a:lnTo>
                    <a:lnTo>
                      <a:pt x="274" y="237"/>
                    </a:lnTo>
                    <a:lnTo>
                      <a:pt x="270" y="223"/>
                    </a:lnTo>
                    <a:lnTo>
                      <a:pt x="265" y="207"/>
                    </a:lnTo>
                    <a:lnTo>
                      <a:pt x="262" y="193"/>
                    </a:lnTo>
                    <a:lnTo>
                      <a:pt x="260" y="178"/>
                    </a:lnTo>
                    <a:lnTo>
                      <a:pt x="258" y="16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33"/>
                    </a:lnTo>
                    <a:lnTo>
                      <a:pt x="256" y="120"/>
                    </a:lnTo>
                    <a:lnTo>
                      <a:pt x="249" y="90"/>
                    </a:lnTo>
                    <a:lnTo>
                      <a:pt x="250" y="90"/>
                    </a:lnTo>
                    <a:lnTo>
                      <a:pt x="245" y="71"/>
                    </a:lnTo>
                    <a:lnTo>
                      <a:pt x="245" y="71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4" y="70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9" y="57"/>
                    </a:lnTo>
                    <a:lnTo>
                      <a:pt x="237" y="52"/>
                    </a:lnTo>
                    <a:lnTo>
                      <a:pt x="237" y="52"/>
                    </a:lnTo>
                    <a:lnTo>
                      <a:pt x="237" y="51"/>
                    </a:lnTo>
                    <a:lnTo>
                      <a:pt x="237" y="51"/>
                    </a:lnTo>
                    <a:lnTo>
                      <a:pt x="235" y="47"/>
                    </a:lnTo>
                    <a:lnTo>
                      <a:pt x="235" y="47"/>
                    </a:lnTo>
                    <a:lnTo>
                      <a:pt x="235" y="44"/>
                    </a:lnTo>
                    <a:lnTo>
                      <a:pt x="235" y="44"/>
                    </a:lnTo>
                    <a:lnTo>
                      <a:pt x="233" y="41"/>
                    </a:lnTo>
                    <a:lnTo>
                      <a:pt x="233" y="41"/>
                    </a:lnTo>
                    <a:lnTo>
                      <a:pt x="233" y="39"/>
                    </a:lnTo>
                    <a:lnTo>
                      <a:pt x="233" y="39"/>
                    </a:lnTo>
                    <a:lnTo>
                      <a:pt x="231" y="36"/>
                    </a:lnTo>
                    <a:lnTo>
                      <a:pt x="231" y="36"/>
                    </a:lnTo>
                    <a:lnTo>
                      <a:pt x="230" y="34"/>
                    </a:lnTo>
                    <a:lnTo>
                      <a:pt x="230" y="34"/>
                    </a:lnTo>
                    <a:lnTo>
                      <a:pt x="229" y="31"/>
                    </a:lnTo>
                    <a:lnTo>
                      <a:pt x="229" y="31"/>
                    </a:lnTo>
                    <a:lnTo>
                      <a:pt x="227" y="29"/>
                    </a:lnTo>
                    <a:lnTo>
                      <a:pt x="227" y="29"/>
                    </a:lnTo>
                    <a:lnTo>
                      <a:pt x="226" y="27"/>
                    </a:lnTo>
                    <a:lnTo>
                      <a:pt x="226" y="27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1" y="18"/>
                    </a:lnTo>
                    <a:lnTo>
                      <a:pt x="221" y="18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19" y="15"/>
                    </a:lnTo>
                    <a:lnTo>
                      <a:pt x="219" y="15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6" y="12"/>
                    </a:lnTo>
                    <a:lnTo>
                      <a:pt x="216" y="12"/>
                    </a:lnTo>
                    <a:lnTo>
                      <a:pt x="214" y="11"/>
                    </a:lnTo>
                    <a:lnTo>
                      <a:pt x="214" y="11"/>
                    </a:lnTo>
                    <a:lnTo>
                      <a:pt x="213" y="10"/>
                    </a:lnTo>
                    <a:lnTo>
                      <a:pt x="213" y="10"/>
                    </a:lnTo>
                    <a:lnTo>
                      <a:pt x="211" y="8"/>
                    </a:lnTo>
                    <a:lnTo>
                      <a:pt x="211" y="8"/>
                    </a:lnTo>
                    <a:lnTo>
                      <a:pt x="210" y="8"/>
                    </a:lnTo>
                    <a:lnTo>
                      <a:pt x="210" y="8"/>
                    </a:lnTo>
                    <a:lnTo>
                      <a:pt x="205" y="3"/>
                    </a:lnTo>
                    <a:lnTo>
                      <a:pt x="198" y="0"/>
                    </a:lnTo>
                    <a:lnTo>
                      <a:pt x="192" y="3"/>
                    </a:lnTo>
                    <a:lnTo>
                      <a:pt x="192" y="3"/>
                    </a:lnTo>
                    <a:lnTo>
                      <a:pt x="189" y="6"/>
                    </a:lnTo>
                    <a:lnTo>
                      <a:pt x="189" y="6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5" y="8"/>
                    </a:lnTo>
                    <a:lnTo>
                      <a:pt x="185" y="8"/>
                    </a:lnTo>
                    <a:lnTo>
                      <a:pt x="184" y="9"/>
                    </a:lnTo>
                    <a:lnTo>
                      <a:pt x="184" y="9"/>
                    </a:lnTo>
                    <a:lnTo>
                      <a:pt x="183" y="10"/>
                    </a:lnTo>
                    <a:lnTo>
                      <a:pt x="183" y="10"/>
                    </a:lnTo>
                    <a:lnTo>
                      <a:pt x="182" y="11"/>
                    </a:lnTo>
                    <a:lnTo>
                      <a:pt x="182" y="11"/>
                    </a:lnTo>
                    <a:lnTo>
                      <a:pt x="181" y="12"/>
                    </a:lnTo>
                    <a:lnTo>
                      <a:pt x="181" y="12"/>
                    </a:lnTo>
                    <a:lnTo>
                      <a:pt x="179" y="14"/>
                    </a:lnTo>
                    <a:lnTo>
                      <a:pt x="179" y="14"/>
                    </a:lnTo>
                    <a:lnTo>
                      <a:pt x="178" y="15"/>
                    </a:lnTo>
                    <a:lnTo>
                      <a:pt x="178" y="15"/>
                    </a:lnTo>
                    <a:lnTo>
                      <a:pt x="177" y="17"/>
                    </a:lnTo>
                    <a:lnTo>
                      <a:pt x="177" y="17"/>
                    </a:lnTo>
                    <a:lnTo>
                      <a:pt x="176" y="18"/>
                    </a:lnTo>
                    <a:lnTo>
                      <a:pt x="176" y="18"/>
                    </a:lnTo>
                    <a:lnTo>
                      <a:pt x="175" y="21"/>
                    </a:lnTo>
                    <a:lnTo>
                      <a:pt x="175" y="21"/>
                    </a:lnTo>
                    <a:lnTo>
                      <a:pt x="172" y="23"/>
                    </a:lnTo>
                    <a:lnTo>
                      <a:pt x="172" y="23"/>
                    </a:lnTo>
                    <a:lnTo>
                      <a:pt x="171" y="25"/>
                    </a:lnTo>
                    <a:lnTo>
                      <a:pt x="171" y="25"/>
                    </a:lnTo>
                    <a:lnTo>
                      <a:pt x="170" y="27"/>
                    </a:lnTo>
                    <a:lnTo>
                      <a:pt x="170" y="27"/>
                    </a:lnTo>
                    <a:lnTo>
                      <a:pt x="169" y="28"/>
                    </a:lnTo>
                    <a:lnTo>
                      <a:pt x="169" y="28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7" y="34"/>
                    </a:lnTo>
                    <a:lnTo>
                      <a:pt x="167" y="34"/>
                    </a:lnTo>
                    <a:lnTo>
                      <a:pt x="166" y="36"/>
                    </a:lnTo>
                    <a:lnTo>
                      <a:pt x="166" y="36"/>
                    </a:lnTo>
                    <a:lnTo>
                      <a:pt x="165" y="38"/>
                    </a:lnTo>
                    <a:lnTo>
                      <a:pt x="165" y="38"/>
                    </a:lnTo>
                    <a:lnTo>
                      <a:pt x="164" y="41"/>
                    </a:lnTo>
                    <a:lnTo>
                      <a:pt x="164" y="41"/>
                    </a:lnTo>
                    <a:lnTo>
                      <a:pt x="163" y="43"/>
                    </a:lnTo>
                    <a:lnTo>
                      <a:pt x="163" y="43"/>
                    </a:lnTo>
                    <a:lnTo>
                      <a:pt x="160" y="47"/>
                    </a:lnTo>
                    <a:lnTo>
                      <a:pt x="160" y="47"/>
                    </a:lnTo>
                    <a:lnTo>
                      <a:pt x="159" y="49"/>
                    </a:lnTo>
                    <a:lnTo>
                      <a:pt x="159" y="49"/>
                    </a:lnTo>
                    <a:lnTo>
                      <a:pt x="158" y="52"/>
                    </a:lnTo>
                    <a:lnTo>
                      <a:pt x="158" y="52"/>
                    </a:lnTo>
                    <a:lnTo>
                      <a:pt x="157" y="55"/>
                    </a:lnTo>
                    <a:lnTo>
                      <a:pt x="157" y="55"/>
                    </a:lnTo>
                    <a:lnTo>
                      <a:pt x="156" y="58"/>
                    </a:lnTo>
                    <a:lnTo>
                      <a:pt x="156" y="58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3" y="69"/>
                    </a:lnTo>
                    <a:lnTo>
                      <a:pt x="153" y="69"/>
                    </a:lnTo>
                    <a:lnTo>
                      <a:pt x="152" y="70"/>
                    </a:lnTo>
                    <a:lnTo>
                      <a:pt x="152" y="70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52" y="71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48" y="90"/>
                    </a:lnTo>
                    <a:lnTo>
                      <a:pt x="141" y="120"/>
                    </a:lnTo>
                    <a:lnTo>
                      <a:pt x="139" y="133"/>
                    </a:lnTo>
                    <a:lnTo>
                      <a:pt x="139" y="144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7" y="178"/>
                    </a:lnTo>
                    <a:lnTo>
                      <a:pt x="135" y="193"/>
                    </a:lnTo>
                    <a:lnTo>
                      <a:pt x="131" y="209"/>
                    </a:lnTo>
                    <a:lnTo>
                      <a:pt x="127" y="223"/>
                    </a:lnTo>
                    <a:lnTo>
                      <a:pt x="122" y="237"/>
                    </a:lnTo>
                    <a:lnTo>
                      <a:pt x="116" y="251"/>
                    </a:lnTo>
                    <a:lnTo>
                      <a:pt x="110" y="265"/>
                    </a:lnTo>
                    <a:lnTo>
                      <a:pt x="102" y="278"/>
                    </a:lnTo>
                    <a:lnTo>
                      <a:pt x="95" y="290"/>
                    </a:lnTo>
                    <a:lnTo>
                      <a:pt x="86" y="303"/>
                    </a:lnTo>
                    <a:lnTo>
                      <a:pt x="76" y="313"/>
                    </a:lnTo>
                    <a:lnTo>
                      <a:pt x="67" y="324"/>
                    </a:lnTo>
                    <a:lnTo>
                      <a:pt x="56" y="335"/>
                    </a:lnTo>
                    <a:lnTo>
                      <a:pt x="44" y="344"/>
                    </a:lnTo>
                    <a:lnTo>
                      <a:pt x="32" y="353"/>
                    </a:lnTo>
                    <a:lnTo>
                      <a:pt x="20" y="361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3" y="367"/>
                    </a:lnTo>
                    <a:lnTo>
                      <a:pt x="13" y="367"/>
                    </a:lnTo>
                    <a:lnTo>
                      <a:pt x="8" y="372"/>
                    </a:lnTo>
                    <a:lnTo>
                      <a:pt x="6" y="378"/>
                    </a:lnTo>
                    <a:lnTo>
                      <a:pt x="4" y="386"/>
                    </a:lnTo>
                    <a:lnTo>
                      <a:pt x="2" y="393"/>
                    </a:lnTo>
                    <a:lnTo>
                      <a:pt x="1" y="411"/>
                    </a:lnTo>
                    <a:lnTo>
                      <a:pt x="0" y="426"/>
                    </a:lnTo>
                    <a:lnTo>
                      <a:pt x="0" y="426"/>
                    </a:lnTo>
                    <a:lnTo>
                      <a:pt x="1" y="438"/>
                    </a:lnTo>
                    <a:lnTo>
                      <a:pt x="1" y="444"/>
                    </a:lnTo>
                    <a:lnTo>
                      <a:pt x="2" y="450"/>
                    </a:lnTo>
                    <a:lnTo>
                      <a:pt x="2" y="450"/>
                    </a:lnTo>
                    <a:lnTo>
                      <a:pt x="57" y="450"/>
                    </a:lnTo>
                    <a:lnTo>
                      <a:pt x="57" y="450"/>
                    </a:lnTo>
                    <a:lnTo>
                      <a:pt x="58" y="461"/>
                    </a:lnTo>
                    <a:lnTo>
                      <a:pt x="59" y="474"/>
                    </a:lnTo>
                    <a:lnTo>
                      <a:pt x="72" y="474"/>
                    </a:lnTo>
                    <a:lnTo>
                      <a:pt x="111" y="474"/>
                    </a:lnTo>
                    <a:lnTo>
                      <a:pt x="124" y="474"/>
                    </a:lnTo>
                    <a:lnTo>
                      <a:pt x="125" y="461"/>
                    </a:lnTo>
                    <a:lnTo>
                      <a:pt x="125" y="461"/>
                    </a:lnTo>
                    <a:lnTo>
                      <a:pt x="125" y="450"/>
                    </a:lnTo>
                    <a:lnTo>
                      <a:pt x="138" y="450"/>
                    </a:lnTo>
                    <a:lnTo>
                      <a:pt x="138" y="450"/>
                    </a:lnTo>
                    <a:lnTo>
                      <a:pt x="139" y="469"/>
                    </a:lnTo>
                    <a:lnTo>
                      <a:pt x="140" y="475"/>
                    </a:lnTo>
                    <a:lnTo>
                      <a:pt x="257" y="475"/>
                    </a:lnTo>
                    <a:lnTo>
                      <a:pt x="258" y="469"/>
                    </a:lnTo>
                    <a:lnTo>
                      <a:pt x="258" y="469"/>
                    </a:lnTo>
                    <a:lnTo>
                      <a:pt x="259" y="450"/>
                    </a:lnTo>
                    <a:lnTo>
                      <a:pt x="271" y="450"/>
                    </a:lnTo>
                    <a:lnTo>
                      <a:pt x="271" y="450"/>
                    </a:lnTo>
                    <a:lnTo>
                      <a:pt x="272" y="461"/>
                    </a:lnTo>
                    <a:lnTo>
                      <a:pt x="273" y="474"/>
                    </a:lnTo>
                    <a:lnTo>
                      <a:pt x="286" y="474"/>
                    </a:lnTo>
                    <a:lnTo>
                      <a:pt x="325" y="474"/>
                    </a:lnTo>
                    <a:lnTo>
                      <a:pt x="338" y="474"/>
                    </a:lnTo>
                    <a:lnTo>
                      <a:pt x="339" y="461"/>
                    </a:lnTo>
                    <a:lnTo>
                      <a:pt x="339" y="461"/>
                    </a:lnTo>
                    <a:lnTo>
                      <a:pt x="339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6" y="444"/>
                    </a:lnTo>
                    <a:lnTo>
                      <a:pt x="396" y="444"/>
                    </a:lnTo>
                    <a:lnTo>
                      <a:pt x="396" y="438"/>
                    </a:lnTo>
                    <a:lnTo>
                      <a:pt x="396" y="427"/>
                    </a:lnTo>
                    <a:lnTo>
                      <a:pt x="396" y="427"/>
                    </a:lnTo>
                    <a:close/>
                    <a:moveTo>
                      <a:pt x="369" y="373"/>
                    </a:moveTo>
                    <a:lnTo>
                      <a:pt x="374" y="378"/>
                    </a:lnTo>
                    <a:lnTo>
                      <a:pt x="374" y="378"/>
                    </a:lnTo>
                    <a:lnTo>
                      <a:pt x="376" y="380"/>
                    </a:lnTo>
                    <a:lnTo>
                      <a:pt x="378" y="384"/>
                    </a:lnTo>
                    <a:lnTo>
                      <a:pt x="376" y="384"/>
                    </a:lnTo>
                    <a:lnTo>
                      <a:pt x="375" y="382"/>
                    </a:lnTo>
                    <a:lnTo>
                      <a:pt x="375" y="382"/>
                    </a:lnTo>
                    <a:lnTo>
                      <a:pt x="362" y="377"/>
                    </a:lnTo>
                    <a:lnTo>
                      <a:pt x="351" y="371"/>
                    </a:lnTo>
                    <a:lnTo>
                      <a:pt x="339" y="363"/>
                    </a:lnTo>
                    <a:lnTo>
                      <a:pt x="328" y="355"/>
                    </a:lnTo>
                    <a:lnTo>
                      <a:pt x="318" y="348"/>
                    </a:lnTo>
                    <a:lnTo>
                      <a:pt x="308" y="339"/>
                    </a:lnTo>
                    <a:lnTo>
                      <a:pt x="300" y="331"/>
                    </a:lnTo>
                    <a:lnTo>
                      <a:pt x="292" y="322"/>
                    </a:lnTo>
                    <a:lnTo>
                      <a:pt x="285" y="312"/>
                    </a:lnTo>
                    <a:lnTo>
                      <a:pt x="279" y="303"/>
                    </a:lnTo>
                    <a:lnTo>
                      <a:pt x="274" y="292"/>
                    </a:lnTo>
                    <a:lnTo>
                      <a:pt x="268" y="281"/>
                    </a:lnTo>
                    <a:lnTo>
                      <a:pt x="265" y="270"/>
                    </a:lnTo>
                    <a:lnTo>
                      <a:pt x="262" y="259"/>
                    </a:lnTo>
                    <a:lnTo>
                      <a:pt x="260" y="249"/>
                    </a:lnTo>
                    <a:lnTo>
                      <a:pt x="259" y="237"/>
                    </a:lnTo>
                    <a:lnTo>
                      <a:pt x="259" y="237"/>
                    </a:lnTo>
                    <a:lnTo>
                      <a:pt x="267" y="257"/>
                    </a:lnTo>
                    <a:lnTo>
                      <a:pt x="278" y="278"/>
                    </a:lnTo>
                    <a:lnTo>
                      <a:pt x="289" y="296"/>
                    </a:lnTo>
                    <a:lnTo>
                      <a:pt x="302" y="314"/>
                    </a:lnTo>
                    <a:lnTo>
                      <a:pt x="317" y="331"/>
                    </a:lnTo>
                    <a:lnTo>
                      <a:pt x="333" y="347"/>
                    </a:lnTo>
                    <a:lnTo>
                      <a:pt x="351" y="360"/>
                    </a:lnTo>
                    <a:lnTo>
                      <a:pt x="369" y="373"/>
                    </a:lnTo>
                    <a:lnTo>
                      <a:pt x="369" y="373"/>
                    </a:lnTo>
                    <a:close/>
                    <a:moveTo>
                      <a:pt x="166" y="75"/>
                    </a:moveTo>
                    <a:lnTo>
                      <a:pt x="166" y="75"/>
                    </a:lnTo>
                    <a:lnTo>
                      <a:pt x="166" y="74"/>
                    </a:lnTo>
                    <a:lnTo>
                      <a:pt x="166" y="74"/>
                    </a:lnTo>
                    <a:lnTo>
                      <a:pt x="167" y="70"/>
                    </a:lnTo>
                    <a:lnTo>
                      <a:pt x="167" y="70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69" y="65"/>
                    </a:lnTo>
                    <a:lnTo>
                      <a:pt x="169" y="65"/>
                    </a:lnTo>
                    <a:lnTo>
                      <a:pt x="170" y="63"/>
                    </a:lnTo>
                    <a:lnTo>
                      <a:pt x="170" y="63"/>
                    </a:lnTo>
                    <a:lnTo>
                      <a:pt x="170" y="61"/>
                    </a:lnTo>
                    <a:lnTo>
                      <a:pt x="170" y="61"/>
                    </a:lnTo>
                    <a:lnTo>
                      <a:pt x="171" y="57"/>
                    </a:lnTo>
                    <a:lnTo>
                      <a:pt x="171" y="57"/>
                    </a:lnTo>
                    <a:lnTo>
                      <a:pt x="172" y="55"/>
                    </a:lnTo>
                    <a:lnTo>
                      <a:pt x="172" y="55"/>
                    </a:lnTo>
                    <a:lnTo>
                      <a:pt x="173" y="53"/>
                    </a:lnTo>
                    <a:lnTo>
                      <a:pt x="173" y="53"/>
                    </a:lnTo>
                    <a:lnTo>
                      <a:pt x="175" y="51"/>
                    </a:lnTo>
                    <a:lnTo>
                      <a:pt x="175" y="51"/>
                    </a:lnTo>
                    <a:lnTo>
                      <a:pt x="176" y="48"/>
                    </a:lnTo>
                    <a:lnTo>
                      <a:pt x="176" y="48"/>
                    </a:lnTo>
                    <a:lnTo>
                      <a:pt x="177" y="47"/>
                    </a:lnTo>
                    <a:lnTo>
                      <a:pt x="177" y="47"/>
                    </a:lnTo>
                    <a:lnTo>
                      <a:pt x="178" y="43"/>
                    </a:lnTo>
                    <a:lnTo>
                      <a:pt x="178" y="43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2" y="36"/>
                    </a:lnTo>
                    <a:lnTo>
                      <a:pt x="182" y="36"/>
                    </a:lnTo>
                    <a:lnTo>
                      <a:pt x="182" y="35"/>
                    </a:lnTo>
                    <a:lnTo>
                      <a:pt x="182" y="35"/>
                    </a:lnTo>
                    <a:lnTo>
                      <a:pt x="183" y="31"/>
                    </a:lnTo>
                    <a:lnTo>
                      <a:pt x="183" y="31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6" y="27"/>
                    </a:lnTo>
                    <a:lnTo>
                      <a:pt x="186" y="27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9" y="25"/>
                    </a:lnTo>
                    <a:lnTo>
                      <a:pt x="189" y="25"/>
                    </a:lnTo>
                    <a:lnTo>
                      <a:pt x="191" y="23"/>
                    </a:lnTo>
                    <a:lnTo>
                      <a:pt x="191" y="23"/>
                    </a:lnTo>
                    <a:lnTo>
                      <a:pt x="191" y="22"/>
                    </a:lnTo>
                    <a:lnTo>
                      <a:pt x="191" y="22"/>
                    </a:lnTo>
                    <a:lnTo>
                      <a:pt x="193" y="21"/>
                    </a:lnTo>
                    <a:lnTo>
                      <a:pt x="193" y="21"/>
                    </a:lnTo>
                    <a:lnTo>
                      <a:pt x="194" y="20"/>
                    </a:lnTo>
                    <a:lnTo>
                      <a:pt x="194" y="20"/>
                    </a:lnTo>
                    <a:lnTo>
                      <a:pt x="195" y="18"/>
                    </a:lnTo>
                    <a:lnTo>
                      <a:pt x="195" y="18"/>
                    </a:lnTo>
                    <a:lnTo>
                      <a:pt x="196" y="17"/>
                    </a:lnTo>
                    <a:lnTo>
                      <a:pt x="196" y="17"/>
                    </a:lnTo>
                    <a:lnTo>
                      <a:pt x="198" y="16"/>
                    </a:lnTo>
                    <a:lnTo>
                      <a:pt x="198" y="16"/>
                    </a:lnTo>
                    <a:lnTo>
                      <a:pt x="200" y="17"/>
                    </a:lnTo>
                    <a:lnTo>
                      <a:pt x="200" y="17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3" y="20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5" y="22"/>
                    </a:lnTo>
                    <a:lnTo>
                      <a:pt x="207" y="24"/>
                    </a:lnTo>
                    <a:lnTo>
                      <a:pt x="207" y="24"/>
                    </a:lnTo>
                    <a:lnTo>
                      <a:pt x="208" y="25"/>
                    </a:lnTo>
                    <a:lnTo>
                      <a:pt x="208" y="25"/>
                    </a:lnTo>
                    <a:lnTo>
                      <a:pt x="209" y="27"/>
                    </a:lnTo>
                    <a:lnTo>
                      <a:pt x="209" y="27"/>
                    </a:lnTo>
                    <a:lnTo>
                      <a:pt x="210" y="27"/>
                    </a:lnTo>
                    <a:lnTo>
                      <a:pt x="210" y="27"/>
                    </a:lnTo>
                    <a:lnTo>
                      <a:pt x="211" y="30"/>
                    </a:lnTo>
                    <a:lnTo>
                      <a:pt x="211" y="30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3" y="34"/>
                    </a:lnTo>
                    <a:lnTo>
                      <a:pt x="213" y="34"/>
                    </a:lnTo>
                    <a:lnTo>
                      <a:pt x="214" y="35"/>
                    </a:lnTo>
                    <a:lnTo>
                      <a:pt x="214" y="35"/>
                    </a:lnTo>
                    <a:lnTo>
                      <a:pt x="216" y="37"/>
                    </a:lnTo>
                    <a:lnTo>
                      <a:pt x="216" y="37"/>
                    </a:lnTo>
                    <a:lnTo>
                      <a:pt x="217" y="38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18" y="41"/>
                    </a:lnTo>
                    <a:lnTo>
                      <a:pt x="218" y="42"/>
                    </a:lnTo>
                    <a:lnTo>
                      <a:pt x="218" y="42"/>
                    </a:lnTo>
                    <a:lnTo>
                      <a:pt x="220" y="45"/>
                    </a:lnTo>
                    <a:lnTo>
                      <a:pt x="220" y="45"/>
                    </a:lnTo>
                    <a:lnTo>
                      <a:pt x="220" y="47"/>
                    </a:lnTo>
                    <a:lnTo>
                      <a:pt x="220" y="47"/>
                    </a:lnTo>
                    <a:lnTo>
                      <a:pt x="222" y="50"/>
                    </a:lnTo>
                    <a:lnTo>
                      <a:pt x="222" y="50"/>
                    </a:lnTo>
                    <a:lnTo>
                      <a:pt x="222" y="51"/>
                    </a:lnTo>
                    <a:lnTo>
                      <a:pt x="222" y="51"/>
                    </a:lnTo>
                    <a:lnTo>
                      <a:pt x="223" y="55"/>
                    </a:lnTo>
                    <a:lnTo>
                      <a:pt x="223" y="55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60"/>
                    </a:lnTo>
                    <a:lnTo>
                      <a:pt x="225" y="60"/>
                    </a:lnTo>
                    <a:lnTo>
                      <a:pt x="225" y="61"/>
                    </a:lnTo>
                    <a:lnTo>
                      <a:pt x="225" y="61"/>
                    </a:lnTo>
                    <a:lnTo>
                      <a:pt x="231" y="76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5"/>
                    </a:lnTo>
                    <a:lnTo>
                      <a:pt x="166" y="75"/>
                    </a:lnTo>
                    <a:close/>
                    <a:moveTo>
                      <a:pt x="166" y="90"/>
                    </a:moveTo>
                    <a:lnTo>
                      <a:pt x="231" y="90"/>
                    </a:lnTo>
                    <a:lnTo>
                      <a:pt x="235" y="90"/>
                    </a:lnTo>
                    <a:lnTo>
                      <a:pt x="235" y="90"/>
                    </a:lnTo>
                    <a:lnTo>
                      <a:pt x="238" y="105"/>
                    </a:lnTo>
                    <a:lnTo>
                      <a:pt x="241" y="119"/>
                    </a:lnTo>
                    <a:lnTo>
                      <a:pt x="243" y="132"/>
                    </a:lnTo>
                    <a:lnTo>
                      <a:pt x="244" y="142"/>
                    </a:lnTo>
                    <a:lnTo>
                      <a:pt x="243" y="142"/>
                    </a:lnTo>
                    <a:lnTo>
                      <a:pt x="243" y="142"/>
                    </a:lnTo>
                    <a:lnTo>
                      <a:pt x="244" y="163"/>
                    </a:lnTo>
                    <a:lnTo>
                      <a:pt x="244" y="434"/>
                    </a:lnTo>
                    <a:lnTo>
                      <a:pt x="153" y="434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4" y="142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4" y="132"/>
                    </a:lnTo>
                    <a:lnTo>
                      <a:pt x="155" y="119"/>
                    </a:lnTo>
                    <a:lnTo>
                      <a:pt x="158" y="105"/>
                    </a:lnTo>
                    <a:lnTo>
                      <a:pt x="162" y="90"/>
                    </a:lnTo>
                    <a:lnTo>
                      <a:pt x="166" y="90"/>
                    </a:lnTo>
                    <a:close/>
                    <a:moveTo>
                      <a:pt x="22" y="378"/>
                    </a:moveTo>
                    <a:lnTo>
                      <a:pt x="22" y="378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46" y="361"/>
                    </a:lnTo>
                    <a:lnTo>
                      <a:pt x="62" y="347"/>
                    </a:lnTo>
                    <a:lnTo>
                      <a:pt x="78" y="333"/>
                    </a:lnTo>
                    <a:lnTo>
                      <a:pt x="92" y="317"/>
                    </a:lnTo>
                    <a:lnTo>
                      <a:pt x="105" y="298"/>
                    </a:lnTo>
                    <a:lnTo>
                      <a:pt x="117" y="280"/>
                    </a:lnTo>
                    <a:lnTo>
                      <a:pt x="127" y="260"/>
                    </a:lnTo>
                    <a:lnTo>
                      <a:pt x="136" y="241"/>
                    </a:lnTo>
                    <a:lnTo>
                      <a:pt x="136" y="241"/>
                    </a:lnTo>
                    <a:lnTo>
                      <a:pt x="135" y="252"/>
                    </a:lnTo>
                    <a:lnTo>
                      <a:pt x="132" y="263"/>
                    </a:lnTo>
                    <a:lnTo>
                      <a:pt x="129" y="273"/>
                    </a:lnTo>
                    <a:lnTo>
                      <a:pt x="125" y="284"/>
                    </a:lnTo>
                    <a:lnTo>
                      <a:pt x="121" y="295"/>
                    </a:lnTo>
                    <a:lnTo>
                      <a:pt x="115" y="305"/>
                    </a:lnTo>
                    <a:lnTo>
                      <a:pt x="109" y="314"/>
                    </a:lnTo>
                    <a:lnTo>
                      <a:pt x="102" y="323"/>
                    </a:lnTo>
                    <a:lnTo>
                      <a:pt x="95" y="333"/>
                    </a:lnTo>
                    <a:lnTo>
                      <a:pt x="86" y="341"/>
                    </a:lnTo>
                    <a:lnTo>
                      <a:pt x="76" y="349"/>
                    </a:lnTo>
                    <a:lnTo>
                      <a:pt x="67" y="357"/>
                    </a:lnTo>
                    <a:lnTo>
                      <a:pt x="56" y="364"/>
                    </a:lnTo>
                    <a:lnTo>
                      <a:pt x="45" y="371"/>
                    </a:lnTo>
                    <a:lnTo>
                      <a:pt x="33" y="377"/>
                    </a:lnTo>
                    <a:lnTo>
                      <a:pt x="21" y="382"/>
                    </a:lnTo>
                    <a:lnTo>
                      <a:pt x="20" y="384"/>
                    </a:lnTo>
                    <a:lnTo>
                      <a:pt x="20" y="384"/>
                    </a:lnTo>
                    <a:lnTo>
                      <a:pt x="19" y="384"/>
                    </a:lnTo>
                    <a:lnTo>
                      <a:pt x="19" y="384"/>
                    </a:lnTo>
                    <a:lnTo>
                      <a:pt x="20" y="380"/>
                    </a:lnTo>
                    <a:lnTo>
                      <a:pt x="22" y="378"/>
                    </a:lnTo>
                    <a:lnTo>
                      <a:pt x="22" y="378"/>
                    </a:lnTo>
                    <a:close/>
                    <a:moveTo>
                      <a:pt x="15" y="428"/>
                    </a:moveTo>
                    <a:lnTo>
                      <a:pt x="15" y="428"/>
                    </a:lnTo>
                    <a:lnTo>
                      <a:pt x="15" y="418"/>
                    </a:lnTo>
                    <a:lnTo>
                      <a:pt x="16" y="409"/>
                    </a:lnTo>
                    <a:lnTo>
                      <a:pt x="18" y="403"/>
                    </a:lnTo>
                    <a:lnTo>
                      <a:pt x="19" y="401"/>
                    </a:lnTo>
                    <a:lnTo>
                      <a:pt x="21" y="400"/>
                    </a:lnTo>
                    <a:lnTo>
                      <a:pt x="21" y="400"/>
                    </a:lnTo>
                    <a:lnTo>
                      <a:pt x="27" y="395"/>
                    </a:lnTo>
                    <a:lnTo>
                      <a:pt x="27" y="395"/>
                    </a:lnTo>
                    <a:lnTo>
                      <a:pt x="46" y="386"/>
                    </a:lnTo>
                    <a:lnTo>
                      <a:pt x="64" y="375"/>
                    </a:lnTo>
                    <a:lnTo>
                      <a:pt x="82" y="364"/>
                    </a:lnTo>
                    <a:lnTo>
                      <a:pt x="97" y="351"/>
                    </a:lnTo>
                    <a:lnTo>
                      <a:pt x="110" y="337"/>
                    </a:lnTo>
                    <a:lnTo>
                      <a:pt x="121" y="322"/>
                    </a:lnTo>
                    <a:lnTo>
                      <a:pt x="130" y="306"/>
                    </a:lnTo>
                    <a:lnTo>
                      <a:pt x="139" y="290"/>
                    </a:lnTo>
                    <a:lnTo>
                      <a:pt x="139" y="434"/>
                    </a:lnTo>
                    <a:lnTo>
                      <a:pt x="139" y="436"/>
                    </a:lnTo>
                    <a:lnTo>
                      <a:pt x="125" y="436"/>
                    </a:lnTo>
                    <a:lnTo>
                      <a:pt x="125" y="436"/>
                    </a:lnTo>
                    <a:lnTo>
                      <a:pt x="125" y="425"/>
                    </a:lnTo>
                    <a:lnTo>
                      <a:pt x="123" y="413"/>
                    </a:lnTo>
                    <a:lnTo>
                      <a:pt x="121" y="401"/>
                    </a:lnTo>
                    <a:lnTo>
                      <a:pt x="116" y="391"/>
                    </a:lnTo>
                    <a:lnTo>
                      <a:pt x="112" y="382"/>
                    </a:lnTo>
                    <a:lnTo>
                      <a:pt x="106" y="375"/>
                    </a:lnTo>
                    <a:lnTo>
                      <a:pt x="103" y="373"/>
                    </a:lnTo>
                    <a:lnTo>
                      <a:pt x="99" y="371"/>
                    </a:lnTo>
                    <a:lnTo>
                      <a:pt x="96" y="369"/>
                    </a:lnTo>
                    <a:lnTo>
                      <a:pt x="91" y="369"/>
                    </a:lnTo>
                    <a:lnTo>
                      <a:pt x="91" y="369"/>
                    </a:lnTo>
                    <a:lnTo>
                      <a:pt x="87" y="369"/>
                    </a:lnTo>
                    <a:lnTo>
                      <a:pt x="83" y="371"/>
                    </a:lnTo>
                    <a:lnTo>
                      <a:pt x="79" y="373"/>
                    </a:lnTo>
                    <a:lnTo>
                      <a:pt x="76" y="375"/>
                    </a:lnTo>
                    <a:lnTo>
                      <a:pt x="71" y="382"/>
                    </a:lnTo>
                    <a:lnTo>
                      <a:pt x="65" y="391"/>
                    </a:lnTo>
                    <a:lnTo>
                      <a:pt x="62" y="401"/>
                    </a:lnTo>
                    <a:lnTo>
                      <a:pt x="60" y="413"/>
                    </a:lnTo>
                    <a:lnTo>
                      <a:pt x="58" y="425"/>
                    </a:lnTo>
                    <a:lnTo>
                      <a:pt x="57" y="436"/>
                    </a:lnTo>
                    <a:lnTo>
                      <a:pt x="15" y="436"/>
                    </a:lnTo>
                    <a:lnTo>
                      <a:pt x="15" y="436"/>
                    </a:lnTo>
                    <a:lnTo>
                      <a:pt x="15" y="428"/>
                    </a:lnTo>
                    <a:lnTo>
                      <a:pt x="15" y="428"/>
                    </a:lnTo>
                    <a:close/>
                    <a:moveTo>
                      <a:pt x="111" y="436"/>
                    </a:moveTo>
                    <a:lnTo>
                      <a:pt x="72" y="436"/>
                    </a:lnTo>
                    <a:lnTo>
                      <a:pt x="72" y="436"/>
                    </a:lnTo>
                    <a:lnTo>
                      <a:pt x="72" y="426"/>
                    </a:lnTo>
                    <a:lnTo>
                      <a:pt x="74" y="416"/>
                    </a:lnTo>
                    <a:lnTo>
                      <a:pt x="75" y="406"/>
                    </a:lnTo>
                    <a:lnTo>
                      <a:pt x="78" y="399"/>
                    </a:lnTo>
                    <a:lnTo>
                      <a:pt x="81" y="392"/>
                    </a:lnTo>
                    <a:lnTo>
                      <a:pt x="84" y="388"/>
                    </a:lnTo>
                    <a:lnTo>
                      <a:pt x="87" y="385"/>
                    </a:lnTo>
                    <a:lnTo>
                      <a:pt x="91" y="384"/>
                    </a:lnTo>
                    <a:lnTo>
                      <a:pt x="91" y="384"/>
                    </a:lnTo>
                    <a:lnTo>
                      <a:pt x="95" y="385"/>
                    </a:lnTo>
                    <a:lnTo>
                      <a:pt x="99" y="388"/>
                    </a:lnTo>
                    <a:lnTo>
                      <a:pt x="102" y="392"/>
                    </a:lnTo>
                    <a:lnTo>
                      <a:pt x="104" y="399"/>
                    </a:lnTo>
                    <a:lnTo>
                      <a:pt x="108" y="406"/>
                    </a:lnTo>
                    <a:lnTo>
                      <a:pt x="109" y="416"/>
                    </a:lnTo>
                    <a:lnTo>
                      <a:pt x="111" y="426"/>
                    </a:lnTo>
                    <a:lnTo>
                      <a:pt x="111" y="436"/>
                    </a:lnTo>
                    <a:lnTo>
                      <a:pt x="111" y="436"/>
                    </a:lnTo>
                    <a:close/>
                    <a:moveTo>
                      <a:pt x="111" y="460"/>
                    </a:move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60"/>
                    </a:lnTo>
                    <a:lnTo>
                      <a:pt x="111" y="460"/>
                    </a:lnTo>
                    <a:close/>
                    <a:moveTo>
                      <a:pt x="153" y="461"/>
                    </a:moveTo>
                    <a:lnTo>
                      <a:pt x="153" y="461"/>
                    </a:lnTo>
                    <a:lnTo>
                      <a:pt x="152" y="448"/>
                    </a:lnTo>
                    <a:lnTo>
                      <a:pt x="153" y="448"/>
                    </a:lnTo>
                    <a:lnTo>
                      <a:pt x="244" y="448"/>
                    </a:lnTo>
                    <a:lnTo>
                      <a:pt x="245" y="448"/>
                    </a:lnTo>
                    <a:lnTo>
                      <a:pt x="245" y="448"/>
                    </a:lnTo>
                    <a:lnTo>
                      <a:pt x="244" y="461"/>
                    </a:lnTo>
                    <a:lnTo>
                      <a:pt x="153" y="461"/>
                    </a:lnTo>
                    <a:close/>
                    <a:moveTo>
                      <a:pt x="325" y="460"/>
                    </a:moveTo>
                    <a:lnTo>
                      <a:pt x="286" y="460"/>
                    </a:lnTo>
                    <a:lnTo>
                      <a:pt x="286" y="460"/>
                    </a:lnTo>
                    <a:lnTo>
                      <a:pt x="285" y="450"/>
                    </a:lnTo>
                    <a:lnTo>
                      <a:pt x="325" y="450"/>
                    </a:lnTo>
                    <a:lnTo>
                      <a:pt x="325" y="450"/>
                    </a:lnTo>
                    <a:lnTo>
                      <a:pt x="325" y="460"/>
                    </a:lnTo>
                    <a:lnTo>
                      <a:pt x="325" y="460"/>
                    </a:lnTo>
                    <a:close/>
                    <a:moveTo>
                      <a:pt x="286" y="436"/>
                    </a:moveTo>
                    <a:lnTo>
                      <a:pt x="286" y="436"/>
                    </a:lnTo>
                    <a:lnTo>
                      <a:pt x="286" y="426"/>
                    </a:lnTo>
                    <a:lnTo>
                      <a:pt x="288" y="416"/>
                    </a:lnTo>
                    <a:lnTo>
                      <a:pt x="289" y="406"/>
                    </a:lnTo>
                    <a:lnTo>
                      <a:pt x="292" y="399"/>
                    </a:lnTo>
                    <a:lnTo>
                      <a:pt x="294" y="392"/>
                    </a:lnTo>
                    <a:lnTo>
                      <a:pt x="298" y="388"/>
                    </a:lnTo>
                    <a:lnTo>
                      <a:pt x="301" y="385"/>
                    </a:lnTo>
                    <a:lnTo>
                      <a:pt x="305" y="384"/>
                    </a:lnTo>
                    <a:lnTo>
                      <a:pt x="305" y="384"/>
                    </a:lnTo>
                    <a:lnTo>
                      <a:pt x="308" y="385"/>
                    </a:lnTo>
                    <a:lnTo>
                      <a:pt x="313" y="388"/>
                    </a:lnTo>
                    <a:lnTo>
                      <a:pt x="316" y="392"/>
                    </a:lnTo>
                    <a:lnTo>
                      <a:pt x="318" y="399"/>
                    </a:lnTo>
                    <a:lnTo>
                      <a:pt x="320" y="406"/>
                    </a:lnTo>
                    <a:lnTo>
                      <a:pt x="322" y="416"/>
                    </a:lnTo>
                    <a:lnTo>
                      <a:pt x="325" y="426"/>
                    </a:lnTo>
                    <a:lnTo>
                      <a:pt x="325" y="436"/>
                    </a:lnTo>
                    <a:lnTo>
                      <a:pt x="286" y="436"/>
                    </a:lnTo>
                    <a:close/>
                    <a:moveTo>
                      <a:pt x="339" y="436"/>
                    </a:moveTo>
                    <a:lnTo>
                      <a:pt x="339" y="436"/>
                    </a:lnTo>
                    <a:lnTo>
                      <a:pt x="339" y="425"/>
                    </a:lnTo>
                    <a:lnTo>
                      <a:pt x="337" y="413"/>
                    </a:lnTo>
                    <a:lnTo>
                      <a:pt x="334" y="401"/>
                    </a:lnTo>
                    <a:lnTo>
                      <a:pt x="330" y="391"/>
                    </a:lnTo>
                    <a:lnTo>
                      <a:pt x="326" y="382"/>
                    </a:lnTo>
                    <a:lnTo>
                      <a:pt x="320" y="375"/>
                    </a:lnTo>
                    <a:lnTo>
                      <a:pt x="317" y="373"/>
                    </a:lnTo>
                    <a:lnTo>
                      <a:pt x="313" y="371"/>
                    </a:lnTo>
                    <a:lnTo>
                      <a:pt x="310" y="369"/>
                    </a:lnTo>
                    <a:lnTo>
                      <a:pt x="305" y="369"/>
                    </a:lnTo>
                    <a:lnTo>
                      <a:pt x="305" y="369"/>
                    </a:lnTo>
                    <a:lnTo>
                      <a:pt x="301" y="369"/>
                    </a:lnTo>
                    <a:lnTo>
                      <a:pt x="297" y="371"/>
                    </a:lnTo>
                    <a:lnTo>
                      <a:pt x="293" y="373"/>
                    </a:lnTo>
                    <a:lnTo>
                      <a:pt x="290" y="375"/>
                    </a:lnTo>
                    <a:lnTo>
                      <a:pt x="285" y="382"/>
                    </a:lnTo>
                    <a:lnTo>
                      <a:pt x="279" y="391"/>
                    </a:lnTo>
                    <a:lnTo>
                      <a:pt x="276" y="401"/>
                    </a:lnTo>
                    <a:lnTo>
                      <a:pt x="274" y="413"/>
                    </a:lnTo>
                    <a:lnTo>
                      <a:pt x="272" y="425"/>
                    </a:lnTo>
                    <a:lnTo>
                      <a:pt x="271" y="436"/>
                    </a:lnTo>
                    <a:lnTo>
                      <a:pt x="258" y="436"/>
                    </a:lnTo>
                    <a:lnTo>
                      <a:pt x="258" y="434"/>
                    </a:lnTo>
                    <a:lnTo>
                      <a:pt x="258" y="292"/>
                    </a:lnTo>
                    <a:lnTo>
                      <a:pt x="258" y="292"/>
                    </a:lnTo>
                    <a:lnTo>
                      <a:pt x="266" y="308"/>
                    </a:lnTo>
                    <a:lnTo>
                      <a:pt x="276" y="323"/>
                    </a:lnTo>
                    <a:lnTo>
                      <a:pt x="288" y="337"/>
                    </a:lnTo>
                    <a:lnTo>
                      <a:pt x="301" y="351"/>
                    </a:lnTo>
                    <a:lnTo>
                      <a:pt x="316" y="364"/>
                    </a:lnTo>
                    <a:lnTo>
                      <a:pt x="332" y="376"/>
                    </a:lnTo>
                    <a:lnTo>
                      <a:pt x="351" y="386"/>
                    </a:lnTo>
                    <a:lnTo>
                      <a:pt x="370" y="395"/>
                    </a:lnTo>
                    <a:lnTo>
                      <a:pt x="375" y="400"/>
                    </a:lnTo>
                    <a:lnTo>
                      <a:pt x="375" y="400"/>
                    </a:lnTo>
                    <a:lnTo>
                      <a:pt x="379" y="403"/>
                    </a:lnTo>
                    <a:lnTo>
                      <a:pt x="381" y="409"/>
                    </a:lnTo>
                    <a:lnTo>
                      <a:pt x="382" y="418"/>
                    </a:lnTo>
                    <a:lnTo>
                      <a:pt x="382" y="427"/>
                    </a:lnTo>
                    <a:lnTo>
                      <a:pt x="382" y="427"/>
                    </a:lnTo>
                    <a:lnTo>
                      <a:pt x="382" y="436"/>
                    </a:lnTo>
                    <a:lnTo>
                      <a:pt x="339" y="4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Freeform 54"/>
              <p:cNvSpPr/>
              <p:nvPr/>
            </p:nvSpPr>
            <p:spPr bwMode="auto">
              <a:xfrm>
                <a:off x="4313238" y="3270250"/>
                <a:ext cx="106363" cy="34925"/>
              </a:xfrm>
              <a:custGeom>
                <a:avLst/>
                <a:gdLst>
                  <a:gd name="T0" fmla="*/ 13 w 67"/>
                  <a:gd name="T1" fmla="*/ 20 h 22"/>
                  <a:gd name="T2" fmla="*/ 13 w 67"/>
                  <a:gd name="T3" fmla="*/ 20 h 22"/>
                  <a:gd name="T4" fmla="*/ 15 w 67"/>
                  <a:gd name="T5" fmla="*/ 18 h 22"/>
                  <a:gd name="T6" fmla="*/ 20 w 67"/>
                  <a:gd name="T7" fmla="*/ 16 h 22"/>
                  <a:gd name="T8" fmla="*/ 26 w 67"/>
                  <a:gd name="T9" fmla="*/ 15 h 22"/>
                  <a:gd name="T10" fmla="*/ 33 w 67"/>
                  <a:gd name="T11" fmla="*/ 14 h 22"/>
                  <a:gd name="T12" fmla="*/ 33 w 67"/>
                  <a:gd name="T13" fmla="*/ 14 h 22"/>
                  <a:gd name="T14" fmla="*/ 41 w 67"/>
                  <a:gd name="T15" fmla="*/ 15 h 22"/>
                  <a:gd name="T16" fmla="*/ 46 w 67"/>
                  <a:gd name="T17" fmla="*/ 16 h 22"/>
                  <a:gd name="T18" fmla="*/ 52 w 67"/>
                  <a:gd name="T19" fmla="*/ 18 h 22"/>
                  <a:gd name="T20" fmla="*/ 54 w 67"/>
                  <a:gd name="T21" fmla="*/ 20 h 22"/>
                  <a:gd name="T22" fmla="*/ 54 w 67"/>
                  <a:gd name="T23" fmla="*/ 20 h 22"/>
                  <a:gd name="T24" fmla="*/ 57 w 67"/>
                  <a:gd name="T25" fmla="*/ 22 h 22"/>
                  <a:gd name="T26" fmla="*/ 59 w 67"/>
                  <a:gd name="T27" fmla="*/ 22 h 22"/>
                  <a:gd name="T28" fmla="*/ 59 w 67"/>
                  <a:gd name="T29" fmla="*/ 22 h 22"/>
                  <a:gd name="T30" fmla="*/ 62 w 67"/>
                  <a:gd name="T31" fmla="*/ 22 h 22"/>
                  <a:gd name="T32" fmla="*/ 65 w 67"/>
                  <a:gd name="T33" fmla="*/ 20 h 22"/>
                  <a:gd name="T34" fmla="*/ 65 w 67"/>
                  <a:gd name="T35" fmla="*/ 20 h 22"/>
                  <a:gd name="T36" fmla="*/ 66 w 67"/>
                  <a:gd name="T37" fmla="*/ 18 h 22"/>
                  <a:gd name="T38" fmla="*/ 67 w 67"/>
                  <a:gd name="T39" fmla="*/ 16 h 22"/>
                  <a:gd name="T40" fmla="*/ 66 w 67"/>
                  <a:gd name="T41" fmla="*/ 13 h 22"/>
                  <a:gd name="T42" fmla="*/ 65 w 67"/>
                  <a:gd name="T43" fmla="*/ 10 h 22"/>
                  <a:gd name="T44" fmla="*/ 65 w 67"/>
                  <a:gd name="T45" fmla="*/ 10 h 22"/>
                  <a:gd name="T46" fmla="*/ 59 w 67"/>
                  <a:gd name="T47" fmla="*/ 6 h 22"/>
                  <a:gd name="T48" fmla="*/ 52 w 67"/>
                  <a:gd name="T49" fmla="*/ 3 h 22"/>
                  <a:gd name="T50" fmla="*/ 43 w 67"/>
                  <a:gd name="T51" fmla="*/ 1 h 22"/>
                  <a:gd name="T52" fmla="*/ 33 w 67"/>
                  <a:gd name="T53" fmla="*/ 0 h 22"/>
                  <a:gd name="T54" fmla="*/ 33 w 67"/>
                  <a:gd name="T55" fmla="*/ 0 h 22"/>
                  <a:gd name="T56" fmla="*/ 24 w 67"/>
                  <a:gd name="T57" fmla="*/ 1 h 22"/>
                  <a:gd name="T58" fmla="*/ 15 w 67"/>
                  <a:gd name="T59" fmla="*/ 3 h 22"/>
                  <a:gd name="T60" fmla="*/ 7 w 67"/>
                  <a:gd name="T61" fmla="*/ 6 h 22"/>
                  <a:gd name="T62" fmla="*/ 2 w 67"/>
                  <a:gd name="T63" fmla="*/ 10 h 22"/>
                  <a:gd name="T64" fmla="*/ 2 w 67"/>
                  <a:gd name="T65" fmla="*/ 10 h 22"/>
                  <a:gd name="T66" fmla="*/ 1 w 67"/>
                  <a:gd name="T67" fmla="*/ 13 h 22"/>
                  <a:gd name="T68" fmla="*/ 0 w 67"/>
                  <a:gd name="T69" fmla="*/ 16 h 22"/>
                  <a:gd name="T70" fmla="*/ 1 w 67"/>
                  <a:gd name="T71" fmla="*/ 18 h 22"/>
                  <a:gd name="T72" fmla="*/ 2 w 67"/>
                  <a:gd name="T73" fmla="*/ 20 h 22"/>
                  <a:gd name="T74" fmla="*/ 2 w 67"/>
                  <a:gd name="T75" fmla="*/ 20 h 22"/>
                  <a:gd name="T76" fmla="*/ 5 w 67"/>
                  <a:gd name="T77" fmla="*/ 22 h 22"/>
                  <a:gd name="T78" fmla="*/ 7 w 67"/>
                  <a:gd name="T79" fmla="*/ 22 h 22"/>
                  <a:gd name="T80" fmla="*/ 10 w 67"/>
                  <a:gd name="T81" fmla="*/ 21 h 22"/>
                  <a:gd name="T82" fmla="*/ 13 w 67"/>
                  <a:gd name="T83" fmla="*/ 20 h 22"/>
                  <a:gd name="T84" fmla="*/ 13 w 67"/>
                  <a:gd name="T85" fmla="*/ 2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22">
                    <a:moveTo>
                      <a:pt x="13" y="20"/>
                    </a:moveTo>
                    <a:lnTo>
                      <a:pt x="13" y="20"/>
                    </a:lnTo>
                    <a:lnTo>
                      <a:pt x="15" y="18"/>
                    </a:lnTo>
                    <a:lnTo>
                      <a:pt x="20" y="16"/>
                    </a:lnTo>
                    <a:lnTo>
                      <a:pt x="26" y="15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41" y="15"/>
                    </a:lnTo>
                    <a:lnTo>
                      <a:pt x="46" y="16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0"/>
                    </a:lnTo>
                    <a:lnTo>
                      <a:pt x="65" y="20"/>
                    </a:lnTo>
                    <a:lnTo>
                      <a:pt x="66" y="18"/>
                    </a:lnTo>
                    <a:lnTo>
                      <a:pt x="67" y="16"/>
                    </a:lnTo>
                    <a:lnTo>
                      <a:pt x="66" y="13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2" y="3"/>
                    </a:lnTo>
                    <a:lnTo>
                      <a:pt x="43" y="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4" y="1"/>
                    </a:lnTo>
                    <a:lnTo>
                      <a:pt x="15" y="3"/>
                    </a:lnTo>
                    <a:lnTo>
                      <a:pt x="7" y="6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1" y="13"/>
                    </a:lnTo>
                    <a:lnTo>
                      <a:pt x="0" y="16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10" y="21"/>
                    </a:lnTo>
                    <a:lnTo>
                      <a:pt x="13" y="20"/>
                    </a:lnTo>
                    <a:lnTo>
                      <a:pt x="13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4391840" y="4650507"/>
            <a:ext cx="769168" cy="769168"/>
            <a:chOff x="5821860" y="4080912"/>
            <a:chExt cx="769168" cy="769168"/>
          </a:xfrm>
        </p:grpSpPr>
        <p:sp>
          <p:nvSpPr>
            <p:cNvPr id="34" name="타원 7"/>
            <p:cNvSpPr/>
            <p:nvPr/>
          </p:nvSpPr>
          <p:spPr>
            <a:xfrm>
              <a:off x="5821860" y="4080912"/>
              <a:ext cx="769168" cy="769168"/>
            </a:xfrm>
            <a:prstGeom prst="ellipse">
              <a:avLst/>
            </a:prstGeom>
            <a:noFill/>
            <a:ln w="25400">
              <a:gradFill>
                <a:gsLst>
                  <a:gs pos="0">
                    <a:srgbClr val="54D0CA"/>
                  </a:gs>
                  <a:gs pos="100000">
                    <a:srgbClr val="2A9995"/>
                  </a:gs>
                </a:gsLst>
                <a:lin ang="5400000" scaled="1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5" name="Group 79"/>
            <p:cNvGrpSpPr/>
            <p:nvPr/>
          </p:nvGrpSpPr>
          <p:grpSpPr>
            <a:xfrm>
              <a:off x="5991072" y="4261605"/>
              <a:ext cx="430744" cy="407783"/>
              <a:chOff x="2835275" y="3127375"/>
              <a:chExt cx="744538" cy="704850"/>
            </a:xfrm>
            <a:solidFill>
              <a:schemeClr val="bg1"/>
            </a:solidFill>
          </p:grpSpPr>
          <p:sp>
            <p:nvSpPr>
              <p:cNvPr id="36" name="Freeform 80"/>
              <p:cNvSpPr>
                <a:spLocks noEditPoints="1"/>
              </p:cNvSpPr>
              <p:nvPr/>
            </p:nvSpPr>
            <p:spPr bwMode="auto">
              <a:xfrm>
                <a:off x="2835275" y="3324225"/>
                <a:ext cx="504825" cy="508000"/>
              </a:xfrm>
              <a:custGeom>
                <a:avLst/>
                <a:gdLst>
                  <a:gd name="T0" fmla="*/ 284 w 318"/>
                  <a:gd name="T1" fmla="*/ 55 h 320"/>
                  <a:gd name="T2" fmla="*/ 253 w 318"/>
                  <a:gd name="T3" fmla="*/ 61 h 320"/>
                  <a:gd name="T4" fmla="*/ 195 w 318"/>
                  <a:gd name="T5" fmla="*/ 28 h 320"/>
                  <a:gd name="T6" fmla="*/ 185 w 318"/>
                  <a:gd name="T7" fmla="*/ 0 h 320"/>
                  <a:gd name="T8" fmla="*/ 125 w 318"/>
                  <a:gd name="T9" fmla="*/ 27 h 320"/>
                  <a:gd name="T10" fmla="*/ 55 w 318"/>
                  <a:gd name="T11" fmla="*/ 36 h 320"/>
                  <a:gd name="T12" fmla="*/ 57 w 318"/>
                  <a:gd name="T13" fmla="*/ 66 h 320"/>
                  <a:gd name="T14" fmla="*/ 25 w 318"/>
                  <a:gd name="T15" fmla="*/ 120 h 320"/>
                  <a:gd name="T16" fmla="*/ 0 w 318"/>
                  <a:gd name="T17" fmla="*/ 135 h 320"/>
                  <a:gd name="T18" fmla="*/ 20 w 318"/>
                  <a:gd name="T19" fmla="*/ 192 h 320"/>
                  <a:gd name="T20" fmla="*/ 35 w 318"/>
                  <a:gd name="T21" fmla="*/ 264 h 320"/>
                  <a:gd name="T22" fmla="*/ 64 w 318"/>
                  <a:gd name="T23" fmla="*/ 268 h 320"/>
                  <a:gd name="T24" fmla="*/ 116 w 318"/>
                  <a:gd name="T25" fmla="*/ 298 h 320"/>
                  <a:gd name="T26" fmla="*/ 135 w 318"/>
                  <a:gd name="T27" fmla="*/ 320 h 320"/>
                  <a:gd name="T28" fmla="*/ 192 w 318"/>
                  <a:gd name="T29" fmla="*/ 300 h 320"/>
                  <a:gd name="T30" fmla="*/ 263 w 318"/>
                  <a:gd name="T31" fmla="*/ 284 h 320"/>
                  <a:gd name="T32" fmla="*/ 264 w 318"/>
                  <a:gd name="T33" fmla="*/ 255 h 320"/>
                  <a:gd name="T34" fmla="*/ 294 w 318"/>
                  <a:gd name="T35" fmla="*/ 199 h 320"/>
                  <a:gd name="T36" fmla="*/ 318 w 318"/>
                  <a:gd name="T37" fmla="*/ 185 h 320"/>
                  <a:gd name="T38" fmla="*/ 293 w 318"/>
                  <a:gd name="T39" fmla="*/ 126 h 320"/>
                  <a:gd name="T40" fmla="*/ 304 w 318"/>
                  <a:gd name="T41" fmla="*/ 173 h 320"/>
                  <a:gd name="T42" fmla="*/ 283 w 318"/>
                  <a:gd name="T43" fmla="*/ 183 h 320"/>
                  <a:gd name="T44" fmla="*/ 294 w 318"/>
                  <a:gd name="T45" fmla="*/ 218 h 320"/>
                  <a:gd name="T46" fmla="*/ 257 w 318"/>
                  <a:gd name="T47" fmla="*/ 242 h 320"/>
                  <a:gd name="T48" fmla="*/ 244 w 318"/>
                  <a:gd name="T49" fmla="*/ 256 h 320"/>
                  <a:gd name="T50" fmla="*/ 220 w 318"/>
                  <a:gd name="T51" fmla="*/ 293 h 320"/>
                  <a:gd name="T52" fmla="*/ 204 w 318"/>
                  <a:gd name="T53" fmla="*/ 281 h 320"/>
                  <a:gd name="T54" fmla="*/ 180 w 318"/>
                  <a:gd name="T55" fmla="*/ 288 h 320"/>
                  <a:gd name="T56" fmla="*/ 142 w 318"/>
                  <a:gd name="T57" fmla="*/ 290 h 320"/>
                  <a:gd name="T58" fmla="*/ 127 w 318"/>
                  <a:gd name="T59" fmla="*/ 286 h 320"/>
                  <a:gd name="T60" fmla="*/ 101 w 318"/>
                  <a:gd name="T61" fmla="*/ 294 h 320"/>
                  <a:gd name="T62" fmla="*/ 77 w 318"/>
                  <a:gd name="T63" fmla="*/ 260 h 320"/>
                  <a:gd name="T64" fmla="*/ 61 w 318"/>
                  <a:gd name="T65" fmla="*/ 245 h 320"/>
                  <a:gd name="T66" fmla="*/ 27 w 318"/>
                  <a:gd name="T67" fmla="*/ 220 h 320"/>
                  <a:gd name="T68" fmla="*/ 38 w 318"/>
                  <a:gd name="T69" fmla="*/ 204 h 320"/>
                  <a:gd name="T70" fmla="*/ 32 w 318"/>
                  <a:gd name="T71" fmla="*/ 180 h 320"/>
                  <a:gd name="T72" fmla="*/ 33 w 318"/>
                  <a:gd name="T73" fmla="*/ 143 h 320"/>
                  <a:gd name="T74" fmla="*/ 37 w 318"/>
                  <a:gd name="T75" fmla="*/ 129 h 320"/>
                  <a:gd name="T76" fmla="*/ 25 w 318"/>
                  <a:gd name="T77" fmla="*/ 102 h 320"/>
                  <a:gd name="T78" fmla="*/ 65 w 318"/>
                  <a:gd name="T79" fmla="*/ 79 h 320"/>
                  <a:gd name="T80" fmla="*/ 80 w 318"/>
                  <a:gd name="T81" fmla="*/ 65 h 320"/>
                  <a:gd name="T82" fmla="*/ 114 w 318"/>
                  <a:gd name="T83" fmla="*/ 45 h 320"/>
                  <a:gd name="T84" fmla="*/ 133 w 318"/>
                  <a:gd name="T85" fmla="*/ 40 h 320"/>
                  <a:gd name="T86" fmla="*/ 173 w 318"/>
                  <a:gd name="T87" fmla="*/ 14 h 320"/>
                  <a:gd name="T88" fmla="*/ 182 w 318"/>
                  <a:gd name="T89" fmla="*/ 40 h 320"/>
                  <a:gd name="T90" fmla="*/ 218 w 318"/>
                  <a:gd name="T91" fmla="*/ 25 h 320"/>
                  <a:gd name="T92" fmla="*/ 240 w 318"/>
                  <a:gd name="T93" fmla="*/ 68 h 320"/>
                  <a:gd name="T94" fmla="*/ 253 w 318"/>
                  <a:gd name="T95" fmla="*/ 80 h 320"/>
                  <a:gd name="T96" fmla="*/ 274 w 318"/>
                  <a:gd name="T97" fmla="*/ 115 h 320"/>
                  <a:gd name="T98" fmla="*/ 281 w 318"/>
                  <a:gd name="T99" fmla="*/ 134 h 320"/>
                  <a:gd name="T100" fmla="*/ 304 w 318"/>
                  <a:gd name="T101" fmla="*/ 173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8" h="320">
                    <a:moveTo>
                      <a:pt x="290" y="119"/>
                    </a:moveTo>
                    <a:lnTo>
                      <a:pt x="310" y="102"/>
                    </a:lnTo>
                    <a:lnTo>
                      <a:pt x="284" y="55"/>
                    </a:lnTo>
                    <a:lnTo>
                      <a:pt x="257" y="64"/>
                    </a:lnTo>
                    <a:lnTo>
                      <a:pt x="257" y="64"/>
                    </a:lnTo>
                    <a:lnTo>
                      <a:pt x="253" y="61"/>
                    </a:lnTo>
                    <a:lnTo>
                      <a:pt x="260" y="34"/>
                    </a:lnTo>
                    <a:lnTo>
                      <a:pt x="215" y="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0" y="27"/>
                    </a:lnTo>
                    <a:lnTo>
                      <a:pt x="185" y="0"/>
                    </a:lnTo>
                    <a:lnTo>
                      <a:pt x="131" y="0"/>
                    </a:lnTo>
                    <a:lnTo>
                      <a:pt x="125" y="27"/>
                    </a:lnTo>
                    <a:lnTo>
                      <a:pt x="125" y="27"/>
                    </a:lnTo>
                    <a:lnTo>
                      <a:pt x="119" y="29"/>
                    </a:lnTo>
                    <a:lnTo>
                      <a:pt x="101" y="9"/>
                    </a:lnTo>
                    <a:lnTo>
                      <a:pt x="55" y="36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7" y="66"/>
                    </a:lnTo>
                    <a:lnTo>
                      <a:pt x="33" y="58"/>
                    </a:lnTo>
                    <a:lnTo>
                      <a:pt x="7" y="105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1" y="131"/>
                    </a:lnTo>
                    <a:lnTo>
                      <a:pt x="0" y="135"/>
                    </a:lnTo>
                    <a:lnTo>
                      <a:pt x="0" y="188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4" y="205"/>
                    </a:lnTo>
                    <a:lnTo>
                      <a:pt x="8" y="218"/>
                    </a:lnTo>
                    <a:lnTo>
                      <a:pt x="35" y="264"/>
                    </a:lnTo>
                    <a:lnTo>
                      <a:pt x="54" y="258"/>
                    </a:lnTo>
                    <a:lnTo>
                      <a:pt x="54" y="258"/>
                    </a:lnTo>
                    <a:lnTo>
                      <a:pt x="64" y="268"/>
                    </a:lnTo>
                    <a:lnTo>
                      <a:pt x="58" y="285"/>
                    </a:lnTo>
                    <a:lnTo>
                      <a:pt x="104" y="312"/>
                    </a:lnTo>
                    <a:lnTo>
                      <a:pt x="116" y="298"/>
                    </a:lnTo>
                    <a:lnTo>
                      <a:pt x="116" y="298"/>
                    </a:lnTo>
                    <a:lnTo>
                      <a:pt x="131" y="301"/>
                    </a:lnTo>
                    <a:lnTo>
                      <a:pt x="135" y="320"/>
                    </a:lnTo>
                    <a:lnTo>
                      <a:pt x="188" y="320"/>
                    </a:lnTo>
                    <a:lnTo>
                      <a:pt x="192" y="300"/>
                    </a:lnTo>
                    <a:lnTo>
                      <a:pt x="192" y="300"/>
                    </a:lnTo>
                    <a:lnTo>
                      <a:pt x="205" y="296"/>
                    </a:lnTo>
                    <a:lnTo>
                      <a:pt x="218" y="310"/>
                    </a:lnTo>
                    <a:lnTo>
                      <a:pt x="263" y="284"/>
                    </a:lnTo>
                    <a:lnTo>
                      <a:pt x="257" y="264"/>
                    </a:lnTo>
                    <a:lnTo>
                      <a:pt x="257" y="264"/>
                    </a:lnTo>
                    <a:lnTo>
                      <a:pt x="264" y="255"/>
                    </a:lnTo>
                    <a:lnTo>
                      <a:pt x="285" y="261"/>
                    </a:lnTo>
                    <a:lnTo>
                      <a:pt x="312" y="215"/>
                    </a:lnTo>
                    <a:lnTo>
                      <a:pt x="294" y="199"/>
                    </a:lnTo>
                    <a:lnTo>
                      <a:pt x="294" y="199"/>
                    </a:lnTo>
                    <a:lnTo>
                      <a:pt x="296" y="190"/>
                    </a:lnTo>
                    <a:lnTo>
                      <a:pt x="318" y="185"/>
                    </a:lnTo>
                    <a:lnTo>
                      <a:pt x="318" y="132"/>
                    </a:lnTo>
                    <a:lnTo>
                      <a:pt x="293" y="126"/>
                    </a:lnTo>
                    <a:lnTo>
                      <a:pt x="293" y="126"/>
                    </a:lnTo>
                    <a:lnTo>
                      <a:pt x="290" y="119"/>
                    </a:lnTo>
                    <a:lnTo>
                      <a:pt x="290" y="119"/>
                    </a:lnTo>
                    <a:close/>
                    <a:moveTo>
                      <a:pt x="304" y="173"/>
                    </a:moveTo>
                    <a:lnTo>
                      <a:pt x="283" y="178"/>
                    </a:lnTo>
                    <a:lnTo>
                      <a:pt x="283" y="183"/>
                    </a:lnTo>
                    <a:lnTo>
                      <a:pt x="283" y="183"/>
                    </a:lnTo>
                    <a:lnTo>
                      <a:pt x="278" y="199"/>
                    </a:lnTo>
                    <a:lnTo>
                      <a:pt x="277" y="203"/>
                    </a:lnTo>
                    <a:lnTo>
                      <a:pt x="294" y="218"/>
                    </a:lnTo>
                    <a:lnTo>
                      <a:pt x="278" y="244"/>
                    </a:lnTo>
                    <a:lnTo>
                      <a:pt x="260" y="238"/>
                    </a:lnTo>
                    <a:lnTo>
                      <a:pt x="257" y="242"/>
                    </a:lnTo>
                    <a:lnTo>
                      <a:pt x="257" y="242"/>
                    </a:lnTo>
                    <a:lnTo>
                      <a:pt x="250" y="250"/>
                    </a:lnTo>
                    <a:lnTo>
                      <a:pt x="244" y="256"/>
                    </a:lnTo>
                    <a:lnTo>
                      <a:pt x="241" y="259"/>
                    </a:lnTo>
                    <a:lnTo>
                      <a:pt x="246" y="278"/>
                    </a:lnTo>
                    <a:lnTo>
                      <a:pt x="220" y="293"/>
                    </a:lnTo>
                    <a:lnTo>
                      <a:pt x="208" y="280"/>
                    </a:lnTo>
                    <a:lnTo>
                      <a:pt x="204" y="281"/>
                    </a:lnTo>
                    <a:lnTo>
                      <a:pt x="204" y="281"/>
                    </a:lnTo>
                    <a:lnTo>
                      <a:pt x="194" y="285"/>
                    </a:lnTo>
                    <a:lnTo>
                      <a:pt x="185" y="287"/>
                    </a:lnTo>
                    <a:lnTo>
                      <a:pt x="180" y="288"/>
                    </a:lnTo>
                    <a:lnTo>
                      <a:pt x="176" y="306"/>
                    </a:lnTo>
                    <a:lnTo>
                      <a:pt x="146" y="306"/>
                    </a:lnTo>
                    <a:lnTo>
                      <a:pt x="142" y="290"/>
                    </a:lnTo>
                    <a:lnTo>
                      <a:pt x="138" y="288"/>
                    </a:lnTo>
                    <a:lnTo>
                      <a:pt x="138" y="288"/>
                    </a:lnTo>
                    <a:lnTo>
                      <a:pt x="127" y="286"/>
                    </a:lnTo>
                    <a:lnTo>
                      <a:pt x="116" y="283"/>
                    </a:lnTo>
                    <a:lnTo>
                      <a:pt x="112" y="282"/>
                    </a:lnTo>
                    <a:lnTo>
                      <a:pt x="101" y="294"/>
                    </a:lnTo>
                    <a:lnTo>
                      <a:pt x="74" y="279"/>
                    </a:lnTo>
                    <a:lnTo>
                      <a:pt x="80" y="264"/>
                    </a:lnTo>
                    <a:lnTo>
                      <a:pt x="77" y="260"/>
                    </a:lnTo>
                    <a:lnTo>
                      <a:pt x="77" y="260"/>
                    </a:lnTo>
                    <a:lnTo>
                      <a:pt x="68" y="253"/>
                    </a:lnTo>
                    <a:lnTo>
                      <a:pt x="61" y="245"/>
                    </a:lnTo>
                    <a:lnTo>
                      <a:pt x="58" y="242"/>
                    </a:lnTo>
                    <a:lnTo>
                      <a:pt x="42" y="247"/>
                    </a:lnTo>
                    <a:lnTo>
                      <a:pt x="27" y="220"/>
                    </a:lnTo>
                    <a:lnTo>
                      <a:pt x="40" y="210"/>
                    </a:lnTo>
                    <a:lnTo>
                      <a:pt x="38" y="204"/>
                    </a:lnTo>
                    <a:lnTo>
                      <a:pt x="38" y="204"/>
                    </a:lnTo>
                    <a:lnTo>
                      <a:pt x="35" y="196"/>
                    </a:lnTo>
                    <a:lnTo>
                      <a:pt x="33" y="185"/>
                    </a:lnTo>
                    <a:lnTo>
                      <a:pt x="32" y="180"/>
                    </a:lnTo>
                    <a:lnTo>
                      <a:pt x="14" y="176"/>
                    </a:lnTo>
                    <a:lnTo>
                      <a:pt x="14" y="146"/>
                    </a:lnTo>
                    <a:lnTo>
                      <a:pt x="33" y="143"/>
                    </a:lnTo>
                    <a:lnTo>
                      <a:pt x="34" y="137"/>
                    </a:lnTo>
                    <a:lnTo>
                      <a:pt x="34" y="137"/>
                    </a:lnTo>
                    <a:lnTo>
                      <a:pt x="37" y="129"/>
                    </a:lnTo>
                    <a:lnTo>
                      <a:pt x="39" y="120"/>
                    </a:lnTo>
                    <a:lnTo>
                      <a:pt x="41" y="116"/>
                    </a:lnTo>
                    <a:lnTo>
                      <a:pt x="25" y="102"/>
                    </a:lnTo>
                    <a:lnTo>
                      <a:pt x="40" y="76"/>
                    </a:lnTo>
                    <a:lnTo>
                      <a:pt x="61" y="82"/>
                    </a:lnTo>
                    <a:lnTo>
                      <a:pt x="65" y="79"/>
                    </a:lnTo>
                    <a:lnTo>
                      <a:pt x="65" y="79"/>
                    </a:lnTo>
                    <a:lnTo>
                      <a:pt x="75" y="68"/>
                    </a:lnTo>
                    <a:lnTo>
                      <a:pt x="80" y="65"/>
                    </a:lnTo>
                    <a:lnTo>
                      <a:pt x="72" y="42"/>
                    </a:lnTo>
                    <a:lnTo>
                      <a:pt x="98" y="27"/>
                    </a:lnTo>
                    <a:lnTo>
                      <a:pt x="114" y="45"/>
                    </a:lnTo>
                    <a:lnTo>
                      <a:pt x="119" y="43"/>
                    </a:lnTo>
                    <a:lnTo>
                      <a:pt x="119" y="43"/>
                    </a:lnTo>
                    <a:lnTo>
                      <a:pt x="133" y="40"/>
                    </a:lnTo>
                    <a:lnTo>
                      <a:pt x="137" y="39"/>
                    </a:lnTo>
                    <a:lnTo>
                      <a:pt x="142" y="14"/>
                    </a:lnTo>
                    <a:lnTo>
                      <a:pt x="173" y="14"/>
                    </a:lnTo>
                    <a:lnTo>
                      <a:pt x="178" y="39"/>
                    </a:lnTo>
                    <a:lnTo>
                      <a:pt x="182" y="40"/>
                    </a:lnTo>
                    <a:lnTo>
                      <a:pt x="182" y="40"/>
                    </a:lnTo>
                    <a:lnTo>
                      <a:pt x="195" y="43"/>
                    </a:lnTo>
                    <a:lnTo>
                      <a:pt x="200" y="44"/>
                    </a:lnTo>
                    <a:lnTo>
                      <a:pt x="218" y="25"/>
                    </a:lnTo>
                    <a:lnTo>
                      <a:pt x="244" y="40"/>
                    </a:lnTo>
                    <a:lnTo>
                      <a:pt x="236" y="65"/>
                    </a:lnTo>
                    <a:lnTo>
                      <a:pt x="240" y="68"/>
                    </a:lnTo>
                    <a:lnTo>
                      <a:pt x="240" y="68"/>
                    </a:lnTo>
                    <a:lnTo>
                      <a:pt x="249" y="77"/>
                    </a:lnTo>
                    <a:lnTo>
                      <a:pt x="253" y="80"/>
                    </a:lnTo>
                    <a:lnTo>
                      <a:pt x="277" y="72"/>
                    </a:lnTo>
                    <a:lnTo>
                      <a:pt x="293" y="98"/>
                    </a:lnTo>
                    <a:lnTo>
                      <a:pt x="274" y="115"/>
                    </a:lnTo>
                    <a:lnTo>
                      <a:pt x="276" y="119"/>
                    </a:lnTo>
                    <a:lnTo>
                      <a:pt x="276" y="119"/>
                    </a:lnTo>
                    <a:lnTo>
                      <a:pt x="281" y="134"/>
                    </a:lnTo>
                    <a:lnTo>
                      <a:pt x="282" y="138"/>
                    </a:lnTo>
                    <a:lnTo>
                      <a:pt x="304" y="143"/>
                    </a:lnTo>
                    <a:lnTo>
                      <a:pt x="304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" name="Freeform 81"/>
              <p:cNvSpPr>
                <a:spLocks noEditPoints="1"/>
              </p:cNvSpPr>
              <p:nvPr/>
            </p:nvSpPr>
            <p:spPr bwMode="auto">
              <a:xfrm>
                <a:off x="2963863" y="3462338"/>
                <a:ext cx="242888" cy="244475"/>
              </a:xfrm>
              <a:custGeom>
                <a:avLst/>
                <a:gdLst>
                  <a:gd name="T0" fmla="*/ 77 w 153"/>
                  <a:gd name="T1" fmla="*/ 0 h 154"/>
                  <a:gd name="T2" fmla="*/ 61 w 153"/>
                  <a:gd name="T3" fmla="*/ 2 h 154"/>
                  <a:gd name="T4" fmla="*/ 46 w 153"/>
                  <a:gd name="T5" fmla="*/ 6 h 154"/>
                  <a:gd name="T6" fmla="*/ 33 w 153"/>
                  <a:gd name="T7" fmla="*/ 14 h 154"/>
                  <a:gd name="T8" fmla="*/ 23 w 153"/>
                  <a:gd name="T9" fmla="*/ 22 h 154"/>
                  <a:gd name="T10" fmla="*/ 13 w 153"/>
                  <a:gd name="T11" fmla="*/ 34 h 154"/>
                  <a:gd name="T12" fmla="*/ 5 w 153"/>
                  <a:gd name="T13" fmla="*/ 47 h 154"/>
                  <a:gd name="T14" fmla="*/ 1 w 153"/>
                  <a:gd name="T15" fmla="*/ 61 h 154"/>
                  <a:gd name="T16" fmla="*/ 0 w 153"/>
                  <a:gd name="T17" fmla="*/ 77 h 154"/>
                  <a:gd name="T18" fmla="*/ 0 w 153"/>
                  <a:gd name="T19" fmla="*/ 85 h 154"/>
                  <a:gd name="T20" fmla="*/ 3 w 153"/>
                  <a:gd name="T21" fmla="*/ 100 h 154"/>
                  <a:gd name="T22" fmla="*/ 8 w 153"/>
                  <a:gd name="T23" fmla="*/ 114 h 154"/>
                  <a:gd name="T24" fmla="*/ 17 w 153"/>
                  <a:gd name="T25" fmla="*/ 126 h 154"/>
                  <a:gd name="T26" fmla="*/ 28 w 153"/>
                  <a:gd name="T27" fmla="*/ 137 h 154"/>
                  <a:gd name="T28" fmla="*/ 40 w 153"/>
                  <a:gd name="T29" fmla="*/ 144 h 154"/>
                  <a:gd name="T30" fmla="*/ 54 w 153"/>
                  <a:gd name="T31" fmla="*/ 151 h 154"/>
                  <a:gd name="T32" fmla="*/ 69 w 153"/>
                  <a:gd name="T33" fmla="*/ 154 h 154"/>
                  <a:gd name="T34" fmla="*/ 77 w 153"/>
                  <a:gd name="T35" fmla="*/ 154 h 154"/>
                  <a:gd name="T36" fmla="*/ 92 w 153"/>
                  <a:gd name="T37" fmla="*/ 153 h 154"/>
                  <a:gd name="T38" fmla="*/ 107 w 153"/>
                  <a:gd name="T39" fmla="*/ 147 h 154"/>
                  <a:gd name="T40" fmla="*/ 120 w 153"/>
                  <a:gd name="T41" fmla="*/ 141 h 154"/>
                  <a:gd name="T42" fmla="*/ 132 w 153"/>
                  <a:gd name="T43" fmla="*/ 131 h 154"/>
                  <a:gd name="T44" fmla="*/ 140 w 153"/>
                  <a:gd name="T45" fmla="*/ 120 h 154"/>
                  <a:gd name="T46" fmla="*/ 148 w 153"/>
                  <a:gd name="T47" fmla="*/ 106 h 154"/>
                  <a:gd name="T48" fmla="*/ 152 w 153"/>
                  <a:gd name="T49" fmla="*/ 92 h 154"/>
                  <a:gd name="T50" fmla="*/ 153 w 153"/>
                  <a:gd name="T51" fmla="*/ 77 h 154"/>
                  <a:gd name="T52" fmla="*/ 153 w 153"/>
                  <a:gd name="T53" fmla="*/ 69 h 154"/>
                  <a:gd name="T54" fmla="*/ 150 w 153"/>
                  <a:gd name="T55" fmla="*/ 55 h 154"/>
                  <a:gd name="T56" fmla="*/ 145 w 153"/>
                  <a:gd name="T57" fmla="*/ 41 h 154"/>
                  <a:gd name="T58" fmla="*/ 136 w 153"/>
                  <a:gd name="T59" fmla="*/ 28 h 154"/>
                  <a:gd name="T60" fmla="*/ 125 w 153"/>
                  <a:gd name="T61" fmla="*/ 18 h 154"/>
                  <a:gd name="T62" fmla="*/ 113 w 153"/>
                  <a:gd name="T63" fmla="*/ 9 h 154"/>
                  <a:gd name="T64" fmla="*/ 99 w 153"/>
                  <a:gd name="T65" fmla="*/ 4 h 154"/>
                  <a:gd name="T66" fmla="*/ 84 w 153"/>
                  <a:gd name="T67" fmla="*/ 1 h 154"/>
                  <a:gd name="T68" fmla="*/ 77 w 153"/>
                  <a:gd name="T69" fmla="*/ 0 h 154"/>
                  <a:gd name="T70" fmla="*/ 77 w 153"/>
                  <a:gd name="T71" fmla="*/ 140 h 154"/>
                  <a:gd name="T72" fmla="*/ 64 w 153"/>
                  <a:gd name="T73" fmla="*/ 139 h 154"/>
                  <a:gd name="T74" fmla="*/ 42 w 153"/>
                  <a:gd name="T75" fmla="*/ 129 h 154"/>
                  <a:gd name="T76" fmla="*/ 25 w 153"/>
                  <a:gd name="T77" fmla="*/ 112 h 154"/>
                  <a:gd name="T78" fmla="*/ 15 w 153"/>
                  <a:gd name="T79" fmla="*/ 89 h 154"/>
                  <a:gd name="T80" fmla="*/ 14 w 153"/>
                  <a:gd name="T81" fmla="*/ 77 h 154"/>
                  <a:gd name="T82" fmla="*/ 14 w 153"/>
                  <a:gd name="T83" fmla="*/ 71 h 154"/>
                  <a:gd name="T84" fmla="*/ 18 w 153"/>
                  <a:gd name="T85" fmla="*/ 52 h 154"/>
                  <a:gd name="T86" fmla="*/ 32 w 153"/>
                  <a:gd name="T87" fmla="*/ 33 h 154"/>
                  <a:gd name="T88" fmla="*/ 52 w 153"/>
                  <a:gd name="T89" fmla="*/ 19 h 154"/>
                  <a:gd name="T90" fmla="*/ 70 w 153"/>
                  <a:gd name="T91" fmla="*/ 15 h 154"/>
                  <a:gd name="T92" fmla="*/ 77 w 153"/>
                  <a:gd name="T93" fmla="*/ 14 h 154"/>
                  <a:gd name="T94" fmla="*/ 89 w 153"/>
                  <a:gd name="T95" fmla="*/ 16 h 154"/>
                  <a:gd name="T96" fmla="*/ 112 w 153"/>
                  <a:gd name="T97" fmla="*/ 24 h 154"/>
                  <a:gd name="T98" fmla="*/ 128 w 153"/>
                  <a:gd name="T99" fmla="*/ 42 h 154"/>
                  <a:gd name="T100" fmla="*/ 138 w 153"/>
                  <a:gd name="T101" fmla="*/ 64 h 154"/>
                  <a:gd name="T102" fmla="*/ 139 w 153"/>
                  <a:gd name="T103" fmla="*/ 77 h 154"/>
                  <a:gd name="T104" fmla="*/ 139 w 153"/>
                  <a:gd name="T105" fmla="*/ 84 h 154"/>
                  <a:gd name="T106" fmla="*/ 135 w 153"/>
                  <a:gd name="T107" fmla="*/ 101 h 154"/>
                  <a:gd name="T108" fmla="*/ 121 w 153"/>
                  <a:gd name="T109" fmla="*/ 122 h 154"/>
                  <a:gd name="T110" fmla="*/ 101 w 153"/>
                  <a:gd name="T111" fmla="*/ 135 h 154"/>
                  <a:gd name="T112" fmla="*/ 83 w 153"/>
                  <a:gd name="T113" fmla="*/ 140 h 154"/>
                  <a:gd name="T114" fmla="*/ 77 w 153"/>
                  <a:gd name="T115" fmla="*/ 14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3" h="154">
                    <a:moveTo>
                      <a:pt x="77" y="0"/>
                    </a:moveTo>
                    <a:lnTo>
                      <a:pt x="77" y="0"/>
                    </a:lnTo>
                    <a:lnTo>
                      <a:pt x="69" y="1"/>
                    </a:lnTo>
                    <a:lnTo>
                      <a:pt x="61" y="2"/>
                    </a:lnTo>
                    <a:lnTo>
                      <a:pt x="54" y="4"/>
                    </a:lnTo>
                    <a:lnTo>
                      <a:pt x="46" y="6"/>
                    </a:lnTo>
                    <a:lnTo>
                      <a:pt x="40" y="9"/>
                    </a:lnTo>
                    <a:lnTo>
                      <a:pt x="33" y="14"/>
                    </a:lnTo>
                    <a:lnTo>
                      <a:pt x="28" y="18"/>
                    </a:lnTo>
                    <a:lnTo>
                      <a:pt x="23" y="22"/>
                    </a:lnTo>
                    <a:lnTo>
                      <a:pt x="17" y="28"/>
                    </a:lnTo>
                    <a:lnTo>
                      <a:pt x="13" y="34"/>
                    </a:lnTo>
                    <a:lnTo>
                      <a:pt x="8" y="41"/>
                    </a:lnTo>
                    <a:lnTo>
                      <a:pt x="5" y="47"/>
                    </a:lnTo>
                    <a:lnTo>
                      <a:pt x="3" y="55"/>
                    </a:lnTo>
                    <a:lnTo>
                      <a:pt x="1" y="61"/>
                    </a:lnTo>
                    <a:lnTo>
                      <a:pt x="0" y="6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5"/>
                    </a:lnTo>
                    <a:lnTo>
                      <a:pt x="1" y="92"/>
                    </a:lnTo>
                    <a:lnTo>
                      <a:pt x="3" y="100"/>
                    </a:lnTo>
                    <a:lnTo>
                      <a:pt x="5" y="106"/>
                    </a:lnTo>
                    <a:lnTo>
                      <a:pt x="8" y="114"/>
                    </a:lnTo>
                    <a:lnTo>
                      <a:pt x="13" y="120"/>
                    </a:lnTo>
                    <a:lnTo>
                      <a:pt x="17" y="126"/>
                    </a:lnTo>
                    <a:lnTo>
                      <a:pt x="23" y="131"/>
                    </a:lnTo>
                    <a:lnTo>
                      <a:pt x="28" y="137"/>
                    </a:lnTo>
                    <a:lnTo>
                      <a:pt x="33" y="141"/>
                    </a:lnTo>
                    <a:lnTo>
                      <a:pt x="40" y="144"/>
                    </a:lnTo>
                    <a:lnTo>
                      <a:pt x="46" y="147"/>
                    </a:lnTo>
                    <a:lnTo>
                      <a:pt x="54" y="151"/>
                    </a:lnTo>
                    <a:lnTo>
                      <a:pt x="61" y="153"/>
                    </a:lnTo>
                    <a:lnTo>
                      <a:pt x="69" y="154"/>
                    </a:lnTo>
                    <a:lnTo>
                      <a:pt x="77" y="154"/>
                    </a:lnTo>
                    <a:lnTo>
                      <a:pt x="77" y="154"/>
                    </a:lnTo>
                    <a:lnTo>
                      <a:pt x="84" y="154"/>
                    </a:lnTo>
                    <a:lnTo>
                      <a:pt x="92" y="153"/>
                    </a:lnTo>
                    <a:lnTo>
                      <a:pt x="99" y="151"/>
                    </a:lnTo>
                    <a:lnTo>
                      <a:pt x="107" y="147"/>
                    </a:lnTo>
                    <a:lnTo>
                      <a:pt x="113" y="144"/>
                    </a:lnTo>
                    <a:lnTo>
                      <a:pt x="120" y="141"/>
                    </a:lnTo>
                    <a:lnTo>
                      <a:pt x="125" y="137"/>
                    </a:lnTo>
                    <a:lnTo>
                      <a:pt x="132" y="131"/>
                    </a:lnTo>
                    <a:lnTo>
                      <a:pt x="136" y="126"/>
                    </a:lnTo>
                    <a:lnTo>
                      <a:pt x="140" y="120"/>
                    </a:lnTo>
                    <a:lnTo>
                      <a:pt x="145" y="114"/>
                    </a:lnTo>
                    <a:lnTo>
                      <a:pt x="148" y="106"/>
                    </a:lnTo>
                    <a:lnTo>
                      <a:pt x="150" y="100"/>
                    </a:lnTo>
                    <a:lnTo>
                      <a:pt x="152" y="92"/>
                    </a:lnTo>
                    <a:lnTo>
                      <a:pt x="153" y="85"/>
                    </a:lnTo>
                    <a:lnTo>
                      <a:pt x="153" y="77"/>
                    </a:lnTo>
                    <a:lnTo>
                      <a:pt x="153" y="77"/>
                    </a:lnTo>
                    <a:lnTo>
                      <a:pt x="153" y="69"/>
                    </a:lnTo>
                    <a:lnTo>
                      <a:pt x="152" y="61"/>
                    </a:lnTo>
                    <a:lnTo>
                      <a:pt x="150" y="55"/>
                    </a:lnTo>
                    <a:lnTo>
                      <a:pt x="148" y="47"/>
                    </a:lnTo>
                    <a:lnTo>
                      <a:pt x="145" y="41"/>
                    </a:lnTo>
                    <a:lnTo>
                      <a:pt x="140" y="34"/>
                    </a:lnTo>
                    <a:lnTo>
                      <a:pt x="136" y="28"/>
                    </a:lnTo>
                    <a:lnTo>
                      <a:pt x="132" y="22"/>
                    </a:lnTo>
                    <a:lnTo>
                      <a:pt x="125" y="18"/>
                    </a:lnTo>
                    <a:lnTo>
                      <a:pt x="120" y="14"/>
                    </a:lnTo>
                    <a:lnTo>
                      <a:pt x="113" y="9"/>
                    </a:lnTo>
                    <a:lnTo>
                      <a:pt x="107" y="6"/>
                    </a:lnTo>
                    <a:lnTo>
                      <a:pt x="99" y="4"/>
                    </a:lnTo>
                    <a:lnTo>
                      <a:pt x="92" y="2"/>
                    </a:lnTo>
                    <a:lnTo>
                      <a:pt x="84" y="1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77" y="140"/>
                    </a:moveTo>
                    <a:lnTo>
                      <a:pt x="77" y="140"/>
                    </a:lnTo>
                    <a:lnTo>
                      <a:pt x="70" y="140"/>
                    </a:lnTo>
                    <a:lnTo>
                      <a:pt x="64" y="139"/>
                    </a:lnTo>
                    <a:lnTo>
                      <a:pt x="52" y="135"/>
                    </a:lnTo>
                    <a:lnTo>
                      <a:pt x="42" y="129"/>
                    </a:lnTo>
                    <a:lnTo>
                      <a:pt x="32" y="122"/>
                    </a:lnTo>
                    <a:lnTo>
                      <a:pt x="25" y="112"/>
                    </a:lnTo>
                    <a:lnTo>
                      <a:pt x="18" y="101"/>
                    </a:lnTo>
                    <a:lnTo>
                      <a:pt x="15" y="89"/>
                    </a:lnTo>
                    <a:lnTo>
                      <a:pt x="14" y="84"/>
                    </a:lnTo>
                    <a:lnTo>
                      <a:pt x="14" y="77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5" y="64"/>
                    </a:lnTo>
                    <a:lnTo>
                      <a:pt x="18" y="52"/>
                    </a:lnTo>
                    <a:lnTo>
                      <a:pt x="25" y="42"/>
                    </a:lnTo>
                    <a:lnTo>
                      <a:pt x="32" y="33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4" y="16"/>
                    </a:lnTo>
                    <a:lnTo>
                      <a:pt x="70" y="15"/>
                    </a:lnTo>
                    <a:lnTo>
                      <a:pt x="77" y="14"/>
                    </a:lnTo>
                    <a:lnTo>
                      <a:pt x="77" y="14"/>
                    </a:lnTo>
                    <a:lnTo>
                      <a:pt x="83" y="15"/>
                    </a:lnTo>
                    <a:lnTo>
                      <a:pt x="89" y="16"/>
                    </a:lnTo>
                    <a:lnTo>
                      <a:pt x="101" y="19"/>
                    </a:lnTo>
                    <a:lnTo>
                      <a:pt x="112" y="24"/>
                    </a:lnTo>
                    <a:lnTo>
                      <a:pt x="121" y="33"/>
                    </a:lnTo>
                    <a:lnTo>
                      <a:pt x="128" y="42"/>
                    </a:lnTo>
                    <a:lnTo>
                      <a:pt x="135" y="52"/>
                    </a:lnTo>
                    <a:lnTo>
                      <a:pt x="138" y="64"/>
                    </a:lnTo>
                    <a:lnTo>
                      <a:pt x="139" y="71"/>
                    </a:lnTo>
                    <a:lnTo>
                      <a:pt x="139" y="77"/>
                    </a:lnTo>
                    <a:lnTo>
                      <a:pt x="139" y="77"/>
                    </a:lnTo>
                    <a:lnTo>
                      <a:pt x="139" y="84"/>
                    </a:lnTo>
                    <a:lnTo>
                      <a:pt x="138" y="89"/>
                    </a:lnTo>
                    <a:lnTo>
                      <a:pt x="135" y="101"/>
                    </a:lnTo>
                    <a:lnTo>
                      <a:pt x="128" y="112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101" y="135"/>
                    </a:lnTo>
                    <a:lnTo>
                      <a:pt x="89" y="139"/>
                    </a:lnTo>
                    <a:lnTo>
                      <a:pt x="83" y="140"/>
                    </a:lnTo>
                    <a:lnTo>
                      <a:pt x="77" y="140"/>
                    </a:lnTo>
                    <a:lnTo>
                      <a:pt x="77" y="1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Freeform 82"/>
              <p:cNvSpPr>
                <a:spLocks noEditPoints="1"/>
              </p:cNvSpPr>
              <p:nvPr/>
            </p:nvSpPr>
            <p:spPr bwMode="auto">
              <a:xfrm>
                <a:off x="3238500" y="3127375"/>
                <a:ext cx="341313" cy="342900"/>
              </a:xfrm>
              <a:custGeom>
                <a:avLst/>
                <a:gdLst>
                  <a:gd name="T0" fmla="*/ 197 w 215"/>
                  <a:gd name="T1" fmla="*/ 83 h 216"/>
                  <a:gd name="T2" fmla="*/ 209 w 215"/>
                  <a:gd name="T3" fmla="*/ 70 h 216"/>
                  <a:gd name="T4" fmla="*/ 171 w 215"/>
                  <a:gd name="T5" fmla="*/ 42 h 216"/>
                  <a:gd name="T6" fmla="*/ 143 w 215"/>
                  <a:gd name="T7" fmla="*/ 4 h 216"/>
                  <a:gd name="T8" fmla="*/ 129 w 215"/>
                  <a:gd name="T9" fmla="*/ 18 h 216"/>
                  <a:gd name="T10" fmla="*/ 83 w 215"/>
                  <a:gd name="T11" fmla="*/ 18 h 216"/>
                  <a:gd name="T12" fmla="*/ 69 w 215"/>
                  <a:gd name="T13" fmla="*/ 5 h 216"/>
                  <a:gd name="T14" fmla="*/ 41 w 215"/>
                  <a:gd name="T15" fmla="*/ 41 h 216"/>
                  <a:gd name="T16" fmla="*/ 3 w 215"/>
                  <a:gd name="T17" fmla="*/ 71 h 216"/>
                  <a:gd name="T18" fmla="*/ 14 w 215"/>
                  <a:gd name="T19" fmla="*/ 86 h 216"/>
                  <a:gd name="T20" fmla="*/ 13 w 215"/>
                  <a:gd name="T21" fmla="*/ 132 h 216"/>
                  <a:gd name="T22" fmla="*/ 4 w 215"/>
                  <a:gd name="T23" fmla="*/ 146 h 216"/>
                  <a:gd name="T24" fmla="*/ 36 w 215"/>
                  <a:gd name="T25" fmla="*/ 175 h 216"/>
                  <a:gd name="T26" fmla="*/ 71 w 215"/>
                  <a:gd name="T27" fmla="*/ 212 h 216"/>
                  <a:gd name="T28" fmla="*/ 86 w 215"/>
                  <a:gd name="T29" fmla="*/ 203 h 216"/>
                  <a:gd name="T30" fmla="*/ 130 w 215"/>
                  <a:gd name="T31" fmla="*/ 202 h 216"/>
                  <a:gd name="T32" fmla="*/ 144 w 215"/>
                  <a:gd name="T33" fmla="*/ 211 h 216"/>
                  <a:gd name="T34" fmla="*/ 174 w 215"/>
                  <a:gd name="T35" fmla="*/ 177 h 216"/>
                  <a:gd name="T36" fmla="*/ 210 w 215"/>
                  <a:gd name="T37" fmla="*/ 144 h 216"/>
                  <a:gd name="T38" fmla="*/ 198 w 215"/>
                  <a:gd name="T39" fmla="*/ 130 h 216"/>
                  <a:gd name="T40" fmla="*/ 184 w 215"/>
                  <a:gd name="T41" fmla="*/ 161 h 216"/>
                  <a:gd name="T42" fmla="*/ 169 w 215"/>
                  <a:gd name="T43" fmla="*/ 161 h 216"/>
                  <a:gd name="T44" fmla="*/ 162 w 215"/>
                  <a:gd name="T45" fmla="*/ 185 h 216"/>
                  <a:gd name="T46" fmla="*/ 136 w 215"/>
                  <a:gd name="T47" fmla="*/ 186 h 216"/>
                  <a:gd name="T48" fmla="*/ 118 w 215"/>
                  <a:gd name="T49" fmla="*/ 191 h 216"/>
                  <a:gd name="T50" fmla="*/ 98 w 215"/>
                  <a:gd name="T51" fmla="*/ 191 h 216"/>
                  <a:gd name="T52" fmla="*/ 80 w 215"/>
                  <a:gd name="T53" fmla="*/ 187 h 216"/>
                  <a:gd name="T54" fmla="*/ 54 w 215"/>
                  <a:gd name="T55" fmla="*/ 186 h 216"/>
                  <a:gd name="T56" fmla="*/ 54 w 215"/>
                  <a:gd name="T57" fmla="*/ 173 h 216"/>
                  <a:gd name="T58" fmla="*/ 30 w 215"/>
                  <a:gd name="T59" fmla="*/ 162 h 216"/>
                  <a:gd name="T60" fmla="*/ 29 w 215"/>
                  <a:gd name="T61" fmla="*/ 137 h 216"/>
                  <a:gd name="T62" fmla="*/ 26 w 215"/>
                  <a:gd name="T63" fmla="*/ 120 h 216"/>
                  <a:gd name="T64" fmla="*/ 26 w 215"/>
                  <a:gd name="T65" fmla="*/ 98 h 216"/>
                  <a:gd name="T66" fmla="*/ 30 w 215"/>
                  <a:gd name="T67" fmla="*/ 83 h 216"/>
                  <a:gd name="T68" fmla="*/ 29 w 215"/>
                  <a:gd name="T69" fmla="*/ 55 h 216"/>
                  <a:gd name="T70" fmla="*/ 46 w 215"/>
                  <a:gd name="T71" fmla="*/ 56 h 216"/>
                  <a:gd name="T72" fmla="*/ 53 w 215"/>
                  <a:gd name="T73" fmla="*/ 31 h 216"/>
                  <a:gd name="T74" fmla="*/ 81 w 215"/>
                  <a:gd name="T75" fmla="*/ 33 h 216"/>
                  <a:gd name="T76" fmla="*/ 95 w 215"/>
                  <a:gd name="T77" fmla="*/ 30 h 216"/>
                  <a:gd name="T78" fmla="*/ 117 w 215"/>
                  <a:gd name="T79" fmla="*/ 30 h 216"/>
                  <a:gd name="T80" fmla="*/ 130 w 215"/>
                  <a:gd name="T81" fmla="*/ 33 h 216"/>
                  <a:gd name="T82" fmla="*/ 159 w 215"/>
                  <a:gd name="T83" fmla="*/ 30 h 216"/>
                  <a:gd name="T84" fmla="*/ 158 w 215"/>
                  <a:gd name="T85" fmla="*/ 49 h 216"/>
                  <a:gd name="T86" fmla="*/ 183 w 215"/>
                  <a:gd name="T87" fmla="*/ 53 h 216"/>
                  <a:gd name="T88" fmla="*/ 181 w 215"/>
                  <a:gd name="T89" fmla="*/ 82 h 216"/>
                  <a:gd name="T90" fmla="*/ 185 w 215"/>
                  <a:gd name="T91" fmla="*/ 95 h 216"/>
                  <a:gd name="T92" fmla="*/ 186 w 215"/>
                  <a:gd name="T93" fmla="*/ 118 h 216"/>
                  <a:gd name="T94" fmla="*/ 183 w 215"/>
                  <a:gd name="T95" fmla="*/ 13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5" h="216">
                    <a:moveTo>
                      <a:pt x="215" y="126"/>
                    </a:moveTo>
                    <a:lnTo>
                      <a:pt x="215" y="87"/>
                    </a:lnTo>
                    <a:lnTo>
                      <a:pt x="197" y="83"/>
                    </a:lnTo>
                    <a:lnTo>
                      <a:pt x="197" y="83"/>
                    </a:lnTo>
                    <a:lnTo>
                      <a:pt x="196" y="82"/>
                    </a:lnTo>
                    <a:lnTo>
                      <a:pt x="209" y="70"/>
                    </a:lnTo>
                    <a:lnTo>
                      <a:pt x="190" y="37"/>
                    </a:lnTo>
                    <a:lnTo>
                      <a:pt x="171" y="42"/>
                    </a:lnTo>
                    <a:lnTo>
                      <a:pt x="171" y="42"/>
                    </a:lnTo>
                    <a:lnTo>
                      <a:pt x="171" y="41"/>
                    </a:lnTo>
                    <a:lnTo>
                      <a:pt x="177" y="24"/>
                    </a:lnTo>
                    <a:lnTo>
                      <a:pt x="143" y="4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29" y="18"/>
                    </a:lnTo>
                    <a:lnTo>
                      <a:pt x="125" y="0"/>
                    </a:lnTo>
                    <a:lnTo>
                      <a:pt x="86" y="0"/>
                    </a:lnTo>
                    <a:lnTo>
                      <a:pt x="83" y="18"/>
                    </a:lnTo>
                    <a:lnTo>
                      <a:pt x="83" y="18"/>
                    </a:lnTo>
                    <a:lnTo>
                      <a:pt x="81" y="18"/>
                    </a:lnTo>
                    <a:lnTo>
                      <a:pt x="69" y="5"/>
                    </a:lnTo>
                    <a:lnTo>
                      <a:pt x="35" y="25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39" y="43"/>
                    </a:lnTo>
                    <a:lnTo>
                      <a:pt x="22" y="38"/>
                    </a:lnTo>
                    <a:lnTo>
                      <a:pt x="3" y="71"/>
                    </a:lnTo>
                    <a:lnTo>
                      <a:pt x="15" y="82"/>
                    </a:lnTo>
                    <a:lnTo>
                      <a:pt x="15" y="82"/>
                    </a:lnTo>
                    <a:lnTo>
                      <a:pt x="14" y="86"/>
                    </a:lnTo>
                    <a:lnTo>
                      <a:pt x="0" y="90"/>
                    </a:lnTo>
                    <a:lnTo>
                      <a:pt x="0" y="128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15" y="137"/>
                    </a:lnTo>
                    <a:lnTo>
                      <a:pt x="4" y="146"/>
                    </a:lnTo>
                    <a:lnTo>
                      <a:pt x="23" y="179"/>
                    </a:lnTo>
                    <a:lnTo>
                      <a:pt x="36" y="175"/>
                    </a:lnTo>
                    <a:lnTo>
                      <a:pt x="36" y="175"/>
                    </a:lnTo>
                    <a:lnTo>
                      <a:pt x="41" y="180"/>
                    </a:lnTo>
                    <a:lnTo>
                      <a:pt x="37" y="192"/>
                    </a:lnTo>
                    <a:lnTo>
                      <a:pt x="71" y="212"/>
                    </a:lnTo>
                    <a:lnTo>
                      <a:pt x="80" y="202"/>
                    </a:lnTo>
                    <a:lnTo>
                      <a:pt x="80" y="202"/>
                    </a:lnTo>
                    <a:lnTo>
                      <a:pt x="86" y="203"/>
                    </a:lnTo>
                    <a:lnTo>
                      <a:pt x="88" y="216"/>
                    </a:lnTo>
                    <a:lnTo>
                      <a:pt x="127" y="216"/>
                    </a:lnTo>
                    <a:lnTo>
                      <a:pt x="130" y="202"/>
                    </a:lnTo>
                    <a:lnTo>
                      <a:pt x="130" y="202"/>
                    </a:lnTo>
                    <a:lnTo>
                      <a:pt x="136" y="201"/>
                    </a:lnTo>
                    <a:lnTo>
                      <a:pt x="144" y="211"/>
                    </a:lnTo>
                    <a:lnTo>
                      <a:pt x="179" y="191"/>
                    </a:lnTo>
                    <a:lnTo>
                      <a:pt x="174" y="177"/>
                    </a:lnTo>
                    <a:lnTo>
                      <a:pt x="174" y="177"/>
                    </a:lnTo>
                    <a:lnTo>
                      <a:pt x="177" y="173"/>
                    </a:lnTo>
                    <a:lnTo>
                      <a:pt x="191" y="177"/>
                    </a:lnTo>
                    <a:lnTo>
                      <a:pt x="210" y="144"/>
                    </a:lnTo>
                    <a:lnTo>
                      <a:pt x="198" y="133"/>
                    </a:lnTo>
                    <a:lnTo>
                      <a:pt x="198" y="133"/>
                    </a:lnTo>
                    <a:lnTo>
                      <a:pt x="198" y="130"/>
                    </a:lnTo>
                    <a:lnTo>
                      <a:pt x="215" y="126"/>
                    </a:lnTo>
                    <a:close/>
                    <a:moveTo>
                      <a:pt x="193" y="147"/>
                    </a:moveTo>
                    <a:lnTo>
                      <a:pt x="184" y="161"/>
                    </a:lnTo>
                    <a:lnTo>
                      <a:pt x="172" y="157"/>
                    </a:lnTo>
                    <a:lnTo>
                      <a:pt x="169" y="161"/>
                    </a:lnTo>
                    <a:lnTo>
                      <a:pt x="169" y="161"/>
                    </a:lnTo>
                    <a:lnTo>
                      <a:pt x="161" y="169"/>
                    </a:lnTo>
                    <a:lnTo>
                      <a:pt x="157" y="173"/>
                    </a:lnTo>
                    <a:lnTo>
                      <a:pt x="162" y="185"/>
                    </a:lnTo>
                    <a:lnTo>
                      <a:pt x="148" y="192"/>
                    </a:lnTo>
                    <a:lnTo>
                      <a:pt x="140" y="184"/>
                    </a:lnTo>
                    <a:lnTo>
                      <a:pt x="136" y="186"/>
                    </a:lnTo>
                    <a:lnTo>
                      <a:pt x="136" y="186"/>
                    </a:lnTo>
                    <a:lnTo>
                      <a:pt x="123" y="190"/>
                    </a:lnTo>
                    <a:lnTo>
                      <a:pt x="118" y="191"/>
                    </a:lnTo>
                    <a:lnTo>
                      <a:pt x="116" y="202"/>
                    </a:lnTo>
                    <a:lnTo>
                      <a:pt x="100" y="202"/>
                    </a:lnTo>
                    <a:lnTo>
                      <a:pt x="98" y="191"/>
                    </a:lnTo>
                    <a:lnTo>
                      <a:pt x="93" y="190"/>
                    </a:lnTo>
                    <a:lnTo>
                      <a:pt x="93" y="190"/>
                    </a:lnTo>
                    <a:lnTo>
                      <a:pt x="80" y="187"/>
                    </a:lnTo>
                    <a:lnTo>
                      <a:pt x="75" y="186"/>
                    </a:lnTo>
                    <a:lnTo>
                      <a:pt x="68" y="193"/>
                    </a:lnTo>
                    <a:lnTo>
                      <a:pt x="54" y="186"/>
                    </a:lnTo>
                    <a:lnTo>
                      <a:pt x="57" y="176"/>
                    </a:lnTo>
                    <a:lnTo>
                      <a:pt x="54" y="173"/>
                    </a:lnTo>
                    <a:lnTo>
                      <a:pt x="54" y="173"/>
                    </a:lnTo>
                    <a:lnTo>
                      <a:pt x="44" y="163"/>
                    </a:lnTo>
                    <a:lnTo>
                      <a:pt x="41" y="159"/>
                    </a:lnTo>
                    <a:lnTo>
                      <a:pt x="30" y="162"/>
                    </a:lnTo>
                    <a:lnTo>
                      <a:pt x="22" y="149"/>
                    </a:lnTo>
                    <a:lnTo>
                      <a:pt x="31" y="141"/>
                    </a:lnTo>
                    <a:lnTo>
                      <a:pt x="29" y="137"/>
                    </a:lnTo>
                    <a:lnTo>
                      <a:pt x="29" y="137"/>
                    </a:lnTo>
                    <a:lnTo>
                      <a:pt x="27" y="124"/>
                    </a:lnTo>
                    <a:lnTo>
                      <a:pt x="26" y="120"/>
                    </a:lnTo>
                    <a:lnTo>
                      <a:pt x="14" y="117"/>
                    </a:lnTo>
                    <a:lnTo>
                      <a:pt x="14" y="100"/>
                    </a:lnTo>
                    <a:lnTo>
                      <a:pt x="26" y="98"/>
                    </a:lnTo>
                    <a:lnTo>
                      <a:pt x="27" y="94"/>
                    </a:lnTo>
                    <a:lnTo>
                      <a:pt x="27" y="94"/>
                    </a:lnTo>
                    <a:lnTo>
                      <a:pt x="30" y="83"/>
                    </a:lnTo>
                    <a:lnTo>
                      <a:pt x="32" y="78"/>
                    </a:lnTo>
                    <a:lnTo>
                      <a:pt x="21" y="69"/>
                    </a:lnTo>
                    <a:lnTo>
                      <a:pt x="29" y="55"/>
                    </a:lnTo>
                    <a:lnTo>
                      <a:pt x="43" y="5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54" y="49"/>
                    </a:lnTo>
                    <a:lnTo>
                      <a:pt x="57" y="46"/>
                    </a:lnTo>
                    <a:lnTo>
                      <a:pt x="53" y="31"/>
                    </a:lnTo>
                    <a:lnTo>
                      <a:pt x="67" y="24"/>
                    </a:lnTo>
                    <a:lnTo>
                      <a:pt x="76" y="34"/>
                    </a:lnTo>
                    <a:lnTo>
                      <a:pt x="81" y="33"/>
                    </a:lnTo>
                    <a:lnTo>
                      <a:pt x="81" y="33"/>
                    </a:lnTo>
                    <a:lnTo>
                      <a:pt x="89" y="31"/>
                    </a:lnTo>
                    <a:lnTo>
                      <a:pt x="95" y="30"/>
                    </a:lnTo>
                    <a:lnTo>
                      <a:pt x="98" y="14"/>
                    </a:lnTo>
                    <a:lnTo>
                      <a:pt x="114" y="14"/>
                    </a:lnTo>
                    <a:lnTo>
                      <a:pt x="117" y="30"/>
                    </a:lnTo>
                    <a:lnTo>
                      <a:pt x="122" y="31"/>
                    </a:lnTo>
                    <a:lnTo>
                      <a:pt x="122" y="31"/>
                    </a:lnTo>
                    <a:lnTo>
                      <a:pt x="130" y="33"/>
                    </a:lnTo>
                    <a:lnTo>
                      <a:pt x="135" y="34"/>
                    </a:lnTo>
                    <a:lnTo>
                      <a:pt x="145" y="23"/>
                    </a:lnTo>
                    <a:lnTo>
                      <a:pt x="159" y="30"/>
                    </a:lnTo>
                    <a:lnTo>
                      <a:pt x="154" y="46"/>
                    </a:lnTo>
                    <a:lnTo>
                      <a:pt x="158" y="49"/>
                    </a:lnTo>
                    <a:lnTo>
                      <a:pt x="158" y="49"/>
                    </a:lnTo>
                    <a:lnTo>
                      <a:pt x="165" y="55"/>
                    </a:lnTo>
                    <a:lnTo>
                      <a:pt x="167" y="58"/>
                    </a:lnTo>
                    <a:lnTo>
                      <a:pt x="183" y="53"/>
                    </a:lnTo>
                    <a:lnTo>
                      <a:pt x="192" y="67"/>
                    </a:lnTo>
                    <a:lnTo>
                      <a:pt x="180" y="78"/>
                    </a:lnTo>
                    <a:lnTo>
                      <a:pt x="181" y="82"/>
                    </a:lnTo>
                    <a:lnTo>
                      <a:pt x="181" y="82"/>
                    </a:lnTo>
                    <a:lnTo>
                      <a:pt x="184" y="91"/>
                    </a:lnTo>
                    <a:lnTo>
                      <a:pt x="185" y="95"/>
                    </a:lnTo>
                    <a:lnTo>
                      <a:pt x="201" y="98"/>
                    </a:lnTo>
                    <a:lnTo>
                      <a:pt x="201" y="114"/>
                    </a:lnTo>
                    <a:lnTo>
                      <a:pt x="186" y="118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3" y="133"/>
                    </a:lnTo>
                    <a:lnTo>
                      <a:pt x="182" y="137"/>
                    </a:lnTo>
                    <a:lnTo>
                      <a:pt x="193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Freeform 83"/>
              <p:cNvSpPr>
                <a:spLocks noEditPoints="1"/>
              </p:cNvSpPr>
              <p:nvPr/>
            </p:nvSpPr>
            <p:spPr bwMode="auto">
              <a:xfrm>
                <a:off x="3335338" y="3232150"/>
                <a:ext cx="142875" cy="141288"/>
              </a:xfrm>
              <a:custGeom>
                <a:avLst/>
                <a:gdLst>
                  <a:gd name="T0" fmla="*/ 44 w 90"/>
                  <a:gd name="T1" fmla="*/ 0 h 89"/>
                  <a:gd name="T2" fmla="*/ 27 w 90"/>
                  <a:gd name="T3" fmla="*/ 3 h 89"/>
                  <a:gd name="T4" fmla="*/ 13 w 90"/>
                  <a:gd name="T5" fmla="*/ 13 h 89"/>
                  <a:gd name="T6" fmla="*/ 3 w 90"/>
                  <a:gd name="T7" fmla="*/ 27 h 89"/>
                  <a:gd name="T8" fmla="*/ 0 w 90"/>
                  <a:gd name="T9" fmla="*/ 44 h 89"/>
                  <a:gd name="T10" fmla="*/ 1 w 90"/>
                  <a:gd name="T11" fmla="*/ 54 h 89"/>
                  <a:gd name="T12" fmla="*/ 8 w 90"/>
                  <a:gd name="T13" fmla="*/ 70 h 89"/>
                  <a:gd name="T14" fmla="*/ 20 w 90"/>
                  <a:gd name="T15" fmla="*/ 82 h 89"/>
                  <a:gd name="T16" fmla="*/ 36 w 90"/>
                  <a:gd name="T17" fmla="*/ 88 h 89"/>
                  <a:gd name="T18" fmla="*/ 44 w 90"/>
                  <a:gd name="T19" fmla="*/ 89 h 89"/>
                  <a:gd name="T20" fmla="*/ 62 w 90"/>
                  <a:gd name="T21" fmla="*/ 86 h 89"/>
                  <a:gd name="T22" fmla="*/ 77 w 90"/>
                  <a:gd name="T23" fmla="*/ 76 h 89"/>
                  <a:gd name="T24" fmla="*/ 86 w 90"/>
                  <a:gd name="T25" fmla="*/ 62 h 89"/>
                  <a:gd name="T26" fmla="*/ 90 w 90"/>
                  <a:gd name="T27" fmla="*/ 44 h 89"/>
                  <a:gd name="T28" fmla="*/ 89 w 90"/>
                  <a:gd name="T29" fmla="*/ 35 h 89"/>
                  <a:gd name="T30" fmla="*/ 82 w 90"/>
                  <a:gd name="T31" fmla="*/ 19 h 89"/>
                  <a:gd name="T32" fmla="*/ 69 w 90"/>
                  <a:gd name="T33" fmla="*/ 7 h 89"/>
                  <a:gd name="T34" fmla="*/ 54 w 90"/>
                  <a:gd name="T35" fmla="*/ 1 h 89"/>
                  <a:gd name="T36" fmla="*/ 44 w 90"/>
                  <a:gd name="T37" fmla="*/ 0 h 89"/>
                  <a:gd name="T38" fmla="*/ 44 w 90"/>
                  <a:gd name="T39" fmla="*/ 75 h 89"/>
                  <a:gd name="T40" fmla="*/ 33 w 90"/>
                  <a:gd name="T41" fmla="*/ 73 h 89"/>
                  <a:gd name="T42" fmla="*/ 23 w 90"/>
                  <a:gd name="T43" fmla="*/ 66 h 89"/>
                  <a:gd name="T44" fmla="*/ 16 w 90"/>
                  <a:gd name="T45" fmla="*/ 56 h 89"/>
                  <a:gd name="T46" fmla="*/ 14 w 90"/>
                  <a:gd name="T47" fmla="*/ 44 h 89"/>
                  <a:gd name="T48" fmla="*/ 14 w 90"/>
                  <a:gd name="T49" fmla="*/ 39 h 89"/>
                  <a:gd name="T50" fmla="*/ 20 w 90"/>
                  <a:gd name="T51" fmla="*/ 28 h 89"/>
                  <a:gd name="T52" fmla="*/ 27 w 90"/>
                  <a:gd name="T53" fmla="*/ 19 h 89"/>
                  <a:gd name="T54" fmla="*/ 39 w 90"/>
                  <a:gd name="T55" fmla="*/ 15 h 89"/>
                  <a:gd name="T56" fmla="*/ 44 w 90"/>
                  <a:gd name="T57" fmla="*/ 14 h 89"/>
                  <a:gd name="T58" fmla="*/ 56 w 90"/>
                  <a:gd name="T59" fmla="*/ 16 h 89"/>
                  <a:gd name="T60" fmla="*/ 66 w 90"/>
                  <a:gd name="T61" fmla="*/ 22 h 89"/>
                  <a:gd name="T62" fmla="*/ 73 w 90"/>
                  <a:gd name="T63" fmla="*/ 32 h 89"/>
                  <a:gd name="T64" fmla="*/ 76 w 90"/>
                  <a:gd name="T65" fmla="*/ 44 h 89"/>
                  <a:gd name="T66" fmla="*/ 75 w 90"/>
                  <a:gd name="T67" fmla="*/ 51 h 89"/>
                  <a:gd name="T68" fmla="*/ 70 w 90"/>
                  <a:gd name="T69" fmla="*/ 61 h 89"/>
                  <a:gd name="T70" fmla="*/ 62 w 90"/>
                  <a:gd name="T71" fmla="*/ 70 h 89"/>
                  <a:gd name="T72" fmla="*/ 51 w 90"/>
                  <a:gd name="T73" fmla="*/ 74 h 89"/>
                  <a:gd name="T74" fmla="*/ 44 w 90"/>
                  <a:gd name="T75" fmla="*/ 7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0" h="89">
                    <a:moveTo>
                      <a:pt x="44" y="0"/>
                    </a:moveTo>
                    <a:lnTo>
                      <a:pt x="44" y="0"/>
                    </a:lnTo>
                    <a:lnTo>
                      <a:pt x="36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3" y="13"/>
                    </a:lnTo>
                    <a:lnTo>
                      <a:pt x="8" y="19"/>
                    </a:lnTo>
                    <a:lnTo>
                      <a:pt x="3" y="27"/>
                    </a:lnTo>
                    <a:lnTo>
                      <a:pt x="1" y="35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" y="54"/>
                    </a:lnTo>
                    <a:lnTo>
                      <a:pt x="3" y="62"/>
                    </a:lnTo>
                    <a:lnTo>
                      <a:pt x="8" y="70"/>
                    </a:lnTo>
                    <a:lnTo>
                      <a:pt x="13" y="76"/>
                    </a:lnTo>
                    <a:lnTo>
                      <a:pt x="20" y="82"/>
                    </a:lnTo>
                    <a:lnTo>
                      <a:pt x="27" y="86"/>
                    </a:lnTo>
                    <a:lnTo>
                      <a:pt x="36" y="88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54" y="88"/>
                    </a:lnTo>
                    <a:lnTo>
                      <a:pt x="62" y="86"/>
                    </a:lnTo>
                    <a:lnTo>
                      <a:pt x="69" y="82"/>
                    </a:lnTo>
                    <a:lnTo>
                      <a:pt x="77" y="76"/>
                    </a:lnTo>
                    <a:lnTo>
                      <a:pt x="82" y="70"/>
                    </a:lnTo>
                    <a:lnTo>
                      <a:pt x="86" y="62"/>
                    </a:lnTo>
                    <a:lnTo>
                      <a:pt x="89" y="54"/>
                    </a:lnTo>
                    <a:lnTo>
                      <a:pt x="90" y="44"/>
                    </a:lnTo>
                    <a:lnTo>
                      <a:pt x="90" y="44"/>
                    </a:lnTo>
                    <a:lnTo>
                      <a:pt x="89" y="35"/>
                    </a:lnTo>
                    <a:lnTo>
                      <a:pt x="86" y="27"/>
                    </a:lnTo>
                    <a:lnTo>
                      <a:pt x="82" y="19"/>
                    </a:lnTo>
                    <a:lnTo>
                      <a:pt x="77" y="13"/>
                    </a:lnTo>
                    <a:lnTo>
                      <a:pt x="69" y="7"/>
                    </a:lnTo>
                    <a:lnTo>
                      <a:pt x="62" y="3"/>
                    </a:lnTo>
                    <a:lnTo>
                      <a:pt x="54" y="1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  <a:moveTo>
                      <a:pt x="44" y="75"/>
                    </a:moveTo>
                    <a:lnTo>
                      <a:pt x="44" y="75"/>
                    </a:lnTo>
                    <a:lnTo>
                      <a:pt x="39" y="74"/>
                    </a:lnTo>
                    <a:lnTo>
                      <a:pt x="33" y="73"/>
                    </a:lnTo>
                    <a:lnTo>
                      <a:pt x="27" y="70"/>
                    </a:lnTo>
                    <a:lnTo>
                      <a:pt x="23" y="66"/>
                    </a:lnTo>
                    <a:lnTo>
                      <a:pt x="20" y="61"/>
                    </a:lnTo>
                    <a:lnTo>
                      <a:pt x="16" y="56"/>
                    </a:lnTo>
                    <a:lnTo>
                      <a:pt x="14" y="51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39"/>
                    </a:lnTo>
                    <a:lnTo>
                      <a:pt x="16" y="32"/>
                    </a:lnTo>
                    <a:lnTo>
                      <a:pt x="20" y="28"/>
                    </a:lnTo>
                    <a:lnTo>
                      <a:pt x="23" y="22"/>
                    </a:lnTo>
                    <a:lnTo>
                      <a:pt x="27" y="19"/>
                    </a:lnTo>
                    <a:lnTo>
                      <a:pt x="33" y="16"/>
                    </a:lnTo>
                    <a:lnTo>
                      <a:pt x="39" y="15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51" y="15"/>
                    </a:lnTo>
                    <a:lnTo>
                      <a:pt x="56" y="16"/>
                    </a:lnTo>
                    <a:lnTo>
                      <a:pt x="62" y="19"/>
                    </a:lnTo>
                    <a:lnTo>
                      <a:pt x="66" y="22"/>
                    </a:lnTo>
                    <a:lnTo>
                      <a:pt x="70" y="28"/>
                    </a:lnTo>
                    <a:lnTo>
                      <a:pt x="73" y="32"/>
                    </a:lnTo>
                    <a:lnTo>
                      <a:pt x="75" y="39"/>
                    </a:lnTo>
                    <a:lnTo>
                      <a:pt x="76" y="44"/>
                    </a:lnTo>
                    <a:lnTo>
                      <a:pt x="76" y="44"/>
                    </a:lnTo>
                    <a:lnTo>
                      <a:pt x="75" y="51"/>
                    </a:lnTo>
                    <a:lnTo>
                      <a:pt x="73" y="56"/>
                    </a:lnTo>
                    <a:lnTo>
                      <a:pt x="70" y="61"/>
                    </a:lnTo>
                    <a:lnTo>
                      <a:pt x="66" y="66"/>
                    </a:lnTo>
                    <a:lnTo>
                      <a:pt x="62" y="70"/>
                    </a:lnTo>
                    <a:lnTo>
                      <a:pt x="56" y="73"/>
                    </a:lnTo>
                    <a:lnTo>
                      <a:pt x="51" y="74"/>
                    </a:lnTo>
                    <a:lnTo>
                      <a:pt x="44" y="75"/>
                    </a:lnTo>
                    <a:lnTo>
                      <a:pt x="44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0" name="Freeform 84"/>
              <p:cNvSpPr>
                <a:spLocks noEditPoints="1"/>
              </p:cNvSpPr>
              <p:nvPr/>
            </p:nvSpPr>
            <p:spPr bwMode="auto">
              <a:xfrm>
                <a:off x="3352800" y="3486150"/>
                <a:ext cx="200025" cy="201613"/>
              </a:xfrm>
              <a:custGeom>
                <a:avLst/>
                <a:gdLst>
                  <a:gd name="T0" fmla="*/ 111 w 126"/>
                  <a:gd name="T1" fmla="*/ 45 h 127"/>
                  <a:gd name="T2" fmla="*/ 117 w 126"/>
                  <a:gd name="T3" fmla="*/ 27 h 127"/>
                  <a:gd name="T4" fmla="*/ 93 w 126"/>
                  <a:gd name="T5" fmla="*/ 10 h 127"/>
                  <a:gd name="T6" fmla="*/ 82 w 126"/>
                  <a:gd name="T7" fmla="*/ 5 h 127"/>
                  <a:gd name="T8" fmla="*/ 53 w 126"/>
                  <a:gd name="T9" fmla="*/ 0 h 127"/>
                  <a:gd name="T10" fmla="*/ 44 w 126"/>
                  <a:gd name="T11" fmla="*/ 15 h 127"/>
                  <a:gd name="T12" fmla="*/ 27 w 126"/>
                  <a:gd name="T13" fmla="*/ 10 h 127"/>
                  <a:gd name="T14" fmla="*/ 11 w 126"/>
                  <a:gd name="T15" fmla="*/ 34 h 127"/>
                  <a:gd name="T16" fmla="*/ 5 w 126"/>
                  <a:gd name="T17" fmla="*/ 45 h 127"/>
                  <a:gd name="T18" fmla="*/ 0 w 126"/>
                  <a:gd name="T19" fmla="*/ 73 h 127"/>
                  <a:gd name="T20" fmla="*/ 15 w 126"/>
                  <a:gd name="T21" fmla="*/ 82 h 127"/>
                  <a:gd name="T22" fmla="*/ 10 w 126"/>
                  <a:gd name="T23" fmla="*/ 100 h 127"/>
                  <a:gd name="T24" fmla="*/ 33 w 126"/>
                  <a:gd name="T25" fmla="*/ 116 h 127"/>
                  <a:gd name="T26" fmla="*/ 44 w 126"/>
                  <a:gd name="T27" fmla="*/ 122 h 127"/>
                  <a:gd name="T28" fmla="*/ 72 w 126"/>
                  <a:gd name="T29" fmla="*/ 127 h 127"/>
                  <a:gd name="T30" fmla="*/ 82 w 126"/>
                  <a:gd name="T31" fmla="*/ 112 h 127"/>
                  <a:gd name="T32" fmla="*/ 99 w 126"/>
                  <a:gd name="T33" fmla="*/ 116 h 127"/>
                  <a:gd name="T34" fmla="*/ 116 w 126"/>
                  <a:gd name="T35" fmla="*/ 93 h 127"/>
                  <a:gd name="T36" fmla="*/ 121 w 126"/>
                  <a:gd name="T37" fmla="*/ 82 h 127"/>
                  <a:gd name="T38" fmla="*/ 126 w 126"/>
                  <a:gd name="T39" fmla="*/ 54 h 127"/>
                  <a:gd name="T40" fmla="*/ 98 w 126"/>
                  <a:gd name="T41" fmla="*/ 73 h 127"/>
                  <a:gd name="T42" fmla="*/ 100 w 126"/>
                  <a:gd name="T43" fmla="*/ 96 h 127"/>
                  <a:gd name="T44" fmla="*/ 81 w 126"/>
                  <a:gd name="T45" fmla="*/ 95 h 127"/>
                  <a:gd name="T46" fmla="*/ 67 w 126"/>
                  <a:gd name="T47" fmla="*/ 113 h 127"/>
                  <a:gd name="T48" fmla="*/ 54 w 126"/>
                  <a:gd name="T49" fmla="*/ 98 h 127"/>
                  <a:gd name="T50" fmla="*/ 31 w 126"/>
                  <a:gd name="T51" fmla="*/ 101 h 127"/>
                  <a:gd name="T52" fmla="*/ 32 w 126"/>
                  <a:gd name="T53" fmla="*/ 82 h 127"/>
                  <a:gd name="T54" fmla="*/ 14 w 126"/>
                  <a:gd name="T55" fmla="*/ 68 h 127"/>
                  <a:gd name="T56" fmla="*/ 28 w 126"/>
                  <a:gd name="T57" fmla="*/ 54 h 127"/>
                  <a:gd name="T58" fmla="*/ 26 w 126"/>
                  <a:gd name="T59" fmla="*/ 31 h 127"/>
                  <a:gd name="T60" fmla="*/ 45 w 126"/>
                  <a:gd name="T61" fmla="*/ 32 h 127"/>
                  <a:gd name="T62" fmla="*/ 59 w 126"/>
                  <a:gd name="T63" fmla="*/ 14 h 127"/>
                  <a:gd name="T64" fmla="*/ 72 w 126"/>
                  <a:gd name="T65" fmla="*/ 29 h 127"/>
                  <a:gd name="T66" fmla="*/ 95 w 126"/>
                  <a:gd name="T67" fmla="*/ 26 h 127"/>
                  <a:gd name="T68" fmla="*/ 94 w 126"/>
                  <a:gd name="T69" fmla="*/ 45 h 127"/>
                  <a:gd name="T70" fmla="*/ 112 w 126"/>
                  <a:gd name="T71" fmla="*/ 59 h 127"/>
                  <a:gd name="T72" fmla="*/ 98 w 126"/>
                  <a:gd name="T73" fmla="*/ 7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" h="127">
                    <a:moveTo>
                      <a:pt x="121" y="47"/>
                    </a:moveTo>
                    <a:lnTo>
                      <a:pt x="111" y="45"/>
                    </a:lnTo>
                    <a:lnTo>
                      <a:pt x="117" y="35"/>
                    </a:lnTo>
                    <a:lnTo>
                      <a:pt x="117" y="27"/>
                    </a:lnTo>
                    <a:lnTo>
                      <a:pt x="102" y="12"/>
                    </a:lnTo>
                    <a:lnTo>
                      <a:pt x="93" y="10"/>
                    </a:lnTo>
                    <a:lnTo>
                      <a:pt x="84" y="16"/>
                    </a:lnTo>
                    <a:lnTo>
                      <a:pt x="82" y="5"/>
                    </a:lnTo>
                    <a:lnTo>
                      <a:pt x="75" y="0"/>
                    </a:lnTo>
                    <a:lnTo>
                      <a:pt x="53" y="0"/>
                    </a:lnTo>
                    <a:lnTo>
                      <a:pt x="46" y="5"/>
                    </a:lnTo>
                    <a:lnTo>
                      <a:pt x="44" y="15"/>
                    </a:lnTo>
                    <a:lnTo>
                      <a:pt x="36" y="9"/>
                    </a:lnTo>
                    <a:lnTo>
                      <a:pt x="27" y="10"/>
                    </a:lnTo>
                    <a:lnTo>
                      <a:pt x="12" y="26"/>
                    </a:lnTo>
                    <a:lnTo>
                      <a:pt x="11" y="34"/>
                    </a:lnTo>
                    <a:lnTo>
                      <a:pt x="15" y="43"/>
                    </a:lnTo>
                    <a:lnTo>
                      <a:pt x="5" y="45"/>
                    </a:lnTo>
                    <a:lnTo>
                      <a:pt x="0" y="51"/>
                    </a:lnTo>
                    <a:lnTo>
                      <a:pt x="0" y="73"/>
                    </a:lnTo>
                    <a:lnTo>
                      <a:pt x="5" y="80"/>
                    </a:lnTo>
                    <a:lnTo>
                      <a:pt x="15" y="82"/>
                    </a:lnTo>
                    <a:lnTo>
                      <a:pt x="9" y="91"/>
                    </a:lnTo>
                    <a:lnTo>
                      <a:pt x="10" y="100"/>
                    </a:lnTo>
                    <a:lnTo>
                      <a:pt x="25" y="115"/>
                    </a:lnTo>
                    <a:lnTo>
                      <a:pt x="33" y="116"/>
                    </a:lnTo>
                    <a:lnTo>
                      <a:pt x="42" y="111"/>
                    </a:lnTo>
                    <a:lnTo>
                      <a:pt x="44" y="122"/>
                    </a:lnTo>
                    <a:lnTo>
                      <a:pt x="52" y="127"/>
                    </a:lnTo>
                    <a:lnTo>
                      <a:pt x="72" y="127"/>
                    </a:lnTo>
                    <a:lnTo>
                      <a:pt x="80" y="122"/>
                    </a:lnTo>
                    <a:lnTo>
                      <a:pt x="82" y="112"/>
                    </a:lnTo>
                    <a:lnTo>
                      <a:pt x="91" y="117"/>
                    </a:lnTo>
                    <a:lnTo>
                      <a:pt x="99" y="116"/>
                    </a:lnTo>
                    <a:lnTo>
                      <a:pt x="114" y="101"/>
                    </a:lnTo>
                    <a:lnTo>
                      <a:pt x="116" y="93"/>
                    </a:lnTo>
                    <a:lnTo>
                      <a:pt x="111" y="84"/>
                    </a:lnTo>
                    <a:lnTo>
                      <a:pt x="121" y="82"/>
                    </a:lnTo>
                    <a:lnTo>
                      <a:pt x="126" y="75"/>
                    </a:lnTo>
                    <a:lnTo>
                      <a:pt x="126" y="54"/>
                    </a:lnTo>
                    <a:lnTo>
                      <a:pt x="121" y="47"/>
                    </a:lnTo>
                    <a:close/>
                    <a:moveTo>
                      <a:pt x="98" y="73"/>
                    </a:moveTo>
                    <a:lnTo>
                      <a:pt x="94" y="84"/>
                    </a:lnTo>
                    <a:lnTo>
                      <a:pt x="100" y="96"/>
                    </a:lnTo>
                    <a:lnTo>
                      <a:pt x="94" y="102"/>
                    </a:lnTo>
                    <a:lnTo>
                      <a:pt x="81" y="95"/>
                    </a:lnTo>
                    <a:lnTo>
                      <a:pt x="70" y="99"/>
                    </a:lnTo>
                    <a:lnTo>
                      <a:pt x="67" y="113"/>
                    </a:lnTo>
                    <a:lnTo>
                      <a:pt x="57" y="113"/>
                    </a:lnTo>
                    <a:lnTo>
                      <a:pt x="54" y="98"/>
                    </a:lnTo>
                    <a:lnTo>
                      <a:pt x="43" y="94"/>
                    </a:lnTo>
                    <a:lnTo>
                      <a:pt x="31" y="101"/>
                    </a:lnTo>
                    <a:lnTo>
                      <a:pt x="24" y="94"/>
                    </a:lnTo>
                    <a:lnTo>
                      <a:pt x="32" y="82"/>
                    </a:lnTo>
                    <a:lnTo>
                      <a:pt x="28" y="71"/>
                    </a:lnTo>
                    <a:lnTo>
                      <a:pt x="14" y="68"/>
                    </a:lnTo>
                    <a:lnTo>
                      <a:pt x="14" y="58"/>
                    </a:lnTo>
                    <a:lnTo>
                      <a:pt x="28" y="54"/>
                    </a:lnTo>
                    <a:lnTo>
                      <a:pt x="32" y="44"/>
                    </a:lnTo>
                    <a:lnTo>
                      <a:pt x="26" y="31"/>
                    </a:lnTo>
                    <a:lnTo>
                      <a:pt x="32" y="24"/>
                    </a:lnTo>
                    <a:lnTo>
                      <a:pt x="45" y="32"/>
                    </a:lnTo>
                    <a:lnTo>
                      <a:pt x="56" y="28"/>
                    </a:lnTo>
                    <a:lnTo>
                      <a:pt x="59" y="14"/>
                    </a:lnTo>
                    <a:lnTo>
                      <a:pt x="69" y="14"/>
                    </a:lnTo>
                    <a:lnTo>
                      <a:pt x="72" y="29"/>
                    </a:lnTo>
                    <a:lnTo>
                      <a:pt x="83" y="33"/>
                    </a:lnTo>
                    <a:lnTo>
                      <a:pt x="95" y="26"/>
                    </a:lnTo>
                    <a:lnTo>
                      <a:pt x="103" y="33"/>
                    </a:lnTo>
                    <a:lnTo>
                      <a:pt x="94" y="45"/>
                    </a:lnTo>
                    <a:lnTo>
                      <a:pt x="98" y="56"/>
                    </a:lnTo>
                    <a:lnTo>
                      <a:pt x="112" y="59"/>
                    </a:lnTo>
                    <a:lnTo>
                      <a:pt x="112" y="70"/>
                    </a:lnTo>
                    <a:lnTo>
                      <a:pt x="98" y="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Freeform 85"/>
              <p:cNvSpPr>
                <a:spLocks noEditPoints="1"/>
              </p:cNvSpPr>
              <p:nvPr/>
            </p:nvSpPr>
            <p:spPr bwMode="auto">
              <a:xfrm>
                <a:off x="3414713" y="3549650"/>
                <a:ext cx="74613" cy="74613"/>
              </a:xfrm>
              <a:custGeom>
                <a:avLst/>
                <a:gdLst>
                  <a:gd name="T0" fmla="*/ 24 w 47"/>
                  <a:gd name="T1" fmla="*/ 0 h 47"/>
                  <a:gd name="T2" fmla="*/ 24 w 47"/>
                  <a:gd name="T3" fmla="*/ 0 h 47"/>
                  <a:gd name="T4" fmla="*/ 19 w 47"/>
                  <a:gd name="T5" fmla="*/ 0 h 47"/>
                  <a:gd name="T6" fmla="*/ 15 w 47"/>
                  <a:gd name="T7" fmla="*/ 2 h 47"/>
                  <a:gd name="T8" fmla="*/ 11 w 47"/>
                  <a:gd name="T9" fmla="*/ 4 h 47"/>
                  <a:gd name="T10" fmla="*/ 7 w 47"/>
                  <a:gd name="T11" fmla="*/ 6 h 47"/>
                  <a:gd name="T12" fmla="*/ 4 w 47"/>
                  <a:gd name="T13" fmla="*/ 10 h 47"/>
                  <a:gd name="T14" fmla="*/ 2 w 47"/>
                  <a:gd name="T15" fmla="*/ 14 h 47"/>
                  <a:gd name="T16" fmla="*/ 1 w 47"/>
                  <a:gd name="T17" fmla="*/ 19 h 47"/>
                  <a:gd name="T18" fmla="*/ 0 w 47"/>
                  <a:gd name="T19" fmla="*/ 23 h 47"/>
                  <a:gd name="T20" fmla="*/ 0 w 47"/>
                  <a:gd name="T21" fmla="*/ 23 h 47"/>
                  <a:gd name="T22" fmla="*/ 1 w 47"/>
                  <a:gd name="T23" fmla="*/ 28 h 47"/>
                  <a:gd name="T24" fmla="*/ 2 w 47"/>
                  <a:gd name="T25" fmla="*/ 33 h 47"/>
                  <a:gd name="T26" fmla="*/ 4 w 47"/>
                  <a:gd name="T27" fmla="*/ 36 h 47"/>
                  <a:gd name="T28" fmla="*/ 7 w 47"/>
                  <a:gd name="T29" fmla="*/ 41 h 47"/>
                  <a:gd name="T30" fmla="*/ 11 w 47"/>
                  <a:gd name="T31" fmla="*/ 43 h 47"/>
                  <a:gd name="T32" fmla="*/ 15 w 47"/>
                  <a:gd name="T33" fmla="*/ 45 h 47"/>
                  <a:gd name="T34" fmla="*/ 19 w 47"/>
                  <a:gd name="T35" fmla="*/ 47 h 47"/>
                  <a:gd name="T36" fmla="*/ 24 w 47"/>
                  <a:gd name="T37" fmla="*/ 47 h 47"/>
                  <a:gd name="T38" fmla="*/ 24 w 47"/>
                  <a:gd name="T39" fmla="*/ 47 h 47"/>
                  <a:gd name="T40" fmla="*/ 29 w 47"/>
                  <a:gd name="T41" fmla="*/ 47 h 47"/>
                  <a:gd name="T42" fmla="*/ 33 w 47"/>
                  <a:gd name="T43" fmla="*/ 45 h 47"/>
                  <a:gd name="T44" fmla="*/ 38 w 47"/>
                  <a:gd name="T45" fmla="*/ 43 h 47"/>
                  <a:gd name="T46" fmla="*/ 41 w 47"/>
                  <a:gd name="T47" fmla="*/ 41 h 47"/>
                  <a:gd name="T48" fmla="*/ 44 w 47"/>
                  <a:gd name="T49" fmla="*/ 36 h 47"/>
                  <a:gd name="T50" fmla="*/ 46 w 47"/>
                  <a:gd name="T51" fmla="*/ 33 h 47"/>
                  <a:gd name="T52" fmla="*/ 47 w 47"/>
                  <a:gd name="T53" fmla="*/ 28 h 47"/>
                  <a:gd name="T54" fmla="*/ 47 w 47"/>
                  <a:gd name="T55" fmla="*/ 23 h 47"/>
                  <a:gd name="T56" fmla="*/ 47 w 47"/>
                  <a:gd name="T57" fmla="*/ 23 h 47"/>
                  <a:gd name="T58" fmla="*/ 47 w 47"/>
                  <a:gd name="T59" fmla="*/ 19 h 47"/>
                  <a:gd name="T60" fmla="*/ 46 w 47"/>
                  <a:gd name="T61" fmla="*/ 14 h 47"/>
                  <a:gd name="T62" fmla="*/ 44 w 47"/>
                  <a:gd name="T63" fmla="*/ 10 h 47"/>
                  <a:gd name="T64" fmla="*/ 41 w 47"/>
                  <a:gd name="T65" fmla="*/ 6 h 47"/>
                  <a:gd name="T66" fmla="*/ 38 w 47"/>
                  <a:gd name="T67" fmla="*/ 4 h 47"/>
                  <a:gd name="T68" fmla="*/ 33 w 47"/>
                  <a:gd name="T69" fmla="*/ 2 h 47"/>
                  <a:gd name="T70" fmla="*/ 29 w 47"/>
                  <a:gd name="T71" fmla="*/ 0 h 47"/>
                  <a:gd name="T72" fmla="*/ 24 w 47"/>
                  <a:gd name="T73" fmla="*/ 0 h 47"/>
                  <a:gd name="T74" fmla="*/ 24 w 47"/>
                  <a:gd name="T75" fmla="*/ 0 h 47"/>
                  <a:gd name="T76" fmla="*/ 24 w 47"/>
                  <a:gd name="T77" fmla="*/ 33 h 47"/>
                  <a:gd name="T78" fmla="*/ 24 w 47"/>
                  <a:gd name="T79" fmla="*/ 33 h 47"/>
                  <a:gd name="T80" fmla="*/ 20 w 47"/>
                  <a:gd name="T81" fmla="*/ 32 h 47"/>
                  <a:gd name="T82" fmla="*/ 17 w 47"/>
                  <a:gd name="T83" fmla="*/ 30 h 47"/>
                  <a:gd name="T84" fmla="*/ 15 w 47"/>
                  <a:gd name="T85" fmla="*/ 27 h 47"/>
                  <a:gd name="T86" fmla="*/ 15 w 47"/>
                  <a:gd name="T87" fmla="*/ 23 h 47"/>
                  <a:gd name="T88" fmla="*/ 15 w 47"/>
                  <a:gd name="T89" fmla="*/ 23 h 47"/>
                  <a:gd name="T90" fmla="*/ 15 w 47"/>
                  <a:gd name="T91" fmla="*/ 20 h 47"/>
                  <a:gd name="T92" fmla="*/ 17 w 47"/>
                  <a:gd name="T93" fmla="*/ 17 h 47"/>
                  <a:gd name="T94" fmla="*/ 20 w 47"/>
                  <a:gd name="T95" fmla="*/ 15 h 47"/>
                  <a:gd name="T96" fmla="*/ 24 w 47"/>
                  <a:gd name="T97" fmla="*/ 14 h 47"/>
                  <a:gd name="T98" fmla="*/ 24 w 47"/>
                  <a:gd name="T99" fmla="*/ 14 h 47"/>
                  <a:gd name="T100" fmla="*/ 28 w 47"/>
                  <a:gd name="T101" fmla="*/ 15 h 47"/>
                  <a:gd name="T102" fmla="*/ 31 w 47"/>
                  <a:gd name="T103" fmla="*/ 17 h 47"/>
                  <a:gd name="T104" fmla="*/ 33 w 47"/>
                  <a:gd name="T105" fmla="*/ 20 h 47"/>
                  <a:gd name="T106" fmla="*/ 33 w 47"/>
                  <a:gd name="T107" fmla="*/ 23 h 47"/>
                  <a:gd name="T108" fmla="*/ 33 w 47"/>
                  <a:gd name="T109" fmla="*/ 23 h 47"/>
                  <a:gd name="T110" fmla="*/ 33 w 47"/>
                  <a:gd name="T111" fmla="*/ 27 h 47"/>
                  <a:gd name="T112" fmla="*/ 31 w 47"/>
                  <a:gd name="T113" fmla="*/ 30 h 47"/>
                  <a:gd name="T114" fmla="*/ 28 w 47"/>
                  <a:gd name="T115" fmla="*/ 32 h 47"/>
                  <a:gd name="T116" fmla="*/ 24 w 47"/>
                  <a:gd name="T117" fmla="*/ 33 h 47"/>
                  <a:gd name="T118" fmla="*/ 24 w 47"/>
                  <a:gd name="T119" fmla="*/ 3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lnTo>
                      <a:pt x="24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1" y="1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8"/>
                    </a:lnTo>
                    <a:lnTo>
                      <a:pt x="2" y="33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7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9" y="47"/>
                    </a:lnTo>
                    <a:lnTo>
                      <a:pt x="33" y="45"/>
                    </a:lnTo>
                    <a:lnTo>
                      <a:pt x="38" y="43"/>
                    </a:lnTo>
                    <a:lnTo>
                      <a:pt x="41" y="41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19"/>
                    </a:lnTo>
                    <a:lnTo>
                      <a:pt x="46" y="14"/>
                    </a:lnTo>
                    <a:lnTo>
                      <a:pt x="44" y="10"/>
                    </a:lnTo>
                    <a:lnTo>
                      <a:pt x="41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24" y="33"/>
                    </a:moveTo>
                    <a:lnTo>
                      <a:pt x="24" y="33"/>
                    </a:lnTo>
                    <a:lnTo>
                      <a:pt x="20" y="32"/>
                    </a:lnTo>
                    <a:lnTo>
                      <a:pt x="17" y="30"/>
                    </a:lnTo>
                    <a:lnTo>
                      <a:pt x="15" y="27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7"/>
                    </a:lnTo>
                    <a:lnTo>
                      <a:pt x="20" y="15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1" y="17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3" y="23"/>
                    </a:lnTo>
                    <a:lnTo>
                      <a:pt x="33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4" y="33"/>
                    </a:lnTo>
                    <a:lnTo>
                      <a:pt x="24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2" name="Freeform 86"/>
              <p:cNvSpPr/>
              <p:nvPr/>
            </p:nvSpPr>
            <p:spPr bwMode="auto">
              <a:xfrm>
                <a:off x="2921000" y="3421063"/>
                <a:ext cx="165100" cy="163513"/>
              </a:xfrm>
              <a:custGeom>
                <a:avLst/>
                <a:gdLst>
                  <a:gd name="T0" fmla="*/ 104 w 104"/>
                  <a:gd name="T1" fmla="*/ 14 h 103"/>
                  <a:gd name="T2" fmla="*/ 104 w 104"/>
                  <a:gd name="T3" fmla="*/ 0 h 103"/>
                  <a:gd name="T4" fmla="*/ 104 w 104"/>
                  <a:gd name="T5" fmla="*/ 0 h 103"/>
                  <a:gd name="T6" fmla="*/ 93 w 104"/>
                  <a:gd name="T7" fmla="*/ 0 h 103"/>
                  <a:gd name="T8" fmla="*/ 83 w 104"/>
                  <a:gd name="T9" fmla="*/ 2 h 103"/>
                  <a:gd name="T10" fmla="*/ 73 w 104"/>
                  <a:gd name="T11" fmla="*/ 4 h 103"/>
                  <a:gd name="T12" fmla="*/ 64 w 104"/>
                  <a:gd name="T13" fmla="*/ 7 h 103"/>
                  <a:gd name="T14" fmla="*/ 54 w 104"/>
                  <a:gd name="T15" fmla="*/ 11 h 103"/>
                  <a:gd name="T16" fmla="*/ 45 w 104"/>
                  <a:gd name="T17" fmla="*/ 17 h 103"/>
                  <a:gd name="T18" fmla="*/ 38 w 104"/>
                  <a:gd name="T19" fmla="*/ 23 h 103"/>
                  <a:gd name="T20" fmla="*/ 30 w 104"/>
                  <a:gd name="T21" fmla="*/ 30 h 103"/>
                  <a:gd name="T22" fmla="*/ 24 w 104"/>
                  <a:gd name="T23" fmla="*/ 37 h 103"/>
                  <a:gd name="T24" fmla="*/ 17 w 104"/>
                  <a:gd name="T25" fmla="*/ 45 h 103"/>
                  <a:gd name="T26" fmla="*/ 13 w 104"/>
                  <a:gd name="T27" fmla="*/ 54 h 103"/>
                  <a:gd name="T28" fmla="*/ 7 w 104"/>
                  <a:gd name="T29" fmla="*/ 62 h 103"/>
                  <a:gd name="T30" fmla="*/ 4 w 104"/>
                  <a:gd name="T31" fmla="*/ 72 h 103"/>
                  <a:gd name="T32" fmla="*/ 2 w 104"/>
                  <a:gd name="T33" fmla="*/ 82 h 103"/>
                  <a:gd name="T34" fmla="*/ 0 w 104"/>
                  <a:gd name="T35" fmla="*/ 92 h 103"/>
                  <a:gd name="T36" fmla="*/ 0 w 104"/>
                  <a:gd name="T37" fmla="*/ 103 h 103"/>
                  <a:gd name="T38" fmla="*/ 14 w 104"/>
                  <a:gd name="T39" fmla="*/ 103 h 103"/>
                  <a:gd name="T40" fmla="*/ 14 w 104"/>
                  <a:gd name="T41" fmla="*/ 103 h 103"/>
                  <a:gd name="T42" fmla="*/ 14 w 104"/>
                  <a:gd name="T43" fmla="*/ 94 h 103"/>
                  <a:gd name="T44" fmla="*/ 16 w 104"/>
                  <a:gd name="T45" fmla="*/ 85 h 103"/>
                  <a:gd name="T46" fmla="*/ 18 w 104"/>
                  <a:gd name="T47" fmla="*/ 76 h 103"/>
                  <a:gd name="T48" fmla="*/ 21 w 104"/>
                  <a:gd name="T49" fmla="*/ 68 h 103"/>
                  <a:gd name="T50" fmla="*/ 25 w 104"/>
                  <a:gd name="T51" fmla="*/ 60 h 103"/>
                  <a:gd name="T52" fmla="*/ 29 w 104"/>
                  <a:gd name="T53" fmla="*/ 53 h 103"/>
                  <a:gd name="T54" fmla="*/ 34 w 104"/>
                  <a:gd name="T55" fmla="*/ 46 h 103"/>
                  <a:gd name="T56" fmla="*/ 40 w 104"/>
                  <a:gd name="T57" fmla="*/ 40 h 103"/>
                  <a:gd name="T58" fmla="*/ 46 w 104"/>
                  <a:gd name="T59" fmla="*/ 34 h 103"/>
                  <a:gd name="T60" fmla="*/ 54 w 104"/>
                  <a:gd name="T61" fmla="*/ 29 h 103"/>
                  <a:gd name="T62" fmla="*/ 61 w 104"/>
                  <a:gd name="T63" fmla="*/ 24 h 103"/>
                  <a:gd name="T64" fmla="*/ 69 w 104"/>
                  <a:gd name="T65" fmla="*/ 20 h 103"/>
                  <a:gd name="T66" fmla="*/ 77 w 104"/>
                  <a:gd name="T67" fmla="*/ 17 h 103"/>
                  <a:gd name="T68" fmla="*/ 85 w 104"/>
                  <a:gd name="T69" fmla="*/ 15 h 103"/>
                  <a:gd name="T70" fmla="*/ 95 w 104"/>
                  <a:gd name="T71" fmla="*/ 14 h 103"/>
                  <a:gd name="T72" fmla="*/ 104 w 104"/>
                  <a:gd name="T73" fmla="*/ 14 h 103"/>
                  <a:gd name="T74" fmla="*/ 104 w 104"/>
                  <a:gd name="T75" fmla="*/ 1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4" h="103">
                    <a:moveTo>
                      <a:pt x="104" y="14"/>
                    </a:moveTo>
                    <a:lnTo>
                      <a:pt x="104" y="0"/>
                    </a:lnTo>
                    <a:lnTo>
                      <a:pt x="104" y="0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3" y="4"/>
                    </a:lnTo>
                    <a:lnTo>
                      <a:pt x="64" y="7"/>
                    </a:lnTo>
                    <a:lnTo>
                      <a:pt x="54" y="11"/>
                    </a:lnTo>
                    <a:lnTo>
                      <a:pt x="45" y="17"/>
                    </a:lnTo>
                    <a:lnTo>
                      <a:pt x="38" y="23"/>
                    </a:lnTo>
                    <a:lnTo>
                      <a:pt x="30" y="30"/>
                    </a:lnTo>
                    <a:lnTo>
                      <a:pt x="24" y="37"/>
                    </a:lnTo>
                    <a:lnTo>
                      <a:pt x="17" y="45"/>
                    </a:lnTo>
                    <a:lnTo>
                      <a:pt x="13" y="54"/>
                    </a:lnTo>
                    <a:lnTo>
                      <a:pt x="7" y="62"/>
                    </a:lnTo>
                    <a:lnTo>
                      <a:pt x="4" y="72"/>
                    </a:lnTo>
                    <a:lnTo>
                      <a:pt x="2" y="82"/>
                    </a:lnTo>
                    <a:lnTo>
                      <a:pt x="0" y="92"/>
                    </a:lnTo>
                    <a:lnTo>
                      <a:pt x="0" y="103"/>
                    </a:lnTo>
                    <a:lnTo>
                      <a:pt x="14" y="103"/>
                    </a:lnTo>
                    <a:lnTo>
                      <a:pt x="14" y="103"/>
                    </a:lnTo>
                    <a:lnTo>
                      <a:pt x="14" y="94"/>
                    </a:lnTo>
                    <a:lnTo>
                      <a:pt x="16" y="85"/>
                    </a:lnTo>
                    <a:lnTo>
                      <a:pt x="18" y="76"/>
                    </a:lnTo>
                    <a:lnTo>
                      <a:pt x="21" y="68"/>
                    </a:lnTo>
                    <a:lnTo>
                      <a:pt x="25" y="60"/>
                    </a:lnTo>
                    <a:lnTo>
                      <a:pt x="29" y="53"/>
                    </a:lnTo>
                    <a:lnTo>
                      <a:pt x="34" y="46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54" y="29"/>
                    </a:lnTo>
                    <a:lnTo>
                      <a:pt x="61" y="24"/>
                    </a:lnTo>
                    <a:lnTo>
                      <a:pt x="69" y="20"/>
                    </a:lnTo>
                    <a:lnTo>
                      <a:pt x="77" y="17"/>
                    </a:lnTo>
                    <a:lnTo>
                      <a:pt x="85" y="15"/>
                    </a:lnTo>
                    <a:lnTo>
                      <a:pt x="95" y="14"/>
                    </a:lnTo>
                    <a:lnTo>
                      <a:pt x="104" y="14"/>
                    </a:lnTo>
                    <a:lnTo>
                      <a:pt x="10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908685" y="4628515"/>
            <a:ext cx="5154930" cy="1908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anose="020B0604020202020204" pitchFamily="34" charset="0"/>
                <a:ea typeface="Yoon 윤고딕 550_TT" pitchFamily="18" charset="-127"/>
                <a:cs typeface="Microsoft Sans Serif" panose="020B0604020202020204" pitchFamily="34" charset="0"/>
              </a:defRPr>
            </a:lvl1pPr>
          </a:lstStyle>
          <a:p>
            <a:pPr marL="0" lvl="1"/>
            <a:r>
              <a:rPr lang="en-US" altLang="ko-KR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02</a:t>
            </a:r>
            <a:endParaRPr lang="en-US" altLang="ko-KR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ahoma" panose="020B0604030504040204" pitchFamily="34" charset="0"/>
            </a:endParaRPr>
          </a:p>
          <a:p>
            <a:pPr marL="0" lvl="1"/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配体特征数：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H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、卤素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=1       </a:t>
            </a:r>
            <a:endParaRPr lang="en-US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/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O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S=0</a:t>
            </a:r>
            <a:endParaRPr lang="en-US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/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单个电子当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对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/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6628765" y="4563745"/>
            <a:ext cx="4271010" cy="800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anose="020B0604020202020204" pitchFamily="34" charset="0"/>
                <a:ea typeface="Yoon 윤고딕 550_TT" pitchFamily="18" charset="-127"/>
                <a:cs typeface="Microsoft Sans Serif" panose="020B0604020202020204" pitchFamily="34" charset="0"/>
              </a:defRPr>
            </a:lvl1pPr>
          </a:lstStyle>
          <a:p>
            <a:pPr marL="0" lvl="1"/>
            <a:r>
              <a:rPr lang="en-US" altLang="ko-KR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03</a:t>
            </a:r>
            <a:endParaRPr lang="en-US" altLang="ko-KR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ahoma" panose="020B0604030504040204" pitchFamily="34" charset="0"/>
            </a:endParaRPr>
          </a:p>
          <a:p>
            <a:pPr marL="0" lvl="1"/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σ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键电子对数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配位原子个数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=n</a:t>
            </a:r>
            <a:endParaRPr lang="en-US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7404735" y="2854325"/>
            <a:ext cx="4787265" cy="1908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ko-KR"/>
            </a:defPPr>
            <a:lvl1pPr algn="just" fontAlgn="auto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sz="1400">
                <a:solidFill>
                  <a:prstClr val="black">
                    <a:lumMod val="85000"/>
                    <a:lumOff val="15000"/>
                  </a:prstClr>
                </a:solidFill>
                <a:latin typeface="Microsoft Sans Serif" panose="020B0604020202020204" pitchFamily="34" charset="0"/>
                <a:ea typeface="Yoon 윤고딕 550_TT" pitchFamily="18" charset="-127"/>
                <a:cs typeface="Microsoft Sans Serif" panose="020B0604020202020204" pitchFamily="34" charset="0"/>
              </a:defRPr>
            </a:lvl1pPr>
          </a:lstStyle>
          <a:p>
            <a:pPr marL="0" lvl="1"/>
            <a:r>
              <a:rPr lang="en-US" altLang="ko-KR" sz="2000" b="1">
                <a:solidFill>
                  <a:srgbClr val="54D0CA"/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    </a:t>
            </a:r>
            <a:r>
              <a:rPr lang="en-US" altLang="ko-KR" sz="2800" b="1">
                <a:solidFill>
                  <a:srgbClr val="54D0CA"/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 </a:t>
            </a:r>
            <a:r>
              <a:rPr lang="en-US" altLang="ko-KR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ahoma" panose="020B0604030504040204" pitchFamily="34" charset="0"/>
              </a:rPr>
              <a:t>04</a:t>
            </a:r>
            <a:endParaRPr lang="en-US" altLang="ko-KR" sz="2000" b="1">
              <a:solidFill>
                <a:srgbClr val="54D0CA"/>
              </a:solidFill>
              <a:latin typeface="微软雅黑" panose="020B0503020204020204" charset="-122"/>
              <a:ea typeface="微软雅黑" panose="020B0503020204020204" charset="-122"/>
              <a:cs typeface="Tahoma" panose="020B0604030504040204" pitchFamily="34" charset="0"/>
            </a:endParaRPr>
          </a:p>
          <a:p>
            <a:pPr indent="357505" algn="l" eaLnBrk="0" hangingPunct="0"/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中心原子上的孤对电子对数</a:t>
            </a:r>
            <a:endParaRPr lang="en-US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357505" algn="l" eaLnBrk="0" hangingPunct="0"/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=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价层电子对数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-σ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键电子对数</a:t>
            </a:r>
            <a:endParaRPr lang="zh-CN" altLang="en-US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357505" algn="l" eaLnBrk="0" hangingPunct="0"/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=</a:t>
            </a:r>
            <a:r>
              <a:rPr lang="zh-CN" altLang="en-US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分叉数</a:t>
            </a:r>
            <a:r>
              <a:rPr lang="en-US" altLang="zh-CN" sz="24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-n</a:t>
            </a:r>
            <a:endParaRPr lang="en-US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algn="l"/>
            <a:endParaRPr lang="en-US" altLang="zh-CN" sz="24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5" name="矩形 54"/>
          <p:cNvSpPr>
            <a:spLocks noChangeArrowheads="1"/>
          </p:cNvSpPr>
          <p:nvPr/>
        </p:nvSpPr>
        <p:spPr bwMode="auto">
          <a:xfrm>
            <a:off x="1259206" y="15155"/>
            <a:ext cx="4271433" cy="666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735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相关的计算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4" grpId="0"/>
      <p:bldP spid="47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79525" y="1593850"/>
          <a:ext cx="9083675" cy="390842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13510"/>
                <a:gridCol w="2219960"/>
                <a:gridCol w="1816735"/>
                <a:gridCol w="1816735"/>
                <a:gridCol w="1816735"/>
              </a:tblGrid>
              <a:tr h="72898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中心原子价层电子对数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分叉数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VSEPR</a:t>
                      </a:r>
                      <a:endParaRPr lang="en-US" altLang="zh-CN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模型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孤电子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对数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分子</a:t>
                      </a: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离子的立体构型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</a:tr>
              <a:tr h="72898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CH</a:t>
                      </a:r>
                      <a:r>
                        <a:rPr lang="en-US" altLang="zh-CN" sz="2400" b="1" baseline="-25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zh-CN" sz="2400" b="1" baseline="-25000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</a:tr>
              <a:tr h="728980">
                <a:tc>
                  <a:txBody>
                    <a:bodyPr wrap="square"/>
                    <a:lstStyle/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CH</a:t>
                      </a:r>
                      <a:r>
                        <a:rPr lang="en-US" altLang="zh-CN" sz="2400" b="1" baseline="-25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</a:t>
                      </a: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Cl</a:t>
                      </a:r>
                      <a:endParaRPr lang="en-US" altLang="zh-CN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</a:tr>
              <a:tr h="72898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NH</a:t>
                      </a:r>
                      <a:r>
                        <a:rPr lang="en-US" altLang="zh-CN" sz="2400" b="1" baseline="-25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endParaRPr lang="en-US" altLang="zh-CN" sz="2400" b="1" baseline="-25000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</a:tr>
              <a:tr h="72898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H</a:t>
                      </a:r>
                      <a:r>
                        <a:rPr lang="en-US" altLang="zh-CN" sz="2400" b="1" baseline="-25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O</a:t>
                      </a:r>
                      <a:endParaRPr lang="en-US" altLang="zh-CN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828165" y="102235"/>
            <a:ext cx="160782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活学活练</a:t>
            </a:r>
            <a:endParaRPr lang="zh-CN" altLang="en-US" sz="2800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35985" y="4529455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93005" y="4529455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正四面体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461885" y="4529455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00160" y="4529455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三角锥形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35985" y="5253355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61885" y="5253355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62745" y="5253355"/>
            <a:ext cx="6877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V</a:t>
            </a:r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形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93335" y="5253355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正四面体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79525" y="1593850"/>
          <a:ext cx="9083675" cy="381444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67180"/>
                <a:gridCol w="2066290"/>
                <a:gridCol w="1816735"/>
                <a:gridCol w="1816735"/>
                <a:gridCol w="1816735"/>
              </a:tblGrid>
              <a:tr h="72898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中心原子价层电子对数</a:t>
                      </a: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分叉数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VSEPR</a:t>
                      </a:r>
                      <a:endParaRPr lang="en-US" altLang="zh-CN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模型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孤电子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对数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分子</a:t>
                      </a: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离子的立体构型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</a:tr>
              <a:tr h="72898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CO</a:t>
                      </a:r>
                      <a:r>
                        <a:rPr lang="en-US" altLang="zh-CN" sz="2400" b="1" baseline="-25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en-US" altLang="zh-CN" sz="2400" b="1" baseline="30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2-</a:t>
                      </a:r>
                      <a:endParaRPr lang="en-US" altLang="zh-CN" sz="2400" b="1" baseline="30000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</a:tr>
              <a:tr h="728980">
                <a:tc>
                  <a:txBody>
                    <a:bodyPr wrap="square"/>
                    <a:lstStyle/>
                    <a:p>
                      <a:pPr lvl="0" algn="l" eaLnBrk="1" hangingPunct="1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SO</a:t>
                      </a:r>
                      <a:r>
                        <a:rPr lang="en-US" altLang="zh-CN" sz="2400" b="1" baseline="-25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en-US" altLang="zh-CN" sz="2400" b="1" baseline="-25000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</a:tr>
              <a:tr h="728980">
                <a:tc>
                  <a:txBody>
                    <a:bodyPr wrap="square"/>
                    <a:lstStyle/>
                    <a:p>
                      <a:pPr lvl="0" algn="l" eaLnBrk="1" hangingPunct="1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H</a:t>
                      </a:r>
                      <a:r>
                        <a:rPr lang="en-US" altLang="zh-CN" sz="2400" b="1" baseline="-25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</a:t>
                      </a: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O</a:t>
                      </a:r>
                      <a:r>
                        <a:rPr lang="en-US" altLang="zh-CN" sz="2400" b="1" baseline="30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+</a:t>
                      </a:r>
                      <a:endParaRPr lang="en-US" altLang="zh-CN" sz="2400" b="1" baseline="-25000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</a:tr>
              <a:tr h="728980">
                <a:tc>
                  <a:txBody>
                    <a:bodyPr wrap="square"/>
                    <a:lstStyle/>
                    <a:p>
                      <a:pPr lvl="0" algn="l" eaLnBrk="1" hangingPunct="1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CO</a:t>
                      </a:r>
                      <a:r>
                        <a:rPr lang="en-US" altLang="zh-CN" sz="2400" b="1" baseline="-25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</a:t>
                      </a:r>
                      <a:endParaRPr lang="en-US" altLang="zh-CN" sz="2400" b="1" baseline="-25000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lvl="0" algn="l" eaLnBrk="1" hangingPunct="1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endParaRPr lang="en-US" altLang="zh-CN" sz="2400" b="1" baseline="-25000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555365" y="3035300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60615" y="2933065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en-US" altLang="zh-CN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55365" y="3731260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en-US" altLang="zh-CN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35985" y="5305425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39025" y="3720465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99985" y="5267325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en-US" altLang="zh-CN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53965" y="2988945"/>
            <a:ext cx="1710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平面三角形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66335" y="3759835"/>
            <a:ext cx="1710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平面三角形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42865" y="5191125"/>
            <a:ext cx="10991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直线性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94090" y="2988945"/>
            <a:ext cx="1710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平面三角形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05265" y="3759835"/>
            <a:ext cx="6877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V</a:t>
            </a:r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形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262745" y="5253355"/>
            <a:ext cx="10991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直线形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33775" y="4403090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93005" y="4529455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正四面体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66965" y="4408805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900160" y="4529455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三角锥形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3" grpId="0"/>
      <p:bldP spid="6" grpId="0"/>
      <p:bldP spid="13" grpId="0"/>
      <p:bldP spid="9" grpId="0"/>
      <p:bldP spid="17" grpId="0"/>
      <p:bldP spid="19" grpId="0"/>
      <p:bldP spid="20" grpId="0"/>
      <p:bldP spid="21" grpId="0"/>
      <p:bldP spid="22" grpId="0"/>
      <p:bldP spid="8" grpId="0"/>
      <p:bldP spid="15" grpId="0"/>
      <p:bldP spid="11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79525" y="1593850"/>
          <a:ext cx="9083675" cy="381444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567180"/>
                <a:gridCol w="2066290"/>
                <a:gridCol w="1816735"/>
                <a:gridCol w="1816735"/>
                <a:gridCol w="1816735"/>
              </a:tblGrid>
              <a:tr h="728980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中心原子价层电子对数</a:t>
                      </a: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分叉数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VSEPR</a:t>
                      </a:r>
                      <a:endParaRPr lang="en-US" altLang="zh-CN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模型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孤电子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对数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分子</a:t>
                      </a: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离子的立体构型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</a:tr>
              <a:tr h="728980">
                <a:tc>
                  <a:txBody>
                    <a:bodyPr wrap="square"/>
                    <a:lstStyle/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PO</a:t>
                      </a:r>
                      <a:r>
                        <a:rPr lang="en-US" altLang="zh-CN" sz="2400" b="1" baseline="-25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4</a:t>
                      </a:r>
                      <a:r>
                        <a:rPr lang="en-US" altLang="zh-CN" sz="2400" b="1" baseline="30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3-</a:t>
                      </a:r>
                      <a:endParaRPr lang="en-US" altLang="zh-CN" sz="2400" b="1" baseline="30000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</a:tr>
              <a:tr h="728980">
                <a:tc>
                  <a:txBody>
                    <a:bodyPr wrap="square"/>
                    <a:lstStyle/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AlO</a:t>
                      </a:r>
                      <a:r>
                        <a:rPr lang="en-US" altLang="zh-CN" sz="2400" b="1" baseline="-25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</a:t>
                      </a:r>
                      <a:r>
                        <a:rPr lang="en-US" altLang="zh-CN" sz="2400" b="1" baseline="30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-</a:t>
                      </a:r>
                      <a:endParaRPr lang="en-US" altLang="zh-CN" sz="2400" b="1" baseline="-25000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</a:tr>
              <a:tr h="728980">
                <a:tc>
                  <a:txBody>
                    <a:bodyPr wrap="square"/>
                    <a:lstStyle/>
                    <a:p>
                      <a:pPr lvl="0" algn="l" eaLnBrk="1" hangingPunct="1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SF</a:t>
                      </a:r>
                      <a:r>
                        <a:rPr lang="en-US" altLang="zh-CN" sz="2400" b="1" baseline="-25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6</a:t>
                      </a:r>
                      <a:endParaRPr lang="en-US" altLang="zh-CN" sz="2400" b="1" baseline="-25000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</a:tr>
              <a:tr h="728980">
                <a:tc>
                  <a:txBody>
                    <a:bodyPr wrap="square"/>
                    <a:lstStyle/>
                    <a:p>
                      <a:pPr lvl="0" algn="l" eaLnBrk="1" hangingPunct="1">
                        <a:spcBef>
                          <a:spcPct val="2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OF</a:t>
                      </a:r>
                      <a:r>
                        <a:rPr lang="en-US" altLang="zh-CN" sz="2400" b="1" baseline="-25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</a:t>
                      </a:r>
                      <a:endParaRPr lang="en-US" altLang="zh-CN" sz="2400" b="1" baseline="-25000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555365" y="3035300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60615" y="2933065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en-US" altLang="zh-CN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55365" y="3731260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19475" y="5313680"/>
            <a:ext cx="509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 altLang="zh-CN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39025" y="3720465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en-US" altLang="zh-CN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499985" y="5267325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en-US" altLang="zh-CN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53965" y="2988945"/>
            <a:ext cx="1710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正四面体形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66335" y="3759835"/>
            <a:ext cx="10991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直线形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42865" y="5191125"/>
            <a:ext cx="1710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正四面体形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94090" y="2988945"/>
            <a:ext cx="1710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正四面体形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05265" y="3759835"/>
            <a:ext cx="109918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直线形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262745" y="5253355"/>
            <a:ext cx="6877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V</a:t>
            </a:r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形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33775" y="4403090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en-US" altLang="zh-CN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93005" y="4529455"/>
            <a:ext cx="14046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正八面体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466965" y="4408805"/>
            <a:ext cx="3740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0</a:t>
            </a:r>
            <a:endParaRPr lang="en-US" altLang="zh-CN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751570" y="4529455"/>
            <a:ext cx="171005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15F2FA"/>
                </a:solidFill>
                <a:latin typeface="微软雅黑" panose="020B0503020204020204" charset="-122"/>
                <a:ea typeface="微软雅黑" panose="020B0503020204020204" charset="-122"/>
              </a:rPr>
              <a:t>正八面体形</a:t>
            </a:r>
            <a:endParaRPr lang="zh-CN" altLang="en-US" sz="2400" b="1">
              <a:solidFill>
                <a:srgbClr val="15F2F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709400" y="111633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3" grpId="0"/>
      <p:bldP spid="6" grpId="0"/>
      <p:bldP spid="13" grpId="0"/>
      <p:bldP spid="9" grpId="0"/>
      <p:bldP spid="17" grpId="0"/>
      <p:bldP spid="19" grpId="0"/>
      <p:bldP spid="20" grpId="0"/>
      <p:bldP spid="21" grpId="0"/>
      <p:bldP spid="22" grpId="0"/>
      <p:bldP spid="8" grpId="0"/>
      <p:bldP spid="15" grpId="0"/>
      <p:bldP spid="11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217295" y="624205"/>
          <a:ext cx="9083675" cy="563816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04645"/>
                <a:gridCol w="2028825"/>
                <a:gridCol w="1816735"/>
                <a:gridCol w="1816735"/>
                <a:gridCol w="1816735"/>
              </a:tblGrid>
              <a:tr h="1264285"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中心原子价层电子对数</a:t>
                      </a: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分叉数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VSEPR</a:t>
                      </a:r>
                      <a:endParaRPr lang="en-US" altLang="zh-CN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模型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孤电子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对数</a:t>
                      </a: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4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分子</a:t>
                      </a:r>
                      <a:r>
                        <a:rPr lang="en-US" altLang="zh-CN" sz="24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/</a:t>
                      </a:r>
                      <a:r>
                        <a:rPr lang="zh-CN" altLang="en-US" sz="24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离子的立体构型</a:t>
                      </a:r>
                      <a:endParaRPr lang="zh-CN" altLang="en-US" sz="2400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</a:tr>
              <a:tr h="728980">
                <a:tc>
                  <a:txBody>
                    <a:bodyPr wrap="square"/>
                    <a:lstStyle/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PCl</a:t>
                      </a:r>
                      <a:r>
                        <a:rPr lang="en-US" altLang="zh-CN" sz="2400" b="1" baseline="-25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</a:t>
                      </a:r>
                      <a:endParaRPr lang="en-US" altLang="zh-CN" sz="2400" b="1" baseline="-25000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vert="horz"/>
                </a:tc>
              </a:tr>
              <a:tr h="728980">
                <a:tc>
                  <a:txBody>
                    <a:bodyPr wrap="square"/>
                    <a:lstStyle/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PCl</a:t>
                      </a:r>
                      <a:r>
                        <a:rPr lang="en-US" altLang="zh-CN" sz="2400" b="1" baseline="-25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5</a:t>
                      </a:r>
                      <a:endParaRPr lang="en-US" altLang="zh-CN" sz="2400" b="1" baseline="-25000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vert="horz"/>
                </a:tc>
              </a:tr>
              <a:tr h="728980">
                <a:tc>
                  <a:txBody>
                    <a:bodyPr wrap="square"/>
                    <a:lstStyle/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O</a:t>
                      </a:r>
                      <a:r>
                        <a:rPr lang="en-US" altLang="zh-CN" sz="2400" b="1" baseline="-25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</a:t>
                      </a:r>
                      <a:endParaRPr lang="en-US" altLang="zh-CN" sz="2400" b="1" baseline="-25000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vert="horz"/>
                </a:tc>
              </a:tr>
              <a:tr h="728980">
                <a:tc>
                  <a:txBody>
                    <a:bodyPr wrap="square"/>
                    <a:lstStyle/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 b="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N</a:t>
                      </a:r>
                      <a:r>
                        <a:rPr lang="en-US" altLang="zh-CN" sz="2400" b="0" baseline="-25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en-US" altLang="zh-CN" sz="2400" b="1" baseline="30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2400" b="1" baseline="30000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vert="horz"/>
                </a:tc>
              </a:tr>
              <a:tr h="728980">
                <a:tc>
                  <a:txBody>
                    <a:bodyPr wrap="square"/>
                    <a:lstStyle/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I</a:t>
                      </a:r>
                      <a:r>
                        <a:rPr lang="en-US" altLang="zh-CN" sz="2400" b="1" baseline="-25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</a:t>
                      </a:r>
                      <a:r>
                        <a:rPr lang="en-US" altLang="zh-CN" sz="2400" b="1" baseline="30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-</a:t>
                      </a:r>
                      <a:endParaRPr lang="en-US" altLang="zh-CN" sz="2400" b="1" baseline="30000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vert="horz"/>
                </a:tc>
              </a:tr>
              <a:tr h="728980">
                <a:tc>
                  <a:txBody>
                    <a:bodyPr wrap="square"/>
                    <a:lstStyle/>
                    <a:p>
                      <a:pPr lvl="0" algn="l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400" b="1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SCN</a:t>
                      </a:r>
                      <a:r>
                        <a:rPr lang="en-US" altLang="zh-CN" sz="2400" b="1" baseline="30000">
                          <a:solidFill>
                            <a:srgbClr val="15F2FA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</a:t>
                      </a:r>
                      <a:endParaRPr lang="en-US" altLang="zh-CN" sz="2400" b="1" baseline="30000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0000" marR="90000" marT="46800" marB="46800" vert="horz" anchor="ctr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rgbClr val="15F2FA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vert="horz"/>
                </a:tc>
                <a:tc>
                  <a:txBody>
                    <a:bodyPr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vert="horz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9600,&quot;width&quot;:9600}"/>
</p:tagLst>
</file>

<file path=ppt/tags/tag64.xml><?xml version="1.0" encoding="utf-8"?>
<p:tagLst xmlns:p="http://schemas.openxmlformats.org/presentationml/2006/main">
  <p:tag name="KSO_WM_UNIT_TABLE_BEAUTIFY" val="smartTable{adf1b76b-d789-45c2-bb59-87a4ddebea59}"/>
  <p:tag name="TABLE_ENDDRAG_ORIGIN_RECT" val="765*129"/>
  <p:tag name="TABLE_ENDDRAG_RECT" val="106*119*765*129"/>
</p:tagLst>
</file>

<file path=ppt/tags/tag65.xml><?xml version="1.0" encoding="utf-8"?>
<p:tagLst xmlns:p="http://schemas.openxmlformats.org/presentationml/2006/main">
  <p:tag name="KSO_WM_UNIT_TABLE_BEAUTIFY" val="smartTable{23222e46-6bd6-4ff0-9dfa-6b6c864949ce}"/>
  <p:tag name="TABLE_ENDDRAG_ORIGIN_RECT" val="715*286"/>
  <p:tag name="TABLE_ENDDRAG_RECT" val="100*125*715*286"/>
</p:tagLst>
</file>

<file path=ppt/tags/tag66.xml><?xml version="1.0" encoding="utf-8"?>
<p:tagLst xmlns:p="http://schemas.openxmlformats.org/presentationml/2006/main">
  <p:tag name="KSO_WM_UNIT_TABLE_BEAUTIFY" val="smartTable{23222e46-6bd6-4ff0-9dfa-6b6c864949ce}"/>
  <p:tag name="TABLE_ENDDRAG_ORIGIN_RECT" val="715*286"/>
  <p:tag name="TABLE_ENDDRAG_RECT" val="100*125*715*286"/>
</p:tagLst>
</file>

<file path=ppt/tags/tag67.xml><?xml version="1.0" encoding="utf-8"?>
<p:tagLst xmlns:p="http://schemas.openxmlformats.org/presentationml/2006/main">
  <p:tag name="KSO_WM_UNIT_TABLE_BEAUTIFY" val="smartTable{23222e46-6bd6-4ff0-9dfa-6b6c864949ce}"/>
  <p:tag name="TABLE_ENDDRAG_ORIGIN_RECT" val="715*286"/>
  <p:tag name="TABLE_ENDDRAG_RECT" val="100*125*715*286"/>
</p:tagLst>
</file>

<file path=ppt/tags/tag68.xml><?xml version="1.0" encoding="utf-8"?>
<p:tagLst xmlns:p="http://schemas.openxmlformats.org/presentationml/2006/main">
  <p:tag name="KSO_WM_UNIT_TABLE_BEAUTIFY" val="smartTable{23222e46-6bd6-4ff0-9dfa-6b6c864949ce}"/>
  <p:tag name="TABLE_ENDDRAG_ORIGIN_RECT" val="715*286"/>
  <p:tag name="TABLE_ENDDRAG_RECT" val="100*125*715*286"/>
</p:tagLst>
</file>

<file path=ppt/tags/tag69.xml><?xml version="1.0" encoding="utf-8"?>
<p:tagLst xmlns:p="http://schemas.openxmlformats.org/presentationml/2006/main">
  <p:tag name="COMMONDATA" val="eyJoZGlkIjoiZTIyMzk0NTAyNzdjMjk2NDU2MmNkNGYxNThhNTE2MTkifQ=="/>
  <p:tag name="KSO_WPP_MARK_KEY" val="bf666be6-c752-440e-b815-e90ec70ef1d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微软雅黑"/>
      </a:majorFont>
      <a:minorFont>
        <a:latin typeface="Arial"/>
        <a:ea typeface="微软雅黑"/>
        <a:cs typeface="微软雅黑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微软雅黑"/>
        <a:cs typeface="微软雅黑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微软雅黑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微软雅黑"/>
        <a:cs typeface="微软雅黑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微软雅黑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1472</Words>
  <Application>WPS 演示</Application>
  <PresentationFormat>宽屏</PresentationFormat>
  <Paragraphs>281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华文中宋</vt:lpstr>
      <vt:lpstr>微软雅黑</vt:lpstr>
      <vt:lpstr>Times New Roman</vt:lpstr>
      <vt:lpstr>黑体</vt:lpstr>
      <vt:lpstr>Arial Unicode MS</vt:lpstr>
      <vt:lpstr>Calibri</vt:lpstr>
      <vt:lpstr>Microsoft Sans Serif</vt:lpstr>
      <vt:lpstr>Yoon 윤고딕 550_TT</vt:lpstr>
      <vt:lpstr>Malgun Gothic</vt:lpstr>
      <vt:lpstr>Tahoma</vt:lpstr>
      <vt:lpstr>Lato Light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小新</cp:lastModifiedBy>
  <cp:revision>162</cp:revision>
  <dcterms:created xsi:type="dcterms:W3CDTF">2019-06-19T02:08:00Z</dcterms:created>
  <dcterms:modified xsi:type="dcterms:W3CDTF">2023-08-23T13:30:07Z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7605E2EFA6F542C1B1771B92087B50B4_13</vt:lpwstr>
  </property>
</Properties>
</file>