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6"/>
  </p:handoutMasterIdLst>
  <p:sldIdLst>
    <p:sldId id="257" r:id="rId3"/>
    <p:sldId id="459" r:id="rId4"/>
    <p:sldId id="460" r:id="rId5"/>
    <p:sldId id="461" r:id="rId6"/>
    <p:sldId id="462" r:id="rId7"/>
    <p:sldId id="463" r:id="rId8"/>
    <p:sldId id="464" r:id="rId9"/>
    <p:sldId id="465" r:id="rId10"/>
    <p:sldId id="466" r:id="rId11"/>
    <p:sldId id="467" r:id="rId12"/>
    <p:sldId id="468" r:id="rId13"/>
    <p:sldId id="469"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0" clrIdx="0"/>
  <p:cmAuthor id="0" name="新课标第一网" initials="" lastIdx="0" clrIdx="0"/>
  <p:cmAuthor id="2" name="lenovo" initials="l" lastIdx="0" clrIdx="1"/>
  <p:cmAuthor id="3" name="Author" initials="A" lastIdx="0" clrIdx="2"/>
  <p:cmAuthor id="75" name="作者" initials="A" lastIdx="0" clrIdx="24"/>
  <p:cmAuthor id="4" name="王习习" initials="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3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algn="just"/>
            <a:endParaRPr lang="zh-CN" altLang="en-US"/>
          </a:p>
        </p:txBody>
      </p:sp>
      <p:sp>
        <p:nvSpPr>
          <p:cNvPr id="4" name="灯片编号占位符 3"/>
          <p:cNvSpPr>
            <a:spLocks noGrp="1"/>
          </p:cNvSpPr>
          <p:nvPr>
            <p:ph type="sldNum" sz="quarter" idx="5"/>
            <p:custDataLst>
              <p:tags r:id="rId5"/>
            </p:custDataLst>
          </p:nvPr>
        </p:nvSpPr>
        <p:spPr/>
        <p:txBody>
          <a:bodyPr/>
          <a:lstStyle/>
          <a:p>
            <a:fld id="{EA540E3B-F9C0-48B6-A129-4D327DD306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标题，文本与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tags" Target="../tags/tag62.xml"/><Relationship Id="rId20" Type="http://schemas.openxmlformats.org/officeDocument/2006/relationships/image" Target="../media/image1.png"/><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grpSp>
        <p:nvGrpSpPr>
          <p:cNvPr id="9" name="组合 8"/>
          <p:cNvGrpSpPr/>
          <p:nvPr userDrawn="1"/>
        </p:nvGrpSpPr>
        <p:grpSpPr>
          <a:xfrm>
            <a:off x="143692" y="150495"/>
            <a:ext cx="666204" cy="470263"/>
            <a:chOff x="117566" y="1188720"/>
            <a:chExt cx="666204" cy="470263"/>
          </a:xfrm>
        </p:grpSpPr>
        <p:sp>
          <p:nvSpPr>
            <p:cNvPr id="7" name="箭头: V 形 6"/>
            <p:cNvSpPr/>
            <p:nvPr userDrawn="1"/>
          </p:nvSpPr>
          <p:spPr>
            <a:xfrm>
              <a:off x="117566"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8" name="箭头: V 形 7"/>
            <p:cNvSpPr/>
            <p:nvPr userDrawn="1"/>
          </p:nvSpPr>
          <p:spPr>
            <a:xfrm>
              <a:off x="457199" y="1188720"/>
              <a:ext cx="326571" cy="470263"/>
            </a:xfrm>
            <a:prstGeom prst="chevron">
              <a:avLst/>
            </a:prstGeom>
            <a:ln>
              <a:solidFill>
                <a:srgbClr val="3B9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11" name="直接连接符 10"/>
          <p:cNvCxnSpPr/>
          <p:nvPr userDrawn="1"/>
        </p:nvCxnSpPr>
        <p:spPr>
          <a:xfrm>
            <a:off x="940526" y="640443"/>
            <a:ext cx="11251474" cy="0"/>
          </a:xfrm>
          <a:prstGeom prst="line">
            <a:avLst/>
          </a:prstGeom>
          <a:ln>
            <a:solidFill>
              <a:srgbClr val="3DA1D2"/>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088432" y="-54990"/>
            <a:ext cx="1053221" cy="675748"/>
          </a:xfrm>
          <a:prstGeom prst="rect">
            <a:avLst/>
          </a:prstGeom>
        </p:spPr>
      </p:pic>
    </p:spTree>
    <p:custDataLst>
      <p:tags r:id="rId2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ags" Target="../tags/tag6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image" Target="../media/image19.png"/><Relationship Id="rId4" Type="http://schemas.openxmlformats.org/officeDocument/2006/relationships/tags" Target="../tags/tag159.xml"/><Relationship Id="rId31" Type="http://schemas.openxmlformats.org/officeDocument/2006/relationships/slideLayout" Target="../slideLayouts/slideLayout7.xml"/><Relationship Id="rId30" Type="http://schemas.openxmlformats.org/officeDocument/2006/relationships/tags" Target="../tags/tag183.xml"/><Relationship Id="rId3" Type="http://schemas.openxmlformats.org/officeDocument/2006/relationships/tags" Target="../tags/tag158.xml"/><Relationship Id="rId29" Type="http://schemas.openxmlformats.org/officeDocument/2006/relationships/tags" Target="../tags/tag182.xml"/><Relationship Id="rId28" Type="http://schemas.openxmlformats.org/officeDocument/2006/relationships/tags" Target="../tags/tag181.xml"/><Relationship Id="rId27" Type="http://schemas.openxmlformats.org/officeDocument/2006/relationships/tags" Target="../tags/tag180.xml"/><Relationship Id="rId26" Type="http://schemas.openxmlformats.org/officeDocument/2006/relationships/tags" Target="../tags/tag179.xml"/><Relationship Id="rId25" Type="http://schemas.openxmlformats.org/officeDocument/2006/relationships/tags" Target="../tags/tag178.xml"/><Relationship Id="rId24" Type="http://schemas.openxmlformats.org/officeDocument/2006/relationships/image" Target="../media/image27.png"/><Relationship Id="rId23" Type="http://schemas.openxmlformats.org/officeDocument/2006/relationships/tags" Target="../tags/tag177.xml"/><Relationship Id="rId22" Type="http://schemas.openxmlformats.org/officeDocument/2006/relationships/tags" Target="../tags/tag176.xml"/><Relationship Id="rId21" Type="http://schemas.openxmlformats.org/officeDocument/2006/relationships/tags" Target="../tags/tag175.xml"/><Relationship Id="rId20" Type="http://schemas.openxmlformats.org/officeDocument/2006/relationships/tags" Target="../tags/tag174.xml"/><Relationship Id="rId2" Type="http://schemas.openxmlformats.org/officeDocument/2006/relationships/tags" Target="../tags/tag157.xml"/><Relationship Id="rId19" Type="http://schemas.openxmlformats.org/officeDocument/2006/relationships/tags" Target="../tags/tag173.xml"/><Relationship Id="rId18" Type="http://schemas.openxmlformats.org/officeDocument/2006/relationships/tags" Target="../tags/tag172.xml"/><Relationship Id="rId17" Type="http://schemas.openxmlformats.org/officeDocument/2006/relationships/tags" Target="../tags/tag171.xml"/><Relationship Id="rId16" Type="http://schemas.openxmlformats.org/officeDocument/2006/relationships/tags" Target="../tags/tag170.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6.xml"/></Relationships>
</file>

<file path=ppt/slides/_rels/slide11.xml.rels><?xml version="1.0" encoding="UTF-8" standalone="yes"?>
<Relationships xmlns="http://schemas.openxmlformats.org/package/2006/relationships"><Relationship Id="rId9" Type="http://schemas.openxmlformats.org/officeDocument/2006/relationships/image" Target="../media/image30.emf"/><Relationship Id="rId8" Type="http://schemas.openxmlformats.org/officeDocument/2006/relationships/tags" Target="../tags/tag189.xml"/><Relationship Id="rId7" Type="http://schemas.openxmlformats.org/officeDocument/2006/relationships/image" Target="../media/image29.emf"/><Relationship Id="rId6" Type="http://schemas.openxmlformats.org/officeDocument/2006/relationships/tags" Target="../tags/tag188.xml"/><Relationship Id="rId5" Type="http://schemas.openxmlformats.org/officeDocument/2006/relationships/image" Target="../media/image28.emf"/><Relationship Id="rId4" Type="http://schemas.openxmlformats.org/officeDocument/2006/relationships/tags" Target="../tags/tag187.xml"/><Relationship Id="rId30" Type="http://schemas.openxmlformats.org/officeDocument/2006/relationships/notesSlide" Target="../notesSlides/notesSlide1.xml"/><Relationship Id="rId3" Type="http://schemas.openxmlformats.org/officeDocument/2006/relationships/tags" Target="../tags/tag186.xml"/><Relationship Id="rId29" Type="http://schemas.openxmlformats.org/officeDocument/2006/relationships/slideLayout" Target="../slideLayouts/slideLayout7.xml"/><Relationship Id="rId28" Type="http://schemas.openxmlformats.org/officeDocument/2006/relationships/tags" Target="../tags/tag203.xml"/><Relationship Id="rId27" Type="http://schemas.openxmlformats.org/officeDocument/2006/relationships/image" Target="../media/image35.png"/><Relationship Id="rId26" Type="http://schemas.openxmlformats.org/officeDocument/2006/relationships/tags" Target="../tags/tag202.xml"/><Relationship Id="rId25" Type="http://schemas.openxmlformats.org/officeDocument/2006/relationships/image" Target="../media/image34.png"/><Relationship Id="rId24" Type="http://schemas.openxmlformats.org/officeDocument/2006/relationships/tags" Target="../tags/tag201.xml"/><Relationship Id="rId23" Type="http://schemas.openxmlformats.org/officeDocument/2006/relationships/image" Target="../media/image33.png"/><Relationship Id="rId22" Type="http://schemas.openxmlformats.org/officeDocument/2006/relationships/tags" Target="../tags/tag200.xml"/><Relationship Id="rId21" Type="http://schemas.openxmlformats.org/officeDocument/2006/relationships/image" Target="../media/image32.png"/><Relationship Id="rId20" Type="http://schemas.openxmlformats.org/officeDocument/2006/relationships/tags" Target="../tags/tag199.xml"/><Relationship Id="rId2" Type="http://schemas.openxmlformats.org/officeDocument/2006/relationships/tags" Target="../tags/tag185.xml"/><Relationship Id="rId19" Type="http://schemas.openxmlformats.org/officeDocument/2006/relationships/image" Target="../media/image31.png"/><Relationship Id="rId18" Type="http://schemas.openxmlformats.org/officeDocument/2006/relationships/tags" Target="../tags/tag198.xml"/><Relationship Id="rId17" Type="http://schemas.openxmlformats.org/officeDocument/2006/relationships/tags" Target="../tags/tag197.xml"/><Relationship Id="rId16" Type="http://schemas.openxmlformats.org/officeDocument/2006/relationships/tags" Target="../tags/tag196.xml"/><Relationship Id="rId15" Type="http://schemas.openxmlformats.org/officeDocument/2006/relationships/tags" Target="../tags/tag195.xml"/><Relationship Id="rId14" Type="http://schemas.openxmlformats.org/officeDocument/2006/relationships/tags" Target="../tags/tag194.xml"/><Relationship Id="rId13" Type="http://schemas.openxmlformats.org/officeDocument/2006/relationships/tags" Target="../tags/tag193.xml"/><Relationship Id="rId12" Type="http://schemas.openxmlformats.org/officeDocument/2006/relationships/tags" Target="../tags/tag192.xml"/><Relationship Id="rId11" Type="http://schemas.openxmlformats.org/officeDocument/2006/relationships/tags" Target="../tags/tag191.xml"/><Relationship Id="rId10" Type="http://schemas.openxmlformats.org/officeDocument/2006/relationships/tags" Target="../tags/tag190.xml"/><Relationship Id="rId1" Type="http://schemas.openxmlformats.org/officeDocument/2006/relationships/tags" Target="../tags/tag184.xml"/></Relationships>
</file>

<file path=ppt/slides/_rels/slide12.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6" Type="http://schemas.openxmlformats.org/officeDocument/2006/relationships/slideLayout" Target="../slideLayouts/slideLayout7.xml"/><Relationship Id="rId35" Type="http://schemas.openxmlformats.org/officeDocument/2006/relationships/tags" Target="../tags/tag236.xml"/><Relationship Id="rId34" Type="http://schemas.openxmlformats.org/officeDocument/2006/relationships/image" Target="../media/image25.png"/><Relationship Id="rId33" Type="http://schemas.openxmlformats.org/officeDocument/2006/relationships/tags" Target="../tags/tag235.xml"/><Relationship Id="rId32" Type="http://schemas.openxmlformats.org/officeDocument/2006/relationships/tags" Target="../tags/tag234.xml"/><Relationship Id="rId31" Type="http://schemas.openxmlformats.org/officeDocument/2006/relationships/tags" Target="../tags/tag233.xml"/><Relationship Id="rId30" Type="http://schemas.openxmlformats.org/officeDocument/2006/relationships/image" Target="../media/image39.png"/><Relationship Id="rId3" Type="http://schemas.openxmlformats.org/officeDocument/2006/relationships/tags" Target="../tags/tag209.xml"/><Relationship Id="rId29" Type="http://schemas.openxmlformats.org/officeDocument/2006/relationships/tags" Target="../tags/tag232.xml"/><Relationship Id="rId28" Type="http://schemas.openxmlformats.org/officeDocument/2006/relationships/tags" Target="../tags/tag231.xml"/><Relationship Id="rId27" Type="http://schemas.openxmlformats.org/officeDocument/2006/relationships/tags" Target="../tags/tag230.xml"/><Relationship Id="rId26" Type="http://schemas.openxmlformats.org/officeDocument/2006/relationships/image" Target="../media/image38.png"/><Relationship Id="rId25" Type="http://schemas.openxmlformats.org/officeDocument/2006/relationships/tags" Target="../tags/tag229.xml"/><Relationship Id="rId24" Type="http://schemas.openxmlformats.org/officeDocument/2006/relationships/image" Target="../media/image37.png"/><Relationship Id="rId23" Type="http://schemas.openxmlformats.org/officeDocument/2006/relationships/tags" Target="../tags/tag228.xml"/><Relationship Id="rId22" Type="http://schemas.openxmlformats.org/officeDocument/2006/relationships/image" Target="../media/image36.png"/><Relationship Id="rId21" Type="http://schemas.openxmlformats.org/officeDocument/2006/relationships/tags" Target="../tags/tag227.xml"/><Relationship Id="rId20" Type="http://schemas.openxmlformats.org/officeDocument/2006/relationships/tags" Target="../tags/tag226.xml"/><Relationship Id="rId2" Type="http://schemas.openxmlformats.org/officeDocument/2006/relationships/tags" Target="../tags/tag208.xml"/><Relationship Id="rId19" Type="http://schemas.openxmlformats.org/officeDocument/2006/relationships/tags" Target="../tags/tag225.xml"/><Relationship Id="rId18" Type="http://schemas.openxmlformats.org/officeDocument/2006/relationships/tags" Target="../tags/tag224.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7.xml"/><Relationship Id="rId4" Type="http://schemas.openxmlformats.org/officeDocument/2006/relationships/image" Target="../media/image6.jpeg"/><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image" Target="../media/image9.png"/><Relationship Id="rId5" Type="http://schemas.openxmlformats.org/officeDocument/2006/relationships/tags" Target="../tags/tag70.xml"/><Relationship Id="rId4" Type="http://schemas.openxmlformats.org/officeDocument/2006/relationships/image" Target="../media/image8.jpeg"/><Relationship Id="rId3" Type="http://schemas.openxmlformats.org/officeDocument/2006/relationships/tags" Target="../tags/tag69.xml"/><Relationship Id="rId2" Type="http://schemas.openxmlformats.org/officeDocument/2006/relationships/image" Target="../media/image7.jpeg"/><Relationship Id="rId13" Type="http://schemas.openxmlformats.org/officeDocument/2006/relationships/slideLayout" Target="../slideLayouts/slideLayout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1.xml"/><Relationship Id="rId6" Type="http://schemas.openxmlformats.org/officeDocument/2006/relationships/image" Target="../media/image11.png"/><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10.png"/><Relationship Id="rId1" Type="http://schemas.openxmlformats.org/officeDocument/2006/relationships/tags" Target="../tags/tag77.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3.png"/><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12.jpeg"/><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microsoft.com/office/2007/relationships/hdphoto" Target="../media/image15.wdp"/><Relationship Id="rId6" Type="http://schemas.openxmlformats.org/officeDocument/2006/relationships/image" Target="../media/image14.png"/><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image" Target="../media/image12.jpeg"/><Relationship Id="rId11" Type="http://schemas.openxmlformats.org/officeDocument/2006/relationships/slideLayout" Target="../slideLayouts/slideLayout7.xml"/><Relationship Id="rId10" Type="http://schemas.openxmlformats.org/officeDocument/2006/relationships/tags" Target="../tags/tag93.xml"/><Relationship Id="rId1" Type="http://schemas.openxmlformats.org/officeDocument/2006/relationships/tags" Target="../tags/tag87.xml"/></Relationships>
</file>

<file path=ppt/slides/_rels/slide7.xml.rels><?xml version="1.0" encoding="UTF-8" standalone="yes"?>
<Relationships xmlns="http://schemas.openxmlformats.org/package/2006/relationships"><Relationship Id="rId9" Type="http://schemas.openxmlformats.org/officeDocument/2006/relationships/image" Target="../media/image18.emf"/><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image" Target="../media/image17.png"/><Relationship Id="rId5" Type="http://schemas.openxmlformats.org/officeDocument/2006/relationships/tags" Target="../tags/tag97.xml"/><Relationship Id="rId4" Type="http://schemas.openxmlformats.org/officeDocument/2006/relationships/image" Target="../media/image16.png"/><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slideLayout" Target="../slideLayouts/slideLayout7.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4.xml"/></Relationships>
</file>

<file path=ppt/slides/_rels/slide8.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image" Target="../media/image20.jpeg"/><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6" Type="http://schemas.openxmlformats.org/officeDocument/2006/relationships/slideLayout" Target="../slideLayouts/slideLayout7.xml"/><Relationship Id="rId25" Type="http://schemas.openxmlformats.org/officeDocument/2006/relationships/tags" Target="../tags/tag121.xml"/><Relationship Id="rId24" Type="http://schemas.openxmlformats.org/officeDocument/2006/relationships/tags" Target="../tags/tag120.xml"/><Relationship Id="rId23" Type="http://schemas.openxmlformats.org/officeDocument/2006/relationships/tags" Target="../tags/tag119.xml"/><Relationship Id="rId22" Type="http://schemas.openxmlformats.org/officeDocument/2006/relationships/tags" Target="../tags/tag118.xml"/><Relationship Id="rId21" Type="http://schemas.openxmlformats.org/officeDocument/2006/relationships/tags" Target="../tags/tag117.xml"/><Relationship Id="rId20" Type="http://schemas.microsoft.com/office/2007/relationships/hdphoto" Target="../media/image24.wdp"/><Relationship Id="rId2" Type="http://schemas.openxmlformats.org/officeDocument/2006/relationships/image" Target="../media/image19.png"/><Relationship Id="rId19" Type="http://schemas.openxmlformats.org/officeDocument/2006/relationships/image" Target="../media/image23.png"/><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image" Target="../media/image22.jpeg"/><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image" Target="../media/image21.png"/><Relationship Id="rId1" Type="http://schemas.openxmlformats.org/officeDocument/2006/relationships/tags" Target="../tags/tag103.xml"/></Relationships>
</file>

<file path=ppt/slides/_rels/slide9.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image" Target="../media/image25.png"/><Relationship Id="rId4" Type="http://schemas.openxmlformats.org/officeDocument/2006/relationships/tags" Target="../tags/tag124.xml"/><Relationship Id="rId38" Type="http://schemas.openxmlformats.org/officeDocument/2006/relationships/slideLayout" Target="../slideLayouts/slideLayout7.xml"/><Relationship Id="rId37" Type="http://schemas.openxmlformats.org/officeDocument/2006/relationships/tags" Target="../tags/tag155.xml"/><Relationship Id="rId36" Type="http://schemas.openxmlformats.org/officeDocument/2006/relationships/tags" Target="../tags/tag154.xml"/><Relationship Id="rId35" Type="http://schemas.openxmlformats.org/officeDocument/2006/relationships/tags" Target="../tags/tag153.xml"/><Relationship Id="rId34" Type="http://schemas.openxmlformats.org/officeDocument/2006/relationships/tags" Target="../tags/tag152.xml"/><Relationship Id="rId33" Type="http://schemas.openxmlformats.org/officeDocument/2006/relationships/tags" Target="../tags/tag151.xml"/><Relationship Id="rId32" Type="http://schemas.openxmlformats.org/officeDocument/2006/relationships/tags" Target="../tags/tag150.xml"/><Relationship Id="rId31" Type="http://schemas.openxmlformats.org/officeDocument/2006/relationships/tags" Target="../tags/tag149.xml"/><Relationship Id="rId30" Type="http://schemas.openxmlformats.org/officeDocument/2006/relationships/tags" Target="../tags/tag148.xml"/><Relationship Id="rId3" Type="http://schemas.openxmlformats.org/officeDocument/2006/relationships/tags" Target="../tags/tag123.xml"/><Relationship Id="rId29" Type="http://schemas.openxmlformats.org/officeDocument/2006/relationships/tags" Target="../tags/tag147.xml"/><Relationship Id="rId28" Type="http://schemas.openxmlformats.org/officeDocument/2006/relationships/tags" Target="../tags/tag146.xml"/><Relationship Id="rId27" Type="http://schemas.openxmlformats.org/officeDocument/2006/relationships/tags" Target="../tags/tag145.xml"/><Relationship Id="rId26" Type="http://schemas.openxmlformats.org/officeDocument/2006/relationships/tags" Target="../tags/tag144.xml"/><Relationship Id="rId25" Type="http://schemas.openxmlformats.org/officeDocument/2006/relationships/tags" Target="../tags/tag143.xml"/><Relationship Id="rId24" Type="http://schemas.openxmlformats.org/officeDocument/2006/relationships/tags" Target="../tags/tag142.xml"/><Relationship Id="rId23" Type="http://schemas.openxmlformats.org/officeDocument/2006/relationships/tags" Target="../tags/tag141.xml"/><Relationship Id="rId22" Type="http://schemas.openxmlformats.org/officeDocument/2006/relationships/tags" Target="../tags/tag140.xml"/><Relationship Id="rId21" Type="http://schemas.openxmlformats.org/officeDocument/2006/relationships/tags" Target="../tags/tag139.xml"/><Relationship Id="rId20" Type="http://schemas.openxmlformats.org/officeDocument/2006/relationships/tags" Target="../tags/tag138.xml"/><Relationship Id="rId2" Type="http://schemas.openxmlformats.org/officeDocument/2006/relationships/image" Target="../media/image19.png"/><Relationship Id="rId19" Type="http://schemas.openxmlformats.org/officeDocument/2006/relationships/tags" Target="../tags/tag137.xml"/><Relationship Id="rId18" Type="http://schemas.openxmlformats.org/officeDocument/2006/relationships/image" Target="../media/image26.png"/><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421884" y="5507051"/>
            <a:ext cx="616395" cy="616395"/>
            <a:chOff x="3059832" y="3339719"/>
            <a:chExt cx="3607562" cy="3607562"/>
          </a:xfrm>
        </p:grpSpPr>
        <p:sp>
          <p:nvSpPr>
            <p:cNvPr id="24" name="椭圆 2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2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33" name="组合 32"/>
          <p:cNvGrpSpPr/>
          <p:nvPr/>
        </p:nvGrpSpPr>
        <p:grpSpPr>
          <a:xfrm>
            <a:off x="6223791" y="1857139"/>
            <a:ext cx="292233" cy="292233"/>
            <a:chOff x="3059832" y="3339719"/>
            <a:chExt cx="3607562" cy="3607562"/>
          </a:xfrm>
          <a:solidFill>
            <a:schemeClr val="accent1">
              <a:lumMod val="75000"/>
            </a:schemeClr>
          </a:solidFill>
        </p:grpSpPr>
        <p:sp>
          <p:nvSpPr>
            <p:cNvPr id="34" name="椭圆 3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nvGrpSpPr>
            <p:cNvPr id="35" name="组合 3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3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sp>
            <p:nvSpPr>
              <p:cNvPr id="37" name="椭圆 3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780D7"/>
                  </a:solidFill>
                  <a:cs typeface="+mn-ea"/>
                  <a:sym typeface="+mn-lt"/>
                </a:endParaRPr>
              </a:p>
            </p:txBody>
          </p:sp>
        </p:grpSp>
      </p:grpSp>
      <p:grpSp>
        <p:nvGrpSpPr>
          <p:cNvPr id="38" name="组合 37"/>
          <p:cNvGrpSpPr/>
          <p:nvPr/>
        </p:nvGrpSpPr>
        <p:grpSpPr>
          <a:xfrm>
            <a:off x="417233" y="5641679"/>
            <a:ext cx="179386" cy="179386"/>
            <a:chOff x="3059832" y="3339719"/>
            <a:chExt cx="3607562" cy="3607562"/>
          </a:xfrm>
          <a:solidFill>
            <a:schemeClr val="accent1">
              <a:lumMod val="75000"/>
            </a:schemeClr>
          </a:solidFill>
        </p:grpSpPr>
        <p:sp>
          <p:nvSpPr>
            <p:cNvPr id="39" name="椭圆 38"/>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1"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2" name="椭圆 4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grpSp>
        <p:nvGrpSpPr>
          <p:cNvPr id="43" name="组合 42"/>
          <p:cNvGrpSpPr/>
          <p:nvPr/>
        </p:nvGrpSpPr>
        <p:grpSpPr>
          <a:xfrm>
            <a:off x="4372991" y="721039"/>
            <a:ext cx="292233" cy="292233"/>
            <a:chOff x="3059832" y="3339719"/>
            <a:chExt cx="3607562" cy="3607562"/>
          </a:xfrm>
          <a:solidFill>
            <a:schemeClr val="accent1">
              <a:lumMod val="75000"/>
            </a:schemeClr>
          </a:solidFill>
        </p:grpSpPr>
        <p:sp>
          <p:nvSpPr>
            <p:cNvPr id="44" name="椭圆 43"/>
            <p:cNvSpPr/>
            <p:nvPr/>
          </p:nvSpPr>
          <p:spPr>
            <a:xfrm>
              <a:off x="3059832" y="3339719"/>
              <a:ext cx="3607562" cy="360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3168200" y="3448087"/>
              <a:ext cx="3390828" cy="3390828"/>
              <a:chOff x="304800" y="673100"/>
              <a:chExt cx="4000500" cy="4000500"/>
            </a:xfrm>
            <a:grpFill/>
            <a:effectLst>
              <a:outerShdw blurRad="444500" dist="254000" dir="8100000" algn="tr" rotWithShape="0">
                <a:prstClr val="black">
                  <a:alpha val="50000"/>
                </a:prstClr>
              </a:outerShdw>
            </a:effectLst>
          </p:grpSpPr>
          <p:sp>
            <p:nvSpPr>
              <p:cNvPr id="46" name="同心圆 5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47" name="椭圆 4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2" name="矩形 1"/>
          <p:cNvSpPr/>
          <p:nvPr/>
        </p:nvSpPr>
        <p:spPr>
          <a:xfrm>
            <a:off x="0" y="2201658"/>
            <a:ext cx="12192000" cy="3014630"/>
          </a:xfrm>
          <a:prstGeom prst="rect">
            <a:avLst/>
          </a:prstGeom>
          <a:solidFill>
            <a:srgbClr val="3780D7"/>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9732709" y="1484573"/>
            <a:ext cx="616395" cy="616395"/>
            <a:chOff x="3059832" y="3339719"/>
            <a:chExt cx="3607562" cy="3607562"/>
          </a:xfrm>
        </p:grpSpPr>
        <p:sp>
          <p:nvSpPr>
            <p:cNvPr id="54" name="椭圆 53"/>
            <p:cNvSpPr/>
            <p:nvPr/>
          </p:nvSpPr>
          <p:spPr>
            <a:xfrm>
              <a:off x="3059832" y="3339719"/>
              <a:ext cx="3607562" cy="36075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5" name="组合 54"/>
            <p:cNvGrpSpPr/>
            <p:nvPr/>
          </p:nvGrpSpPr>
          <p:grpSpPr>
            <a:xfrm>
              <a:off x="3168200" y="3448087"/>
              <a:ext cx="3390828" cy="3390828"/>
              <a:chOff x="304800" y="673100"/>
              <a:chExt cx="4000500" cy="4000500"/>
            </a:xfrm>
            <a:effectLst>
              <a:outerShdw blurRad="444500" dist="254000" dir="8100000" algn="tr" rotWithShape="0">
                <a:prstClr val="black">
                  <a:alpha val="50000"/>
                </a:prstClr>
              </a:outerShdw>
            </a:effectLst>
          </p:grpSpPr>
          <p:sp>
            <p:nvSpPr>
              <p:cNvPr id="5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grpSp>
      </p:grpSp>
      <p:sp>
        <p:nvSpPr>
          <p:cNvPr id="3" name="矩形 2"/>
          <p:cNvSpPr/>
          <p:nvPr/>
        </p:nvSpPr>
        <p:spPr>
          <a:xfrm>
            <a:off x="0" y="2685860"/>
            <a:ext cx="12192000" cy="1568450"/>
          </a:xfrm>
          <a:prstGeom prst="rect">
            <a:avLst/>
          </a:prstGeom>
        </p:spPr>
        <p:txBody>
          <a:bodyPr wrap="square">
            <a:spAutoFit/>
          </a:bodyPr>
          <a:lstStyle/>
          <a:p>
            <a:pPr algn="ctr"/>
            <a:r>
              <a:rPr lang="zh-CN" altLang="en-US" sz="4800" dirty="0">
                <a:solidFill>
                  <a:schemeClr val="bg1"/>
                </a:solidFill>
                <a:latin typeface="+mj-ea"/>
                <a:ea typeface="+mj-ea"/>
                <a:cs typeface="+mj-ea"/>
                <a:sym typeface="+mn-ea"/>
              </a:rPr>
              <a:t>第二章 分子结构与性质</a:t>
            </a:r>
            <a:br>
              <a:rPr lang="en-US" altLang="zh-CN" sz="4800" dirty="0">
                <a:latin typeface="华文中宋" panose="02010600040101010101" pitchFamily="2" charset="-122"/>
                <a:ea typeface="华文中宋" panose="02010600040101010101" pitchFamily="2" charset="-122"/>
                <a:cs typeface="+mj-cs"/>
                <a:sym typeface="+mn-ea"/>
              </a:rPr>
            </a:br>
            <a:endParaRPr lang="zh-CN" altLang="en-US" sz="4800" kern="100">
              <a:solidFill>
                <a:schemeClr val="bg1"/>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3147060" y="3777615"/>
            <a:ext cx="5986780" cy="645160"/>
          </a:xfrm>
          <a:prstGeom prst="rect">
            <a:avLst/>
          </a:prstGeom>
          <a:effectLst/>
        </p:spPr>
        <p:txBody>
          <a:bodyPr wrap="square">
            <a:spAutoFit/>
          </a:bodyPr>
          <a:lstStyle/>
          <a:p>
            <a:r>
              <a:rPr lang="en-US" altLang="zh-CN" sz="3600" dirty="0">
                <a:solidFill>
                  <a:schemeClr val="bg1"/>
                </a:solidFill>
                <a:latin typeface="+mj-ea"/>
                <a:ea typeface="+mj-ea"/>
                <a:cs typeface="+mj-ea"/>
                <a:sym typeface="+mn-ea"/>
              </a:rPr>
              <a:t>    </a:t>
            </a:r>
            <a:r>
              <a:rPr lang="zh-CN" altLang="en-US" sz="3600" dirty="0">
                <a:solidFill>
                  <a:schemeClr val="bg1"/>
                </a:solidFill>
                <a:latin typeface="+mj-ea"/>
                <a:ea typeface="+mj-ea"/>
                <a:cs typeface="+mj-ea"/>
                <a:sym typeface="+mn-ea"/>
              </a:rPr>
              <a:t>第二节 分子</a:t>
            </a:r>
            <a:r>
              <a:rPr lang="zh-CN" altLang="en-US" sz="3600" dirty="0">
                <a:solidFill>
                  <a:schemeClr val="bg1"/>
                </a:solidFill>
                <a:latin typeface="+mj-ea"/>
                <a:ea typeface="+mj-ea"/>
                <a:cs typeface="+mj-ea"/>
                <a:sym typeface="+mn-ea"/>
              </a:rPr>
              <a:t>的空间结构</a:t>
            </a:r>
            <a:endParaRPr lang="zh-CN" altLang="en-US" sz="3600" dirty="0">
              <a:solidFill>
                <a:schemeClr val="bg1"/>
              </a:solidFill>
              <a:latin typeface="+mj-ea"/>
              <a:ea typeface="+mj-ea"/>
              <a:cs typeface="+mj-ea"/>
              <a:sym typeface="+mn-ea"/>
            </a:endParaRPr>
          </a:p>
        </p:txBody>
      </p:sp>
      <p:sp>
        <p:nvSpPr>
          <p:cNvPr id="7" name="矩形 6"/>
          <p:cNvSpPr/>
          <p:nvPr/>
        </p:nvSpPr>
        <p:spPr>
          <a:xfrm>
            <a:off x="0" y="0"/>
            <a:ext cx="12192000" cy="13111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80998" y="146276"/>
            <a:ext cx="1805497" cy="1833354"/>
            <a:chOff x="702328" y="1302545"/>
            <a:chExt cx="1805497" cy="1833354"/>
          </a:xfrm>
        </p:grpSpPr>
        <p:sp>
          <p:nvSpPr>
            <p:cNvPr id="87" name="椭圆 86"/>
            <p:cNvSpPr/>
            <p:nvPr/>
          </p:nvSpPr>
          <p:spPr>
            <a:xfrm>
              <a:off x="1702773" y="1302545"/>
              <a:ext cx="668877" cy="668877"/>
            </a:xfrm>
            <a:prstGeom prst="ellipse">
              <a:avLst/>
            </a:prstGeom>
            <a:gradFill flip="none" rotWithShape="1">
              <a:gsLst>
                <a:gs pos="0">
                  <a:schemeClr val="bg1"/>
                </a:gs>
                <a:gs pos="36000">
                  <a:schemeClr val="bg1"/>
                </a:gs>
                <a:gs pos="100000">
                  <a:srgbClr val="C7C7C7"/>
                </a:gs>
              </a:gsLst>
              <a:lin ang="13500000" scaled="1"/>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8" name="椭圆 87"/>
            <p:cNvSpPr/>
            <p:nvPr/>
          </p:nvSpPr>
          <p:spPr>
            <a:xfrm>
              <a:off x="1849319" y="2264885"/>
              <a:ext cx="658506" cy="65850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89" name="椭圆 88"/>
            <p:cNvSpPr/>
            <p:nvPr/>
          </p:nvSpPr>
          <p:spPr>
            <a:xfrm>
              <a:off x="857708" y="2337395"/>
              <a:ext cx="798504" cy="798504"/>
            </a:xfrm>
            <a:prstGeom prst="ellipse">
              <a:avLst/>
            </a:prstGeom>
            <a:gradFill flip="none" rotWithShape="1">
              <a:gsLst>
                <a:gs pos="0">
                  <a:schemeClr val="bg1"/>
                </a:gs>
                <a:gs pos="36000">
                  <a:schemeClr val="bg1"/>
                </a:gs>
                <a:gs pos="100000">
                  <a:srgbClr val="C7C7C7"/>
                </a:gs>
              </a:gsLst>
              <a:lin ang="13500000" scaled="1"/>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0" name="椭圆 89"/>
            <p:cNvSpPr/>
            <p:nvPr/>
          </p:nvSpPr>
          <p:spPr>
            <a:xfrm>
              <a:off x="702328" y="1359500"/>
              <a:ext cx="1482936" cy="1482936"/>
            </a:xfrm>
            <a:prstGeom prst="ellipse">
              <a:avLst/>
            </a:prstGeom>
            <a:gradFill flip="none" rotWithShape="1">
              <a:gsLst>
                <a:gs pos="0">
                  <a:schemeClr val="bg1"/>
                </a:gs>
                <a:gs pos="36000">
                  <a:schemeClr val="bg1"/>
                </a:gs>
                <a:gs pos="100000">
                  <a:srgbClr val="C7C7C7"/>
                </a:gs>
              </a:gsLst>
              <a:lin ang="13500000" scaled="1"/>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5029" y="4034233"/>
            <a:ext cx="2901523" cy="1861622"/>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7349" y="2863966"/>
            <a:ext cx="2901523" cy="24726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2733" y="509331"/>
            <a:ext cx="715648" cy="715648"/>
          </a:xfrm>
          <a:prstGeom prst="rect">
            <a:avLst/>
          </a:prstGeom>
        </p:spPr>
      </p:pic>
      <p:pic>
        <p:nvPicPr>
          <p:cNvPr id="6" name="图片 5"/>
          <p:cNvPicPr>
            <a:picLocks noChangeAspect="1"/>
          </p:cNvPicPr>
          <p:nvPr>
            <p:custDataLst>
              <p:tags r:id="rId4"/>
            </p:custDataLst>
          </p:nvPr>
        </p:nvPicPr>
        <p:blipFill>
          <a:blip r:embed="rId5"/>
          <a:srcRect l="-1483" t="494"/>
          <a:stretch>
            <a:fillRect/>
          </a:stretch>
        </p:blipFill>
        <p:spPr>
          <a:xfrm>
            <a:off x="534670" y="387350"/>
            <a:ext cx="1173480" cy="1150620"/>
          </a:xfrm>
          <a:prstGeom prst="ellipse">
            <a:avLst/>
          </a:prstGeom>
        </p:spPr>
      </p:pic>
      <p:sp>
        <p:nvSpPr>
          <p:cNvPr id="12" name="文本框 11"/>
          <p:cNvSpPr txBox="1"/>
          <p:nvPr/>
        </p:nvSpPr>
        <p:spPr>
          <a:xfrm>
            <a:off x="2282825" y="880745"/>
            <a:ext cx="7127240" cy="583565"/>
          </a:xfrm>
          <a:prstGeom prst="rect">
            <a:avLst/>
          </a:prstGeom>
          <a:noFill/>
        </p:spPr>
        <p:txBody>
          <a:bodyPr wrap="square" rtlCol="0">
            <a:spAutoFit/>
          </a:bodyPr>
          <a:lstStyle/>
          <a:p>
            <a:r>
              <a:rPr lang="zh-CN" altLang="en-US" sz="3200">
                <a:solidFill>
                  <a:srgbClr val="3780D7"/>
                </a:solidFill>
              </a:rPr>
              <a:t>人教版高中化学高二年级</a:t>
            </a:r>
            <a:r>
              <a:rPr lang="zh-CN" altLang="en-US" sz="3200">
                <a:solidFill>
                  <a:srgbClr val="3780D7"/>
                </a:solidFill>
              </a:rPr>
              <a:t>选择性必修</a:t>
            </a:r>
            <a:r>
              <a:rPr lang="zh-CN" altLang="en-US" sz="3200">
                <a:solidFill>
                  <a:srgbClr val="3780D7"/>
                </a:solidFill>
              </a:rPr>
              <a:t>二</a:t>
            </a:r>
            <a:endParaRPr lang="zh-CN" altLang="en-US" sz="3200">
              <a:solidFill>
                <a:srgbClr val="3780D7"/>
              </a:solidFill>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gtEl>
                                        <p:attrNameLst>
                                          <p:attrName>ppt_y</p:attrName>
                                        </p:attrNameLst>
                                      </p:cBhvr>
                                      <p:tavLst>
                                        <p:tav tm="0">
                                          <p:val>
                                            <p:strVal val="#ppt_y"/>
                                          </p:val>
                                        </p:tav>
                                        <p:tav tm="100000">
                                          <p:val>
                                            <p:strVal val="#ppt_y"/>
                                          </p:val>
                                        </p:tav>
                                      </p:tavLst>
                                    </p:anim>
                                    <p:anim calcmode="lin" valueType="num">
                                      <p:cBhvr>
                                        <p:cTn id="3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custDataLst>
              <p:tags r:id="rId1"/>
            </p:custDataLst>
          </p:nvPr>
        </p:nvSpPr>
        <p:spPr>
          <a:xfrm>
            <a:off x="8473440" y="3446780"/>
            <a:ext cx="2372995" cy="521970"/>
          </a:xfrm>
          <a:prstGeom prst="rect">
            <a:avLst/>
          </a:prstGeom>
        </p:spPr>
        <p:txBody>
          <a:bodyPr wrap="square">
            <a:spAutoFit/>
          </a:bodyPr>
          <a:lstStyle/>
          <a:p>
            <a:pPr eaLnBrk="0" hangingPunct="0"/>
            <a:r>
              <a:rPr lang="en-US" altLang="zh-CN" sz="2800" b="1" smtClean="0">
                <a:solidFill>
                  <a:srgbClr val="C00000"/>
                </a:solidFill>
                <a:latin typeface="Times New Roman" panose="02020603050405020304" pitchFamily="18" charset="0"/>
                <a:ea typeface="黑体" panose="02010609060101010101" pitchFamily="49" charset="-122"/>
              </a:rPr>
              <a:t>109˚28</a:t>
            </a:r>
            <a:r>
              <a:rPr lang="en-US" altLang="zh-CN" sz="2800" b="1">
                <a:solidFill>
                  <a:srgbClr val="C00000"/>
                </a:solidFill>
                <a:latin typeface="Times New Roman" panose="02020603050405020304" pitchFamily="18" charset="0"/>
                <a:ea typeface="黑体" panose="02010609060101010101" pitchFamily="49" charset="-122"/>
              </a:rPr>
              <a:t>´</a:t>
            </a:r>
            <a:endParaRPr lang="en-US" altLang="zh-CN" sz="2800" b="1">
              <a:solidFill>
                <a:srgbClr val="C00000"/>
              </a:solidFill>
              <a:latin typeface="Times New Roman" panose="02020603050405020304" pitchFamily="18" charset="0"/>
              <a:ea typeface="黑体" panose="02010609060101010101" pitchFamily="49" charset="-122"/>
            </a:endParaRPr>
          </a:p>
        </p:txBody>
      </p:sp>
      <p:sp>
        <p:nvSpPr>
          <p:cNvPr id="30" name="矩形 29"/>
          <p:cNvSpPr/>
          <p:nvPr>
            <p:custDataLst>
              <p:tags r:id="rId2"/>
            </p:custDataLst>
          </p:nvPr>
        </p:nvSpPr>
        <p:spPr>
          <a:xfrm>
            <a:off x="10043112" y="3968770"/>
            <a:ext cx="1612900" cy="521970"/>
          </a:xfrm>
          <a:prstGeom prst="rect">
            <a:avLst/>
          </a:prstGeom>
        </p:spPr>
        <p:txBody>
          <a:bodyPr wrap="none">
            <a:spAutoFit/>
          </a:bodyPr>
          <a:lstStyle/>
          <a:p>
            <a:pPr eaLnBrk="0" hangingPunct="0"/>
            <a:r>
              <a:rPr lang="zh-CN" altLang="en-US" sz="2800" b="1">
                <a:solidFill>
                  <a:srgbClr val="0070C0"/>
                </a:solidFill>
                <a:latin typeface="Times New Roman" panose="02020603050405020304" pitchFamily="18" charset="0"/>
                <a:ea typeface="黑体" panose="02010609060101010101" pitchFamily="49" charset="-122"/>
              </a:rPr>
              <a:t>正</a:t>
            </a:r>
            <a:r>
              <a:rPr lang="zh-CN" altLang="en-US" sz="2800" b="1" smtClean="0">
                <a:solidFill>
                  <a:srgbClr val="0070C0"/>
                </a:solidFill>
                <a:latin typeface="Times New Roman" panose="02020603050405020304" pitchFamily="18" charset="0"/>
                <a:ea typeface="黑体" panose="02010609060101010101" pitchFamily="49" charset="-122"/>
              </a:rPr>
              <a:t>四面体</a:t>
            </a:r>
            <a:endParaRPr lang="zh-CN" altLang="en-US" sz="2800" b="1" smtClean="0">
              <a:solidFill>
                <a:srgbClr val="0070C0"/>
              </a:solidFill>
              <a:latin typeface="Times New Roman" panose="02020603050405020304" pitchFamily="18" charset="0"/>
              <a:ea typeface="黑体" panose="02010609060101010101" pitchFamily="49" charset="-122"/>
            </a:endParaRPr>
          </a:p>
        </p:txBody>
      </p:sp>
      <p:sp>
        <p:nvSpPr>
          <p:cNvPr id="31" name="TextBox 30"/>
          <p:cNvSpPr txBox="1"/>
          <p:nvPr>
            <p:custDataLst>
              <p:tags r:id="rId3"/>
            </p:custDataLst>
          </p:nvPr>
        </p:nvSpPr>
        <p:spPr>
          <a:xfrm>
            <a:off x="976145" y="1067904"/>
            <a:ext cx="5519460" cy="584775"/>
          </a:xfrm>
          <a:prstGeom prst="rect">
            <a:avLst/>
          </a:prstGeom>
          <a:noFill/>
        </p:spPr>
        <p:txBody>
          <a:bodyPr wrap="none" rtlCol="0">
            <a:spAutoFit/>
          </a:bodyPr>
          <a:lstStyle/>
          <a:p>
            <a:r>
              <a:rPr lang="zh-CN" altLang="en-US" sz="3200" b="1">
                <a:solidFill>
                  <a:srgbClr val="006BBC"/>
                </a:solidFill>
                <a:latin typeface="Times New Roman" panose="02020603050405020304" pitchFamily="18" charset="0"/>
                <a:ea typeface="微软雅黑" panose="020B0503020204020204" charset="-122"/>
                <a:cs typeface="Times New Roman" panose="02020603050405020304" pitchFamily="18" charset="0"/>
              </a:rPr>
              <a:t>五</a:t>
            </a:r>
            <a:r>
              <a:rPr lang="zh-CN" altLang="en-US" sz="3200" b="1" smtClean="0">
                <a:solidFill>
                  <a:srgbClr val="006BBC"/>
                </a:solidFill>
                <a:latin typeface="Times New Roman" panose="02020603050405020304" pitchFamily="18" charset="0"/>
                <a:ea typeface="微软雅黑" panose="020B0503020204020204" charset="-122"/>
                <a:cs typeface="Times New Roman" panose="02020603050405020304" pitchFamily="18" charset="0"/>
              </a:rPr>
              <a:t>原子分子有哪些空间结构？</a:t>
            </a:r>
            <a:endParaRPr lang="zh-CN" altLang="en-US" sz="3200" b="1">
              <a:solidFill>
                <a:srgbClr val="006BBC"/>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32" name="Picture 7"/>
          <p:cNvPicPr>
            <a:picLocks noChangeAspect="1" noChangeArrowheads="1"/>
          </p:cNvPicPr>
          <p:nvPr>
            <p:custDataLst>
              <p:tags r:id="rId4"/>
            </p:custDataLst>
          </p:nvPr>
        </p:nvPicPr>
        <p:blipFill>
          <a:blip r:embed="rId5"/>
          <a:stretch>
            <a:fillRect/>
          </a:stretch>
        </p:blipFill>
        <p:spPr bwMode="auto">
          <a:xfrm>
            <a:off x="0" y="809477"/>
            <a:ext cx="953659" cy="1029157"/>
          </a:xfrm>
          <a:prstGeom prst="rect">
            <a:avLst/>
          </a:prstGeom>
          <a:noFill/>
          <a:ln w="9525">
            <a:noFill/>
            <a:miter lim="800000"/>
            <a:headEnd/>
            <a:tailEnd/>
          </a:ln>
        </p:spPr>
      </p:pic>
      <p:sp>
        <p:nvSpPr>
          <p:cNvPr id="33" name="文本框 12"/>
          <p:cNvSpPr txBox="1"/>
          <p:nvPr>
            <p:custDataLst>
              <p:tags r:id="rId6"/>
            </p:custDataLst>
          </p:nvPr>
        </p:nvSpPr>
        <p:spPr>
          <a:xfrm>
            <a:off x="733293" y="3789778"/>
            <a:ext cx="1215762" cy="583565"/>
          </a:xfrm>
          <a:prstGeom prst="rect">
            <a:avLst/>
          </a:prstGeom>
          <a:noFill/>
          <a:ln w="9525">
            <a:noFill/>
          </a:ln>
        </p:spPr>
        <p:txBody>
          <a:bodyPr wrap="square" anchor="t">
            <a:spAutoFit/>
          </a:bodyPr>
          <a:lstStyle/>
          <a:p>
            <a:pPr eaLnBrk="0" hangingPunct="0"/>
            <a:r>
              <a:rPr lang="zh-CN" altLang="en-US" sz="3200" b="1" smtClean="0">
                <a:solidFill>
                  <a:srgbClr val="000000"/>
                </a:solidFill>
                <a:latin typeface="Times New Roman" panose="02020603050405020304" pitchFamily="18" charset="0"/>
                <a:ea typeface="黑体" panose="02010609060101010101" pitchFamily="49" charset="-122"/>
              </a:rPr>
              <a:t> </a:t>
            </a:r>
            <a:r>
              <a:rPr lang="en-US" altLang="zh-CN" sz="3200" b="1" smtClean="0">
                <a:solidFill>
                  <a:srgbClr val="000000"/>
                </a:solidFill>
                <a:latin typeface="Times New Roman" panose="02020603050405020304" pitchFamily="18" charset="0"/>
                <a:ea typeface="黑体" panose="02010609060101010101" pitchFamily="49" charset="-122"/>
              </a:rPr>
              <a:t>CH</a:t>
            </a:r>
            <a:r>
              <a:rPr lang="en-US" altLang="zh-CN" sz="3200" b="1" baseline="-25000" smtClean="0">
                <a:solidFill>
                  <a:srgbClr val="000000"/>
                </a:solidFill>
                <a:latin typeface="Times New Roman" panose="02020603050405020304" pitchFamily="18" charset="0"/>
                <a:ea typeface="黑体" panose="02010609060101010101" pitchFamily="49" charset="-122"/>
              </a:rPr>
              <a:t>4</a:t>
            </a:r>
            <a:endParaRPr lang="zh-CN" altLang="en-US" sz="3200" b="1" baseline="-25000">
              <a:solidFill>
                <a:srgbClr val="000000"/>
              </a:solidFill>
              <a:latin typeface="Times New Roman" panose="02020603050405020304" pitchFamily="18" charset="0"/>
              <a:ea typeface="黑体" panose="02010609060101010101" pitchFamily="49" charset="-122"/>
            </a:endParaRPr>
          </a:p>
        </p:txBody>
      </p:sp>
      <p:grpSp>
        <p:nvGrpSpPr>
          <p:cNvPr id="34" name="组合 48"/>
          <p:cNvGrpSpPr/>
          <p:nvPr>
            <p:custDataLst>
              <p:tags r:id="rId7"/>
            </p:custDataLst>
          </p:nvPr>
        </p:nvGrpSpPr>
        <p:grpSpPr>
          <a:xfrm>
            <a:off x="2589036" y="2715137"/>
            <a:ext cx="2011362" cy="2662238"/>
            <a:chOff x="4748914" y="3762450"/>
            <a:chExt cx="2010594" cy="2663216"/>
          </a:xfrm>
        </p:grpSpPr>
        <p:cxnSp>
          <p:nvCxnSpPr>
            <p:cNvPr id="35" name="直接连接符 34"/>
            <p:cNvCxnSpPr>
              <a:stCxn id="41" idx="0"/>
              <a:endCxn id="43" idx="2"/>
            </p:cNvCxnSpPr>
            <p:nvPr>
              <p:custDataLst>
                <p:tags r:id="rId8"/>
              </p:custDataLst>
            </p:nvPr>
          </p:nvCxnSpPr>
          <p:spPr>
            <a:xfrm flipH="1" flipV="1">
              <a:off x="5682334" y="4347225"/>
              <a:ext cx="203497" cy="1493666"/>
            </a:xfrm>
            <a:prstGeom prst="line">
              <a:avLst/>
            </a:prstGeom>
            <a:ln w="28575">
              <a:solidFill>
                <a:srgbClr val="222268"/>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14"/>
            <p:cNvSpPr txBox="1"/>
            <p:nvPr>
              <p:custDataLst>
                <p:tags r:id="rId9"/>
              </p:custDataLst>
            </p:nvPr>
          </p:nvSpPr>
          <p:spPr>
            <a:xfrm>
              <a:off x="5495919" y="4770562"/>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rPr>
                <a:t>C</a:t>
              </a:r>
              <a:endParaRPr lang="zh-CN" altLang="en-US" sz="3200" baseline="-25000">
                <a:solidFill>
                  <a:srgbClr val="000000"/>
                </a:solidFill>
                <a:latin typeface="Times New Roman" panose="02020603050405020304" pitchFamily="18" charset="0"/>
                <a:ea typeface="黑体" panose="02010609060101010101" pitchFamily="49" charset="-122"/>
              </a:endParaRPr>
            </a:p>
          </p:txBody>
        </p:sp>
        <p:sp>
          <p:nvSpPr>
            <p:cNvPr id="37" name="文本框 15"/>
            <p:cNvSpPr txBox="1"/>
            <p:nvPr>
              <p:custDataLst>
                <p:tags r:id="rId10"/>
              </p:custDataLst>
            </p:nvPr>
          </p:nvSpPr>
          <p:spPr>
            <a:xfrm>
              <a:off x="4748914" y="5434882"/>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rPr>
                <a:t>H</a:t>
              </a:r>
              <a:endParaRPr lang="zh-CN" altLang="en-US" sz="3200" b="1" baseline="-25000">
                <a:solidFill>
                  <a:srgbClr val="000000"/>
                </a:solidFill>
                <a:latin typeface="Times New Roman" panose="02020603050405020304" pitchFamily="18" charset="0"/>
                <a:ea typeface="黑体" panose="02010609060101010101" pitchFamily="49" charset="-122"/>
              </a:endParaRPr>
            </a:p>
          </p:txBody>
        </p:sp>
        <p:sp>
          <p:nvSpPr>
            <p:cNvPr id="38" name="文本框 16"/>
            <p:cNvSpPr txBox="1"/>
            <p:nvPr>
              <p:custDataLst>
                <p:tags r:id="rId11"/>
              </p:custDataLst>
            </p:nvPr>
          </p:nvSpPr>
          <p:spPr>
            <a:xfrm>
              <a:off x="6242925" y="5434882"/>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rPr>
                <a:t>H</a:t>
              </a:r>
              <a:endParaRPr lang="zh-CN" altLang="en-US" sz="3200" b="1" baseline="-25000">
                <a:solidFill>
                  <a:srgbClr val="000000"/>
                </a:solidFill>
                <a:latin typeface="Times New Roman" panose="02020603050405020304" pitchFamily="18" charset="0"/>
                <a:ea typeface="黑体" panose="02010609060101010101" pitchFamily="49" charset="-122"/>
              </a:endParaRPr>
            </a:p>
          </p:txBody>
        </p:sp>
        <p:cxnSp>
          <p:nvCxnSpPr>
            <p:cNvPr id="39" name="直接连接符 38"/>
            <p:cNvCxnSpPr>
              <a:stCxn id="41" idx="0"/>
              <a:endCxn id="43" idx="2"/>
            </p:cNvCxnSpPr>
            <p:nvPr>
              <p:custDataLst>
                <p:tags r:id="rId12"/>
              </p:custDataLst>
            </p:nvPr>
          </p:nvCxnSpPr>
          <p:spPr>
            <a:xfrm>
              <a:off x="5929713" y="5199372"/>
              <a:ext cx="396000" cy="3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41" idx="0"/>
              <a:endCxn id="43" idx="2"/>
            </p:cNvCxnSpPr>
            <p:nvPr>
              <p:custDataLst>
                <p:tags r:id="rId13"/>
              </p:custDataLst>
            </p:nvPr>
          </p:nvCxnSpPr>
          <p:spPr>
            <a:xfrm flipV="1">
              <a:off x="5182708" y="5199372"/>
              <a:ext cx="396000" cy="3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19"/>
            <p:cNvSpPr txBox="1"/>
            <p:nvPr>
              <p:custDataLst>
                <p:tags r:id="rId14"/>
              </p:custDataLst>
            </p:nvPr>
          </p:nvSpPr>
          <p:spPr>
            <a:xfrm>
              <a:off x="5627539" y="5840891"/>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rPr>
                <a:t>H</a:t>
              </a:r>
              <a:endParaRPr lang="zh-CN" altLang="en-US" sz="3200" b="1" baseline="-25000">
                <a:solidFill>
                  <a:srgbClr val="000000"/>
                </a:solidFill>
                <a:latin typeface="Times New Roman" panose="02020603050405020304" pitchFamily="18" charset="0"/>
                <a:ea typeface="黑体" panose="02010609060101010101" pitchFamily="49" charset="-122"/>
              </a:endParaRPr>
            </a:p>
          </p:txBody>
        </p:sp>
        <p:cxnSp>
          <p:nvCxnSpPr>
            <p:cNvPr id="42" name="直接连接符 41"/>
            <p:cNvCxnSpPr>
              <a:stCxn id="36" idx="2"/>
              <a:endCxn id="41" idx="0"/>
            </p:cNvCxnSpPr>
            <p:nvPr>
              <p:custDataLst>
                <p:tags r:id="rId15"/>
              </p:custDataLst>
            </p:nvPr>
          </p:nvCxnSpPr>
          <p:spPr>
            <a:xfrm>
              <a:off x="5754211" y="5355337"/>
              <a:ext cx="131620" cy="4855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本框 21"/>
            <p:cNvSpPr txBox="1"/>
            <p:nvPr>
              <p:custDataLst>
                <p:tags r:id="rId16"/>
              </p:custDataLst>
            </p:nvPr>
          </p:nvSpPr>
          <p:spPr>
            <a:xfrm>
              <a:off x="5424042" y="3762450"/>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rPr>
                <a:t>H</a:t>
              </a:r>
              <a:endParaRPr lang="zh-CN" altLang="en-US" sz="3200" b="1" baseline="-25000">
                <a:solidFill>
                  <a:srgbClr val="000000"/>
                </a:solidFill>
                <a:latin typeface="Times New Roman" panose="02020603050405020304" pitchFamily="18" charset="0"/>
                <a:ea typeface="黑体" panose="02010609060101010101" pitchFamily="49" charset="-122"/>
              </a:endParaRPr>
            </a:p>
          </p:txBody>
        </p:sp>
        <p:cxnSp>
          <p:nvCxnSpPr>
            <p:cNvPr id="44" name="直接连接符 43"/>
            <p:cNvCxnSpPr>
              <a:stCxn id="36" idx="2"/>
              <a:endCxn id="43" idx="2"/>
            </p:cNvCxnSpPr>
            <p:nvPr>
              <p:custDataLst>
                <p:tags r:id="rId17"/>
              </p:custDataLst>
            </p:nvPr>
          </p:nvCxnSpPr>
          <p:spPr>
            <a:xfrm flipV="1">
              <a:off x="5682333" y="4347225"/>
              <a:ext cx="1" cy="5555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43" idx="2"/>
              <a:endCxn id="43" idx="2"/>
            </p:cNvCxnSpPr>
            <p:nvPr>
              <p:custDataLst>
                <p:tags r:id="rId18"/>
              </p:custDataLst>
            </p:nvPr>
          </p:nvCxnSpPr>
          <p:spPr>
            <a:xfrm flipH="1">
              <a:off x="5182708" y="4347225"/>
              <a:ext cx="499626" cy="1141741"/>
            </a:xfrm>
            <a:prstGeom prst="line">
              <a:avLst/>
            </a:prstGeom>
            <a:ln w="28575">
              <a:solidFill>
                <a:srgbClr val="222268"/>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3" idx="2"/>
              <a:endCxn id="43" idx="2"/>
            </p:cNvCxnSpPr>
            <p:nvPr>
              <p:custDataLst>
                <p:tags r:id="rId19"/>
              </p:custDataLst>
            </p:nvPr>
          </p:nvCxnSpPr>
          <p:spPr>
            <a:xfrm>
              <a:off x="5682334" y="4347225"/>
              <a:ext cx="654271" cy="1191443"/>
            </a:xfrm>
            <a:prstGeom prst="line">
              <a:avLst/>
            </a:prstGeom>
            <a:ln w="28575">
              <a:solidFill>
                <a:srgbClr val="222268"/>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41" idx="0"/>
              <a:endCxn id="43" idx="2"/>
            </p:cNvCxnSpPr>
            <p:nvPr>
              <p:custDataLst>
                <p:tags r:id="rId20"/>
              </p:custDataLst>
            </p:nvPr>
          </p:nvCxnSpPr>
          <p:spPr>
            <a:xfrm flipH="1" flipV="1">
              <a:off x="5199688" y="5523372"/>
              <a:ext cx="686143" cy="317519"/>
            </a:xfrm>
            <a:prstGeom prst="line">
              <a:avLst/>
            </a:prstGeom>
            <a:ln w="28575">
              <a:solidFill>
                <a:srgbClr val="222268"/>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1" idx="0"/>
              <a:endCxn id="43" idx="2"/>
            </p:cNvCxnSpPr>
            <p:nvPr>
              <p:custDataLst>
                <p:tags r:id="rId21"/>
              </p:custDataLst>
            </p:nvPr>
          </p:nvCxnSpPr>
          <p:spPr>
            <a:xfrm flipV="1">
              <a:off x="5885831" y="5557710"/>
              <a:ext cx="450774" cy="283181"/>
            </a:xfrm>
            <a:prstGeom prst="line">
              <a:avLst/>
            </a:prstGeom>
            <a:ln w="28575">
              <a:solidFill>
                <a:srgbClr val="222268"/>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0"/>
              <a:endCxn id="43" idx="2"/>
            </p:cNvCxnSpPr>
            <p:nvPr>
              <p:custDataLst>
                <p:tags r:id="rId22"/>
              </p:custDataLst>
            </p:nvPr>
          </p:nvCxnSpPr>
          <p:spPr>
            <a:xfrm flipH="1" flipV="1">
              <a:off x="5182708" y="5523372"/>
              <a:ext cx="1143005" cy="30593"/>
            </a:xfrm>
            <a:prstGeom prst="line">
              <a:avLst/>
            </a:prstGeom>
            <a:ln w="28575">
              <a:solidFill>
                <a:srgbClr val="222268"/>
              </a:solidFill>
              <a:prstDash val="sysDot"/>
            </a:ln>
          </p:spPr>
          <p:style>
            <a:lnRef idx="1">
              <a:schemeClr val="accent1"/>
            </a:lnRef>
            <a:fillRef idx="0">
              <a:schemeClr val="accent1"/>
            </a:fillRef>
            <a:effectRef idx="0">
              <a:schemeClr val="accent1"/>
            </a:effectRef>
            <a:fontRef idx="minor">
              <a:schemeClr val="tx1"/>
            </a:fontRef>
          </p:style>
        </p:cxnSp>
      </p:grpSp>
      <p:pic>
        <p:nvPicPr>
          <p:cNvPr id="50" name="图片 49"/>
          <p:cNvPicPr>
            <a:picLocks noChangeAspect="1"/>
          </p:cNvPicPr>
          <p:nvPr>
            <p:custDataLst>
              <p:tags r:id="rId23"/>
            </p:custDataLst>
          </p:nvPr>
        </p:nvPicPr>
        <p:blipFill>
          <a:blip r:embed="rId24"/>
          <a:stretch>
            <a:fillRect/>
          </a:stretch>
        </p:blipFill>
        <p:spPr>
          <a:xfrm>
            <a:off x="5310695" y="2919241"/>
            <a:ext cx="3745902" cy="2173235"/>
          </a:xfrm>
          <a:prstGeom prst="rect">
            <a:avLst/>
          </a:prstGeom>
          <a:noFill/>
          <a:ln w="9525">
            <a:noFill/>
          </a:ln>
        </p:spPr>
      </p:pic>
      <p:sp>
        <p:nvSpPr>
          <p:cNvPr id="51" name="文本框 1"/>
          <p:cNvSpPr txBox="1"/>
          <p:nvPr>
            <p:custDataLst>
              <p:tags r:id="rId25"/>
            </p:custDataLst>
          </p:nvPr>
        </p:nvSpPr>
        <p:spPr>
          <a:xfrm>
            <a:off x="1505004" y="86587"/>
            <a:ext cx="3877985" cy="584775"/>
          </a:xfrm>
          <a:prstGeom prst="rect">
            <a:avLst/>
          </a:prstGeom>
          <a:noFill/>
        </p:spPr>
        <p:txBody>
          <a:bodyPr wrap="none" rtlCol="0">
            <a:spAutoFit/>
          </a:bodyPr>
          <a:lstStyle/>
          <a:p>
            <a:pPr algn="l">
              <a:buClrTx/>
              <a:buSzTx/>
              <a:buFontTx/>
            </a:pPr>
            <a:r>
              <a:rPr lang="zh-CN" altLang="en-US" sz="3200" b="1">
                <a:solidFill>
                  <a:srgbClr val="C00000"/>
                </a:solidFill>
                <a:latin typeface="黑体" panose="02010609060101010101" pitchFamily="49" charset="-122"/>
                <a:ea typeface="黑体" panose="02010609060101010101" pitchFamily="49" charset="-122"/>
              </a:rPr>
              <a:t>多样</a:t>
            </a:r>
            <a:r>
              <a:rPr lang="zh-CN" altLang="en-US" sz="3200" b="1" smtClean="0">
                <a:solidFill>
                  <a:srgbClr val="C00000"/>
                </a:solidFill>
                <a:latin typeface="黑体" panose="02010609060101010101" pitchFamily="49" charset="-122"/>
                <a:ea typeface="黑体" panose="02010609060101010101" pitchFamily="49" charset="-122"/>
              </a:rPr>
              <a:t>的分子空间结构</a:t>
            </a:r>
            <a:endParaRPr lang="zh-CN" altLang="en-US" sz="3200" b="1">
              <a:solidFill>
                <a:srgbClr val="C00000"/>
              </a:solidFill>
              <a:latin typeface="黑体" panose="02010609060101010101" pitchFamily="49" charset="-122"/>
              <a:ea typeface="黑体" panose="02010609060101010101" pitchFamily="49" charset="-122"/>
            </a:endParaRPr>
          </a:p>
        </p:txBody>
      </p:sp>
      <p:sp>
        <p:nvSpPr>
          <p:cNvPr id="15" name="文本框 1"/>
          <p:cNvSpPr txBox="1"/>
          <p:nvPr>
            <p:custDataLst>
              <p:tags r:id="rId26"/>
            </p:custDataLst>
          </p:nvPr>
        </p:nvSpPr>
        <p:spPr>
          <a:xfrm>
            <a:off x="5781094" y="1969997"/>
            <a:ext cx="2621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分子空间结构模型</a:t>
            </a:r>
            <a:endParaRPr lang="zh-CN" altLang="en-US" sz="2400" b="1">
              <a:solidFill>
                <a:srgbClr val="FF0000"/>
              </a:solidFill>
              <a:latin typeface="微软雅黑" panose="020B0503020204020204" charset="-122"/>
              <a:ea typeface="微软雅黑" panose="020B0503020204020204" charset="-122"/>
            </a:endParaRPr>
          </a:p>
        </p:txBody>
      </p:sp>
      <p:sp>
        <p:nvSpPr>
          <p:cNvPr id="4" name="文本框 1"/>
          <p:cNvSpPr txBox="1"/>
          <p:nvPr>
            <p:custDataLst>
              <p:tags r:id="rId27"/>
            </p:custDataLst>
          </p:nvPr>
        </p:nvSpPr>
        <p:spPr>
          <a:xfrm>
            <a:off x="763324" y="2008097"/>
            <a:ext cx="1097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化学式</a:t>
            </a:r>
            <a:endParaRPr lang="zh-CN" altLang="en-US" sz="2400" b="1">
              <a:solidFill>
                <a:srgbClr val="FF0000"/>
              </a:solidFill>
              <a:latin typeface="微软雅黑" panose="020B0503020204020204" charset="-122"/>
              <a:ea typeface="微软雅黑" panose="020B0503020204020204" charset="-122"/>
            </a:endParaRPr>
          </a:p>
        </p:txBody>
      </p:sp>
      <p:sp>
        <p:nvSpPr>
          <p:cNvPr id="11" name="文本框 1"/>
          <p:cNvSpPr txBox="1"/>
          <p:nvPr>
            <p:custDataLst>
              <p:tags r:id="rId28"/>
            </p:custDataLst>
          </p:nvPr>
        </p:nvSpPr>
        <p:spPr>
          <a:xfrm>
            <a:off x="2867079" y="1990952"/>
            <a:ext cx="1097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结构式</a:t>
            </a:r>
            <a:endParaRPr lang="zh-CN" altLang="en-US" sz="2400" b="1">
              <a:solidFill>
                <a:srgbClr val="FF0000"/>
              </a:solidFill>
              <a:latin typeface="微软雅黑" panose="020B0503020204020204" charset="-122"/>
              <a:ea typeface="微软雅黑" panose="020B0503020204020204" charset="-122"/>
            </a:endParaRPr>
          </a:p>
        </p:txBody>
      </p:sp>
      <p:sp>
        <p:nvSpPr>
          <p:cNvPr id="7" name="文本框 1"/>
          <p:cNvSpPr txBox="1"/>
          <p:nvPr>
            <p:custDataLst>
              <p:tags r:id="rId29"/>
            </p:custDataLst>
          </p:nvPr>
        </p:nvSpPr>
        <p:spPr>
          <a:xfrm>
            <a:off x="9552359" y="1969997"/>
            <a:ext cx="23164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分子的空间结构</a:t>
            </a:r>
            <a:endParaRPr lang="zh-CN" altLang="en-US" sz="2400" b="1">
              <a:solidFill>
                <a:srgbClr val="FF0000"/>
              </a:solidFill>
              <a:latin typeface="微软雅黑" panose="020B0503020204020204" charset="-122"/>
              <a:ea typeface="微软雅黑" panose="020B0503020204020204" charset="-122"/>
            </a:endParaRPr>
          </a:p>
        </p:txBody>
      </p:sp>
      <p:sp>
        <p:nvSpPr>
          <p:cNvPr id="6" name="弧形 5"/>
          <p:cNvSpPr/>
          <p:nvPr>
            <p:custDataLst>
              <p:tags r:id="rId30"/>
            </p:custDataLst>
          </p:nvPr>
        </p:nvSpPr>
        <p:spPr>
          <a:xfrm>
            <a:off x="8070850" y="3624580"/>
            <a:ext cx="403225" cy="749300"/>
          </a:xfrm>
          <a:prstGeom prst="arc">
            <a:avLst>
              <a:gd name="adj1" fmla="val 15774576"/>
              <a:gd name="adj2" fmla="val 0"/>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48"/>
          <p:cNvSpPr txBox="1"/>
          <p:nvPr>
            <p:custDataLst>
              <p:tags r:id="rId1"/>
            </p:custDataLst>
          </p:nvPr>
        </p:nvSpPr>
        <p:spPr>
          <a:xfrm>
            <a:off x="555625" y="697230"/>
            <a:ext cx="11102340" cy="629920"/>
          </a:xfrm>
          <a:prstGeom prst="rect">
            <a:avLst/>
          </a:prstGeom>
          <a:noFill/>
          <a:extLst>
            <a:ext uri="{909E8E84-426E-40DD-AFC4-6F175D3DCCD1}">
              <a14:hiddenFill xmlns:a14="http://schemas.microsoft.com/office/drawing/2010/main">
                <a:solidFill>
                  <a:srgbClr val="F7F896"/>
                </a:solidFill>
              </a14:hiddenFill>
            </a:ext>
          </a:extLst>
        </p:spPr>
        <p:txBody>
          <a:bodyPr wrap="square" rtlCol="0">
            <a:spAutoFit/>
          </a:bodyPr>
          <a:lstStyle/>
          <a:p>
            <a:pPr eaLnBrk="1" latinLnBrk="0" hangingPunct="1">
              <a:lnSpc>
                <a:spcPct val="125000"/>
              </a:lnSpc>
            </a:pPr>
            <a:r>
              <a:rPr lang="zh-CN" altLang="en-US" sz="2800" b="1">
                <a:solidFill>
                  <a:prstClr val="black"/>
                </a:solidFill>
                <a:latin typeface="Times New Roman" panose="02020603050405020304" pitchFamily="18" charset="0"/>
                <a:ea typeface="微软雅黑" panose="020B0503020204020204" charset="-122"/>
                <a:cs typeface="微软雅黑" panose="020B0503020204020204" charset="-122"/>
              </a:rPr>
              <a:t>写出下列分子的</a:t>
            </a:r>
            <a:r>
              <a:rPr lang="zh-CN" altLang="en-US" sz="2800" b="1">
                <a:solidFill>
                  <a:srgbClr val="FF0000"/>
                </a:solidFill>
                <a:latin typeface="Times New Roman" panose="02020603050405020304" pitchFamily="18" charset="0"/>
                <a:ea typeface="微软雅黑" panose="020B0503020204020204" charset="-122"/>
                <a:cs typeface="微软雅黑" panose="020B0503020204020204" charset="-122"/>
              </a:rPr>
              <a:t>电子式</a:t>
            </a:r>
            <a:r>
              <a:rPr lang="zh-CN" altLang="en-US" sz="2800" b="1">
                <a:solidFill>
                  <a:srgbClr val="C00000"/>
                </a:solidFill>
                <a:latin typeface="Times New Roman" panose="02020603050405020304" pitchFamily="18" charset="0"/>
                <a:ea typeface="微软雅黑" panose="020B0503020204020204" charset="-122"/>
                <a:cs typeface="微软雅黑" panose="020B0503020204020204" charset="-122"/>
              </a:rPr>
              <a:t>，</a:t>
            </a:r>
            <a:r>
              <a:rPr lang="zh-CN" altLang="en-US" sz="2800" b="1">
                <a:latin typeface="Times New Roman" panose="02020603050405020304" pitchFamily="18" charset="0"/>
                <a:ea typeface="微软雅黑" panose="020B0503020204020204" charset="-122"/>
                <a:cs typeface="微软雅黑" panose="020B0503020204020204" charset="-122"/>
              </a:rPr>
              <a:t>再对照其</a:t>
            </a:r>
            <a:r>
              <a:rPr lang="zh-CN" altLang="en-US" sz="2800" b="1">
                <a:solidFill>
                  <a:prstClr val="black"/>
                </a:solidFill>
                <a:latin typeface="Times New Roman" panose="02020603050405020304" pitchFamily="18" charset="0"/>
                <a:ea typeface="微软雅黑" panose="020B0503020204020204" charset="-122"/>
                <a:cs typeface="微软雅黑" panose="020B0503020204020204" charset="-122"/>
              </a:rPr>
              <a:t>球棍模型，分析其结构不同的原因。</a:t>
            </a:r>
            <a:endParaRPr lang="zh-CN" altLang="en-US" sz="2800" b="1">
              <a:solidFill>
                <a:prstClr val="black"/>
              </a:solidFill>
              <a:latin typeface="Times New Roman" panose="02020603050405020304" pitchFamily="18" charset="0"/>
              <a:ea typeface="微软雅黑" panose="020B0503020204020204" charset="-122"/>
              <a:cs typeface="微软雅黑" panose="020B0503020204020204" charset="-122"/>
            </a:endParaRPr>
          </a:p>
        </p:txBody>
      </p:sp>
      <p:sp>
        <p:nvSpPr>
          <p:cNvPr id="3" name="矩形 2"/>
          <p:cNvSpPr/>
          <p:nvPr>
            <p:custDataLst>
              <p:tags r:id="rId2"/>
            </p:custDataLst>
          </p:nvPr>
        </p:nvSpPr>
        <p:spPr>
          <a:xfrm>
            <a:off x="1418909" y="2925701"/>
            <a:ext cx="4689401" cy="3416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b="1">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3"/>
            </p:custDataLst>
          </p:nvPr>
        </p:nvSpPr>
        <p:spPr>
          <a:xfrm>
            <a:off x="633095" y="2012315"/>
            <a:ext cx="1214120" cy="4959985"/>
          </a:xfrm>
          <a:prstGeom prst="rect">
            <a:avLst/>
          </a:prstGeom>
          <a:noFill/>
          <a:ln>
            <a:noFill/>
          </a:ln>
        </p:spPr>
        <p:txBody>
          <a:bodyPr wrap="square" rtlCol="0">
            <a:spAutoFit/>
          </a:bodyPr>
          <a:lstStyle/>
          <a:p>
            <a:pPr eaLnBrk="1" latinLnBrk="0" hangingPunct="1">
              <a:lnSpc>
                <a:spcPct val="200000"/>
              </a:lnSpc>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1" latinLnBrk="0" hangingPunct="1">
              <a:lnSpc>
                <a:spcPct val="200000"/>
              </a:lnSpc>
            </a:pP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1" latinLnBrk="0" hangingPunct="1">
              <a:lnSpc>
                <a:spcPct val="200000"/>
              </a:lnSpc>
            </a:pP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1" latinLnBrk="0" hangingPunct="1">
              <a:lnSpc>
                <a:spcPct val="200000"/>
              </a:lnSpc>
            </a:pP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1" latinLnBrk="0" hangingPunct="1">
              <a:lnSpc>
                <a:spcPct val="200000"/>
              </a:lnSpc>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O</a:t>
            </a: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eaLnBrk="1" latinLnBrk="0" hangingPunct="1">
              <a:lnSpc>
                <a:spcPct val="200000"/>
              </a:lnSpc>
            </a:pPr>
            <a:endPar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65" name="图片 64"/>
          <p:cNvPicPr>
            <a:picLocks noChangeAspect="1"/>
          </p:cNvPicPr>
          <p:nvPr>
            <p:custDataLst>
              <p:tags r:id="rId4"/>
            </p:custDataLst>
          </p:nvPr>
        </p:nvPicPr>
        <p:blipFill>
          <a:blip r:embed="rId5"/>
          <a:srcRect l="78232" t="21036" b="61353"/>
          <a:stretch>
            <a:fillRect/>
          </a:stretch>
        </p:blipFill>
        <p:spPr>
          <a:xfrm>
            <a:off x="4806950" y="2353310"/>
            <a:ext cx="1369060" cy="450850"/>
          </a:xfrm>
          <a:prstGeom prst="rect">
            <a:avLst/>
          </a:prstGeom>
          <a:ln>
            <a:noFill/>
          </a:ln>
        </p:spPr>
      </p:pic>
      <p:pic>
        <p:nvPicPr>
          <p:cNvPr id="71" name="图片 70"/>
          <p:cNvPicPr>
            <a:picLocks noChangeAspect="1"/>
          </p:cNvPicPr>
          <p:nvPr>
            <p:custDataLst>
              <p:tags r:id="rId6"/>
            </p:custDataLst>
          </p:nvPr>
        </p:nvPicPr>
        <p:blipFill>
          <a:blip r:embed="rId7"/>
          <a:srcRect l="82790" t="74311" r="-308" b="4115"/>
          <a:stretch>
            <a:fillRect/>
          </a:stretch>
        </p:blipFill>
        <p:spPr>
          <a:xfrm>
            <a:off x="4893945" y="4906010"/>
            <a:ext cx="1259840" cy="695325"/>
          </a:xfrm>
          <a:prstGeom prst="rect">
            <a:avLst/>
          </a:prstGeom>
          <a:ln>
            <a:noFill/>
          </a:ln>
        </p:spPr>
      </p:pic>
      <p:pic>
        <p:nvPicPr>
          <p:cNvPr id="73" name="图片 72"/>
          <p:cNvPicPr>
            <a:picLocks noChangeAspect="1"/>
          </p:cNvPicPr>
          <p:nvPr>
            <p:custDataLst>
              <p:tags r:id="rId8"/>
            </p:custDataLst>
          </p:nvPr>
        </p:nvPicPr>
        <p:blipFill>
          <a:blip r:embed="rId9"/>
          <a:srcRect l="84118" t="36313" r="670" b="8650"/>
          <a:stretch>
            <a:fillRect/>
          </a:stretch>
        </p:blipFill>
        <p:spPr>
          <a:xfrm>
            <a:off x="4877435" y="3807460"/>
            <a:ext cx="1221105" cy="845820"/>
          </a:xfrm>
          <a:prstGeom prst="rect">
            <a:avLst/>
          </a:prstGeom>
          <a:ln>
            <a:noFill/>
          </a:ln>
        </p:spPr>
      </p:pic>
      <p:sp>
        <p:nvSpPr>
          <p:cNvPr id="75" name="文本框 74"/>
          <p:cNvSpPr txBox="1"/>
          <p:nvPr>
            <p:custDataLst>
              <p:tags r:id="rId10"/>
            </p:custDataLst>
          </p:nvPr>
        </p:nvSpPr>
        <p:spPr>
          <a:xfrm>
            <a:off x="555625" y="1579245"/>
            <a:ext cx="6942455" cy="460375"/>
          </a:xfrm>
          <a:prstGeom prst="rect">
            <a:avLst/>
          </a:prstGeom>
          <a:noFill/>
          <a:ln>
            <a:noFill/>
          </a:ln>
        </p:spPr>
        <p:txBody>
          <a:bodyPr wrap="square" rtlCol="0">
            <a:spAutoFit/>
          </a:bodyPr>
          <a:lstStyle/>
          <a:p>
            <a:r>
              <a:rPr lang="zh-CN" altLang="en-US" sz="2400" b="1">
                <a:latin typeface="黑体" panose="02010609060101010101" pitchFamily="49" charset="-122"/>
                <a:ea typeface="黑体" panose="02010609060101010101" pitchFamily="49" charset="-122"/>
                <a:cs typeface="黑体" panose="02010609060101010101" pitchFamily="49" charset="-122"/>
              </a:rPr>
              <a:t>化学式     </a:t>
            </a:r>
            <a:r>
              <a:rPr lang="en-US" altLang="zh-CN" sz="2400" b="1">
                <a:latin typeface="黑体" panose="02010609060101010101" pitchFamily="49" charset="-122"/>
                <a:ea typeface="黑体" panose="02010609060101010101" pitchFamily="49" charset="-122"/>
                <a:cs typeface="黑体" panose="02010609060101010101" pitchFamily="49" charset="-122"/>
              </a:rPr>
              <a:t> </a:t>
            </a:r>
            <a:r>
              <a:rPr lang="zh-CN" altLang="en-US" sz="2400" b="1">
                <a:latin typeface="黑体" panose="02010609060101010101" pitchFamily="49" charset="-122"/>
                <a:ea typeface="黑体" panose="02010609060101010101" pitchFamily="49" charset="-122"/>
                <a:cs typeface="黑体" panose="02010609060101010101" pitchFamily="49" charset="-122"/>
              </a:rPr>
              <a:t>电子式    </a:t>
            </a:r>
            <a:r>
              <a:rPr lang="en-US" altLang="zh-CN" sz="2400" b="1">
                <a:latin typeface="黑体" panose="02010609060101010101" pitchFamily="49" charset="-122"/>
                <a:ea typeface="黑体" panose="02010609060101010101" pitchFamily="49" charset="-122"/>
                <a:cs typeface="黑体" panose="02010609060101010101" pitchFamily="49" charset="-122"/>
              </a:rPr>
              <a:t>  </a:t>
            </a:r>
            <a:r>
              <a:rPr lang="zh-CN" altLang="en-US" sz="2400" b="1">
                <a:latin typeface="黑体" panose="02010609060101010101" pitchFamily="49" charset="-122"/>
                <a:ea typeface="黑体" panose="02010609060101010101" pitchFamily="49" charset="-122"/>
                <a:cs typeface="黑体" panose="02010609060101010101" pitchFamily="49" charset="-122"/>
              </a:rPr>
              <a:t>分子的空间结构模型</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custDataLst>
              <p:tags r:id="rId11"/>
            </p:custDataLst>
          </p:nvPr>
        </p:nvSpPr>
        <p:spPr>
          <a:xfrm>
            <a:off x="6993255" y="2842260"/>
            <a:ext cx="4758055" cy="2677160"/>
          </a:xfrm>
          <a:prstGeom prst="rect">
            <a:avLst/>
          </a:prstGeom>
          <a:noFill/>
        </p:spPr>
        <p:txBody>
          <a:bodyPr wrap="square" lIns="0" tIns="0" rIns="0" bIns="0" rtlCol="0" anchor="t">
            <a:spAutoFit/>
          </a:bodyPr>
          <a:lstStyle/>
          <a:p>
            <a:pPr indent="0" algn="just" fontAlgn="auto">
              <a:lnSpc>
                <a:spcPct val="150000"/>
              </a:lnSpc>
            </a:pPr>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结论：</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由于中心原子的</a:t>
            </a:r>
            <a:r>
              <a:rPr lang="zh-CN" altLang="en-US" sz="2800" b="1">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rPr>
              <a:t>孤电子对</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占有一定空间，对其他</a:t>
            </a:r>
            <a:r>
              <a:rPr lang="zh-CN" altLang="en-US" sz="2800" b="1">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rPr>
              <a:t>成键电子</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对存在</a:t>
            </a:r>
            <a:r>
              <a:rPr lang="zh-CN" altLang="en-US" sz="2800" b="1">
                <a:solidFill>
                  <a:srgbClr val="0070C0"/>
                </a:solidFill>
                <a:latin typeface="Times New Roman" panose="02020603050405020304" pitchFamily="18" charset="0"/>
                <a:ea typeface="微软雅黑" panose="020B0503020204020204" charset="-122"/>
                <a:cs typeface="Times New Roman" panose="02020603050405020304" pitchFamily="18" charset="0"/>
                <a:sym typeface="+mn-ea"/>
              </a:rPr>
              <a:t>排斥力</a:t>
            </a:r>
            <a:r>
              <a:rPr lang="zh-CN" altLang="en-US" sz="2800" b="1">
                <a:solidFill>
                  <a:prstClr val="black"/>
                </a:solidFill>
                <a:latin typeface="Times New Roman" panose="02020603050405020304" pitchFamily="18" charset="0"/>
                <a:ea typeface="微软雅黑" panose="020B0503020204020204" charset="-122"/>
                <a:cs typeface="Times New Roman" panose="02020603050405020304" pitchFamily="18" charset="0"/>
                <a:sym typeface="+mn-ea"/>
              </a:rPr>
              <a:t>，影响其分子的空间结构。</a:t>
            </a:r>
            <a:endParaRPr lang="zh-CN" altLang="en-US" sz="2800" b="1" smtClean="0">
              <a:solidFill>
                <a:schemeClr val="accent6"/>
              </a:solidFill>
              <a:latin typeface="Times New Roman" panose="02020603050405020304" pitchFamily="18" charset="0"/>
              <a:ea typeface="微软雅黑" panose="020B0503020204020204" charset="-122"/>
            </a:endParaRPr>
          </a:p>
        </p:txBody>
      </p:sp>
      <p:sp>
        <p:nvSpPr>
          <p:cNvPr id="10" name="文本框 9"/>
          <p:cNvSpPr txBox="1"/>
          <p:nvPr>
            <p:custDataLst>
              <p:tags r:id="rId12"/>
            </p:custDataLst>
          </p:nvPr>
        </p:nvSpPr>
        <p:spPr>
          <a:xfrm>
            <a:off x="1492250" y="114300"/>
            <a:ext cx="1017905" cy="521970"/>
          </a:xfrm>
          <a:prstGeom prst="rect">
            <a:avLst/>
          </a:prstGeom>
          <a:noFill/>
        </p:spPr>
        <p:txBody>
          <a:bodyPr wrap="square" rtlCol="0">
            <a:spAutoFit/>
          </a:bodyPr>
          <a:lstStyle/>
          <a:p>
            <a:r>
              <a:rPr lang="zh-CN" altLang="en-US" sz="2800" b="1">
                <a:solidFill>
                  <a:srgbClr val="FF0000"/>
                </a:solidFill>
                <a:latin typeface="Times New Roman" panose="02020603050405020304" pitchFamily="18" charset="0"/>
                <a:ea typeface="微软雅黑" panose="020B0503020204020204" charset="-122"/>
              </a:rPr>
              <a:t>思考</a:t>
            </a:r>
            <a:endParaRPr lang="zh-CN" altLang="en-US" sz="2800" b="1">
              <a:solidFill>
                <a:srgbClr val="FF0000"/>
              </a:solidFill>
              <a:latin typeface="Times New Roman" panose="02020603050405020304" pitchFamily="18" charset="0"/>
              <a:ea typeface="微软雅黑" panose="020B0503020204020204" charset="-122"/>
            </a:endParaRPr>
          </a:p>
        </p:txBody>
      </p:sp>
      <p:sp>
        <p:nvSpPr>
          <p:cNvPr id="2" name="文本框 1"/>
          <p:cNvSpPr txBox="1"/>
          <p:nvPr>
            <p:custDataLst>
              <p:tags r:id="rId13"/>
            </p:custDataLst>
          </p:nvPr>
        </p:nvSpPr>
        <p:spPr>
          <a:xfrm>
            <a:off x="582295" y="2847340"/>
            <a:ext cx="3376295" cy="953135"/>
          </a:xfrm>
          <a:prstGeom prst="rect">
            <a:avLst/>
          </a:prstGeom>
          <a:noFill/>
        </p:spPr>
        <p:txBody>
          <a:bodyPr wrap="square" rtlCol="0" anchor="t">
            <a:spAutoFit/>
          </a:bodyPr>
          <a:lstStyle/>
          <a:p>
            <a:pPr eaLnBrk="1" latinLnBrk="0" hangingPunct="1">
              <a:lnSpc>
                <a:spcPct val="200000"/>
              </a:lnSpc>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O</a:t>
            </a:r>
            <a:endPar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4" name="图片 3"/>
          <p:cNvPicPr>
            <a:picLocks noChangeAspect="1"/>
          </p:cNvPicPr>
          <p:nvPr>
            <p:custDataLst>
              <p:tags r:id="rId14"/>
            </p:custDataLst>
          </p:nvPr>
        </p:nvPicPr>
        <p:blipFill>
          <a:blip r:embed="rId7"/>
          <a:srcRect l="77377" t="19877" r="2775" b="45570"/>
          <a:stretch>
            <a:fillRect/>
          </a:stretch>
        </p:blipFill>
        <p:spPr>
          <a:xfrm>
            <a:off x="4903470" y="3014345"/>
            <a:ext cx="1020445" cy="796290"/>
          </a:xfrm>
          <a:prstGeom prst="rect">
            <a:avLst/>
          </a:prstGeom>
          <a:ln>
            <a:noFill/>
          </a:ln>
        </p:spPr>
      </p:pic>
      <p:pic>
        <p:nvPicPr>
          <p:cNvPr id="6" name="图片 5"/>
          <p:cNvPicPr>
            <a:picLocks noChangeAspect="1"/>
          </p:cNvPicPr>
          <p:nvPr>
            <p:custDataLst>
              <p:tags r:id="rId15"/>
            </p:custDataLst>
          </p:nvPr>
        </p:nvPicPr>
        <p:blipFill>
          <a:blip r:embed="rId5"/>
          <a:srcRect l="79067" t="60048" r="78" b="10055"/>
          <a:stretch>
            <a:fillRect/>
          </a:stretch>
        </p:blipFill>
        <p:spPr>
          <a:xfrm>
            <a:off x="4939665" y="5851525"/>
            <a:ext cx="983615" cy="574675"/>
          </a:xfrm>
          <a:prstGeom prst="rect">
            <a:avLst/>
          </a:prstGeom>
          <a:ln>
            <a:noFill/>
          </a:ln>
        </p:spPr>
      </p:pic>
      <p:sp>
        <p:nvSpPr>
          <p:cNvPr id="7" name="文本框 6"/>
          <p:cNvSpPr txBox="1"/>
          <p:nvPr>
            <p:custDataLst>
              <p:tags r:id="rId16"/>
            </p:custDataLst>
          </p:nvPr>
        </p:nvSpPr>
        <p:spPr>
          <a:xfrm>
            <a:off x="633095" y="3663315"/>
            <a:ext cx="1288415" cy="953135"/>
          </a:xfrm>
          <a:prstGeom prst="rect">
            <a:avLst/>
          </a:prstGeom>
          <a:noFill/>
        </p:spPr>
        <p:txBody>
          <a:bodyPr wrap="square" rtlCol="0" anchor="t">
            <a:spAutoFit/>
          </a:bodyPr>
          <a:lstStyle/>
          <a:p>
            <a:pPr eaLnBrk="1" latinLnBrk="0" hangingPunct="1">
              <a:lnSpc>
                <a:spcPct val="200000"/>
              </a:lnSpc>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4</a:t>
            </a:r>
            <a:endPar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8" name="文本框 7"/>
          <p:cNvSpPr txBox="1"/>
          <p:nvPr>
            <p:custDataLst>
              <p:tags r:id="rId17"/>
            </p:custDataLst>
          </p:nvPr>
        </p:nvSpPr>
        <p:spPr>
          <a:xfrm>
            <a:off x="633095" y="4628515"/>
            <a:ext cx="1163320" cy="953135"/>
          </a:xfrm>
          <a:prstGeom prst="rect">
            <a:avLst/>
          </a:prstGeom>
          <a:noFill/>
        </p:spPr>
        <p:txBody>
          <a:bodyPr wrap="square" rtlCol="0" anchor="t">
            <a:spAutoFit/>
          </a:bodyPr>
          <a:lstStyle/>
          <a:p>
            <a:pPr eaLnBrk="1" latinLnBrk="0" hangingPunct="1">
              <a:lnSpc>
                <a:spcPct val="200000"/>
              </a:lnSpc>
            </a:pP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NH</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a:t>
            </a:r>
            <a:endPar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pic>
        <p:nvPicPr>
          <p:cNvPr id="9" name="图片 3"/>
          <p:cNvPicPr/>
          <p:nvPr>
            <p:custDataLst>
              <p:tags r:id="rId18"/>
            </p:custDataLst>
          </p:nvPr>
        </p:nvPicPr>
        <p:blipFill>
          <a:blip r:embed="rId19"/>
          <a:stretch>
            <a:fillRect/>
          </a:stretch>
        </p:blipFill>
        <p:spPr>
          <a:xfrm>
            <a:off x="2401570" y="2416810"/>
            <a:ext cx="1009650" cy="397510"/>
          </a:xfrm>
          <a:prstGeom prst="rect">
            <a:avLst/>
          </a:prstGeom>
        </p:spPr>
      </p:pic>
      <p:pic>
        <p:nvPicPr>
          <p:cNvPr id="12" name="图片 4"/>
          <p:cNvPicPr/>
          <p:nvPr>
            <p:custDataLst>
              <p:tags r:id="rId20"/>
            </p:custDataLst>
          </p:nvPr>
        </p:nvPicPr>
        <p:blipFill>
          <a:blip r:embed="rId21"/>
          <a:stretch>
            <a:fillRect/>
          </a:stretch>
        </p:blipFill>
        <p:spPr>
          <a:xfrm>
            <a:off x="2367915" y="5851525"/>
            <a:ext cx="990600" cy="433070"/>
          </a:xfrm>
          <a:prstGeom prst="rect">
            <a:avLst/>
          </a:prstGeom>
        </p:spPr>
      </p:pic>
      <p:pic>
        <p:nvPicPr>
          <p:cNvPr id="13" name="图片 12"/>
          <p:cNvPicPr/>
          <p:nvPr>
            <p:custDataLst>
              <p:tags r:id="rId22"/>
            </p:custDataLst>
          </p:nvPr>
        </p:nvPicPr>
        <p:blipFill>
          <a:blip r:embed="rId23"/>
          <a:stretch>
            <a:fillRect/>
          </a:stretch>
        </p:blipFill>
        <p:spPr>
          <a:xfrm>
            <a:off x="2383155" y="3016250"/>
            <a:ext cx="1038225" cy="644525"/>
          </a:xfrm>
          <a:prstGeom prst="rect">
            <a:avLst/>
          </a:prstGeom>
        </p:spPr>
      </p:pic>
      <p:pic>
        <p:nvPicPr>
          <p:cNvPr id="15" name="图片 14"/>
          <p:cNvPicPr/>
          <p:nvPr>
            <p:custDataLst>
              <p:tags r:id="rId24"/>
            </p:custDataLst>
          </p:nvPr>
        </p:nvPicPr>
        <p:blipFill>
          <a:blip r:embed="rId25"/>
          <a:stretch>
            <a:fillRect/>
          </a:stretch>
        </p:blipFill>
        <p:spPr>
          <a:xfrm>
            <a:off x="2367915" y="3810635"/>
            <a:ext cx="946150" cy="908050"/>
          </a:xfrm>
          <a:prstGeom prst="rect">
            <a:avLst/>
          </a:prstGeom>
        </p:spPr>
      </p:pic>
      <p:pic>
        <p:nvPicPr>
          <p:cNvPr id="16" name="图片 15"/>
          <p:cNvPicPr/>
          <p:nvPr>
            <p:custDataLst>
              <p:tags r:id="rId26"/>
            </p:custDataLst>
          </p:nvPr>
        </p:nvPicPr>
        <p:blipFill>
          <a:blip r:embed="rId27"/>
          <a:stretch>
            <a:fillRect/>
          </a:stretch>
        </p:blipFill>
        <p:spPr>
          <a:xfrm>
            <a:off x="2323465" y="4923155"/>
            <a:ext cx="990600" cy="714375"/>
          </a:xfrm>
          <a:prstGeom prst="rect">
            <a:avLst/>
          </a:prstGeom>
        </p:spPr>
      </p:pic>
    </p:spTree>
    <p:custDataLst>
      <p:tags r:id="rId2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custDataLst>
              <p:tags r:id="rId1"/>
            </p:custDataLst>
          </p:nvPr>
        </p:nvSpPr>
        <p:spPr>
          <a:xfrm>
            <a:off x="491490" y="5590328"/>
            <a:ext cx="3519593" cy="574675"/>
          </a:xfrm>
          <a:prstGeom prst="rect">
            <a:avLst/>
          </a:prstGeom>
          <a:noFill/>
          <a:ln>
            <a:noFill/>
          </a:ln>
          <a:extLst>
            <a:ext uri="{909E8E84-426E-40DD-AFC4-6F175D3DCCD1}">
              <a14:hiddenFill xmlns:a14="http://schemas.microsoft.com/office/drawing/2010/main">
                <a:solidFill>
                  <a:schemeClr val="accent4">
                    <a:lumMod val="20000"/>
                    <a:lumOff val="80000"/>
                  </a:schemeClr>
                </a:solidFill>
              </a14:hiddenFill>
            </a:ext>
          </a:extLst>
        </p:spPr>
        <p:txBody>
          <a:bodyPr wrap="square" lIns="0" tIns="0" rIns="0" bIns="0" rtlCol="0" anchor="t">
            <a:spAutoFit/>
          </a:bodyPr>
          <a:lstStyle/>
          <a:p>
            <a:pPr lvl="0">
              <a:lnSpc>
                <a:spcPct val="100000"/>
              </a:lnSpc>
              <a:spcBef>
                <a:spcPct val="0"/>
              </a:spcBef>
              <a:spcAft>
                <a:spcPct val="35000"/>
              </a:spcAft>
            </a:pPr>
            <a:r>
              <a:rPr lang="zh-CN" altLang="en-US" sz="3735" b="1" smtClean="0">
                <a:solidFill>
                  <a:srgbClr val="0070C0"/>
                </a:solidFill>
                <a:latin typeface="Times New Roman" panose="02020603050405020304" pitchFamily="18" charset="0"/>
                <a:ea typeface="微软雅黑" panose="020B0503020204020204" charset="-122"/>
                <a:cs typeface="微软雅黑" panose="020B0503020204020204" charset="-122"/>
                <a:sym typeface="+mn-ea"/>
              </a:rPr>
              <a:t>分子的结构测定</a:t>
            </a:r>
            <a:endParaRPr lang="zh-CN" altLang="en-US" sz="3735" b="1" smtClean="0">
              <a:solidFill>
                <a:srgbClr val="0070C0"/>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120843" name="左大括号 120842"/>
          <p:cNvSpPr/>
          <p:nvPr>
            <p:custDataLst>
              <p:tags r:id="rId2"/>
            </p:custDataLst>
          </p:nvPr>
        </p:nvSpPr>
        <p:spPr>
          <a:xfrm rot="-48307">
            <a:off x="4109720" y="5218007"/>
            <a:ext cx="101600" cy="1319953"/>
          </a:xfrm>
          <a:prstGeom prst="leftBrace">
            <a:avLst>
              <a:gd name="adj1" fmla="val 49379"/>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4279265" y="4972050"/>
            <a:ext cx="1934633" cy="583565"/>
          </a:xfrm>
          <a:prstGeom prst="rect">
            <a:avLst/>
          </a:prstGeom>
          <a:noFill/>
          <a:ln w="9525">
            <a:noFill/>
          </a:ln>
        </p:spPr>
        <p:txBody>
          <a:bodyPr wrap="square" anchor="t">
            <a:spAutoFit/>
          </a:bodyPr>
          <a:lstStyle/>
          <a:p>
            <a:pPr>
              <a:spcBef>
                <a:spcPct val="50000"/>
              </a:spcBef>
            </a:pPr>
            <a:r>
              <a:rPr lang="zh-CN" altLang="zh-CN" sz="3200" b="1">
                <a:solidFill>
                  <a:srgbClr val="FF0000"/>
                </a:solidFill>
                <a:latin typeface="Times New Roman" panose="02020603050405020304" pitchFamily="18" charset="0"/>
                <a:ea typeface="微软雅黑" panose="020B0503020204020204" charset="-122"/>
                <a:cs typeface="微软雅黑" panose="020B0503020204020204" charset="-122"/>
                <a:sym typeface="+mn-ea"/>
              </a:rPr>
              <a:t>红外光谱：</a:t>
            </a:r>
            <a:endParaRPr lang="zh-CN" altLang="zh-CN" sz="3200" b="1">
              <a:solidFill>
                <a:srgbClr val="FF0000"/>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4" name="文本框 3"/>
          <p:cNvSpPr txBox="1"/>
          <p:nvPr>
            <p:custDataLst>
              <p:tags r:id="rId4"/>
            </p:custDataLst>
          </p:nvPr>
        </p:nvSpPr>
        <p:spPr>
          <a:xfrm>
            <a:off x="6309783" y="4974590"/>
            <a:ext cx="3027680" cy="583565"/>
          </a:xfrm>
          <a:prstGeom prst="rect">
            <a:avLst/>
          </a:prstGeom>
          <a:noFill/>
        </p:spPr>
        <p:txBody>
          <a:bodyPr wrap="none" rtlCol="0">
            <a:spAutoFit/>
          </a:bodyPr>
          <a:lstStyle/>
          <a:p>
            <a:pPr algn="l">
              <a:spcBef>
                <a:spcPct val="50000"/>
              </a:spcBef>
            </a:pPr>
            <a:r>
              <a:rPr lang="zh-CN" altLang="en-US" sz="3200" b="1">
                <a:latin typeface="Times New Roman" panose="02020603050405020304" pitchFamily="18" charset="0"/>
                <a:ea typeface="微软雅黑" panose="020B0503020204020204" charset="-122"/>
                <a:cs typeface="微软雅黑" panose="020B0503020204020204" charset="-122"/>
                <a:sym typeface="+mn-ea"/>
              </a:rPr>
              <a:t>化学键或官能团</a:t>
            </a:r>
            <a:endParaRPr lang="zh-CN" altLang="en-US" sz="3200" b="1">
              <a:latin typeface="Times New Roman" panose="02020603050405020304" pitchFamily="18" charset="0"/>
              <a:ea typeface="微软雅黑" panose="020B0503020204020204" charset="-122"/>
              <a:cs typeface="微软雅黑" panose="020B0503020204020204" charset="-122"/>
              <a:sym typeface="+mn-ea"/>
            </a:endParaRPr>
          </a:p>
        </p:txBody>
      </p:sp>
      <p:sp>
        <p:nvSpPr>
          <p:cNvPr id="22" name="文本框 21"/>
          <p:cNvSpPr txBox="1"/>
          <p:nvPr>
            <p:custDataLst>
              <p:tags r:id="rId5"/>
            </p:custDataLst>
          </p:nvPr>
        </p:nvSpPr>
        <p:spPr>
          <a:xfrm>
            <a:off x="4418330" y="6112933"/>
            <a:ext cx="1335405" cy="492125"/>
          </a:xfrm>
          <a:prstGeom prst="rect">
            <a:avLst/>
          </a:prstGeom>
          <a:noFill/>
        </p:spPr>
        <p:txBody>
          <a:bodyPr wrap="none" lIns="0" tIns="0" rIns="0" bIns="0" rtlCol="0" anchor="t">
            <a:spAutoFit/>
          </a:bodyPr>
          <a:lstStyle/>
          <a:p>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质谱仪</a:t>
            </a: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32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3" name="文本框 22"/>
          <p:cNvSpPr txBox="1"/>
          <p:nvPr>
            <p:custDataLst>
              <p:tags r:id="rId6"/>
            </p:custDataLst>
          </p:nvPr>
        </p:nvSpPr>
        <p:spPr>
          <a:xfrm>
            <a:off x="5867612" y="6060863"/>
            <a:ext cx="2621280" cy="583565"/>
          </a:xfrm>
          <a:prstGeom prst="rect">
            <a:avLst/>
          </a:prstGeom>
          <a:noFill/>
        </p:spPr>
        <p:txBody>
          <a:bodyPr wrap="none" rtlCol="0">
            <a:spAutoFit/>
          </a:bodyPr>
          <a:lstStyle/>
          <a:p>
            <a:pPr algn="l"/>
            <a:r>
              <a:rPr lang="zh-CN" altLang="en-US" sz="3200" b="1">
                <a:latin typeface="Times New Roman" panose="02020603050405020304" pitchFamily="18" charset="0"/>
                <a:ea typeface="微软雅黑" panose="020B0503020204020204" charset="-122"/>
                <a:cs typeface="微软雅黑" panose="020B0503020204020204" charset="-122"/>
                <a:sym typeface="+mn-ea"/>
              </a:rPr>
              <a:t>相对分子质量</a:t>
            </a:r>
            <a:endParaRPr lang="zh-CN" altLang="en-US" sz="3200" b="1" smtClean="0">
              <a:solidFill>
                <a:schemeClr val="accent6"/>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5" name="文本框 4"/>
          <p:cNvSpPr txBox="1"/>
          <p:nvPr>
            <p:custDataLst>
              <p:tags r:id="rId7"/>
            </p:custDataLst>
          </p:nvPr>
        </p:nvSpPr>
        <p:spPr>
          <a:xfrm>
            <a:off x="257175" y="2070735"/>
            <a:ext cx="2964815" cy="1076325"/>
          </a:xfrm>
          <a:prstGeom prst="rect">
            <a:avLst/>
          </a:prstGeom>
          <a:noFill/>
          <a:ln>
            <a:noFill/>
          </a:ln>
          <a:extLst>
            <a:ext uri="{909E8E84-426E-40DD-AFC4-6F175D3DCCD1}">
              <a14:hiddenFill xmlns:a14="http://schemas.microsoft.com/office/drawing/2010/main">
                <a:gradFill>
                  <a:gsLst>
                    <a:gs pos="92000">
                      <a:srgbClr val="F1CCBA"/>
                    </a:gs>
                    <a:gs pos="0">
                      <a:srgbClr val="F6E7E5"/>
                    </a:gs>
                  </a:gsLst>
                  <a:lin scaled="1"/>
                </a:gradFill>
              </a14:hiddenFill>
            </a:ext>
          </a:extLst>
        </p:spPr>
        <p:txBody>
          <a:bodyPr wrap="square" rtlCol="0">
            <a:spAutoFit/>
          </a:bodyPr>
          <a:lstStyle/>
          <a:p>
            <a:pPr marR="0" indent="0" algn="ctr" defTabSz="914400" eaLnBrk="0" fontAlgn="auto" hangingPunct="0">
              <a:lnSpc>
                <a:spcPct val="100000"/>
              </a:lnSpc>
              <a:buClrTx/>
              <a:buSzTx/>
              <a:buFont typeface="Wingdings" panose="05000000000000000000" pitchFamily="2" charset="2"/>
              <a:buNone/>
            </a:pPr>
            <a:r>
              <a:rPr kumimoji="0" lang="zh-CN" altLang="en-US" sz="3200" b="1" i="0" kern="1200" cap="none" spc="0" normalizeH="0" baseline="0" noProof="1" smtClean="0">
                <a:solidFill>
                  <a:srgbClr val="0070C0"/>
                </a:solidFill>
                <a:latin typeface="Times New Roman" panose="02020603050405020304" pitchFamily="18" charset="0"/>
                <a:ea typeface="微软雅黑" panose="020B0503020204020204" charset="-122"/>
                <a:cs typeface="Times New Roman" panose="02020603050405020304" pitchFamily="18" charset="0"/>
              </a:rPr>
              <a:t>多样</a:t>
            </a:r>
            <a:r>
              <a:rPr kumimoji="0" lang="zh-CN" altLang="en-US" sz="3200" b="1" i="0" kern="1200" cap="none" spc="0" normalizeH="0" baseline="0" noProof="1">
                <a:solidFill>
                  <a:srgbClr val="0070C0"/>
                </a:solidFill>
                <a:latin typeface="Times New Roman" panose="02020603050405020304" pitchFamily="18" charset="0"/>
                <a:ea typeface="微软雅黑" panose="020B0503020204020204" charset="-122"/>
                <a:cs typeface="Times New Roman" panose="02020603050405020304" pitchFamily="18" charset="0"/>
              </a:rPr>
              <a:t>的分子空间</a:t>
            </a:r>
            <a:r>
              <a:rPr kumimoji="0" lang="zh-CN" altLang="en-US" sz="3200" b="1" i="0" kern="1200" cap="none" spc="0" normalizeH="0" baseline="0" noProof="1" smtClean="0">
                <a:solidFill>
                  <a:srgbClr val="0070C0"/>
                </a:solidFill>
                <a:latin typeface="Times New Roman" panose="02020603050405020304" pitchFamily="18" charset="0"/>
                <a:ea typeface="微软雅黑" panose="020B0503020204020204" charset="-122"/>
                <a:cs typeface="Times New Roman" panose="02020603050405020304" pitchFamily="18" charset="0"/>
              </a:rPr>
              <a:t>结构</a:t>
            </a:r>
            <a:endParaRPr kumimoji="0" lang="zh-CN" altLang="en-US" sz="3200" b="1" i="0" kern="1200" cap="none" spc="0" normalizeH="0" baseline="0" noProof="1" smtClean="0">
              <a:solidFill>
                <a:srgbClr val="0070C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553" name="文本框 1"/>
          <p:cNvSpPr txBox="1"/>
          <p:nvPr>
            <p:custDataLst>
              <p:tags r:id="rId8"/>
            </p:custDataLst>
          </p:nvPr>
        </p:nvSpPr>
        <p:spPr>
          <a:xfrm>
            <a:off x="3690620" y="786765"/>
            <a:ext cx="2402205" cy="583565"/>
          </a:xfrm>
          <a:prstGeom prst="rect">
            <a:avLst/>
          </a:prstGeom>
          <a:noFill/>
          <a:ln w="9525">
            <a:noFill/>
          </a:ln>
        </p:spPr>
        <p:txBody>
          <a:bodyPr wrap="square" anchor="t">
            <a:spAutoFit/>
          </a:bodyPr>
          <a:lstStyle/>
          <a:p>
            <a:pPr eaLnBrk="0" hangingPunct="0"/>
            <a:r>
              <a:rPr lang="zh-CN" altLang="en-US" sz="3200" b="1">
                <a:solidFill>
                  <a:srgbClr val="000000"/>
                </a:solidFill>
                <a:latin typeface="Times New Roman" panose="02020603050405020304" pitchFamily="18" charset="0"/>
                <a:ea typeface="微软雅黑" panose="020B0503020204020204" charset="-122"/>
                <a:cs typeface="微软雅黑" panose="020B0503020204020204" charset="-122"/>
              </a:rPr>
              <a:t>三原子分子</a:t>
            </a:r>
            <a:endParaRPr lang="zh-CN" altLang="en-US" sz="3200" b="1">
              <a:solidFill>
                <a:srgbClr val="000000"/>
              </a:solidFill>
              <a:latin typeface="Times New Roman" panose="02020603050405020304" pitchFamily="18" charset="0"/>
              <a:ea typeface="微软雅黑" panose="020B0503020204020204" charset="-122"/>
              <a:cs typeface="微软雅黑" panose="020B0503020204020204" charset="-122"/>
            </a:endParaRPr>
          </a:p>
        </p:txBody>
      </p:sp>
      <p:sp>
        <p:nvSpPr>
          <p:cNvPr id="23562" name="文本框 15"/>
          <p:cNvSpPr txBox="1"/>
          <p:nvPr>
            <p:custDataLst>
              <p:tags r:id="rId9"/>
            </p:custDataLst>
          </p:nvPr>
        </p:nvSpPr>
        <p:spPr>
          <a:xfrm>
            <a:off x="7912100" y="667385"/>
            <a:ext cx="1151467" cy="58356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微软雅黑" panose="020B0503020204020204" charset="-122"/>
                <a:cs typeface="Times New Roman" panose="02020603050405020304" pitchFamily="18" charset="0"/>
              </a:rPr>
              <a:t>CO</a:t>
            </a:r>
            <a:r>
              <a:rPr lang="en-US" altLang="zh-CN"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endParaRPr lang="zh-CN" altLang="en-US"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563" name="文本框 16"/>
          <p:cNvSpPr txBox="1"/>
          <p:nvPr>
            <p:custDataLst>
              <p:tags r:id="rId10"/>
            </p:custDataLst>
          </p:nvPr>
        </p:nvSpPr>
        <p:spPr>
          <a:xfrm>
            <a:off x="9472295" y="1249680"/>
            <a:ext cx="1163320" cy="58356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微软雅黑" panose="020B0503020204020204" charset="-122"/>
                <a:cs typeface="Times New Roman" panose="02020603050405020304" pitchFamily="18" charset="0"/>
              </a:rPr>
              <a:t>H</a:t>
            </a:r>
            <a:r>
              <a:rPr lang="en-US" altLang="zh-CN"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2</a:t>
            </a:r>
            <a:r>
              <a:rPr lang="en-US" altLang="zh-CN" sz="3200" b="1">
                <a:solidFill>
                  <a:srgbClr val="000000"/>
                </a:solidFill>
                <a:latin typeface="Times New Roman" panose="02020603050405020304" pitchFamily="18" charset="0"/>
                <a:ea typeface="微软雅黑" panose="020B0503020204020204" charset="-122"/>
                <a:cs typeface="Times New Roman" panose="02020603050405020304" pitchFamily="18" charset="0"/>
              </a:rPr>
              <a:t>O</a:t>
            </a:r>
            <a:endParaRPr lang="zh-CN" altLang="en-US" sz="32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577" name="文本框 4"/>
          <p:cNvSpPr txBox="1"/>
          <p:nvPr>
            <p:custDataLst>
              <p:tags r:id="rId11"/>
            </p:custDataLst>
          </p:nvPr>
        </p:nvSpPr>
        <p:spPr>
          <a:xfrm>
            <a:off x="3675592" y="2449618"/>
            <a:ext cx="2451947" cy="583565"/>
          </a:xfrm>
          <a:prstGeom prst="rect">
            <a:avLst/>
          </a:prstGeom>
          <a:noFill/>
          <a:ln w="9525">
            <a:noFill/>
          </a:ln>
        </p:spPr>
        <p:txBody>
          <a:bodyPr wrap="square" anchor="t">
            <a:spAutoFit/>
          </a:bodyPr>
          <a:lstStyle/>
          <a:p>
            <a:pPr eaLnBrk="0" hangingPunct="0"/>
            <a:r>
              <a:rPr lang="zh-CN" altLang="en-US" sz="3200" b="1">
                <a:latin typeface="Times New Roman" panose="02020603050405020304" pitchFamily="18" charset="0"/>
                <a:ea typeface="微软雅黑" panose="020B0503020204020204" charset="-122"/>
              </a:rPr>
              <a:t>四原子分子</a:t>
            </a:r>
            <a:endParaRPr lang="zh-CN" altLang="en-US" sz="3200" b="1">
              <a:latin typeface="Times New Roman" panose="02020603050405020304" pitchFamily="18" charset="0"/>
              <a:ea typeface="微软雅黑" panose="020B0503020204020204" charset="-122"/>
            </a:endParaRPr>
          </a:p>
        </p:txBody>
      </p:sp>
      <p:sp>
        <p:nvSpPr>
          <p:cNvPr id="25601" name="文本框 1"/>
          <p:cNvSpPr txBox="1"/>
          <p:nvPr>
            <p:custDataLst>
              <p:tags r:id="rId12"/>
            </p:custDataLst>
          </p:nvPr>
        </p:nvSpPr>
        <p:spPr>
          <a:xfrm>
            <a:off x="3690620" y="3916045"/>
            <a:ext cx="2256790" cy="583565"/>
          </a:xfrm>
          <a:prstGeom prst="rect">
            <a:avLst/>
          </a:prstGeom>
          <a:noFill/>
          <a:ln w="9525">
            <a:noFill/>
          </a:ln>
        </p:spPr>
        <p:txBody>
          <a:bodyPr wrap="square" anchor="t">
            <a:spAutoFit/>
          </a:bodyPr>
          <a:lstStyle/>
          <a:p>
            <a:pPr eaLnBrk="0" hangingPunct="0"/>
            <a:r>
              <a:rPr lang="zh-CN" altLang="en-US" sz="3200" b="1">
                <a:latin typeface="Times New Roman" panose="02020603050405020304" pitchFamily="18" charset="0"/>
                <a:ea typeface="微软雅黑" panose="020B0503020204020204" charset="-122"/>
                <a:cs typeface="微软雅黑" panose="020B0503020204020204" charset="-122"/>
              </a:rPr>
              <a:t>五原子分子</a:t>
            </a:r>
            <a:endParaRPr lang="zh-CN" altLang="en-US" sz="3200" b="1">
              <a:latin typeface="Times New Roman" panose="02020603050405020304" pitchFamily="18" charset="0"/>
              <a:ea typeface="微软雅黑" panose="020B0503020204020204" charset="-122"/>
              <a:cs typeface="微软雅黑" panose="020B0503020204020204" charset="-122"/>
            </a:endParaRPr>
          </a:p>
        </p:txBody>
      </p:sp>
      <p:sp>
        <p:nvSpPr>
          <p:cNvPr id="7" name="左大括号 6"/>
          <p:cNvSpPr/>
          <p:nvPr>
            <p:custDataLst>
              <p:tags r:id="rId13"/>
            </p:custDataLst>
          </p:nvPr>
        </p:nvSpPr>
        <p:spPr>
          <a:xfrm rot="-48307">
            <a:off x="3241040" y="1120775"/>
            <a:ext cx="337820" cy="3117850"/>
          </a:xfrm>
          <a:prstGeom prst="leftBrace">
            <a:avLst>
              <a:gd name="adj1" fmla="val 49379"/>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14"/>
            </p:custDataLst>
          </p:nvPr>
        </p:nvSpPr>
        <p:spPr>
          <a:xfrm>
            <a:off x="6366087" y="647700"/>
            <a:ext cx="1546013" cy="58356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微软雅黑" panose="020B0503020204020204" charset="-122"/>
                <a:cs typeface="微软雅黑" panose="020B0503020204020204" charset="-122"/>
                <a:sym typeface="+mn-ea"/>
              </a:rPr>
              <a:t>直线形</a:t>
            </a:r>
            <a:endParaRPr lang="zh-CN" altLang="en-US" sz="3200" b="1">
              <a:solidFill>
                <a:srgbClr val="FF0000"/>
              </a:solidFill>
              <a:latin typeface="Times New Roman" panose="02020603050405020304" pitchFamily="18" charset="0"/>
              <a:ea typeface="微软雅黑" panose="020B0503020204020204" charset="-122"/>
              <a:cs typeface="微软雅黑" panose="020B0503020204020204" charset="-122"/>
              <a:sym typeface="+mn-ea"/>
            </a:endParaRPr>
          </a:p>
        </p:txBody>
      </p:sp>
      <p:sp>
        <p:nvSpPr>
          <p:cNvPr id="9" name="文本框 8"/>
          <p:cNvSpPr txBox="1"/>
          <p:nvPr>
            <p:custDataLst>
              <p:tags r:id="rId15"/>
            </p:custDataLst>
          </p:nvPr>
        </p:nvSpPr>
        <p:spPr>
          <a:xfrm>
            <a:off x="6305127" y="1262168"/>
            <a:ext cx="3318510" cy="583565"/>
          </a:xfrm>
          <a:prstGeom prst="rect">
            <a:avLst/>
          </a:prstGeom>
          <a:noFill/>
        </p:spPr>
        <p:txBody>
          <a:bodyPr wrap="none" rtlCol="0">
            <a:spAutoFit/>
          </a:bodyPr>
          <a:lstStyle/>
          <a:p>
            <a:pPr algn="l" eaLnBrk="0" hangingPunct="0"/>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V</a:t>
            </a:r>
            <a:r>
              <a:rPr lang="zh-CN" altLang="en-US"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形（又称角形）</a:t>
            </a:r>
            <a:endParaRPr lang="zh-CN" altLang="en-US" sz="32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左大括号 9"/>
          <p:cNvSpPr/>
          <p:nvPr>
            <p:custDataLst>
              <p:tags r:id="rId16"/>
            </p:custDataLst>
          </p:nvPr>
        </p:nvSpPr>
        <p:spPr>
          <a:xfrm rot="-48307">
            <a:off x="5904018" y="2225040"/>
            <a:ext cx="229447" cy="1033780"/>
          </a:xfrm>
          <a:prstGeom prst="leftBrace">
            <a:avLst>
              <a:gd name="adj1" fmla="val 49379"/>
              <a:gd name="adj2" fmla="val 50000"/>
            </a:avLst>
          </a:prstGeom>
          <a:noFill/>
          <a:ln w="38100" cap="flat" cmpd="sng">
            <a:solidFill>
              <a:schemeClr val="tx1"/>
            </a:solidFill>
            <a:prstDash val="solid"/>
            <a:round/>
            <a:headEnd type="none" w="med" len="med"/>
            <a:tailEnd type="none" w="med" len="med"/>
          </a:ln>
        </p:spPr>
        <p:txBody>
          <a:bodyPr anchor="t"/>
          <a:lstStyle/>
          <a:p>
            <a:endParaRPr lang="zh-CN" altLang="en-US" sz="1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文本框 10"/>
          <p:cNvSpPr txBox="1"/>
          <p:nvPr>
            <p:custDataLst>
              <p:tags r:id="rId17"/>
            </p:custDataLst>
          </p:nvPr>
        </p:nvSpPr>
        <p:spPr>
          <a:xfrm>
            <a:off x="6207337" y="2020147"/>
            <a:ext cx="2214880" cy="583565"/>
          </a:xfrm>
          <a:prstGeom prst="rect">
            <a:avLst/>
          </a:prstGeom>
          <a:noFill/>
        </p:spPr>
        <p:txBody>
          <a:bodyPr wrap="none" rtlCol="0">
            <a:spAutoFit/>
          </a:bodyPr>
          <a:lstStyle/>
          <a:p>
            <a:pPr algn="l"/>
            <a:r>
              <a:rPr lang="zh-CN" altLang="en-US" sz="3200" b="1">
                <a:solidFill>
                  <a:srgbClr val="FF0000"/>
                </a:solidFill>
                <a:latin typeface="Times New Roman" panose="02020603050405020304" pitchFamily="18" charset="0"/>
                <a:ea typeface="微软雅黑" panose="020B0503020204020204" charset="-122"/>
                <a:sym typeface="+mn-ea"/>
              </a:rPr>
              <a:t>平面三角形</a:t>
            </a:r>
            <a:endParaRPr lang="zh-CN" altLang="en-US" sz="3200" b="1">
              <a:solidFill>
                <a:srgbClr val="FF0000"/>
              </a:solidFill>
              <a:latin typeface="Times New Roman" panose="02020603050405020304" pitchFamily="18" charset="0"/>
              <a:ea typeface="微软雅黑" panose="020B0503020204020204" charset="-122"/>
              <a:sym typeface="+mn-ea"/>
            </a:endParaRPr>
          </a:p>
        </p:txBody>
      </p:sp>
      <p:sp>
        <p:nvSpPr>
          <p:cNvPr id="12" name="文本框 11"/>
          <p:cNvSpPr txBox="1"/>
          <p:nvPr>
            <p:custDataLst>
              <p:tags r:id="rId18"/>
            </p:custDataLst>
          </p:nvPr>
        </p:nvSpPr>
        <p:spPr>
          <a:xfrm>
            <a:off x="6206702" y="2837392"/>
            <a:ext cx="1808480" cy="583565"/>
          </a:xfrm>
          <a:prstGeom prst="rect">
            <a:avLst/>
          </a:prstGeom>
          <a:noFill/>
        </p:spPr>
        <p:txBody>
          <a:bodyPr wrap="none" rtlCol="0">
            <a:spAutoFit/>
          </a:bodyPr>
          <a:lstStyle/>
          <a:p>
            <a:pPr algn="l"/>
            <a:r>
              <a:rPr lang="zh-CN" altLang="en-US" sz="3200" b="1">
                <a:solidFill>
                  <a:srgbClr val="FF0000"/>
                </a:solidFill>
                <a:latin typeface="Times New Roman" panose="02020603050405020304" pitchFamily="18" charset="0"/>
                <a:ea typeface="微软雅黑" panose="020B0503020204020204" charset="-122"/>
                <a:sym typeface="+mn-ea"/>
              </a:rPr>
              <a:t>三角锥形</a:t>
            </a:r>
            <a:endParaRPr lang="zh-CN" altLang="en-US" sz="3200" b="1">
              <a:solidFill>
                <a:srgbClr val="FF0000"/>
              </a:solidFill>
              <a:latin typeface="Times New Roman" panose="02020603050405020304" pitchFamily="18" charset="0"/>
              <a:ea typeface="微软雅黑" panose="020B0503020204020204" charset="-122"/>
              <a:sym typeface="+mn-ea"/>
            </a:endParaRPr>
          </a:p>
        </p:txBody>
      </p:sp>
      <p:sp>
        <p:nvSpPr>
          <p:cNvPr id="13" name="左大括号 12"/>
          <p:cNvSpPr/>
          <p:nvPr>
            <p:custDataLst>
              <p:tags r:id="rId19"/>
            </p:custDataLst>
          </p:nvPr>
        </p:nvSpPr>
        <p:spPr>
          <a:xfrm rot="-48307">
            <a:off x="5971540" y="706332"/>
            <a:ext cx="286173" cy="1054947"/>
          </a:xfrm>
          <a:prstGeom prst="leftBrace">
            <a:avLst>
              <a:gd name="adj1" fmla="val 49379"/>
              <a:gd name="adj2" fmla="val 46515"/>
            </a:avLst>
          </a:prstGeom>
          <a:noFill/>
          <a:ln w="38100" cap="flat" cmpd="sng">
            <a:solidFill>
              <a:schemeClr val="tx1"/>
            </a:solidFill>
            <a:prstDash val="solid"/>
            <a:round/>
            <a:headEnd type="none" w="med" len="med"/>
            <a:tailEnd type="none" w="med" len="med"/>
          </a:ln>
        </p:spPr>
        <p:txBody>
          <a:bodyPr anchor="t"/>
          <a:lstStyle/>
          <a:p>
            <a:endParaRPr lang="zh-CN" altLang="en-US" sz="135">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文本框 13"/>
          <p:cNvSpPr txBox="1"/>
          <p:nvPr>
            <p:custDataLst>
              <p:tags r:id="rId20"/>
            </p:custDataLst>
          </p:nvPr>
        </p:nvSpPr>
        <p:spPr>
          <a:xfrm>
            <a:off x="6232102" y="3906732"/>
            <a:ext cx="1808480" cy="583565"/>
          </a:xfrm>
          <a:prstGeom prst="rect">
            <a:avLst/>
          </a:prstGeom>
          <a:noFill/>
        </p:spPr>
        <p:txBody>
          <a:bodyPr wrap="none" rtlCol="0">
            <a:spAutoFit/>
          </a:bodyPr>
          <a:lstStyle/>
          <a:p>
            <a:pPr algn="l"/>
            <a:r>
              <a:rPr lang="zh-CN" altLang="en-US" sz="3200" b="1">
                <a:solidFill>
                  <a:srgbClr val="FF0000"/>
                </a:solidFill>
                <a:latin typeface="Times New Roman" panose="02020603050405020304" pitchFamily="18" charset="0"/>
                <a:ea typeface="微软雅黑" panose="020B0503020204020204" charset="-122"/>
                <a:cs typeface="微软雅黑" panose="020B0503020204020204" charset="-122"/>
                <a:sym typeface="+mn-ea"/>
              </a:rPr>
              <a:t>四面体形</a:t>
            </a:r>
            <a:endParaRPr lang="zh-CN" altLang="en-US" sz="3200" b="1">
              <a:solidFill>
                <a:srgbClr val="FF0000"/>
              </a:solidFill>
              <a:latin typeface="Times New Roman" panose="02020603050405020304" pitchFamily="18" charset="0"/>
              <a:ea typeface="微软雅黑" panose="020B0503020204020204" charset="-122"/>
              <a:cs typeface="微软雅黑" panose="020B0503020204020204" charset="-122"/>
              <a:sym typeface="+mn-ea"/>
            </a:endParaRPr>
          </a:p>
        </p:txBody>
      </p:sp>
      <p:pic>
        <p:nvPicPr>
          <p:cNvPr id="15" name="图片 -2147482623"/>
          <p:cNvPicPr>
            <a:picLocks noChangeAspect="1"/>
          </p:cNvPicPr>
          <p:nvPr>
            <p:custDataLst>
              <p:tags r:id="rId21"/>
            </p:custDataLst>
          </p:nvPr>
        </p:nvPicPr>
        <p:blipFill>
          <a:blip r:embed="rId22"/>
          <a:stretch>
            <a:fillRect/>
          </a:stretch>
        </p:blipFill>
        <p:spPr>
          <a:xfrm>
            <a:off x="9252373" y="647065"/>
            <a:ext cx="1593427" cy="574040"/>
          </a:xfrm>
          <a:prstGeom prst="rect">
            <a:avLst/>
          </a:prstGeom>
          <a:noFill/>
          <a:ln w="9525">
            <a:noFill/>
          </a:ln>
        </p:spPr>
      </p:pic>
      <p:pic>
        <p:nvPicPr>
          <p:cNvPr id="16" name="图片 -2147482620"/>
          <p:cNvPicPr>
            <a:picLocks noChangeAspect="1"/>
          </p:cNvPicPr>
          <p:nvPr>
            <p:custDataLst>
              <p:tags r:id="rId23"/>
            </p:custDataLst>
          </p:nvPr>
        </p:nvPicPr>
        <p:blipFill>
          <a:blip r:embed="rId24"/>
          <a:stretch>
            <a:fillRect/>
          </a:stretch>
        </p:blipFill>
        <p:spPr>
          <a:xfrm>
            <a:off x="10547562" y="1102360"/>
            <a:ext cx="1046480" cy="680720"/>
          </a:xfrm>
          <a:prstGeom prst="rect">
            <a:avLst/>
          </a:prstGeom>
          <a:noFill/>
          <a:ln w="9525">
            <a:noFill/>
          </a:ln>
        </p:spPr>
      </p:pic>
      <p:pic>
        <p:nvPicPr>
          <p:cNvPr id="17" name="图片 -2147482619"/>
          <p:cNvPicPr>
            <a:picLocks noChangeAspect="1"/>
          </p:cNvPicPr>
          <p:nvPr>
            <p:custDataLst>
              <p:tags r:id="rId25"/>
            </p:custDataLst>
          </p:nvPr>
        </p:nvPicPr>
        <p:blipFill>
          <a:blip r:embed="rId26"/>
          <a:stretch>
            <a:fillRect/>
          </a:stretch>
        </p:blipFill>
        <p:spPr>
          <a:xfrm>
            <a:off x="9473142" y="2723092"/>
            <a:ext cx="1010920" cy="902547"/>
          </a:xfrm>
          <a:prstGeom prst="rect">
            <a:avLst/>
          </a:prstGeom>
          <a:noFill/>
          <a:ln w="9525">
            <a:noFill/>
          </a:ln>
        </p:spPr>
      </p:pic>
      <p:sp>
        <p:nvSpPr>
          <p:cNvPr id="19" name="文本框 15"/>
          <p:cNvSpPr txBox="1"/>
          <p:nvPr>
            <p:custDataLst>
              <p:tags r:id="rId27"/>
            </p:custDataLst>
          </p:nvPr>
        </p:nvSpPr>
        <p:spPr>
          <a:xfrm>
            <a:off x="8555355" y="2029460"/>
            <a:ext cx="1515745" cy="583565"/>
          </a:xfrm>
          <a:prstGeom prst="rect">
            <a:avLst/>
          </a:prstGeom>
          <a:noFill/>
          <a:ln w="9525">
            <a:noFill/>
          </a:ln>
        </p:spPr>
        <p:txBody>
          <a:bodyPr wrap="square" anchor="t">
            <a:spAutoFit/>
          </a:bodyPr>
          <a:lstStyle/>
          <a:p>
            <a:pPr eaLnBrk="0" hangingPunct="0"/>
            <a:r>
              <a:rPr lang="en-US" sz="3200" b="1">
                <a:solidFill>
                  <a:srgbClr val="000000"/>
                </a:solidFill>
                <a:latin typeface="Times New Roman" panose="02020603050405020304" pitchFamily="18" charset="0"/>
                <a:ea typeface="微软雅黑" panose="020B0503020204020204" charset="-122"/>
                <a:cs typeface="Times New Roman" panose="02020603050405020304" pitchFamily="18" charset="0"/>
              </a:rPr>
              <a:t>HCHO</a:t>
            </a:r>
            <a:endParaRPr lang="en-US" sz="3200" b="1">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0" name="文本框 15"/>
          <p:cNvSpPr txBox="1"/>
          <p:nvPr>
            <p:custDataLst>
              <p:tags r:id="rId28"/>
            </p:custDataLst>
          </p:nvPr>
        </p:nvSpPr>
        <p:spPr>
          <a:xfrm>
            <a:off x="8193405" y="2830407"/>
            <a:ext cx="1151467" cy="58356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微软雅黑" panose="020B0503020204020204" charset="-122"/>
                <a:cs typeface="Times New Roman" panose="02020603050405020304" pitchFamily="18" charset="0"/>
              </a:rPr>
              <a:t>NH</a:t>
            </a:r>
            <a:r>
              <a:rPr lang="en-US"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3</a:t>
            </a:r>
            <a:endParaRPr lang="en-US"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46" name="Picture 54"/>
          <p:cNvPicPr>
            <a:picLocks noChangeAspect="1"/>
          </p:cNvPicPr>
          <p:nvPr>
            <p:custDataLst>
              <p:tags r:id="rId29"/>
            </p:custDataLst>
          </p:nvPr>
        </p:nvPicPr>
        <p:blipFill>
          <a:blip r:embed="rId30"/>
          <a:stretch>
            <a:fillRect/>
          </a:stretch>
        </p:blipFill>
        <p:spPr>
          <a:xfrm>
            <a:off x="9432925" y="3692313"/>
            <a:ext cx="1196340" cy="1087967"/>
          </a:xfrm>
          <a:prstGeom prst="rect">
            <a:avLst/>
          </a:prstGeom>
          <a:solidFill>
            <a:schemeClr val="bg1"/>
          </a:solidFill>
          <a:ln w="9525">
            <a:noFill/>
          </a:ln>
        </p:spPr>
      </p:pic>
      <p:sp>
        <p:nvSpPr>
          <p:cNvPr id="21" name="文本框 15"/>
          <p:cNvSpPr txBox="1"/>
          <p:nvPr>
            <p:custDataLst>
              <p:tags r:id="rId31"/>
            </p:custDataLst>
          </p:nvPr>
        </p:nvSpPr>
        <p:spPr>
          <a:xfrm>
            <a:off x="8215842" y="3888317"/>
            <a:ext cx="1151467" cy="58356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微软雅黑" panose="020B0503020204020204" charset="-122"/>
                <a:cs typeface="Times New Roman" panose="02020603050405020304" pitchFamily="18" charset="0"/>
              </a:rPr>
              <a:t>CH</a:t>
            </a:r>
            <a:r>
              <a:rPr lang="en-US"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rPr>
              <a:t>4</a:t>
            </a:r>
            <a:endParaRPr lang="en-US" sz="32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25"/>
          <p:cNvSpPr txBox="1"/>
          <p:nvPr>
            <p:custDataLst>
              <p:tags r:id="rId32"/>
            </p:custDataLst>
          </p:nvPr>
        </p:nvSpPr>
        <p:spPr>
          <a:xfrm>
            <a:off x="1464522" y="69003"/>
            <a:ext cx="3223260" cy="583565"/>
          </a:xfrm>
          <a:prstGeom prst="rect">
            <a:avLst/>
          </a:prstGeom>
          <a:noFill/>
          <a:ln>
            <a:noFill/>
          </a:ln>
          <a:extLst>
            <a:ext uri="{909E8E84-426E-40DD-AFC4-6F175D3DCCD1}">
              <a14:hiddenFill xmlns:a14="http://schemas.microsoft.com/office/drawing/2010/main">
                <a:gradFill>
                  <a:gsLst>
                    <a:gs pos="92000">
                      <a:srgbClr val="F1CCBA"/>
                    </a:gs>
                    <a:gs pos="0">
                      <a:srgbClr val="F6E7E5"/>
                    </a:gs>
                  </a:gsLst>
                  <a:lin scaled="1"/>
                </a:gradFill>
              </a14:hiddenFill>
            </a:ext>
          </a:extLst>
        </p:spPr>
        <p:txBody>
          <a:bodyPr wrap="square" rtlCol="0">
            <a:spAutoFit/>
          </a:bodyPr>
          <a:lstStyle/>
          <a:p>
            <a:pPr marR="0" indent="0" defTabSz="914400" eaLnBrk="0" fontAlgn="auto" hangingPunct="0">
              <a:lnSpc>
                <a:spcPct val="100000"/>
              </a:lnSpc>
              <a:buClrTx/>
              <a:buSzTx/>
              <a:buFont typeface="Wingdings" panose="05000000000000000000" pitchFamily="2" charset="2"/>
              <a:buNone/>
            </a:pPr>
            <a:r>
              <a:rPr kumimoji="0" lang="zh-CN" altLang="en-US" sz="3200" b="1" i="0" kern="1200" cap="none" spc="0" normalizeH="0" baseline="0" noProof="1" smtClean="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rPr>
              <a:t>课堂小结</a:t>
            </a:r>
            <a:endParaRPr kumimoji="0" lang="zh-CN" altLang="en-US" sz="3200" b="1" i="0" kern="1200" cap="none" spc="0" normalizeH="0" baseline="0" noProof="1" smtClean="0">
              <a:gradFill>
                <a:gsLst>
                  <a:gs pos="0">
                    <a:srgbClr val="E30000"/>
                  </a:gs>
                  <a:gs pos="100000">
                    <a:srgbClr val="760303"/>
                  </a:gs>
                </a:gsLst>
                <a:lin scaled="0"/>
              </a:gradFill>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41"/>
          <p:cNvPicPr>
            <a:picLocks noChangeAspect="1"/>
          </p:cNvPicPr>
          <p:nvPr>
            <p:custDataLst>
              <p:tags r:id="rId33"/>
            </p:custDataLst>
          </p:nvPr>
        </p:nvPicPr>
        <p:blipFill>
          <a:blip r:embed="rId34"/>
          <a:srcRect l="48875" t="5744" r="7867" b="18372"/>
          <a:stretch>
            <a:fillRect/>
          </a:stretch>
        </p:blipFill>
        <p:spPr>
          <a:xfrm>
            <a:off x="10033000" y="1675130"/>
            <a:ext cx="1525905" cy="1266825"/>
          </a:xfrm>
          <a:prstGeom prst="rect">
            <a:avLst/>
          </a:prstGeom>
          <a:noFill/>
          <a:ln w="9525">
            <a:noFill/>
          </a:ln>
        </p:spPr>
      </p:pic>
    </p:spTree>
    <p:custDataLst>
      <p:tags r:id="rId3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5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57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560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20843" grpId="0" bldLvl="0" animBg="1"/>
      <p:bldP spid="3" grpId="0"/>
      <p:bldP spid="23" grpId="0"/>
      <p:bldP spid="22" grpId="0"/>
      <p:bldP spid="4" grpId="0"/>
      <p:bldP spid="7" grpId="0" bldLvl="0" animBg="1"/>
      <p:bldP spid="10" grpId="0" bldLvl="0" animBg="1"/>
      <p:bldP spid="13" grpId="0" bldLvl="0" animBg="1"/>
      <p:bldP spid="23553" grpId="0"/>
      <p:bldP spid="8" grpId="0"/>
      <p:bldP spid="9" grpId="0"/>
      <p:bldP spid="23562" grpId="0"/>
      <p:bldP spid="23563" grpId="0"/>
      <p:bldP spid="24577" grpId="0"/>
      <p:bldP spid="11" grpId="0"/>
      <p:bldP spid="19" grpId="0"/>
      <p:bldP spid="12" grpId="0"/>
      <p:bldP spid="20" grpId="0"/>
      <p:bldP spid="25601" grpId="0"/>
      <p:bldP spid="14"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383790" y="6096635"/>
            <a:ext cx="7360285" cy="460375"/>
          </a:xfrm>
          <a:prstGeom prst="rect">
            <a:avLst/>
          </a:prstGeom>
          <a:noFill/>
        </p:spPr>
        <p:txBody>
          <a:bodyPr wrap="square" rtlCol="0">
            <a:spAutoFit/>
          </a:bodyPr>
          <a:lstStyle/>
          <a:p>
            <a:r>
              <a:rPr lang="zh-CN" altLang="en-US" sz="2400" b="1">
                <a:solidFill>
                  <a:schemeClr val="accent1">
                    <a:lumMod val="75000"/>
                  </a:schemeClr>
                </a:solidFill>
              </a:rPr>
              <a:t>肉眼看不到分子，科学家是怎么知道</a:t>
            </a:r>
            <a:r>
              <a:rPr lang="zh-CN" altLang="en-US" sz="2400" b="1">
                <a:solidFill>
                  <a:srgbClr val="C00000"/>
                </a:solidFill>
              </a:rPr>
              <a:t>分子的空间结构</a:t>
            </a:r>
            <a:r>
              <a:rPr lang="zh-CN" altLang="en-US" sz="2400" b="1">
                <a:solidFill>
                  <a:schemeClr val="accent1">
                    <a:lumMod val="75000"/>
                  </a:schemeClr>
                </a:solidFill>
              </a:rPr>
              <a:t>？</a:t>
            </a:r>
            <a:endParaRPr lang="zh-CN" altLang="en-US" sz="2400" b="1">
              <a:solidFill>
                <a:schemeClr val="accent1">
                  <a:lumMod val="75000"/>
                </a:schemeClr>
              </a:solidFill>
            </a:endParaRPr>
          </a:p>
        </p:txBody>
      </p:sp>
      <p:sp>
        <p:nvSpPr>
          <p:cNvPr id="10" name="文本框 9"/>
          <p:cNvSpPr txBox="1"/>
          <p:nvPr>
            <p:custDataLst>
              <p:tags r:id="rId2"/>
            </p:custDataLst>
          </p:nvPr>
        </p:nvSpPr>
        <p:spPr>
          <a:xfrm>
            <a:off x="1416050" y="133350"/>
            <a:ext cx="1017905" cy="52197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思考</a:t>
            </a:r>
            <a:endParaRPr lang="zh-CN" altLang="en-US" sz="2800" b="1">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custDataLst>
              <p:tags r:id="rId3"/>
            </p:custDataLst>
          </p:nvPr>
        </p:nvPicPr>
        <p:blipFill>
          <a:blip r:embed="rId4"/>
          <a:srcRect l="7149" t="21359" r="5391" b="4271"/>
          <a:stretch>
            <a:fillRect/>
          </a:stretch>
        </p:blipFill>
        <p:spPr>
          <a:xfrm>
            <a:off x="734060" y="1313180"/>
            <a:ext cx="10737780" cy="4644000"/>
          </a:xfrm>
          <a:prstGeom prst="rect">
            <a:avLst/>
          </a:prstGeom>
        </p:spPr>
      </p:pic>
      <p:sp>
        <p:nvSpPr>
          <p:cNvPr id="12" name="文本框 11"/>
          <p:cNvSpPr txBox="1"/>
          <p:nvPr>
            <p:custDataLst>
              <p:tags r:id="rId5"/>
            </p:custDataLst>
          </p:nvPr>
        </p:nvSpPr>
        <p:spPr>
          <a:xfrm>
            <a:off x="4124960" y="713105"/>
            <a:ext cx="3595370" cy="460375"/>
          </a:xfrm>
          <a:prstGeom prst="rect">
            <a:avLst/>
          </a:prstGeom>
          <a:noFill/>
        </p:spPr>
        <p:txBody>
          <a:bodyPr wrap="square" rtlCol="0">
            <a:spAutoFit/>
          </a:bodyPr>
          <a:lstStyle/>
          <a:p>
            <a:r>
              <a:rPr lang="zh-CN" altLang="en-US" sz="2400" b="1">
                <a:solidFill>
                  <a:schemeClr val="tx1"/>
                </a:solidFill>
                <a:latin typeface="微软雅黑" panose="020B0503020204020204" charset="-122"/>
                <a:ea typeface="微软雅黑" panose="020B0503020204020204" charset="-122"/>
              </a:rPr>
              <a:t>一些分子的空间结构模型</a:t>
            </a:r>
            <a:endParaRPr lang="zh-CN" altLang="en-US" sz="2400" b="1">
              <a:solidFill>
                <a:schemeClr val="tx1"/>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图片 102"/>
          <p:cNvPicPr/>
          <p:nvPr>
            <p:custDataLst>
              <p:tags r:id="rId1"/>
            </p:custDataLst>
          </p:nvPr>
        </p:nvPicPr>
        <p:blipFill>
          <a:blip r:embed="rId2"/>
          <a:stretch>
            <a:fillRect/>
          </a:stretch>
        </p:blipFill>
        <p:spPr>
          <a:xfrm>
            <a:off x="8407400" y="1671320"/>
            <a:ext cx="2842260" cy="2928620"/>
          </a:xfrm>
          <a:prstGeom prst="rect">
            <a:avLst/>
          </a:prstGeom>
          <a:noFill/>
          <a:ln w="9525">
            <a:noFill/>
          </a:ln>
        </p:spPr>
      </p:pic>
      <p:pic>
        <p:nvPicPr>
          <p:cNvPr id="104" name="图片 103"/>
          <p:cNvPicPr/>
          <p:nvPr>
            <p:custDataLst>
              <p:tags r:id="rId3"/>
            </p:custDataLst>
          </p:nvPr>
        </p:nvPicPr>
        <p:blipFill>
          <a:blip r:embed="rId4"/>
          <a:srcRect l="3500" t="4269" r="2382" b="417"/>
          <a:stretch>
            <a:fillRect/>
          </a:stretch>
        </p:blipFill>
        <p:spPr>
          <a:xfrm>
            <a:off x="840740" y="1670685"/>
            <a:ext cx="3249930" cy="2929255"/>
          </a:xfrm>
          <a:prstGeom prst="rect">
            <a:avLst/>
          </a:prstGeom>
          <a:noFill/>
          <a:ln w="9525">
            <a:noFill/>
          </a:ln>
        </p:spPr>
      </p:pic>
      <p:pic>
        <p:nvPicPr>
          <p:cNvPr id="106" name="图片 105"/>
          <p:cNvPicPr/>
          <p:nvPr>
            <p:custDataLst>
              <p:tags r:id="rId5"/>
            </p:custDataLst>
          </p:nvPr>
        </p:nvPicPr>
        <p:blipFill>
          <a:blip r:embed="rId6"/>
          <a:srcRect t="5380" r="97"/>
          <a:stretch>
            <a:fillRect/>
          </a:stretch>
        </p:blipFill>
        <p:spPr>
          <a:xfrm>
            <a:off x="4380865" y="1670685"/>
            <a:ext cx="3760470" cy="2943225"/>
          </a:xfrm>
          <a:prstGeom prst="rect">
            <a:avLst/>
          </a:prstGeom>
          <a:noFill/>
          <a:ln w="9525">
            <a:noFill/>
          </a:ln>
        </p:spPr>
      </p:pic>
      <p:sp>
        <p:nvSpPr>
          <p:cNvPr id="19" name="文本框 18"/>
          <p:cNvSpPr txBox="1"/>
          <p:nvPr>
            <p:custDataLst>
              <p:tags r:id="rId7"/>
            </p:custDataLst>
          </p:nvPr>
        </p:nvSpPr>
        <p:spPr>
          <a:xfrm>
            <a:off x="1581150" y="4743450"/>
            <a:ext cx="1769110" cy="460375"/>
          </a:xfrm>
          <a:prstGeom prst="rect">
            <a:avLst/>
          </a:prstGeom>
          <a:noFill/>
        </p:spPr>
        <p:txBody>
          <a:bodyPr wrap="square" rtlCol="0">
            <a:spAutoFit/>
          </a:bodyPr>
          <a:lstStyle/>
          <a:p>
            <a:r>
              <a:rPr lang="zh-CN" altLang="en-US" sz="2400" b="1">
                <a:latin typeface="Times New Roman" panose="02020603050405020304" pitchFamily="18" charset="0"/>
              </a:rPr>
              <a:t>红外光谱仪</a:t>
            </a:r>
            <a:endParaRPr lang="zh-CN" altLang="en-US" sz="2400" b="1">
              <a:latin typeface="Times New Roman" panose="02020603050405020304" pitchFamily="18" charset="0"/>
            </a:endParaRPr>
          </a:p>
        </p:txBody>
      </p:sp>
      <p:sp>
        <p:nvSpPr>
          <p:cNvPr id="33" name="文本框 32"/>
          <p:cNvSpPr txBox="1"/>
          <p:nvPr>
            <p:custDataLst>
              <p:tags r:id="rId8"/>
            </p:custDataLst>
          </p:nvPr>
        </p:nvSpPr>
        <p:spPr>
          <a:xfrm>
            <a:off x="5514975" y="4743450"/>
            <a:ext cx="1108710" cy="460375"/>
          </a:xfrm>
          <a:prstGeom prst="rect">
            <a:avLst/>
          </a:prstGeom>
          <a:noFill/>
        </p:spPr>
        <p:txBody>
          <a:bodyPr wrap="square" rtlCol="0">
            <a:spAutoFit/>
          </a:bodyPr>
          <a:lstStyle/>
          <a:p>
            <a:r>
              <a:rPr lang="zh-CN" altLang="en-US" sz="2400" b="1">
                <a:latin typeface="Times New Roman" panose="02020603050405020304" pitchFamily="18" charset="0"/>
              </a:rPr>
              <a:t>质谱仪</a:t>
            </a:r>
            <a:endParaRPr lang="zh-CN" altLang="en-US" sz="2400" b="1">
              <a:latin typeface="Times New Roman" panose="02020603050405020304" pitchFamily="18" charset="0"/>
            </a:endParaRPr>
          </a:p>
        </p:txBody>
      </p:sp>
      <p:sp>
        <p:nvSpPr>
          <p:cNvPr id="35" name="文本框 34"/>
          <p:cNvSpPr txBox="1"/>
          <p:nvPr>
            <p:custDataLst>
              <p:tags r:id="rId9"/>
            </p:custDataLst>
          </p:nvPr>
        </p:nvSpPr>
        <p:spPr>
          <a:xfrm>
            <a:off x="8846185" y="4743450"/>
            <a:ext cx="2059940" cy="460375"/>
          </a:xfrm>
          <a:prstGeom prst="rect">
            <a:avLst/>
          </a:prstGeom>
          <a:noFill/>
        </p:spPr>
        <p:txBody>
          <a:bodyPr wrap="square" rtlCol="0">
            <a:spAutoFit/>
          </a:bodyPr>
          <a:lstStyle/>
          <a:p>
            <a:r>
              <a:rPr lang="en-US" altLang="zh-CN" sz="2400" b="1">
                <a:latin typeface="Times New Roman" panose="02020603050405020304" pitchFamily="18" charset="0"/>
                <a:cs typeface="Times New Roman" panose="02020603050405020304" pitchFamily="18" charset="0"/>
              </a:rPr>
              <a:t>X</a:t>
            </a:r>
            <a:r>
              <a:rPr lang="zh-CN" altLang="en-US" sz="2400" b="1">
                <a:latin typeface="Times New Roman" panose="02020603050405020304" pitchFamily="18" charset="0"/>
                <a:cs typeface="Times New Roman" panose="02020603050405020304" pitchFamily="18" charset="0"/>
              </a:rPr>
              <a:t>射线衍射仪</a:t>
            </a:r>
            <a:endParaRPr lang="zh-CN" altLang="en-US" sz="2400" b="1">
              <a:latin typeface="Times New Roman" panose="02020603050405020304" pitchFamily="18" charset="0"/>
              <a:cs typeface="Times New Roman" panose="02020603050405020304" pitchFamily="18" charset="0"/>
            </a:endParaRPr>
          </a:p>
        </p:txBody>
      </p:sp>
      <p:sp>
        <p:nvSpPr>
          <p:cNvPr id="10" name="文本框 9"/>
          <p:cNvSpPr txBox="1"/>
          <p:nvPr>
            <p:custDataLst>
              <p:tags r:id="rId10"/>
            </p:custDataLst>
          </p:nvPr>
        </p:nvSpPr>
        <p:spPr>
          <a:xfrm>
            <a:off x="1463675" y="114300"/>
            <a:ext cx="1657985" cy="521970"/>
          </a:xfrm>
          <a:prstGeom prst="rect">
            <a:avLst/>
          </a:prstGeom>
          <a:noFill/>
        </p:spPr>
        <p:txBody>
          <a:bodyPr wrap="square" rtlCol="0">
            <a:spAutoFit/>
          </a:bodyPr>
          <a:lstStyle/>
          <a:p>
            <a:r>
              <a:rPr lang="zh-CN" altLang="en-US" sz="2800" b="1">
                <a:solidFill>
                  <a:srgbClr val="FF0000"/>
                </a:solidFill>
                <a:latin typeface="Times New Roman" panose="02020603050405020304" pitchFamily="18" charset="0"/>
                <a:ea typeface="微软雅黑" panose="020B0503020204020204" charset="-122"/>
              </a:rPr>
              <a:t>资料卡片</a:t>
            </a:r>
            <a:endParaRPr lang="zh-CN" altLang="en-US" sz="2800" b="1">
              <a:solidFill>
                <a:srgbClr val="FF0000"/>
              </a:solidFill>
              <a:latin typeface="Times New Roman" panose="02020603050405020304" pitchFamily="18" charset="0"/>
              <a:ea typeface="微软雅黑" panose="020B0503020204020204" charset="-122"/>
            </a:endParaRPr>
          </a:p>
        </p:txBody>
      </p:sp>
      <p:sp>
        <p:nvSpPr>
          <p:cNvPr id="2" name="文本框 1"/>
          <p:cNvSpPr txBox="1"/>
          <p:nvPr>
            <p:custDataLst>
              <p:tags r:id="rId11"/>
            </p:custDataLst>
          </p:nvPr>
        </p:nvSpPr>
        <p:spPr>
          <a:xfrm>
            <a:off x="9092565" y="5946775"/>
            <a:ext cx="1495425" cy="398780"/>
          </a:xfrm>
          <a:prstGeom prst="rect">
            <a:avLst/>
          </a:prstGeom>
          <a:noFill/>
        </p:spPr>
        <p:txBody>
          <a:bodyPr wrap="square" rtlCol="0">
            <a:spAutoFit/>
          </a:bodyPr>
          <a:lstStyle/>
          <a:p>
            <a:r>
              <a:rPr lang="zh-CN" altLang="en-US" sz="2000" b="1">
                <a:solidFill>
                  <a:srgbClr val="FF0000"/>
                </a:solidFill>
                <a:latin typeface="Times New Roman" panose="02020603050405020304" pitchFamily="18" charset="0"/>
              </a:rPr>
              <a:t>键长、键角</a:t>
            </a:r>
            <a:endParaRPr lang="zh-CN" altLang="en-US" sz="2000" b="1">
              <a:solidFill>
                <a:srgbClr val="FF0000"/>
              </a:solidFill>
              <a:latin typeface="Times New Roman" panose="02020603050405020304" pitchFamily="18" charset="0"/>
            </a:endParaRPr>
          </a:p>
        </p:txBody>
      </p:sp>
      <p:sp>
        <p:nvSpPr>
          <p:cNvPr id="5" name="下箭头 4"/>
          <p:cNvSpPr/>
          <p:nvPr>
            <p:custDataLst>
              <p:tags r:id="rId12"/>
            </p:custDataLst>
          </p:nvPr>
        </p:nvSpPr>
        <p:spPr>
          <a:xfrm>
            <a:off x="9652000" y="5256530"/>
            <a:ext cx="297815" cy="622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2"/>
          <a:stretch>
            <a:fillRect/>
          </a:stretch>
        </p:blipFill>
        <p:spPr>
          <a:xfrm>
            <a:off x="430953" y="3643842"/>
            <a:ext cx="4467013" cy="2790613"/>
          </a:xfrm>
          <a:prstGeom prst="rect">
            <a:avLst/>
          </a:prstGeom>
        </p:spPr>
      </p:pic>
      <p:sp>
        <p:nvSpPr>
          <p:cNvPr id="100" name="文本框 99"/>
          <p:cNvSpPr txBox="1"/>
          <p:nvPr>
            <p:custDataLst>
              <p:tags r:id="rId3"/>
            </p:custDataLst>
          </p:nvPr>
        </p:nvSpPr>
        <p:spPr>
          <a:xfrm>
            <a:off x="335915" y="733425"/>
            <a:ext cx="11581765" cy="2676525"/>
          </a:xfrm>
          <a:prstGeom prst="rect">
            <a:avLst/>
          </a:prstGeom>
          <a:noFill/>
          <a:ln w="9525">
            <a:noFill/>
          </a:ln>
          <a:extLst>
            <a:ext uri="{909E8E84-426E-40DD-AFC4-6F175D3DCCD1}">
              <a14:hiddenFill xmlns:a14="http://schemas.microsoft.com/office/drawing/2010/main">
                <a:gradFill>
                  <a:gsLst>
                    <a:gs pos="100000">
                      <a:srgbClr val="F9F8CA"/>
                    </a:gs>
                    <a:gs pos="6000">
                      <a:srgbClr val="4EAADD"/>
                    </a:gs>
                  </a:gsLst>
                  <a:lin scaled="1"/>
                </a:gradFill>
              </a14:hiddenFill>
            </a:ext>
          </a:extLst>
        </p:spPr>
        <p:txBody>
          <a:bodyPr wrap="square">
            <a:spAutoFit/>
          </a:bodyPr>
          <a:lstStyle/>
          <a:p>
            <a:pPr indent="0" algn="just" fontAlgn="auto">
              <a:lnSpc>
                <a:spcPct val="150000"/>
              </a:lnSpc>
            </a:pPr>
            <a:r>
              <a:rPr lang="zh-CN" sz="2800" b="1">
                <a:gradFill>
                  <a:gsLst>
                    <a:gs pos="0">
                      <a:srgbClr val="E30000"/>
                    </a:gs>
                    <a:gs pos="100000">
                      <a:srgbClr val="760303"/>
                    </a:gs>
                  </a:gsLst>
                  <a:lin scaled="0"/>
                </a:gradFill>
                <a:latin typeface="黑体" panose="02010609060101010101" pitchFamily="49" charset="-122"/>
                <a:ea typeface="黑体" panose="02010609060101010101" pitchFamily="49" charset="-122"/>
                <a:cs typeface="微软雅黑" panose="020B0503020204020204" charset="-122"/>
              </a:rPr>
              <a:t>原理：</a:t>
            </a:r>
            <a:r>
              <a:rPr lang="zh-CN" sz="2800" b="1">
                <a:solidFill>
                  <a:srgbClr val="0070C0"/>
                </a:solidFill>
                <a:latin typeface="黑体" panose="02010609060101010101" pitchFamily="49" charset="-122"/>
                <a:ea typeface="黑体" panose="02010609060101010101" pitchFamily="49" charset="-122"/>
                <a:cs typeface="微软雅黑" panose="020B0503020204020204" charset="-122"/>
              </a:rPr>
              <a:t>分子中的原子不是固定不动的，而是不断地振动着的。</a:t>
            </a:r>
            <a:r>
              <a:rPr lang="zh-CN" sz="2800" b="1">
                <a:latin typeface="黑体" panose="02010609060101010101" pitchFamily="49" charset="-122"/>
                <a:ea typeface="黑体" panose="02010609060101010101" pitchFamily="49" charset="-122"/>
                <a:cs typeface="微软雅黑" panose="020B0503020204020204" charset="-122"/>
              </a:rPr>
              <a:t>红外线透过分子时，分子会吸收跟它的某些化学键的</a:t>
            </a:r>
            <a:r>
              <a:rPr lang="zh-CN" altLang="en-US" sz="2800" b="1">
                <a:solidFill>
                  <a:schemeClr val="tx1"/>
                </a:solidFill>
                <a:latin typeface="黑体" panose="02010609060101010101" pitchFamily="49" charset="-122"/>
                <a:ea typeface="黑体" panose="02010609060101010101" pitchFamily="49" charset="-122"/>
                <a:cs typeface="微软雅黑" panose="020B0503020204020204" charset="-122"/>
                <a:sym typeface="+mn-ea"/>
              </a:rPr>
              <a:t>振动频率</a:t>
            </a:r>
            <a:r>
              <a:rPr lang="zh-CN" sz="2800" b="1">
                <a:latin typeface="黑体" panose="02010609060101010101" pitchFamily="49" charset="-122"/>
                <a:ea typeface="黑体" panose="02010609060101010101" pitchFamily="49" charset="-122"/>
                <a:cs typeface="微软雅黑" panose="020B0503020204020204" charset="-122"/>
              </a:rPr>
              <a:t>相同的红外线，再记录到谱图上呈现吸收峰。通过和已有谱图库比对，或通过量子化学计算，可以得知分子中含有何种</a:t>
            </a:r>
            <a:r>
              <a:rPr lang="zh-CN" altLang="en-US" sz="2800" b="1">
                <a:solidFill>
                  <a:srgbClr val="C00000"/>
                </a:solidFill>
                <a:latin typeface="微软雅黑" panose="020B0503020204020204" charset="-122"/>
                <a:ea typeface="微软雅黑" panose="020B0503020204020204" charset="-122"/>
                <a:cs typeface="微软雅黑" panose="020B0503020204020204" charset="-122"/>
                <a:sym typeface="+mn-ea"/>
              </a:rPr>
              <a:t>化学键</a:t>
            </a:r>
            <a:r>
              <a:rPr lang="zh-CN" sz="2800" b="1">
                <a:latin typeface="黑体" panose="02010609060101010101" pitchFamily="49" charset="-122"/>
                <a:ea typeface="黑体" panose="02010609060101010101" pitchFamily="49" charset="-122"/>
                <a:cs typeface="微软雅黑" panose="020B0503020204020204" charset="-122"/>
              </a:rPr>
              <a:t>或</a:t>
            </a:r>
            <a:r>
              <a:rPr lang="zh-CN" sz="2800" b="1">
                <a:solidFill>
                  <a:srgbClr val="FF0000"/>
                </a:solidFill>
                <a:latin typeface="微软雅黑" panose="020B0503020204020204" charset="-122"/>
                <a:ea typeface="微软雅黑" panose="020B0503020204020204" charset="-122"/>
                <a:cs typeface="微软雅黑" panose="020B0503020204020204" charset="-122"/>
              </a:rPr>
              <a:t>官能团</a:t>
            </a:r>
            <a:r>
              <a:rPr lang="zh-CN" sz="2800" b="1">
                <a:latin typeface="黑体" panose="02010609060101010101" pitchFamily="49" charset="-122"/>
                <a:ea typeface="黑体" panose="02010609060101010101" pitchFamily="49" charset="-122"/>
                <a:cs typeface="微软雅黑" panose="020B0503020204020204" charset="-122"/>
              </a:rPr>
              <a:t>的信息。</a:t>
            </a:r>
            <a:endParaRPr lang="zh-CN" altLang="en-US" sz="2800" b="1">
              <a:latin typeface="黑体" panose="02010609060101010101" pitchFamily="49" charset="-122"/>
              <a:ea typeface="黑体" panose="02010609060101010101" pitchFamily="49" charset="-122"/>
              <a:cs typeface="微软雅黑" panose="020B0503020204020204" charset="-122"/>
            </a:endParaRPr>
          </a:p>
        </p:txBody>
      </p:sp>
      <p:sp>
        <p:nvSpPr>
          <p:cNvPr id="4" name="文本框 3"/>
          <p:cNvSpPr txBox="1"/>
          <p:nvPr>
            <p:custDataLst>
              <p:tags r:id="rId4"/>
            </p:custDataLst>
          </p:nvPr>
        </p:nvSpPr>
        <p:spPr>
          <a:xfrm>
            <a:off x="4498542" y="62797"/>
            <a:ext cx="2368550" cy="583565"/>
          </a:xfrm>
          <a:prstGeom prst="rect">
            <a:avLst/>
          </a:prstGeom>
          <a:noFill/>
        </p:spPr>
        <p:txBody>
          <a:bodyPr wrap="none" rtlCol="0" anchor="t">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红外光谱</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8" name="图片 1"/>
          <p:cNvPicPr>
            <a:picLocks noChangeAspect="1"/>
          </p:cNvPicPr>
          <p:nvPr>
            <p:custDataLst>
              <p:tags r:id="rId5"/>
            </p:custDataLst>
          </p:nvPr>
        </p:nvPicPr>
        <p:blipFill>
          <a:blip r:embed="rId6"/>
          <a:srcRect t="2205" r="596" b="2541"/>
          <a:stretch>
            <a:fillRect/>
          </a:stretch>
        </p:blipFill>
        <p:spPr>
          <a:xfrm>
            <a:off x="5215255" y="3606165"/>
            <a:ext cx="6456045" cy="2880360"/>
          </a:xfrm>
          <a:prstGeom prst="rect">
            <a:avLst/>
          </a:prstGeom>
          <a:noFill/>
          <a:ln>
            <a:noFill/>
          </a:ln>
        </p:spPr>
      </p:pic>
      <p:sp>
        <p:nvSpPr>
          <p:cNvPr id="5" name="文本框 4"/>
          <p:cNvSpPr txBox="1"/>
          <p:nvPr>
            <p:custDataLst>
              <p:tags r:id="rId7"/>
            </p:custDataLst>
          </p:nvPr>
        </p:nvSpPr>
        <p:spPr>
          <a:xfrm>
            <a:off x="1479550" y="76200"/>
            <a:ext cx="3268980" cy="583565"/>
          </a:xfrm>
          <a:prstGeom prst="rect">
            <a:avLst/>
          </a:prstGeom>
          <a:noFill/>
        </p:spPr>
        <p:txBody>
          <a:bodyPr wrap="square" rtlCol="0" anchor="t">
            <a:spAutoFit/>
          </a:bodyPr>
          <a:lstStyle/>
          <a:p>
            <a:r>
              <a:rPr lang="zh-CN" altLang="zh-CN" sz="3200" b="1">
                <a:effectLst/>
                <a:latin typeface="微软雅黑" panose="020B0503020204020204" charset="-122"/>
                <a:ea typeface="微软雅黑" panose="020B0503020204020204" charset="-122"/>
                <a:cs typeface="+mn-ea"/>
                <a:sym typeface="+mn-ea"/>
              </a:rPr>
              <a:t>分子结构的测定</a:t>
            </a:r>
            <a:endParaRPr lang="zh-CN" altLang="zh-CN" sz="3200" b="1">
              <a:effectLst/>
              <a:latin typeface="微软雅黑" panose="020B0503020204020204" charset="-122"/>
              <a:ea typeface="微软雅黑" panose="020B0503020204020204" charset="-122"/>
              <a:cs typeface="+mn-ea"/>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3188" t="8382" r="57067"/>
          <a:stretch>
            <a:fillRect/>
          </a:stretch>
        </p:blipFill>
        <p:spPr bwMode="auto">
          <a:xfrm>
            <a:off x="1946275" y="3343275"/>
            <a:ext cx="2709448"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rcRect l="53588" t="11311" r="5385" b="7903"/>
          <a:stretch>
            <a:fillRect/>
          </a:stretch>
        </p:blipFill>
        <p:spPr bwMode="auto">
          <a:xfrm>
            <a:off x="6767195" y="3429000"/>
            <a:ext cx="2835458" cy="2124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custDataLst>
              <p:tags r:id="rId4"/>
            </p:custDataLst>
          </p:nvPr>
        </p:nvSpPr>
        <p:spPr>
          <a:xfrm>
            <a:off x="546735" y="989330"/>
            <a:ext cx="11145520" cy="1383665"/>
          </a:xfrm>
          <a:prstGeom prst="rect">
            <a:avLst/>
          </a:prstGeom>
          <a:noFill/>
        </p:spPr>
        <p:txBody>
          <a:bodyPr wrap="square" rtlCol="0">
            <a:spAutoFit/>
          </a:bodyPr>
          <a:lstStyle/>
          <a:p>
            <a:pPr algn="just">
              <a:lnSpc>
                <a:spcPct val="150000"/>
              </a:lnSpc>
            </a:pPr>
            <a:r>
              <a:rPr lang="zh-CN" altLang="en-US" sz="2800" b="1">
                <a:latin typeface="Times New Roman" panose="02020603050405020304" pitchFamily="18" charset="0"/>
                <a:cs typeface="Times New Roman" panose="02020603050405020304" pitchFamily="18" charset="0"/>
              </a:rPr>
              <a:t>分子式为</a:t>
            </a:r>
            <a:r>
              <a:rPr lang="en-US" altLang="zh-CN" sz="2800" b="1">
                <a:latin typeface="Times New Roman" panose="02020603050405020304" pitchFamily="18" charset="0"/>
                <a:cs typeface="Times New Roman" panose="02020603050405020304" pitchFamily="18" charset="0"/>
              </a:rPr>
              <a:t>C</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H</a:t>
            </a:r>
            <a:r>
              <a:rPr lang="en-US" altLang="zh-CN" sz="2800" b="1" baseline="-25000">
                <a:latin typeface="Times New Roman" panose="02020603050405020304" pitchFamily="18" charset="0"/>
                <a:cs typeface="Times New Roman" panose="02020603050405020304" pitchFamily="18" charset="0"/>
              </a:rPr>
              <a:t>6</a:t>
            </a:r>
            <a:r>
              <a:rPr lang="en-US" altLang="zh-CN" sz="2800" b="1">
                <a:latin typeface="Times New Roman" panose="02020603050405020304" pitchFamily="18" charset="0"/>
                <a:cs typeface="Times New Roman" panose="02020603050405020304" pitchFamily="18" charset="0"/>
              </a:rPr>
              <a:t>O</a:t>
            </a:r>
            <a:r>
              <a:rPr lang="zh-CN" altLang="en-US" sz="2800" b="1">
                <a:latin typeface="Times New Roman" panose="02020603050405020304" pitchFamily="18" charset="0"/>
                <a:cs typeface="Times New Roman" panose="02020603050405020304" pitchFamily="18" charset="0"/>
              </a:rPr>
              <a:t>的物质有两种可能的分子结构，</a:t>
            </a:r>
            <a:r>
              <a:rPr lang="zh-CN" altLang="en-US" sz="2800" b="1">
                <a:solidFill>
                  <a:srgbClr val="C00000"/>
                </a:solidFill>
                <a:latin typeface="Times New Roman" panose="02020603050405020304" pitchFamily="18" charset="0"/>
                <a:cs typeface="Times New Roman" panose="02020603050405020304" pitchFamily="18" charset="0"/>
              </a:rPr>
              <a:t>乙醇</a:t>
            </a:r>
            <a:r>
              <a:rPr lang="zh-CN" altLang="en-US" sz="2800" b="1">
                <a:latin typeface="Times New Roman" panose="02020603050405020304" pitchFamily="18" charset="0"/>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C</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H</a:t>
            </a:r>
            <a:r>
              <a:rPr lang="en-US" altLang="zh-CN" sz="2800" b="1" baseline="-25000">
                <a:solidFill>
                  <a:srgbClr val="C00000"/>
                </a:solidFill>
                <a:latin typeface="Times New Roman" panose="02020603050405020304" pitchFamily="18" charset="0"/>
                <a:cs typeface="Times New Roman" panose="02020603050405020304" pitchFamily="18" charset="0"/>
              </a:rPr>
              <a:t>5</a:t>
            </a:r>
            <a:r>
              <a:rPr lang="en-US" altLang="zh-CN" sz="2800" b="1">
                <a:solidFill>
                  <a:srgbClr val="C00000"/>
                </a:solidFill>
                <a:latin typeface="Times New Roman" panose="02020603050405020304" pitchFamily="18" charset="0"/>
                <a:cs typeface="Times New Roman" panose="02020603050405020304" pitchFamily="18" charset="0"/>
              </a:rPr>
              <a:t>OH</a:t>
            </a:r>
            <a:r>
              <a:rPr lang="zh-CN" altLang="en-US" sz="2800" b="1">
                <a:latin typeface="Times New Roman" panose="02020603050405020304" pitchFamily="18" charset="0"/>
                <a:cs typeface="Times New Roman" panose="02020603050405020304" pitchFamily="18" charset="0"/>
              </a:rPr>
              <a:t>）和</a:t>
            </a:r>
            <a:r>
              <a:rPr lang="zh-CN" altLang="en-US" sz="2800" b="1">
                <a:solidFill>
                  <a:srgbClr val="C00000"/>
                </a:solidFill>
                <a:latin typeface="Times New Roman" panose="02020603050405020304" pitchFamily="18" charset="0"/>
                <a:cs typeface="Times New Roman" panose="02020603050405020304" pitchFamily="18" charset="0"/>
              </a:rPr>
              <a:t>二甲醚</a:t>
            </a:r>
            <a:r>
              <a:rPr lang="zh-CN" altLang="en-US" sz="2800" b="1">
                <a:latin typeface="Times New Roman" panose="02020603050405020304" pitchFamily="18" charset="0"/>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3</a:t>
            </a:r>
            <a:r>
              <a:rPr lang="en-US" altLang="zh-CN" sz="2800" b="1">
                <a:solidFill>
                  <a:srgbClr val="C00000"/>
                </a:solidFill>
                <a:latin typeface="Times New Roman" panose="02020603050405020304" pitchFamily="18" charset="0"/>
                <a:cs typeface="Times New Roman" panose="02020603050405020304" pitchFamily="18" charset="0"/>
              </a:rPr>
              <a:t>OCH</a:t>
            </a:r>
            <a:r>
              <a:rPr lang="en-US" altLang="zh-CN" sz="2800" b="1" baseline="-25000">
                <a:solidFill>
                  <a:srgbClr val="C00000"/>
                </a:solidFill>
                <a:latin typeface="Times New Roman" panose="02020603050405020304" pitchFamily="18" charset="0"/>
                <a:cs typeface="Times New Roman" panose="02020603050405020304" pitchFamily="18" charset="0"/>
              </a:rPr>
              <a:t>3</a:t>
            </a:r>
            <a:r>
              <a:rPr lang="zh-CN" altLang="en-US" sz="2800" b="1">
                <a:latin typeface="Times New Roman" panose="02020603050405020304" pitchFamily="18" charset="0"/>
                <a:cs typeface="Times New Roman" panose="02020603050405020304" pitchFamily="18" charset="0"/>
              </a:rPr>
              <a:t>），怎样利用现代仪器鉴定？</a:t>
            </a:r>
            <a:endParaRPr lang="zh-CN" altLang="en-US"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5"/>
            </p:custDataLst>
          </p:nvPr>
        </p:nvSpPr>
        <p:spPr>
          <a:xfrm>
            <a:off x="1455420" y="105410"/>
            <a:ext cx="3200400" cy="52197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红外光谱</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rPr>
              <a:t>实例分析</a:t>
            </a:r>
            <a:endParaRPr lang="zh-CN" altLang="en-US" sz="2800" b="1">
              <a:solidFill>
                <a:srgbClr val="FF0000"/>
              </a:solidFill>
              <a:latin typeface="微软雅黑" panose="020B0503020204020204" charset="-122"/>
              <a:ea typeface="微软雅黑" panose="020B0503020204020204" charset="-122"/>
            </a:endParaRPr>
          </a:p>
        </p:txBody>
      </p:sp>
      <p:pic>
        <p:nvPicPr>
          <p:cNvPr id="4" name="Picture 4"/>
          <p:cNvPicPr>
            <a:picLocks noChangeAspect="1"/>
          </p:cNvPicPr>
          <p:nvPr>
            <p:custDataLst>
              <p:tags r:id="rId6"/>
            </p:custDataLst>
          </p:nvPr>
        </p:nvPicPr>
        <p:blipFill>
          <a:blip r:embed="rId7"/>
          <a:stretch>
            <a:fillRect/>
          </a:stretch>
        </p:blipFill>
        <p:spPr>
          <a:xfrm flipH="1">
            <a:off x="12458700" y="114935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fade">
                                      <p:cBhvr>
                                        <p:cTn id="7" dur="500"/>
                                        <p:tgtEl>
                                          <p:spTgt spid="717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l="3188" t="8382" r="57067"/>
          <a:stretch>
            <a:fillRect/>
          </a:stretch>
        </p:blipFill>
        <p:spPr bwMode="auto">
          <a:xfrm>
            <a:off x="9448800" y="980440"/>
            <a:ext cx="2383790" cy="2090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p:cNvPicPr>
            <a:picLocks noChangeAspect="1" noChangeArrowheads="1"/>
          </p:cNvPicPr>
          <p:nvPr>
            <p:custDataLst>
              <p:tags r:id="rId3"/>
            </p:custDataLst>
          </p:nvPr>
        </p:nvPicPr>
        <p:blipFill>
          <a:blip r:embed="rId2">
            <a:extLst>
              <a:ext uri="{28A0092B-C50C-407E-A947-70E740481C1C}">
                <a14:useLocalDpi xmlns:a14="http://schemas.microsoft.com/office/drawing/2010/main" val="0"/>
              </a:ext>
            </a:extLst>
          </a:blip>
          <a:srcRect l="53588" t="11311" r="5385" b="7903"/>
          <a:stretch>
            <a:fillRect/>
          </a:stretch>
        </p:blipFill>
        <p:spPr bwMode="auto">
          <a:xfrm>
            <a:off x="9448800" y="3324225"/>
            <a:ext cx="2429510" cy="1819910"/>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custDataLst>
              <p:tags r:id="rId4"/>
            </p:custDataLst>
          </p:nvPr>
        </p:nvSpPr>
        <p:spPr>
          <a:xfrm>
            <a:off x="9378950" y="877570"/>
            <a:ext cx="2537460" cy="218376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3"/>
          <p:cNvPicPr>
            <a:picLocks noGrp="1" noChangeAspect="1" noChangeArrowheads="1"/>
          </p:cNvPicPr>
          <p:nvPr>
            <p:custDataLst>
              <p:tags r:id="rId5"/>
            </p:custDataLst>
          </p:nvPr>
        </p:nvPicPr>
        <p:blipFill>
          <a:blip r:embed="rId6">
            <a:extLst>
              <a:ext uri="{BEBA8EAE-BF5A-486C-A8C5-ECC9F3942E4B}">
                <a14:imgProps xmlns:a14="http://schemas.microsoft.com/office/drawing/2010/main">
                  <a14:imgLayer r:embed="rId7">
                    <a14:imgEffect>
                      <a14:brightnessContrast contrast="-40000"/>
                    </a14:imgEffect>
                    <a14:imgEffect>
                      <a14:sharpenSoften amount="50000"/>
                    </a14:imgEffect>
                  </a14:imgLayer>
                </a14:imgProps>
              </a:ext>
            </a:extLst>
          </a:blip>
          <a:srcRect l="1878" t="3233" r="2754" b="4198"/>
          <a:stretch>
            <a:fillRect/>
          </a:stretch>
        </p:blipFill>
        <p:spPr bwMode="auto">
          <a:xfrm>
            <a:off x="153035" y="753110"/>
            <a:ext cx="8933557" cy="3420000"/>
          </a:xfrm>
          <a:prstGeom prst="rect">
            <a:avLst/>
          </a:prstGeom>
          <a:noFill/>
          <a:ln w="9525">
            <a:noFill/>
            <a:miter lim="800000"/>
            <a:headEnd/>
            <a:tailEnd/>
          </a:ln>
        </p:spPr>
      </p:pic>
      <p:sp>
        <p:nvSpPr>
          <p:cNvPr id="6" name="文本框 5"/>
          <p:cNvSpPr txBox="1"/>
          <p:nvPr>
            <p:custDataLst>
              <p:tags r:id="rId8"/>
            </p:custDataLst>
          </p:nvPr>
        </p:nvSpPr>
        <p:spPr>
          <a:xfrm>
            <a:off x="355600" y="5253355"/>
            <a:ext cx="11628120" cy="645160"/>
          </a:xfrm>
          <a:prstGeom prst="rect">
            <a:avLst/>
          </a:prstGeom>
          <a:noFill/>
          <a:extLst>
            <a:ext uri="{909E8E84-426E-40DD-AFC4-6F175D3DCCD1}">
              <a14:hiddenFill xmlns:a14="http://schemas.microsoft.com/office/drawing/2010/main">
                <a:gradFill>
                  <a:gsLst>
                    <a:gs pos="100000">
                      <a:srgbClr val="F9F8CA"/>
                    </a:gs>
                    <a:gs pos="6000">
                      <a:srgbClr val="4EAADD"/>
                    </a:gs>
                  </a:gsLst>
                  <a:lin scaled="1"/>
                </a:gradFill>
              </a14:hiddenFill>
            </a:ext>
          </a:extLst>
        </p:spPr>
        <p:txBody>
          <a:bodyPr wrap="square">
            <a:spAutoFit/>
          </a:bodyPr>
          <a:lstStyle/>
          <a:p>
            <a:pPr indent="0" fontAlgn="auto">
              <a:lnSpc>
                <a:spcPct val="150000"/>
              </a:lnSpc>
            </a:pPr>
            <a:r>
              <a:rPr lang="zh-CN" altLang="en-US" sz="2400" b="1">
                <a:solidFill>
                  <a:prstClr val="black"/>
                </a:solidFill>
                <a:latin typeface="Times New Roman" panose="02020603050405020304" pitchFamily="18" charset="0"/>
                <a:ea typeface="黑体" panose="02010609060101010101" pitchFamily="49" charset="-122"/>
                <a:cs typeface="Times New Roman" panose="02020603050405020304" pitchFamily="18" charset="0"/>
              </a:rPr>
              <a:t>通过</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红外光谱图</a:t>
            </a:r>
            <a:r>
              <a:rPr lang="zh-CN" altLang="en-US" sz="2400" b="1">
                <a:solidFill>
                  <a:prstClr val="black"/>
                </a:solidFill>
                <a:latin typeface="Times New Roman" panose="02020603050405020304" pitchFamily="18" charset="0"/>
                <a:ea typeface="黑体" panose="02010609060101010101" pitchFamily="49" charset="-122"/>
                <a:cs typeface="Times New Roman" panose="02020603050405020304" pitchFamily="18" charset="0"/>
              </a:rPr>
              <a:t>，发现未知物中含有</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O-H</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C-H</a:t>
            </a:r>
            <a:r>
              <a:rPr lang="zh-CN" altLang="en-US"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和</a:t>
            </a:r>
            <a:r>
              <a:rPr lang="en-US" altLang="zh-CN" sz="2400" b="1">
                <a:solidFill>
                  <a:srgbClr val="FF0000"/>
                </a:solidFill>
                <a:latin typeface="Times New Roman" panose="02020603050405020304" pitchFamily="18" charset="0"/>
                <a:ea typeface="黑体" panose="02010609060101010101" pitchFamily="49" charset="-122"/>
                <a:cs typeface="Times New Roman" panose="02020603050405020304" pitchFamily="18" charset="0"/>
              </a:rPr>
              <a:t>C-O</a:t>
            </a:r>
            <a:r>
              <a:rPr lang="zh-CN" altLang="en-US" sz="2400" b="1">
                <a:solidFill>
                  <a:prstClr val="black"/>
                </a:solidFill>
                <a:latin typeface="Times New Roman" panose="02020603050405020304" pitchFamily="18" charset="0"/>
                <a:ea typeface="黑体" panose="02010609060101010101" pitchFamily="49" charset="-122"/>
                <a:cs typeface="Times New Roman" panose="02020603050405020304" pitchFamily="18" charset="0"/>
              </a:rPr>
              <a:t>的振动吸收。能推断未知物为？</a:t>
            </a:r>
            <a:endParaRPr lang="zh-CN" altLang="en-US" sz="2400" b="1">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文本框 2"/>
          <p:cNvSpPr txBox="1"/>
          <p:nvPr>
            <p:custDataLst>
              <p:tags r:id="rId9"/>
            </p:custDataLst>
          </p:nvPr>
        </p:nvSpPr>
        <p:spPr>
          <a:xfrm>
            <a:off x="4574540" y="6059805"/>
            <a:ext cx="1851660" cy="430530"/>
          </a:xfrm>
          <a:prstGeom prst="rect">
            <a:avLst/>
          </a:prstGeom>
          <a:noFill/>
        </p:spPr>
        <p:txBody>
          <a:bodyPr wrap="none" lIns="0" tIns="0" rIns="0" bIns="0" rtlCol="0" anchor="t">
            <a:spAutoFit/>
          </a:bodyPr>
          <a:lstStyle/>
          <a:p>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2</a:t>
            </a:r>
            <a:r>
              <a:rPr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OH</a:t>
            </a:r>
            <a:endParaRPr lang="en-US" altLang="zh-CN" sz="2800" b="1"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文本框 4"/>
          <p:cNvSpPr txBox="1"/>
          <p:nvPr>
            <p:custDataLst>
              <p:tags r:id="rId10"/>
            </p:custDataLst>
          </p:nvPr>
        </p:nvSpPr>
        <p:spPr>
          <a:xfrm>
            <a:off x="1455420" y="105410"/>
            <a:ext cx="3200400" cy="521970"/>
          </a:xfrm>
          <a:prstGeom prst="rect">
            <a:avLst/>
          </a:prstGeom>
          <a:no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cs typeface="微软雅黑" panose="020B0503020204020204" charset="-122"/>
                <a:sym typeface="+mn-ea"/>
              </a:rPr>
              <a:t>红外光谱</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800" b="1">
                <a:solidFill>
                  <a:srgbClr val="FF0000"/>
                </a:solidFill>
                <a:latin typeface="微软雅黑" panose="020B0503020204020204" charset="-122"/>
                <a:ea typeface="微软雅黑" panose="020B0503020204020204" charset="-122"/>
              </a:rPr>
              <a:t>实例分析</a:t>
            </a:r>
            <a:endParaRPr lang="zh-CN" altLang="en-US" sz="28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491557" y="64067"/>
            <a:ext cx="1579245" cy="583565"/>
          </a:xfrm>
          <a:prstGeom prst="rect">
            <a:avLst/>
          </a:prstGeom>
          <a:noFill/>
        </p:spPr>
        <p:txBody>
          <a:bodyPr wrap="none" rtlCol="0" anchor="t">
            <a:spAutoFit/>
          </a:bodyPr>
          <a:lstStyle/>
          <a:p>
            <a:r>
              <a:rPr lang="en-US" altLang="zh-CN" sz="32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rPr>
              <a:t>质谱仪</a:t>
            </a:r>
            <a:endParaRPr lang="zh-CN" altLang="en-US" sz="32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9460" name="文本框 12"/>
          <p:cNvSpPr txBox="1"/>
          <p:nvPr>
            <p:custDataLst>
              <p:tags r:id="rId2"/>
            </p:custDataLst>
          </p:nvPr>
        </p:nvSpPr>
        <p:spPr>
          <a:xfrm>
            <a:off x="327025" y="749935"/>
            <a:ext cx="11576685" cy="1863725"/>
          </a:xfrm>
          <a:prstGeom prst="rect">
            <a:avLst/>
          </a:prstGeom>
          <a:noFill/>
          <a:ln w="9525">
            <a:noFill/>
          </a:ln>
          <a:extLst>
            <a:ext uri="{909E8E84-426E-40DD-AFC4-6F175D3DCCD1}">
              <a14:hiddenFill xmlns:a14="http://schemas.microsoft.com/office/drawing/2010/main">
                <a:solidFill>
                  <a:srgbClr val="A2FCF2"/>
                </a:solidFill>
              </a14:hiddenFill>
            </a:ext>
          </a:extLst>
        </p:spPr>
        <p:txBody>
          <a:bodyPr wrap="square" anchor="t">
            <a:spAutoFit/>
          </a:bodyPr>
          <a:lstStyle/>
          <a:p>
            <a:pPr indent="0" algn="just" eaLnBrk="0" fontAlgn="auto" hangingPunct="0">
              <a:lnSpc>
                <a:spcPct val="120000"/>
              </a:lnSpc>
            </a:pPr>
            <a:r>
              <a:rPr lang="zh-CN" altLang="en-US" sz="2400">
                <a:gradFill>
                  <a:gsLst>
                    <a:gs pos="0">
                      <a:srgbClr val="E30000"/>
                    </a:gs>
                    <a:gs pos="100000">
                      <a:srgbClr val="760303"/>
                    </a:gs>
                  </a:gsLst>
                  <a:lin scaled="0"/>
                </a:gradFill>
                <a:latin typeface="黑体" panose="02010609060101010101" pitchFamily="49" charset="-122"/>
                <a:ea typeface="黑体" panose="02010609060101010101" pitchFamily="49" charset="-122"/>
                <a:cs typeface="黑体" panose="02010609060101010101" pitchFamily="49" charset="-122"/>
              </a:rPr>
              <a:t>质谱仪的基本原理</a:t>
            </a:r>
            <a:r>
              <a:rPr lang="zh-CN" altLang="en-US" sz="2400">
                <a:latin typeface="黑体" panose="02010609060101010101" pitchFamily="49" charset="-122"/>
                <a:ea typeface="黑体" panose="02010609060101010101" pitchFamily="49" charset="-122"/>
                <a:cs typeface="黑体" panose="02010609060101010101" pitchFamily="49" charset="-122"/>
              </a:rPr>
              <a:t>：是在质谱仪中使分子失去电子变成带正电荷的分子离子和碎片离子等粒子。由于生成的离子具有不同的相对质量，它们在高压电场加速后，通过狭缝进入磁场得以分离，在记录仪上呈现一系列峰，化学家对这些峰进行系统分析，便可得知样品分子的</a:t>
            </a:r>
            <a:r>
              <a:rPr lang="zh-CN" altLang="en-US" sz="2400" b="1">
                <a:solidFill>
                  <a:srgbClr val="C00000"/>
                </a:solidFill>
                <a:latin typeface="微软雅黑" panose="020B0503020204020204" charset="-122"/>
                <a:ea typeface="微软雅黑" panose="020B0503020204020204" charset="-122"/>
                <a:cs typeface="黑体" panose="02010609060101010101" pitchFamily="49" charset="-122"/>
              </a:rPr>
              <a:t>相对分子质量</a:t>
            </a:r>
            <a:r>
              <a:rPr lang="zh-CN" altLang="en-US" sz="2400">
                <a:latin typeface="黑体" panose="02010609060101010101" pitchFamily="49" charset="-122"/>
                <a:ea typeface="黑体" panose="02010609060101010101" pitchFamily="49" charset="-122"/>
                <a:cs typeface="黑体" panose="02010609060101010101" pitchFamily="49" charset="-122"/>
              </a:rPr>
              <a:t>。</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3"/>
          <p:cNvPicPr>
            <a:picLocks noChangeAspect="1"/>
          </p:cNvPicPr>
          <p:nvPr>
            <p:custDataLst>
              <p:tags r:id="rId3"/>
            </p:custDataLst>
          </p:nvPr>
        </p:nvPicPr>
        <p:blipFill>
          <a:blip r:embed="rId4"/>
          <a:stretch>
            <a:fillRect/>
          </a:stretch>
        </p:blipFill>
        <p:spPr>
          <a:xfrm>
            <a:off x="425662" y="3743537"/>
            <a:ext cx="6938046" cy="2736000"/>
          </a:xfrm>
          <a:prstGeom prst="rect">
            <a:avLst/>
          </a:prstGeom>
          <a:noFill/>
          <a:ln w="9525">
            <a:noFill/>
          </a:ln>
        </p:spPr>
      </p:pic>
      <p:pic>
        <p:nvPicPr>
          <p:cNvPr id="676866" name="Picture 2"/>
          <p:cNvPicPr>
            <a:picLocks noChangeAspect="1" noChangeArrowheads="1"/>
          </p:cNvPicPr>
          <p:nvPr>
            <p:custDataLst>
              <p:tags r:id="rId5"/>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720965" y="2785322"/>
            <a:ext cx="4010352" cy="38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custDataLst>
              <p:tags r:id="rId7"/>
            </p:custDataLst>
          </p:nvPr>
        </p:nvSpPr>
        <p:spPr>
          <a:xfrm>
            <a:off x="3542030" y="2688590"/>
            <a:ext cx="4175760" cy="1047115"/>
          </a:xfrm>
          <a:prstGeom prst="rect">
            <a:avLst/>
          </a:prstGeom>
          <a:solidFill>
            <a:schemeClr val="accent4">
              <a:lumMod val="20000"/>
              <a:lumOff val="80000"/>
            </a:schemeClr>
          </a:solidFill>
          <a:ln w="12700" cap="flat">
            <a:solidFill>
              <a:srgbClr val="C00000"/>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60958" tIns="60958" rIns="60958" bIns="60958" numCol="1" spcCol="38100" rtlCol="0" anchor="t" forceAA="0">
            <a:noAutofit/>
          </a:bodyPr>
          <a:lstStyle/>
          <a:p>
            <a:pPr algn="just" defTabSz="914400" eaLnBrk="1" fontAlgn="auto" latinLnBrk="0" hangingPunct="1">
              <a:lnSpc>
                <a:spcPct val="130000"/>
              </a:lnSpc>
              <a:spcAft>
                <a:spcPct val="0"/>
              </a:spcAft>
              <a:tabLst>
                <a:tab pos="2250440" algn="l"/>
              </a:tabLst>
            </a:pPr>
            <a:r>
              <a:rPr lang="zh-CN"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相对分子质量</a:t>
            </a:r>
            <a:r>
              <a:rPr lang="en-US"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 </a:t>
            </a:r>
            <a:r>
              <a:rPr lang="zh-CN"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最大质荷比</a:t>
            </a:r>
            <a:endParaRPr lang="zh-CN"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a:p>
            <a:pPr algn="just" defTabSz="914400" eaLnBrk="1" fontAlgn="auto" latinLnBrk="0" hangingPunct="1">
              <a:lnSpc>
                <a:spcPct val="130000"/>
              </a:lnSpc>
              <a:spcAft>
                <a:spcPct val="0"/>
              </a:spcAft>
              <a:tabLst>
                <a:tab pos="2250440" algn="l"/>
              </a:tabLst>
            </a:pPr>
            <a:r>
              <a:rPr lang="zh-CN" altLang="zh-CN" sz="2400" b="1" kern="10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甲苯的相对</a:t>
            </a:r>
            <a:r>
              <a:rPr lang="zh-CN"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分子质量为</a:t>
            </a:r>
            <a:r>
              <a:rPr lang="en-US" altLang="zh-CN" sz="2400" b="1" kern="1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92</a:t>
            </a:r>
            <a:endParaRPr kumimoji="0" lang="zh-CN" altLang="zh-CN" sz="2400" b="1" i="0" u="none" strike="noStrike" kern="100" cap="none" spc="0" normalizeH="0" baseline="0" smtClean="0">
              <a:ln>
                <a:noFill/>
              </a:ln>
              <a:solidFill>
                <a:srgbClr val="FF0000"/>
              </a:solidFill>
              <a:effectLst/>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 name="圆角矩形 4"/>
          <p:cNvSpPr/>
          <p:nvPr>
            <p:custDataLst>
              <p:tags r:id="rId8"/>
            </p:custDataLst>
          </p:nvPr>
        </p:nvSpPr>
        <p:spPr>
          <a:xfrm>
            <a:off x="10622068" y="2948940"/>
            <a:ext cx="695960" cy="3158913"/>
          </a:xfrm>
          <a:prstGeom prst="round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文本框 8"/>
          <p:cNvSpPr txBox="1"/>
          <p:nvPr>
            <p:custDataLst>
              <p:tags r:id="rId10"/>
            </p:custDataLst>
          </p:nvPr>
        </p:nvSpPr>
        <p:spPr>
          <a:xfrm>
            <a:off x="1479550" y="66675"/>
            <a:ext cx="3268980" cy="583565"/>
          </a:xfrm>
          <a:prstGeom prst="rect">
            <a:avLst/>
          </a:prstGeom>
          <a:noFill/>
        </p:spPr>
        <p:txBody>
          <a:bodyPr wrap="square" rtlCol="0" anchor="t">
            <a:spAutoFit/>
          </a:bodyPr>
          <a:lstStyle/>
          <a:p>
            <a:r>
              <a:rPr lang="zh-CN" altLang="zh-CN" sz="3200" b="1">
                <a:effectLst/>
                <a:latin typeface="微软雅黑" panose="020B0503020204020204" charset="-122"/>
                <a:ea typeface="微软雅黑" panose="020B0503020204020204" charset="-122"/>
                <a:cs typeface="+mn-ea"/>
                <a:sym typeface="+mn-ea"/>
              </a:rPr>
              <a:t>分子结构的测定</a:t>
            </a:r>
            <a:endParaRPr lang="zh-CN" altLang="zh-CN" sz="3200" b="1">
              <a:effectLst/>
              <a:latin typeface="微软雅黑" panose="020B0503020204020204" charset="-122"/>
              <a:ea typeface="微软雅黑" panose="020B0503020204020204" charset="-122"/>
              <a:cs typeface="+mn-ea"/>
              <a:sym typeface="+mn-ea"/>
            </a:endParaRPr>
          </a:p>
        </p:txBody>
      </p:sp>
      <p:sp>
        <p:nvSpPr>
          <p:cNvPr id="11" name="圆角矩形 10"/>
          <p:cNvSpPr/>
          <p:nvPr>
            <p:custDataLst>
              <p:tags r:id="rId11"/>
            </p:custDataLst>
          </p:nvPr>
        </p:nvSpPr>
        <p:spPr>
          <a:xfrm>
            <a:off x="10601960" y="3108960"/>
            <a:ext cx="401955" cy="469265"/>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custDataLst>
              <p:tags r:id="rId12"/>
            </p:custDataLst>
          </p:nvPr>
        </p:nvCxnSpPr>
        <p:spPr>
          <a:xfrm flipH="1" flipV="1">
            <a:off x="7757160" y="2812415"/>
            <a:ext cx="2816225" cy="4210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p:cNvPicPr>
            <a:picLocks noChangeAspect="1" noChangeArrowheads="1"/>
          </p:cNvPicPr>
          <p:nvPr>
            <p:custDataLst>
              <p:tags r:id="rId1"/>
            </p:custDataLst>
          </p:nvPr>
        </p:nvPicPr>
        <p:blipFill>
          <a:blip r:embed="rId2"/>
          <a:stretch>
            <a:fillRect/>
          </a:stretch>
        </p:blipFill>
        <p:spPr bwMode="auto">
          <a:xfrm>
            <a:off x="307340" y="801307"/>
            <a:ext cx="953659" cy="1029157"/>
          </a:xfrm>
          <a:prstGeom prst="rect">
            <a:avLst/>
          </a:prstGeom>
          <a:noFill/>
          <a:ln w="9525">
            <a:noFill/>
            <a:miter lim="800000"/>
            <a:headEnd/>
            <a:tailEnd/>
          </a:ln>
        </p:spPr>
      </p:pic>
      <p:sp>
        <p:nvSpPr>
          <p:cNvPr id="8" name="文本框 1"/>
          <p:cNvSpPr txBox="1"/>
          <p:nvPr>
            <p:custDataLst>
              <p:tags r:id="rId3"/>
            </p:custDataLst>
          </p:nvPr>
        </p:nvSpPr>
        <p:spPr>
          <a:xfrm>
            <a:off x="1495479" y="124687"/>
            <a:ext cx="3383280" cy="521970"/>
          </a:xfrm>
          <a:prstGeom prst="rect">
            <a:avLst/>
          </a:prstGeom>
          <a:noFill/>
        </p:spPr>
        <p:txBody>
          <a:bodyPr wrap="none" rtlCol="0">
            <a:spAutoFit/>
          </a:bodyPr>
          <a:lstStyle/>
          <a:p>
            <a:pPr algn="l">
              <a:buClrTx/>
              <a:buSzTx/>
              <a:buFontTx/>
            </a:pPr>
            <a:r>
              <a:rPr lang="zh-CN" altLang="en-US" sz="2800" b="1">
                <a:solidFill>
                  <a:srgbClr val="FF0000"/>
                </a:solidFill>
                <a:latin typeface="微软雅黑" panose="020B0503020204020204" charset="-122"/>
                <a:ea typeface="微软雅黑" panose="020B0503020204020204" charset="-122"/>
              </a:rPr>
              <a:t>多样</a:t>
            </a:r>
            <a:r>
              <a:rPr lang="zh-CN" altLang="en-US" sz="2800" b="1" smtClean="0">
                <a:solidFill>
                  <a:srgbClr val="FF0000"/>
                </a:solidFill>
                <a:latin typeface="微软雅黑" panose="020B0503020204020204" charset="-122"/>
                <a:ea typeface="微软雅黑" panose="020B0503020204020204" charset="-122"/>
              </a:rPr>
              <a:t>的分子空间结构</a:t>
            </a:r>
            <a:endParaRPr lang="zh-CN" altLang="en-US" sz="2800" b="1" smtClean="0">
              <a:solidFill>
                <a:srgbClr val="FF0000"/>
              </a:solidFill>
              <a:latin typeface="微软雅黑" panose="020B0503020204020204" charset="-122"/>
              <a:ea typeface="微软雅黑" panose="020B0503020204020204" charset="-122"/>
            </a:endParaRPr>
          </a:p>
        </p:txBody>
      </p:sp>
      <p:grpSp>
        <p:nvGrpSpPr>
          <p:cNvPr id="2" name="组合 1"/>
          <p:cNvGrpSpPr/>
          <p:nvPr>
            <p:custDataLst>
              <p:tags r:id="rId4"/>
            </p:custDataLst>
          </p:nvPr>
        </p:nvGrpSpPr>
        <p:grpSpPr>
          <a:xfrm>
            <a:off x="1246733" y="3125603"/>
            <a:ext cx="9912350" cy="1321759"/>
            <a:chOff x="1018133" y="2277878"/>
            <a:chExt cx="9912350" cy="1321759"/>
          </a:xfrm>
        </p:grpSpPr>
        <p:pic>
          <p:nvPicPr>
            <p:cNvPr id="10" name="Picture 4" descr="20062191649425664"/>
            <p:cNvPicPr>
              <a:picLocks noChangeAspect="1"/>
            </p:cNvPicPr>
            <p:nvPr>
              <p:custDataLst>
                <p:tags r:id="rId5"/>
              </p:custDataLst>
            </p:nvPr>
          </p:nvPicPr>
          <p:blipFill>
            <a:blip r:embed="rId6">
              <a:clrChange>
                <a:clrFrom>
                  <a:srgbClr val="FCFCFC"/>
                </a:clrFrom>
                <a:clrTo>
                  <a:srgbClr val="FCFCFC">
                    <a:alpha val="0"/>
                  </a:srgbClr>
                </a:clrTo>
              </a:clrChange>
            </a:blip>
            <a:stretch>
              <a:fillRect/>
            </a:stretch>
          </p:blipFill>
          <p:spPr>
            <a:xfrm>
              <a:off x="2895749" y="2277878"/>
              <a:ext cx="1328987" cy="1115880"/>
            </a:xfrm>
            <a:prstGeom prst="rect">
              <a:avLst/>
            </a:prstGeom>
            <a:noFill/>
            <a:ln w="9525">
              <a:noFill/>
            </a:ln>
          </p:spPr>
        </p:pic>
        <p:sp>
          <p:nvSpPr>
            <p:cNvPr id="11" name="Text Box 8"/>
            <p:cNvSpPr txBox="1"/>
            <p:nvPr>
              <p:custDataLst>
                <p:tags r:id="rId7"/>
              </p:custDataLst>
            </p:nvPr>
          </p:nvSpPr>
          <p:spPr>
            <a:xfrm>
              <a:off x="1018133" y="2481875"/>
              <a:ext cx="1137920" cy="706755"/>
            </a:xfrm>
            <a:prstGeom prst="rect">
              <a:avLst/>
            </a:prstGeom>
            <a:noFill/>
            <a:ln w="9525">
              <a:noFill/>
            </a:ln>
          </p:spPr>
          <p:txBody>
            <a:bodyPr wrap="none" anchor="t">
              <a:spAutoFit/>
            </a:bodyPr>
            <a:lstStyle/>
            <a:p>
              <a:pPr eaLnBrk="0" hangingPunct="0"/>
              <a:r>
                <a:rPr lang="en-US" altLang="zh-CN" sz="4000" b="1" smtClean="0">
                  <a:latin typeface="Times New Roman" panose="02020603050405020304" pitchFamily="18" charset="0"/>
                  <a:ea typeface="黑体" panose="02010609060101010101" pitchFamily="49" charset="-122"/>
                  <a:cs typeface="Times New Roman" panose="02020603050405020304" pitchFamily="18" charset="0"/>
                </a:rPr>
                <a:t>H</a:t>
              </a:r>
              <a:r>
                <a:rPr lang="en-US" altLang="zh-CN" sz="4000" b="1" baseline="-2500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4000" b="1" smtClean="0">
                  <a:latin typeface="Times New Roman" panose="02020603050405020304" pitchFamily="18" charset="0"/>
                  <a:ea typeface="黑体" panose="02010609060101010101" pitchFamily="49" charset="-122"/>
                  <a:cs typeface="Times New Roman" panose="02020603050405020304" pitchFamily="18" charset="0"/>
                </a:rPr>
                <a:t>O</a:t>
              </a:r>
              <a:endParaRPr lang="en-US" altLang="zh-CN" sz="4000" b="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TextBox 13"/>
            <p:cNvSpPr txBox="1"/>
            <p:nvPr>
              <p:custDataLst>
                <p:tags r:id="rId8"/>
              </p:custDataLst>
            </p:nvPr>
          </p:nvSpPr>
          <p:spPr>
            <a:xfrm>
              <a:off x="8246338" y="2589028"/>
              <a:ext cx="2684145" cy="521970"/>
            </a:xfrm>
            <a:prstGeom prst="rect">
              <a:avLst/>
            </a:prstGeom>
            <a:noFill/>
          </p:spPr>
          <p:txBody>
            <a:bodyPr wrap="square" rtlCol="0">
              <a:spAutoFit/>
            </a:bodyPr>
            <a:lstStyle/>
            <a:p>
              <a:pPr algn="ctr"/>
              <a:r>
                <a:rPr lang="en-US" altLang="zh-CN" sz="28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rPr>
                <a:t>V</a:t>
              </a:r>
              <a:r>
                <a:rPr lang="zh-CN" altLang="en-US" sz="2800" b="1">
                  <a:solidFill>
                    <a:srgbClr val="006BBC"/>
                  </a:solidFill>
                  <a:latin typeface="Times New Roman" panose="02020603050405020304" pitchFamily="18" charset="0"/>
                  <a:ea typeface="黑体" panose="02010609060101010101" pitchFamily="49" charset="-122"/>
                  <a:cs typeface="Times New Roman" panose="02020603050405020304" pitchFamily="18" charset="0"/>
                </a:rPr>
                <a:t>形（又称角形）</a:t>
              </a:r>
              <a:r>
                <a:rPr lang="zh-CN" altLang="en-US" sz="28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8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5" name="图片 18"/>
            <p:cNvPicPr>
              <a:picLocks noChangeAspect="1"/>
            </p:cNvPicPr>
            <p:nvPr>
              <p:custDataLst>
                <p:tags r:id="rId9"/>
              </p:custDataLst>
            </p:nvPr>
          </p:nvPicPr>
          <p:blipFill>
            <a:blip r:embed="rId10"/>
            <a:stretch>
              <a:fillRect/>
            </a:stretch>
          </p:blipFill>
          <p:spPr>
            <a:xfrm>
              <a:off x="5377143" y="2277878"/>
              <a:ext cx="1915104" cy="1137093"/>
            </a:xfrm>
            <a:prstGeom prst="rect">
              <a:avLst/>
            </a:prstGeom>
            <a:noFill/>
            <a:ln w="9525">
              <a:noFill/>
            </a:ln>
          </p:spPr>
        </p:pic>
        <p:sp>
          <p:nvSpPr>
            <p:cNvPr id="16" name="矩形 15"/>
            <p:cNvSpPr/>
            <p:nvPr>
              <p:custDataLst>
                <p:tags r:id="rId11"/>
              </p:custDataLst>
            </p:nvPr>
          </p:nvSpPr>
          <p:spPr>
            <a:xfrm>
              <a:off x="6035391" y="3230305"/>
              <a:ext cx="768159" cy="369332"/>
            </a:xfrm>
            <a:prstGeom prst="rect">
              <a:avLst/>
            </a:prstGeom>
            <a:ln>
              <a:noFill/>
            </a:ln>
          </p:spPr>
          <p:txBody>
            <a:bodyPr wrap="none">
              <a:spAutoFit/>
            </a:bodyPr>
            <a:lstStyle/>
            <a:p>
              <a:r>
                <a:rPr lang="en-US" altLang="zh-CN" b="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105°</a:t>
              </a:r>
              <a:endParaRPr lang="en-US" altLang="zh-CN"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7" name="任意多边形 16"/>
            <p:cNvSpPr/>
            <p:nvPr>
              <p:custDataLst>
                <p:tags r:id="rId12"/>
              </p:custDataLst>
            </p:nvPr>
          </p:nvSpPr>
          <p:spPr>
            <a:xfrm>
              <a:off x="6016517" y="3050359"/>
              <a:ext cx="636355" cy="139402"/>
            </a:xfrm>
            <a:custGeom>
              <a:avLst/>
              <a:gdLst>
                <a:gd name="connsiteX0" fmla="*/ 0 w 553674"/>
                <a:gd name="connsiteY0" fmla="*/ 0 h 243536"/>
                <a:gd name="connsiteX1" fmla="*/ 251670 w 553674"/>
                <a:gd name="connsiteY1" fmla="*/ 243281 h 243536"/>
                <a:gd name="connsiteX2" fmla="*/ 553674 w 553674"/>
                <a:gd name="connsiteY2" fmla="*/ 50334 h 243536"/>
                <a:gd name="connsiteX3" fmla="*/ 553674 w 553674"/>
                <a:gd name="connsiteY3" fmla="*/ 50334 h 243536"/>
              </a:gdLst>
              <a:ahLst/>
              <a:cxnLst>
                <a:cxn ang="0">
                  <a:pos x="connsiteX0" y="connsiteY0"/>
                </a:cxn>
                <a:cxn ang="0">
                  <a:pos x="connsiteX1" y="connsiteY1"/>
                </a:cxn>
                <a:cxn ang="0">
                  <a:pos x="connsiteX2" y="connsiteY2"/>
                </a:cxn>
                <a:cxn ang="0">
                  <a:pos x="connsiteX3" y="connsiteY3"/>
                </a:cxn>
              </a:cxnLst>
              <a:rect l="l" t="t" r="r" b="b"/>
              <a:pathLst>
                <a:path w="553674" h="243536">
                  <a:moveTo>
                    <a:pt x="0" y="0"/>
                  </a:moveTo>
                  <a:cubicBezTo>
                    <a:pt x="79695" y="117446"/>
                    <a:pt x="159391" y="234892"/>
                    <a:pt x="251670" y="243281"/>
                  </a:cubicBezTo>
                  <a:cubicBezTo>
                    <a:pt x="343949" y="251670"/>
                    <a:pt x="553674" y="50334"/>
                    <a:pt x="553674" y="50334"/>
                  </a:cubicBezTo>
                  <a:lnTo>
                    <a:pt x="553674" y="50334"/>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3" name="组合 2"/>
          <p:cNvGrpSpPr/>
          <p:nvPr>
            <p:custDataLst>
              <p:tags r:id="rId13"/>
            </p:custDataLst>
          </p:nvPr>
        </p:nvGrpSpPr>
        <p:grpSpPr>
          <a:xfrm>
            <a:off x="1327835" y="4997253"/>
            <a:ext cx="8929354" cy="968037"/>
            <a:chOff x="1032560" y="4149528"/>
            <a:chExt cx="8929354" cy="968037"/>
          </a:xfrm>
        </p:grpSpPr>
        <p:pic>
          <p:nvPicPr>
            <p:cNvPr id="9" name="Picture 3" descr="20062191648138529"/>
            <p:cNvPicPr>
              <a:picLocks noChangeAspect="1"/>
            </p:cNvPicPr>
            <p:nvPr>
              <p:custDataLst>
                <p:tags r:id="rId14"/>
              </p:custDataLst>
            </p:nvPr>
          </p:nvPicPr>
          <p:blipFill>
            <a:blip r:embed="rId15">
              <a:clrChange>
                <a:clrFrom>
                  <a:srgbClr val="FCFCFC"/>
                </a:clrFrom>
                <a:clrTo>
                  <a:srgbClr val="FCFCFC">
                    <a:alpha val="0"/>
                  </a:srgbClr>
                </a:clrTo>
              </a:clrChange>
            </a:blip>
            <a:stretch>
              <a:fillRect/>
            </a:stretch>
          </p:blipFill>
          <p:spPr>
            <a:xfrm>
              <a:off x="2607183" y="4149528"/>
              <a:ext cx="1810868" cy="968037"/>
            </a:xfrm>
            <a:prstGeom prst="rect">
              <a:avLst/>
            </a:prstGeom>
            <a:noFill/>
            <a:ln w="9525">
              <a:noFill/>
            </a:ln>
          </p:spPr>
        </p:pic>
        <p:sp>
          <p:nvSpPr>
            <p:cNvPr id="12" name="Text Box 8"/>
            <p:cNvSpPr txBox="1"/>
            <p:nvPr>
              <p:custDataLst>
                <p:tags r:id="rId16"/>
              </p:custDataLst>
            </p:nvPr>
          </p:nvSpPr>
          <p:spPr>
            <a:xfrm>
              <a:off x="1032560" y="4279603"/>
              <a:ext cx="872355" cy="707886"/>
            </a:xfrm>
            <a:prstGeom prst="rect">
              <a:avLst/>
            </a:prstGeom>
            <a:noFill/>
            <a:ln w="9525">
              <a:noFill/>
            </a:ln>
          </p:spPr>
          <p:txBody>
            <a:bodyPr wrap="none" anchor="t">
              <a:spAutoFit/>
            </a:bodyPr>
            <a:lstStyle/>
            <a:p>
              <a:pPr eaLnBrk="0" hangingPunct="0"/>
              <a:r>
                <a:rPr lang="en-US" altLang="zh-CN" sz="4000" b="1" smtClean="0">
                  <a:latin typeface="Times New Roman" panose="02020603050405020304" pitchFamily="18" charset="0"/>
                  <a:ea typeface="黑体" panose="02010609060101010101" pitchFamily="49" charset="-122"/>
                  <a:cs typeface="Times New Roman" panose="02020603050405020304" pitchFamily="18" charset="0"/>
                </a:rPr>
                <a:t>CO</a:t>
              </a:r>
              <a:r>
                <a:rPr lang="en-US" altLang="zh-CN" sz="4000" b="1" baseline="-25000" smtClean="0">
                  <a:latin typeface="Times New Roman" panose="02020603050405020304" pitchFamily="18" charset="0"/>
                  <a:ea typeface="黑体" panose="02010609060101010101" pitchFamily="49" charset="-122"/>
                  <a:cs typeface="Times New Roman" panose="02020603050405020304" pitchFamily="18" charset="0"/>
                </a:rPr>
                <a:t>2</a:t>
              </a:r>
              <a:endParaRPr lang="en-US" altLang="zh-CN" sz="4000" b="1">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Box 12"/>
            <p:cNvSpPr txBox="1"/>
            <p:nvPr>
              <p:custDataLst>
                <p:tags r:id="rId17"/>
              </p:custDataLst>
            </p:nvPr>
          </p:nvSpPr>
          <p:spPr>
            <a:xfrm>
              <a:off x="8706519" y="4269610"/>
              <a:ext cx="1255395" cy="521970"/>
            </a:xfrm>
            <a:prstGeom prst="rect">
              <a:avLst/>
            </a:prstGeom>
            <a:noFill/>
          </p:spPr>
          <p:txBody>
            <a:bodyPr wrap="none" rtlCol="0">
              <a:spAutoFit/>
            </a:bodyPr>
            <a:lstStyle/>
            <a:p>
              <a:r>
                <a:rPr lang="zh-CN" altLang="en-US" sz="2800" b="1" smtClean="0">
                  <a:solidFill>
                    <a:srgbClr val="006BBC"/>
                  </a:solidFill>
                  <a:latin typeface="Times New Roman" panose="02020603050405020304" pitchFamily="18" charset="0"/>
                  <a:ea typeface="黑体" panose="02010609060101010101" pitchFamily="49" charset="-122"/>
                </a:rPr>
                <a:t>直线形</a:t>
              </a:r>
              <a:endParaRPr lang="zh-CN" altLang="en-US" sz="2800" b="1" smtClean="0">
                <a:solidFill>
                  <a:srgbClr val="006BBC"/>
                </a:solidFill>
                <a:latin typeface="Times New Roman" panose="02020603050405020304" pitchFamily="18" charset="0"/>
                <a:ea typeface="黑体" panose="02010609060101010101" pitchFamily="49" charset="-122"/>
              </a:endParaRPr>
            </a:p>
          </p:txBody>
        </p:sp>
        <p:pic>
          <p:nvPicPr>
            <p:cNvPr id="18" name="Picture 2" descr="C:\Users\26524\AppData\Local\Temp\WeChat Files\1c62abcd70d35ae56e4dc155572a16f.png"/>
            <p:cNvPicPr>
              <a:picLocks noChangeAspect="1" noChangeArrowheads="1"/>
            </p:cNvPicPr>
            <p:nvPr>
              <p:custDataLst>
                <p:tags r:id="rId18"/>
              </p:custDataLst>
            </p:nvPr>
          </p:nvPicPr>
          <p:blipFill>
            <a:blip r:embed="rId19">
              <a:extLst>
                <a:ext uri="{BEBA8EAE-BF5A-486C-A8C5-ECC9F3942E4B}">
                  <a14:imgProps xmlns:a14="http://schemas.microsoft.com/office/drawing/2010/main">
                    <a14:imgLayer r:embed="rId20">
                      <a14:imgEffect>
                        <a14:backgroundRemoval t="9816" b="89571" l="4207" r="100000"/>
                      </a14:imgEffect>
                    </a14:imgLayer>
                  </a14:imgProps>
                </a:ext>
                <a:ext uri="{28A0092B-C50C-407E-A947-70E740481C1C}">
                  <a14:useLocalDpi xmlns:a14="http://schemas.microsoft.com/office/drawing/2010/main" val="0"/>
                </a:ext>
              </a:extLst>
            </a:blip>
            <a:stretch>
              <a:fillRect/>
            </a:stretch>
          </p:blipFill>
          <p:spPr bwMode="auto">
            <a:xfrm>
              <a:off x="5382989" y="4324501"/>
              <a:ext cx="1983197" cy="618090"/>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custDataLst>
              <p:tags r:id="rId21"/>
            </p:custDataLst>
          </p:nvPr>
        </p:nvSpPr>
        <p:spPr>
          <a:xfrm>
            <a:off x="1545479" y="1033022"/>
            <a:ext cx="5519460" cy="584775"/>
          </a:xfrm>
          <a:prstGeom prst="rect">
            <a:avLst/>
          </a:prstGeom>
          <a:noFill/>
        </p:spPr>
        <p:txBody>
          <a:bodyPr wrap="none" rtlCol="0">
            <a:spAutoFit/>
          </a:bodyPr>
          <a:lstStyle/>
          <a:p>
            <a:r>
              <a:rPr lang="zh-CN" altLang="en-US" sz="3200" b="1">
                <a:solidFill>
                  <a:srgbClr val="006BBC"/>
                </a:solidFill>
                <a:latin typeface="Times New Roman" panose="02020603050405020304" pitchFamily="18" charset="0"/>
                <a:ea typeface="微软雅黑" panose="020B0503020204020204" charset="-122"/>
                <a:cs typeface="Times New Roman" panose="02020603050405020304" pitchFamily="18" charset="0"/>
              </a:rPr>
              <a:t>三</a:t>
            </a:r>
            <a:r>
              <a:rPr lang="zh-CN" altLang="en-US" sz="3200" b="1" smtClean="0">
                <a:solidFill>
                  <a:srgbClr val="006BBC"/>
                </a:solidFill>
                <a:latin typeface="Times New Roman" panose="02020603050405020304" pitchFamily="18" charset="0"/>
                <a:ea typeface="微软雅黑" panose="020B0503020204020204" charset="-122"/>
                <a:cs typeface="Times New Roman" panose="02020603050405020304" pitchFamily="18" charset="0"/>
              </a:rPr>
              <a:t>原子分子有哪些空间结构？</a:t>
            </a:r>
            <a:endParaRPr lang="zh-CN" altLang="en-US" sz="3200" b="1">
              <a:solidFill>
                <a:srgbClr val="006BB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 name="文本框 1"/>
          <p:cNvSpPr txBox="1"/>
          <p:nvPr>
            <p:custDataLst>
              <p:tags r:id="rId22"/>
            </p:custDataLst>
          </p:nvPr>
        </p:nvSpPr>
        <p:spPr>
          <a:xfrm>
            <a:off x="1247829" y="2333852"/>
            <a:ext cx="1097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化学式</a:t>
            </a:r>
            <a:endParaRPr lang="zh-CN" altLang="en-US" sz="2400" b="1">
              <a:solidFill>
                <a:srgbClr val="FF0000"/>
              </a:solidFill>
              <a:latin typeface="微软雅黑" panose="020B0503020204020204" charset="-122"/>
              <a:ea typeface="微软雅黑" panose="020B0503020204020204" charset="-122"/>
            </a:endParaRPr>
          </a:p>
        </p:txBody>
      </p:sp>
      <p:sp>
        <p:nvSpPr>
          <p:cNvPr id="5" name="文本框 1"/>
          <p:cNvSpPr txBox="1"/>
          <p:nvPr>
            <p:custDataLst>
              <p:tags r:id="rId23"/>
            </p:custDataLst>
          </p:nvPr>
        </p:nvSpPr>
        <p:spPr>
          <a:xfrm>
            <a:off x="2809929" y="2327502"/>
            <a:ext cx="20116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空间填充模型</a:t>
            </a:r>
            <a:endParaRPr lang="zh-CN" altLang="en-US" sz="2400" b="1">
              <a:solidFill>
                <a:srgbClr val="FF0000"/>
              </a:solidFill>
              <a:latin typeface="微软雅黑" panose="020B0503020204020204" charset="-122"/>
              <a:ea typeface="微软雅黑" panose="020B0503020204020204" charset="-122"/>
            </a:endParaRPr>
          </a:p>
        </p:txBody>
      </p:sp>
      <p:sp>
        <p:nvSpPr>
          <p:cNvPr id="6" name="文本框 1"/>
          <p:cNvSpPr txBox="1"/>
          <p:nvPr>
            <p:custDataLst>
              <p:tags r:id="rId24"/>
            </p:custDataLst>
          </p:nvPr>
        </p:nvSpPr>
        <p:spPr>
          <a:xfrm>
            <a:off x="5767124" y="2337662"/>
            <a:ext cx="14020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球棍模型</a:t>
            </a:r>
            <a:endParaRPr lang="zh-CN" altLang="en-US" sz="2400" b="1">
              <a:solidFill>
                <a:srgbClr val="FF0000"/>
              </a:solidFill>
              <a:latin typeface="微软雅黑" panose="020B0503020204020204" charset="-122"/>
              <a:ea typeface="微软雅黑" panose="020B0503020204020204" charset="-122"/>
            </a:endParaRPr>
          </a:p>
        </p:txBody>
      </p:sp>
      <p:sp>
        <p:nvSpPr>
          <p:cNvPr id="7" name="文本框 1"/>
          <p:cNvSpPr txBox="1"/>
          <p:nvPr>
            <p:custDataLst>
              <p:tags r:id="rId25"/>
            </p:custDataLst>
          </p:nvPr>
        </p:nvSpPr>
        <p:spPr>
          <a:xfrm>
            <a:off x="8403009" y="2299562"/>
            <a:ext cx="23164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分子的空间结构</a:t>
            </a:r>
            <a:endParaRPr lang="zh-CN" altLang="en-US" sz="24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custDataLst>
              <p:tags r:id="rId1"/>
            </p:custDataLst>
          </p:nvPr>
        </p:nvPicPr>
        <p:blipFill>
          <a:blip r:embed="rId2"/>
          <a:stretch>
            <a:fillRect/>
          </a:stretch>
        </p:blipFill>
        <p:spPr bwMode="auto">
          <a:xfrm>
            <a:off x="0" y="809477"/>
            <a:ext cx="953659" cy="1029157"/>
          </a:xfrm>
          <a:prstGeom prst="rect">
            <a:avLst/>
          </a:prstGeom>
          <a:noFill/>
          <a:ln w="9525">
            <a:noFill/>
            <a:miter lim="800000"/>
            <a:headEnd/>
            <a:tailEnd/>
          </a:ln>
        </p:spPr>
      </p:pic>
      <p:grpSp>
        <p:nvGrpSpPr>
          <p:cNvPr id="5" name="组合 4"/>
          <p:cNvGrpSpPr/>
          <p:nvPr>
            <p:custDataLst>
              <p:tags r:id="rId3"/>
            </p:custDataLst>
          </p:nvPr>
        </p:nvGrpSpPr>
        <p:grpSpPr>
          <a:xfrm>
            <a:off x="500168" y="2820875"/>
            <a:ext cx="9737210" cy="1669123"/>
            <a:chOff x="1386471" y="2147377"/>
            <a:chExt cx="9737210" cy="1669123"/>
          </a:xfrm>
        </p:grpSpPr>
        <p:pic>
          <p:nvPicPr>
            <p:cNvPr id="17" name="图片 41"/>
            <p:cNvPicPr>
              <a:picLocks noChangeAspect="1"/>
            </p:cNvPicPr>
            <p:nvPr>
              <p:custDataLst>
                <p:tags r:id="rId4"/>
              </p:custDataLst>
            </p:nvPr>
          </p:nvPicPr>
          <p:blipFill>
            <a:blip r:embed="rId5"/>
            <a:stretch>
              <a:fillRect/>
            </a:stretch>
          </p:blipFill>
          <p:spPr>
            <a:xfrm>
              <a:off x="6698349" y="2147377"/>
              <a:ext cx="3527202" cy="1669123"/>
            </a:xfrm>
            <a:prstGeom prst="rect">
              <a:avLst/>
            </a:prstGeom>
            <a:noFill/>
            <a:ln w="9525">
              <a:noFill/>
            </a:ln>
          </p:spPr>
        </p:pic>
        <p:sp>
          <p:nvSpPr>
            <p:cNvPr id="19" name="TextBox 18"/>
            <p:cNvSpPr txBox="1"/>
            <p:nvPr>
              <p:custDataLst>
                <p:tags r:id="rId6"/>
              </p:custDataLst>
            </p:nvPr>
          </p:nvSpPr>
          <p:spPr>
            <a:xfrm>
              <a:off x="1386471" y="2504885"/>
              <a:ext cx="1122423" cy="954107"/>
            </a:xfrm>
            <a:prstGeom prst="rect">
              <a:avLst/>
            </a:prstGeom>
            <a:noFill/>
          </p:spPr>
          <p:txBody>
            <a:bodyPr wrap="none" rtlCol="0">
              <a:spAutoFit/>
            </a:bodyPr>
            <a:lstStyle/>
            <a:p>
              <a:pPr algn="ct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甲醛 </a:t>
              </a:r>
              <a:endParaRPr lang="en-US" altLang="zh-CN" sz="2800" b="1" smtClean="0">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sz="2800" b="1" smtClean="0">
                  <a:latin typeface="Times New Roman" panose="02020603050405020304" pitchFamily="18" charset="0"/>
                  <a:ea typeface="黑体" panose="02010609060101010101" pitchFamily="49" charset="-122"/>
                  <a:cs typeface="Times New Roman" panose="02020603050405020304" pitchFamily="18" charset="0"/>
                </a:rPr>
                <a:t>CH</a:t>
              </a:r>
              <a:r>
                <a:rPr lang="en-US" altLang="zh-CN" sz="2800" b="1" baseline="-25000" smtClean="0">
                  <a:latin typeface="Times New Roman" panose="02020603050405020304" pitchFamily="18" charset="0"/>
                  <a:ea typeface="黑体" panose="02010609060101010101" pitchFamily="49" charset="-122"/>
                  <a:cs typeface="Times New Roman" panose="02020603050405020304" pitchFamily="18" charset="0"/>
                </a:rPr>
                <a:t>2</a:t>
              </a:r>
              <a:r>
                <a:rPr lang="en-US" altLang="zh-CN" sz="2800" b="1" smtClean="0">
                  <a:latin typeface="Times New Roman" panose="02020603050405020304" pitchFamily="18" charset="0"/>
                  <a:ea typeface="黑体" panose="02010609060101010101" pitchFamily="49" charset="-122"/>
                  <a:cs typeface="Times New Roman" panose="02020603050405020304" pitchFamily="18" charset="0"/>
                </a:rPr>
                <a:t>O</a:t>
              </a:r>
              <a:endParaRPr lang="zh-CN" altLang="en-US" sz="2800" b="1">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1" name="组合 1"/>
            <p:cNvGrpSpPr/>
            <p:nvPr>
              <p:custDataLst>
                <p:tags r:id="rId7"/>
              </p:custDataLst>
            </p:nvPr>
          </p:nvGrpSpPr>
          <p:grpSpPr>
            <a:xfrm>
              <a:off x="3807674" y="2171063"/>
              <a:ext cx="1924154" cy="1593226"/>
              <a:chOff x="4631954" y="4162036"/>
              <a:chExt cx="2011399" cy="1759677"/>
            </a:xfrm>
          </p:grpSpPr>
          <p:sp>
            <p:nvSpPr>
              <p:cNvPr id="22" name="文本框 22"/>
              <p:cNvSpPr txBox="1"/>
              <p:nvPr>
                <p:custDataLst>
                  <p:tags r:id="rId8"/>
                </p:custDataLst>
              </p:nvPr>
            </p:nvSpPr>
            <p:spPr>
              <a:xfrm>
                <a:off x="4631954" y="4775209"/>
                <a:ext cx="1297759"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O</a:t>
                </a:r>
                <a:r>
                  <a:rPr lang="zh-CN" altLang="en-US"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3" name="组合 29"/>
              <p:cNvGrpSpPr/>
              <p:nvPr>
                <p:custDataLst>
                  <p:tags r:id="rId9"/>
                </p:custDataLst>
              </p:nvPr>
            </p:nvGrpSpPr>
            <p:grpSpPr>
              <a:xfrm rot="-5400000">
                <a:off x="5394210" y="4905594"/>
                <a:ext cx="1143005" cy="324000"/>
                <a:chOff x="5783614" y="6357735"/>
                <a:chExt cx="1143005" cy="324000"/>
              </a:xfrm>
            </p:grpSpPr>
            <p:cxnSp>
              <p:nvCxnSpPr>
                <p:cNvPr id="26" name="直接连接符 25"/>
                <p:cNvCxnSpPr/>
                <p:nvPr>
                  <p:custDataLst>
                    <p:tags r:id="rId10"/>
                  </p:custDataLst>
                </p:nvPr>
              </p:nvCxnSpPr>
              <p:spPr>
                <a:xfrm>
                  <a:off x="6530619" y="6357735"/>
                  <a:ext cx="396000" cy="3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1"/>
                  </p:custDataLst>
                </p:nvPr>
              </p:nvCxnSpPr>
              <p:spPr>
                <a:xfrm flipV="1">
                  <a:off x="5783614" y="6357735"/>
                  <a:ext cx="396000" cy="3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本框 35"/>
              <p:cNvSpPr txBox="1"/>
              <p:nvPr>
                <p:custDataLst>
                  <p:tags r:id="rId12"/>
                </p:custDataLst>
              </p:nvPr>
            </p:nvSpPr>
            <p:spPr>
              <a:xfrm>
                <a:off x="6126770" y="4162036"/>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5" name="文本框 36"/>
              <p:cNvSpPr txBox="1"/>
              <p:nvPr>
                <p:custDataLst>
                  <p:tags r:id="rId13"/>
                </p:custDataLst>
              </p:nvPr>
            </p:nvSpPr>
            <p:spPr>
              <a:xfrm>
                <a:off x="6126769" y="5336938"/>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39" name="任意多边形 38"/>
            <p:cNvSpPr/>
            <p:nvPr>
              <p:custDataLst>
                <p:tags r:id="rId14"/>
              </p:custDataLst>
            </p:nvPr>
          </p:nvSpPr>
          <p:spPr>
            <a:xfrm>
              <a:off x="9494921" y="2756307"/>
              <a:ext cx="237951" cy="451262"/>
            </a:xfrm>
            <a:custGeom>
              <a:avLst/>
              <a:gdLst>
                <a:gd name="connsiteX0" fmla="*/ 0 w 237951"/>
                <a:gd name="connsiteY0" fmla="*/ 0 h 451262"/>
                <a:gd name="connsiteX1" fmla="*/ 237506 w 237951"/>
                <a:gd name="connsiteY1" fmla="*/ 178130 h 451262"/>
                <a:gd name="connsiteX2" fmla="*/ 47501 w 237951"/>
                <a:gd name="connsiteY2" fmla="*/ 451262 h 451262"/>
              </a:gdLst>
              <a:ahLst/>
              <a:cxnLst>
                <a:cxn ang="0">
                  <a:pos x="connsiteX0" y="connsiteY0"/>
                </a:cxn>
                <a:cxn ang="0">
                  <a:pos x="connsiteX1" y="connsiteY1"/>
                </a:cxn>
                <a:cxn ang="0">
                  <a:pos x="connsiteX2" y="connsiteY2"/>
                </a:cxn>
              </a:cxnLst>
              <a:rect l="l" t="t" r="r" b="b"/>
              <a:pathLst>
                <a:path w="237951" h="451262">
                  <a:moveTo>
                    <a:pt x="0" y="0"/>
                  </a:moveTo>
                  <a:cubicBezTo>
                    <a:pt x="114794" y="51460"/>
                    <a:pt x="229589" y="102920"/>
                    <a:pt x="237506" y="178130"/>
                  </a:cubicBezTo>
                  <a:cubicBezTo>
                    <a:pt x="245423" y="253340"/>
                    <a:pt x="146462" y="352301"/>
                    <a:pt x="47501" y="45126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0" name="TextBox 39"/>
            <p:cNvSpPr txBox="1"/>
            <p:nvPr>
              <p:custDataLst>
                <p:tags r:id="rId15"/>
              </p:custDataLst>
            </p:nvPr>
          </p:nvSpPr>
          <p:spPr>
            <a:xfrm>
              <a:off x="9674245" y="2720328"/>
              <a:ext cx="1449436" cy="523220"/>
            </a:xfrm>
            <a:prstGeom prst="rect">
              <a:avLst/>
            </a:prstGeom>
            <a:noFill/>
          </p:spPr>
          <p:txBody>
            <a:bodyPr wrap="none" rtlCol="0">
              <a:spAutoFit/>
            </a:bodyPr>
            <a:lstStyle/>
            <a:p>
              <a:r>
                <a:rPr lang="zh-CN" altLang="en-US" sz="2800" b="1"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约</a:t>
              </a:r>
              <a:r>
                <a:rPr lang="en-US" altLang="zh-CN" sz="2800" b="1"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120°</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6" name="组合 5"/>
          <p:cNvGrpSpPr/>
          <p:nvPr>
            <p:custDataLst>
              <p:tags r:id="rId16"/>
            </p:custDataLst>
          </p:nvPr>
        </p:nvGrpSpPr>
        <p:grpSpPr>
          <a:xfrm>
            <a:off x="509111" y="4642398"/>
            <a:ext cx="9546814" cy="1538574"/>
            <a:chOff x="1423989" y="3677577"/>
            <a:chExt cx="9546814" cy="1538574"/>
          </a:xfrm>
        </p:grpSpPr>
        <p:pic>
          <p:nvPicPr>
            <p:cNvPr id="18" name="图片 42"/>
            <p:cNvPicPr>
              <a:picLocks noChangeAspect="1"/>
            </p:cNvPicPr>
            <p:nvPr>
              <p:custDataLst>
                <p:tags r:id="rId17"/>
              </p:custDataLst>
            </p:nvPr>
          </p:nvPicPr>
          <p:blipFill>
            <a:blip r:embed="rId18"/>
            <a:stretch>
              <a:fillRect/>
            </a:stretch>
          </p:blipFill>
          <p:spPr>
            <a:xfrm>
              <a:off x="6729692" y="3728663"/>
              <a:ext cx="3507581" cy="1487488"/>
            </a:xfrm>
            <a:prstGeom prst="rect">
              <a:avLst/>
            </a:prstGeom>
            <a:noFill/>
            <a:ln w="9525">
              <a:noFill/>
            </a:ln>
          </p:spPr>
        </p:pic>
        <p:sp>
          <p:nvSpPr>
            <p:cNvPr id="20" name="TextBox 19"/>
            <p:cNvSpPr txBox="1"/>
            <p:nvPr>
              <p:custDataLst>
                <p:tags r:id="rId19"/>
              </p:custDataLst>
            </p:nvPr>
          </p:nvSpPr>
          <p:spPr>
            <a:xfrm>
              <a:off x="1423989" y="4138229"/>
              <a:ext cx="920750" cy="521970"/>
            </a:xfrm>
            <a:prstGeom prst="rect">
              <a:avLst/>
            </a:prstGeom>
            <a:noFill/>
          </p:spPr>
          <p:txBody>
            <a:bodyPr wrap="none" rtlCol="0">
              <a:spAutoFit/>
            </a:bodyPr>
            <a:lstStyle/>
            <a:p>
              <a:pPr algn="ctr"/>
              <a:r>
                <a:rPr lang="zh-CN" altLang="en-US" sz="2800" b="1" smtClean="0">
                  <a:latin typeface="Times New Roman" panose="02020603050405020304" pitchFamily="18" charset="0"/>
                  <a:ea typeface="黑体" panose="02010609060101010101" pitchFamily="49" charset="-122"/>
                  <a:cs typeface="Times New Roman" panose="02020603050405020304" pitchFamily="18" charset="0"/>
                </a:rPr>
                <a:t> </a:t>
              </a:r>
              <a:r>
                <a:rPr lang="en-US" altLang="zh-CN" sz="2800" b="1" smtClean="0">
                  <a:latin typeface="Times New Roman" panose="02020603050405020304" pitchFamily="18" charset="0"/>
                  <a:ea typeface="黑体" panose="02010609060101010101" pitchFamily="49" charset="-122"/>
                  <a:cs typeface="Times New Roman" panose="02020603050405020304" pitchFamily="18" charset="0"/>
                </a:rPr>
                <a:t>NH</a:t>
              </a:r>
              <a:r>
                <a:rPr lang="en-US" altLang="zh-CN" sz="2800" b="1" baseline="-25000" smtClean="0">
                  <a:latin typeface="Times New Roman" panose="02020603050405020304" pitchFamily="18" charset="0"/>
                  <a:ea typeface="黑体" panose="02010609060101010101" pitchFamily="49" charset="-122"/>
                  <a:cs typeface="Times New Roman" panose="02020603050405020304" pitchFamily="18" charset="0"/>
                </a:rPr>
                <a:t>3</a:t>
              </a:r>
              <a:endParaRPr lang="zh-CN" altLang="en-US" sz="2800" b="1">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28" name="组合 39"/>
            <p:cNvGrpSpPr/>
            <p:nvPr>
              <p:custDataLst>
                <p:tags r:id="rId20"/>
              </p:custDataLst>
            </p:nvPr>
          </p:nvGrpSpPr>
          <p:grpSpPr>
            <a:xfrm>
              <a:off x="3870518" y="3677577"/>
              <a:ext cx="1752972" cy="1305637"/>
              <a:chOff x="4748914" y="6750864"/>
              <a:chExt cx="2010594" cy="1608731"/>
            </a:xfrm>
          </p:grpSpPr>
          <p:sp>
            <p:nvSpPr>
              <p:cNvPr id="29" name="文本框 24"/>
              <p:cNvSpPr txBox="1"/>
              <p:nvPr>
                <p:custDataLst>
                  <p:tags r:id="rId21"/>
                </p:custDataLst>
              </p:nvPr>
            </p:nvSpPr>
            <p:spPr>
              <a:xfrm>
                <a:off x="5495919" y="6750864"/>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25"/>
              <p:cNvSpPr txBox="1"/>
              <p:nvPr>
                <p:custDataLst>
                  <p:tags r:id="rId22"/>
                </p:custDataLst>
              </p:nvPr>
            </p:nvSpPr>
            <p:spPr>
              <a:xfrm>
                <a:off x="4748914" y="7415184"/>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2" name="文本框 26"/>
              <p:cNvSpPr txBox="1"/>
              <p:nvPr>
                <p:custDataLst>
                  <p:tags r:id="rId23"/>
                </p:custDataLst>
              </p:nvPr>
            </p:nvSpPr>
            <p:spPr>
              <a:xfrm>
                <a:off x="6242925" y="7415184"/>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3" name="直接连接符 32"/>
              <p:cNvCxnSpPr/>
              <p:nvPr>
                <p:custDataLst>
                  <p:tags r:id="rId24"/>
                </p:custDataLst>
              </p:nvPr>
            </p:nvCxnSpPr>
            <p:spPr>
              <a:xfrm>
                <a:off x="5929713" y="7179674"/>
                <a:ext cx="396000" cy="3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25"/>
                </p:custDataLst>
              </p:nvPr>
            </p:nvCxnSpPr>
            <p:spPr>
              <a:xfrm flipV="1">
                <a:off x="5182708" y="7179674"/>
                <a:ext cx="396000" cy="3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文本框 37"/>
              <p:cNvSpPr txBox="1"/>
              <p:nvPr>
                <p:custDataLst>
                  <p:tags r:id="rId26"/>
                </p:custDataLst>
              </p:nvPr>
            </p:nvSpPr>
            <p:spPr>
              <a:xfrm>
                <a:off x="5495919" y="7774820"/>
                <a:ext cx="516583" cy="584775"/>
              </a:xfrm>
              <a:prstGeom prst="rect">
                <a:avLst/>
              </a:prstGeom>
              <a:noFill/>
              <a:ln w="9525">
                <a:noFill/>
              </a:ln>
            </p:spPr>
            <p:txBody>
              <a:bodyPr wrap="square" anchor="t">
                <a:spAutoFit/>
              </a:bodyPr>
              <a:lstStyle/>
              <a:p>
                <a:pPr eaLnBrk="0" hangingPunct="0"/>
                <a:r>
                  <a:rPr lang="en-US" altLang="zh-CN" sz="3200" b="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H</a:t>
                </a:r>
                <a:endParaRPr lang="zh-CN" altLang="en-US" sz="3200" b="1" baseline="-2500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6" name="直接连接符 35"/>
              <p:cNvCxnSpPr>
                <a:stCxn id="29" idx="2"/>
                <a:endCxn id="35" idx="0"/>
              </p:cNvCxnSpPr>
              <p:nvPr>
                <p:custDataLst>
                  <p:tags r:id="rId27"/>
                </p:custDataLst>
              </p:nvPr>
            </p:nvCxnSpPr>
            <p:spPr>
              <a:xfrm flipH="1">
                <a:off x="5754211" y="7335639"/>
                <a:ext cx="0" cy="4391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custDataLst>
                <p:tags r:id="rId28"/>
              </p:custDataLst>
            </p:nvPr>
          </p:nvSpPr>
          <p:spPr>
            <a:xfrm>
              <a:off x="9882043" y="4627997"/>
              <a:ext cx="1088760" cy="523220"/>
            </a:xfrm>
            <a:prstGeom prst="rect">
              <a:avLst/>
            </a:prstGeom>
            <a:noFill/>
          </p:spPr>
          <p:txBody>
            <a:bodyPr wrap="none" rtlCol="0">
              <a:spAutoFit/>
            </a:bodyPr>
            <a:lstStyle/>
            <a:p>
              <a:r>
                <a:rPr lang="en-US" altLang="zh-CN" sz="2800" b="1" smtClean="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107°</a:t>
              </a:r>
              <a:endParaRPr lang="zh-CN" altLang="en-US" sz="2800" b="1">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3" name="任意多边形 42"/>
            <p:cNvSpPr/>
            <p:nvPr>
              <p:custDataLst>
                <p:tags r:id="rId29"/>
              </p:custDataLst>
            </p:nvPr>
          </p:nvSpPr>
          <p:spPr>
            <a:xfrm>
              <a:off x="9546519" y="4550202"/>
              <a:ext cx="285008" cy="155590"/>
            </a:xfrm>
            <a:custGeom>
              <a:avLst/>
              <a:gdLst>
                <a:gd name="connsiteX0" fmla="*/ 0 w 285008"/>
                <a:gd name="connsiteY0" fmla="*/ 59377 h 155590"/>
                <a:gd name="connsiteX1" fmla="*/ 225632 w 285008"/>
                <a:gd name="connsiteY1" fmla="*/ 154379 h 155590"/>
                <a:gd name="connsiteX2" fmla="*/ 285008 w 285008"/>
                <a:gd name="connsiteY2" fmla="*/ 0 h 155590"/>
              </a:gdLst>
              <a:ahLst/>
              <a:cxnLst>
                <a:cxn ang="0">
                  <a:pos x="connsiteX0" y="connsiteY0"/>
                </a:cxn>
                <a:cxn ang="0">
                  <a:pos x="connsiteX1" y="connsiteY1"/>
                </a:cxn>
                <a:cxn ang="0">
                  <a:pos x="connsiteX2" y="connsiteY2"/>
                </a:cxn>
              </a:cxnLst>
              <a:rect l="l" t="t" r="r" b="b"/>
              <a:pathLst>
                <a:path w="285008" h="155590">
                  <a:moveTo>
                    <a:pt x="0" y="59377"/>
                  </a:moveTo>
                  <a:cubicBezTo>
                    <a:pt x="89065" y="111826"/>
                    <a:pt x="178131" y="164275"/>
                    <a:pt x="225632" y="154379"/>
                  </a:cubicBezTo>
                  <a:cubicBezTo>
                    <a:pt x="273133" y="144483"/>
                    <a:pt x="279070" y="72241"/>
                    <a:pt x="285008"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2" name="TextBox 1"/>
          <p:cNvSpPr txBox="1"/>
          <p:nvPr>
            <p:custDataLst>
              <p:tags r:id="rId30"/>
            </p:custDataLst>
          </p:nvPr>
        </p:nvSpPr>
        <p:spPr>
          <a:xfrm>
            <a:off x="1017651" y="1068339"/>
            <a:ext cx="5519460" cy="584775"/>
          </a:xfrm>
          <a:prstGeom prst="rect">
            <a:avLst/>
          </a:prstGeom>
          <a:noFill/>
        </p:spPr>
        <p:txBody>
          <a:bodyPr wrap="none" rtlCol="0">
            <a:spAutoFit/>
          </a:bodyPr>
          <a:lstStyle/>
          <a:p>
            <a:r>
              <a:rPr lang="zh-CN" altLang="en-US" sz="3200" b="1" smtClean="0">
                <a:solidFill>
                  <a:srgbClr val="006BBC"/>
                </a:solidFill>
                <a:latin typeface="Times New Roman" panose="02020603050405020304" pitchFamily="18" charset="0"/>
                <a:ea typeface="微软雅黑" panose="020B0503020204020204" charset="-122"/>
                <a:cs typeface="Times New Roman" panose="02020603050405020304" pitchFamily="18" charset="0"/>
              </a:rPr>
              <a:t>四原子</a:t>
            </a:r>
            <a:r>
              <a:rPr lang="zh-CN" altLang="en-US" sz="3200" b="1">
                <a:solidFill>
                  <a:srgbClr val="006BBC"/>
                </a:solidFill>
                <a:latin typeface="Times New Roman" panose="02020603050405020304" pitchFamily="18" charset="0"/>
                <a:ea typeface="微软雅黑" panose="020B0503020204020204" charset="-122"/>
                <a:cs typeface="Times New Roman" panose="02020603050405020304" pitchFamily="18" charset="0"/>
              </a:rPr>
              <a:t>分子有哪些</a:t>
            </a:r>
            <a:r>
              <a:rPr lang="zh-CN" altLang="en-US" sz="3200" b="1" smtClean="0">
                <a:solidFill>
                  <a:srgbClr val="006BBC"/>
                </a:solidFill>
                <a:latin typeface="Times New Roman" panose="02020603050405020304" pitchFamily="18" charset="0"/>
                <a:ea typeface="微软雅黑" panose="020B0503020204020204" charset="-122"/>
                <a:cs typeface="Times New Roman" panose="02020603050405020304" pitchFamily="18" charset="0"/>
              </a:rPr>
              <a:t>空间结构？</a:t>
            </a:r>
            <a:endParaRPr lang="zh-CN" altLang="en-US" sz="3200" b="1">
              <a:solidFill>
                <a:srgbClr val="006BB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7" name="文本框 1"/>
          <p:cNvSpPr txBox="1"/>
          <p:nvPr>
            <p:custDataLst>
              <p:tags r:id="rId31"/>
            </p:custDataLst>
          </p:nvPr>
        </p:nvSpPr>
        <p:spPr>
          <a:xfrm>
            <a:off x="1505004" y="86587"/>
            <a:ext cx="3877985" cy="584775"/>
          </a:xfrm>
          <a:prstGeom prst="rect">
            <a:avLst/>
          </a:prstGeom>
          <a:noFill/>
        </p:spPr>
        <p:txBody>
          <a:bodyPr wrap="none" rtlCol="0">
            <a:spAutoFit/>
          </a:bodyPr>
          <a:lstStyle/>
          <a:p>
            <a:pPr algn="l">
              <a:buClrTx/>
              <a:buSzTx/>
              <a:buFontTx/>
            </a:pPr>
            <a:r>
              <a:rPr lang="zh-CN" altLang="en-US" sz="3200" b="1">
                <a:solidFill>
                  <a:srgbClr val="C00000"/>
                </a:solidFill>
                <a:latin typeface="黑体" panose="02010609060101010101" pitchFamily="49" charset="-122"/>
                <a:ea typeface="黑体" panose="02010609060101010101" pitchFamily="49" charset="-122"/>
              </a:rPr>
              <a:t>多样</a:t>
            </a:r>
            <a:r>
              <a:rPr lang="zh-CN" altLang="en-US" sz="3200" b="1" smtClean="0">
                <a:solidFill>
                  <a:srgbClr val="C00000"/>
                </a:solidFill>
                <a:latin typeface="黑体" panose="02010609060101010101" pitchFamily="49" charset="-122"/>
                <a:ea typeface="黑体" panose="02010609060101010101" pitchFamily="49" charset="-122"/>
              </a:rPr>
              <a:t>的分子空间结构</a:t>
            </a:r>
            <a:endParaRPr lang="zh-CN" altLang="en-US" sz="3200" b="1">
              <a:solidFill>
                <a:srgbClr val="C00000"/>
              </a:solidFill>
              <a:latin typeface="黑体" panose="02010609060101010101" pitchFamily="49" charset="-122"/>
              <a:ea typeface="黑体" panose="02010609060101010101" pitchFamily="49" charset="-122"/>
            </a:endParaRPr>
          </a:p>
        </p:txBody>
      </p:sp>
      <p:sp>
        <p:nvSpPr>
          <p:cNvPr id="4" name="文本框 1"/>
          <p:cNvSpPr txBox="1"/>
          <p:nvPr>
            <p:custDataLst>
              <p:tags r:id="rId32"/>
            </p:custDataLst>
          </p:nvPr>
        </p:nvSpPr>
        <p:spPr>
          <a:xfrm>
            <a:off x="553774" y="2293847"/>
            <a:ext cx="1097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化学式</a:t>
            </a:r>
            <a:endParaRPr lang="zh-CN" altLang="en-US" sz="2400" b="1">
              <a:solidFill>
                <a:srgbClr val="FF0000"/>
              </a:solidFill>
              <a:latin typeface="微软雅黑" panose="020B0503020204020204" charset="-122"/>
              <a:ea typeface="微软雅黑" panose="020B0503020204020204" charset="-122"/>
            </a:endParaRPr>
          </a:p>
        </p:txBody>
      </p:sp>
      <p:sp>
        <p:nvSpPr>
          <p:cNvPr id="11" name="文本框 1"/>
          <p:cNvSpPr txBox="1"/>
          <p:nvPr>
            <p:custDataLst>
              <p:tags r:id="rId33"/>
            </p:custDataLst>
          </p:nvPr>
        </p:nvSpPr>
        <p:spPr>
          <a:xfrm>
            <a:off x="3209979" y="2305277"/>
            <a:ext cx="1097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结构式</a:t>
            </a:r>
            <a:endParaRPr lang="zh-CN" altLang="en-US" sz="2400" b="1">
              <a:solidFill>
                <a:srgbClr val="FF0000"/>
              </a:solidFill>
              <a:latin typeface="微软雅黑" panose="020B0503020204020204" charset="-122"/>
              <a:ea typeface="微软雅黑" panose="020B0503020204020204" charset="-122"/>
            </a:endParaRPr>
          </a:p>
        </p:txBody>
      </p:sp>
      <p:sp>
        <p:nvSpPr>
          <p:cNvPr id="12" name="文本框 1"/>
          <p:cNvSpPr txBox="1"/>
          <p:nvPr>
            <p:custDataLst>
              <p:tags r:id="rId34"/>
            </p:custDataLst>
          </p:nvPr>
        </p:nvSpPr>
        <p:spPr>
          <a:xfrm>
            <a:off x="9793024" y="2238602"/>
            <a:ext cx="23164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分子的空间结构</a:t>
            </a:r>
            <a:endParaRPr lang="zh-CN" altLang="en-US" sz="2400" b="1">
              <a:solidFill>
                <a:srgbClr val="FF0000"/>
              </a:solidFill>
              <a:latin typeface="微软雅黑" panose="020B0503020204020204" charset="-122"/>
              <a:ea typeface="微软雅黑" panose="020B0503020204020204" charset="-122"/>
            </a:endParaRPr>
          </a:p>
        </p:txBody>
      </p:sp>
      <p:sp>
        <p:nvSpPr>
          <p:cNvPr id="14" name="TextBox 13"/>
          <p:cNvSpPr txBox="1"/>
          <p:nvPr>
            <p:custDataLst>
              <p:tags r:id="rId35"/>
            </p:custDataLst>
          </p:nvPr>
        </p:nvSpPr>
        <p:spPr>
          <a:xfrm>
            <a:off x="10183044" y="3408003"/>
            <a:ext cx="1804311" cy="460375"/>
          </a:xfrm>
          <a:prstGeom prst="rect">
            <a:avLst/>
          </a:prstGeom>
          <a:noFill/>
        </p:spPr>
        <p:txBody>
          <a:bodyPr wrap="square" rtlCol="0">
            <a:spAutoFit/>
          </a:bodyPr>
          <a:lstStyle/>
          <a:p>
            <a:pPr algn="ctr"/>
            <a:r>
              <a:rPr lang="zh-CN" altLang="en-US" sz="24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rPr>
              <a:t>平面三角形 </a:t>
            </a:r>
            <a:endParaRPr lang="en-US" altLang="zh-CN" sz="24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Box 13"/>
          <p:cNvSpPr txBox="1"/>
          <p:nvPr>
            <p:custDataLst>
              <p:tags r:id="rId36"/>
            </p:custDataLst>
          </p:nvPr>
        </p:nvSpPr>
        <p:spPr>
          <a:xfrm>
            <a:off x="10214794" y="5295858"/>
            <a:ext cx="1804311" cy="460375"/>
          </a:xfrm>
          <a:prstGeom prst="rect">
            <a:avLst/>
          </a:prstGeom>
          <a:noFill/>
        </p:spPr>
        <p:txBody>
          <a:bodyPr wrap="square" rtlCol="0">
            <a:spAutoFit/>
          </a:bodyPr>
          <a:lstStyle/>
          <a:p>
            <a:pPr algn="ctr"/>
            <a:r>
              <a:rPr lang="zh-CN" altLang="en-US" sz="24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rPr>
              <a:t>三角锥形 </a:t>
            </a:r>
            <a:endParaRPr lang="en-US" altLang="zh-CN" sz="2400" b="1" smtClean="0">
              <a:solidFill>
                <a:srgbClr val="006BB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
          <p:cNvSpPr txBox="1"/>
          <p:nvPr>
            <p:custDataLst>
              <p:tags r:id="rId37"/>
            </p:custDataLst>
          </p:nvPr>
        </p:nvSpPr>
        <p:spPr>
          <a:xfrm>
            <a:off x="6171619" y="2265272"/>
            <a:ext cx="2621280" cy="460375"/>
          </a:xfrm>
          <a:prstGeom prst="rect">
            <a:avLst/>
          </a:prstGeom>
          <a:noFill/>
        </p:spPr>
        <p:txBody>
          <a:bodyPr wrap="none" rtlCol="0">
            <a:spAutoFit/>
          </a:bodyPr>
          <a:lstStyle/>
          <a:p>
            <a:pPr algn="l">
              <a:buClrTx/>
              <a:buSzTx/>
              <a:buFontTx/>
            </a:pPr>
            <a:r>
              <a:rPr lang="zh-CN" altLang="en-US" sz="2400" b="1">
                <a:solidFill>
                  <a:srgbClr val="FF0000"/>
                </a:solidFill>
                <a:latin typeface="微软雅黑" panose="020B0503020204020204" charset="-122"/>
                <a:ea typeface="微软雅黑" panose="020B0503020204020204" charset="-122"/>
              </a:rPr>
              <a:t>分子空间结构模型</a:t>
            </a:r>
            <a:endParaRPr lang="zh-CN" altLang="en-US" sz="2400" b="1">
              <a:solidFill>
                <a:srgbClr val="FF0000"/>
              </a:solidFill>
              <a:latin typeface="微软雅黑" panose="020B0503020204020204" charset="-122"/>
              <a:ea typeface="微软雅黑" panose="020B0503020204020204"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2156"/>
  <p:tag name="KSO_WM_BEAUTIFY_FLAG" val=""/>
</p:tagLst>
</file>

<file path=ppt/tags/tag101.xml><?xml version="1.0" encoding="utf-8"?>
<p:tagLst xmlns:p="http://schemas.openxmlformats.org/presentationml/2006/main">
  <p:tag name="AS_UNIQUEID" val="2157"/>
</p:tagLst>
</file>

<file path=ppt/tags/tag102.xml><?xml version="1.0" encoding="utf-8"?>
<p:tagLst xmlns:p="http://schemas.openxmlformats.org/presentationml/2006/main">
  <p:tag name="AS_UNIQUEID" val="2158"/>
</p:tagLst>
</file>

<file path=ppt/tags/tag103.xml><?xml version="1.0" encoding="utf-8"?>
<p:tagLst xmlns:p="http://schemas.openxmlformats.org/presentationml/2006/main">
  <p:tag name="AS_UNIQUEID" val="2160"/>
</p:tagLst>
</file>

<file path=ppt/tags/tag104.xml><?xml version="1.0" encoding="utf-8"?>
<p:tagLst xmlns:p="http://schemas.openxmlformats.org/presentationml/2006/main">
  <p:tag name="AS_UNIQUEID" val="2161"/>
</p:tagLst>
</file>

<file path=ppt/tags/tag105.xml><?xml version="1.0" encoding="utf-8"?>
<p:tagLst xmlns:p="http://schemas.openxmlformats.org/presentationml/2006/main">
  <p:tag name="AS_UNIQUEID" val="2162"/>
</p:tagLst>
</file>

<file path=ppt/tags/tag106.xml><?xml version="1.0" encoding="utf-8"?>
<p:tagLst xmlns:p="http://schemas.openxmlformats.org/presentationml/2006/main">
  <p:tag name="AS_UNIQUEID" val="2163"/>
</p:tagLst>
</file>

<file path=ppt/tags/tag107.xml><?xml version="1.0" encoding="utf-8"?>
<p:tagLst xmlns:p="http://schemas.openxmlformats.org/presentationml/2006/main">
  <p:tag name="AS_UNIQUEID" val="2164"/>
</p:tagLst>
</file>

<file path=ppt/tags/tag108.xml><?xml version="1.0" encoding="utf-8"?>
<p:tagLst xmlns:p="http://schemas.openxmlformats.org/presentationml/2006/main">
  <p:tag name="AS_UNIQUEID" val="2165"/>
</p:tagLst>
</file>

<file path=ppt/tags/tag109.xml><?xml version="1.0" encoding="utf-8"?>
<p:tagLst xmlns:p="http://schemas.openxmlformats.org/presentationml/2006/main">
  <p:tag name="AS_UNIQUEID" val="216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2167"/>
</p:tagLst>
</file>

<file path=ppt/tags/tag111.xml><?xml version="1.0" encoding="utf-8"?>
<p:tagLst xmlns:p="http://schemas.openxmlformats.org/presentationml/2006/main">
  <p:tag name="AS_UNIQUEID" val="2168"/>
</p:tagLst>
</file>

<file path=ppt/tags/tag112.xml><?xml version="1.0" encoding="utf-8"?>
<p:tagLst xmlns:p="http://schemas.openxmlformats.org/presentationml/2006/main">
  <p:tag name="AS_UNIQUEID" val="2169"/>
</p:tagLst>
</file>

<file path=ppt/tags/tag113.xml><?xml version="1.0" encoding="utf-8"?>
<p:tagLst xmlns:p="http://schemas.openxmlformats.org/presentationml/2006/main">
  <p:tag name="AS_UNIQUEID" val="2170"/>
</p:tagLst>
</file>

<file path=ppt/tags/tag114.xml><?xml version="1.0" encoding="utf-8"?>
<p:tagLst xmlns:p="http://schemas.openxmlformats.org/presentationml/2006/main">
  <p:tag name="AS_UNIQUEID" val="2171"/>
</p:tagLst>
</file>

<file path=ppt/tags/tag115.xml><?xml version="1.0" encoding="utf-8"?>
<p:tagLst xmlns:p="http://schemas.openxmlformats.org/presentationml/2006/main">
  <p:tag name="AS_UNIQUEID" val="2172"/>
</p:tagLst>
</file>

<file path=ppt/tags/tag116.xml><?xml version="1.0" encoding="utf-8"?>
<p:tagLst xmlns:p="http://schemas.openxmlformats.org/presentationml/2006/main">
  <p:tag name="AS_UNIQUEID" val="2173"/>
</p:tagLst>
</file>

<file path=ppt/tags/tag117.xml><?xml version="1.0" encoding="utf-8"?>
<p:tagLst xmlns:p="http://schemas.openxmlformats.org/presentationml/2006/main">
  <p:tag name="AS_UNIQUEID" val="2174"/>
</p:tagLst>
</file>

<file path=ppt/tags/tag118.xml><?xml version="1.0" encoding="utf-8"?>
<p:tagLst xmlns:p="http://schemas.openxmlformats.org/presentationml/2006/main">
  <p:tag name="AS_UNIQUEID" val="2175"/>
  <p:tag name="KSO_WM_BEAUTIFY_FLAG" val=""/>
</p:tagLst>
</file>

<file path=ppt/tags/tag119.xml><?xml version="1.0" encoding="utf-8"?>
<p:tagLst xmlns:p="http://schemas.openxmlformats.org/presentationml/2006/main">
  <p:tag name="AS_UNIQUEID" val="2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2177"/>
</p:tagLst>
</file>

<file path=ppt/tags/tag121.xml><?xml version="1.0" encoding="utf-8"?>
<p:tagLst xmlns:p="http://schemas.openxmlformats.org/presentationml/2006/main">
  <p:tag name="AS_UNIQUEID" val="2178"/>
</p:tagLst>
</file>

<file path=ppt/tags/tag122.xml><?xml version="1.0" encoding="utf-8"?>
<p:tagLst xmlns:p="http://schemas.openxmlformats.org/presentationml/2006/main">
  <p:tag name="AS_UNIQUEID" val="2180"/>
</p:tagLst>
</file>

<file path=ppt/tags/tag123.xml><?xml version="1.0" encoding="utf-8"?>
<p:tagLst xmlns:p="http://schemas.openxmlformats.org/presentationml/2006/main">
  <p:tag name="AS_UNIQUEID" val="2181"/>
</p:tagLst>
</file>

<file path=ppt/tags/tag124.xml><?xml version="1.0" encoding="utf-8"?>
<p:tagLst xmlns:p="http://schemas.openxmlformats.org/presentationml/2006/main">
  <p:tag name="AS_UNIQUEID" val="2182"/>
</p:tagLst>
</file>

<file path=ppt/tags/tag125.xml><?xml version="1.0" encoding="utf-8"?>
<p:tagLst xmlns:p="http://schemas.openxmlformats.org/presentationml/2006/main">
  <p:tag name="AS_UNIQUEID" val="2183"/>
</p:tagLst>
</file>

<file path=ppt/tags/tag126.xml><?xml version="1.0" encoding="utf-8"?>
<p:tagLst xmlns:p="http://schemas.openxmlformats.org/presentationml/2006/main">
  <p:tag name="AS_UNIQUEID" val="2184"/>
</p:tagLst>
</file>

<file path=ppt/tags/tag127.xml><?xml version="1.0" encoding="utf-8"?>
<p:tagLst xmlns:p="http://schemas.openxmlformats.org/presentationml/2006/main">
  <p:tag name="AS_UNIQUEID" val="2185"/>
</p:tagLst>
</file>

<file path=ppt/tags/tag128.xml><?xml version="1.0" encoding="utf-8"?>
<p:tagLst xmlns:p="http://schemas.openxmlformats.org/presentationml/2006/main">
  <p:tag name="AS_UNIQUEID" val="2186"/>
</p:tagLst>
</file>

<file path=ppt/tags/tag129.xml><?xml version="1.0" encoding="utf-8"?>
<p:tagLst xmlns:p="http://schemas.openxmlformats.org/presentationml/2006/main">
  <p:tag name="AS_UNIQUEID" val="218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2188"/>
</p:tagLst>
</file>

<file path=ppt/tags/tag131.xml><?xml version="1.0" encoding="utf-8"?>
<p:tagLst xmlns:p="http://schemas.openxmlformats.org/presentationml/2006/main">
  <p:tag name="AS_UNIQUEID" val="2189"/>
</p:tagLst>
</file>

<file path=ppt/tags/tag132.xml><?xml version="1.0" encoding="utf-8"?>
<p:tagLst xmlns:p="http://schemas.openxmlformats.org/presentationml/2006/main">
  <p:tag name="AS_UNIQUEID" val="2190"/>
</p:tagLst>
</file>

<file path=ppt/tags/tag133.xml><?xml version="1.0" encoding="utf-8"?>
<p:tagLst xmlns:p="http://schemas.openxmlformats.org/presentationml/2006/main">
  <p:tag name="AS_UNIQUEID" val="2191"/>
</p:tagLst>
</file>

<file path=ppt/tags/tag134.xml><?xml version="1.0" encoding="utf-8"?>
<p:tagLst xmlns:p="http://schemas.openxmlformats.org/presentationml/2006/main">
  <p:tag name="AS_UNIQUEID" val="2192"/>
</p:tagLst>
</file>

<file path=ppt/tags/tag135.xml><?xml version="1.0" encoding="utf-8"?>
<p:tagLst xmlns:p="http://schemas.openxmlformats.org/presentationml/2006/main">
  <p:tag name="AS_UNIQUEID" val="2193"/>
</p:tagLst>
</file>

<file path=ppt/tags/tag136.xml><?xml version="1.0" encoding="utf-8"?>
<p:tagLst xmlns:p="http://schemas.openxmlformats.org/presentationml/2006/main">
  <p:tag name="AS_UNIQUEID" val="2194"/>
</p:tagLst>
</file>

<file path=ppt/tags/tag137.xml><?xml version="1.0" encoding="utf-8"?>
<p:tagLst xmlns:p="http://schemas.openxmlformats.org/presentationml/2006/main">
  <p:tag name="AS_UNIQUEID" val="2195"/>
</p:tagLst>
</file>

<file path=ppt/tags/tag138.xml><?xml version="1.0" encoding="utf-8"?>
<p:tagLst xmlns:p="http://schemas.openxmlformats.org/presentationml/2006/main">
  <p:tag name="AS_UNIQUEID" val="2196"/>
</p:tagLst>
</file>

<file path=ppt/tags/tag139.xml><?xml version="1.0" encoding="utf-8"?>
<p:tagLst xmlns:p="http://schemas.openxmlformats.org/presentationml/2006/main">
  <p:tag name="AS_UNIQUEID" val="219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2198"/>
</p:tagLst>
</file>

<file path=ppt/tags/tag141.xml><?xml version="1.0" encoding="utf-8"?>
<p:tagLst xmlns:p="http://schemas.openxmlformats.org/presentationml/2006/main">
  <p:tag name="AS_UNIQUEID" val="2199"/>
</p:tagLst>
</file>

<file path=ppt/tags/tag142.xml><?xml version="1.0" encoding="utf-8"?>
<p:tagLst xmlns:p="http://schemas.openxmlformats.org/presentationml/2006/main">
  <p:tag name="AS_UNIQUEID" val="2200"/>
</p:tagLst>
</file>

<file path=ppt/tags/tag143.xml><?xml version="1.0" encoding="utf-8"?>
<p:tagLst xmlns:p="http://schemas.openxmlformats.org/presentationml/2006/main">
  <p:tag name="AS_UNIQUEID" val="2201"/>
</p:tagLst>
</file>

<file path=ppt/tags/tag144.xml><?xml version="1.0" encoding="utf-8"?>
<p:tagLst xmlns:p="http://schemas.openxmlformats.org/presentationml/2006/main">
  <p:tag name="AS_UNIQUEID" val="2202"/>
</p:tagLst>
</file>

<file path=ppt/tags/tag145.xml><?xml version="1.0" encoding="utf-8"?>
<p:tagLst xmlns:p="http://schemas.openxmlformats.org/presentationml/2006/main">
  <p:tag name="AS_UNIQUEID" val="2203"/>
</p:tagLst>
</file>

<file path=ppt/tags/tag146.xml><?xml version="1.0" encoding="utf-8"?>
<p:tagLst xmlns:p="http://schemas.openxmlformats.org/presentationml/2006/main">
  <p:tag name="AS_UNIQUEID" val="2204"/>
</p:tagLst>
</file>

<file path=ppt/tags/tag147.xml><?xml version="1.0" encoding="utf-8"?>
<p:tagLst xmlns:p="http://schemas.openxmlformats.org/presentationml/2006/main">
  <p:tag name="AS_UNIQUEID" val="2205"/>
</p:tagLst>
</file>

<file path=ppt/tags/tag148.xml><?xml version="1.0" encoding="utf-8"?>
<p:tagLst xmlns:p="http://schemas.openxmlformats.org/presentationml/2006/main">
  <p:tag name="AS_UNIQUEID" val="2206"/>
</p:tagLst>
</file>

<file path=ppt/tags/tag149.xml><?xml version="1.0" encoding="utf-8"?>
<p:tagLst xmlns:p="http://schemas.openxmlformats.org/presentationml/2006/main">
  <p:tag name="AS_UNIQUEID" val="2207"/>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2208"/>
  <p:tag name="KSO_WM_BEAUTIFY_FLAG" val=""/>
</p:tagLst>
</file>

<file path=ppt/tags/tag151.xml><?xml version="1.0" encoding="utf-8"?>
<p:tagLst xmlns:p="http://schemas.openxmlformats.org/presentationml/2006/main">
  <p:tag name="AS_UNIQUEID" val="2209"/>
  <p:tag name="KSO_WM_BEAUTIFY_FLAG" val=""/>
</p:tagLst>
</file>

<file path=ppt/tags/tag152.xml><?xml version="1.0" encoding="utf-8"?>
<p:tagLst xmlns:p="http://schemas.openxmlformats.org/presentationml/2006/main">
  <p:tag name="AS_UNIQUEID" val="2210"/>
  <p:tag name="KSO_WM_BEAUTIFY_FLAG" val=""/>
</p:tagLst>
</file>

<file path=ppt/tags/tag153.xml><?xml version="1.0" encoding="utf-8"?>
<p:tagLst xmlns:p="http://schemas.openxmlformats.org/presentationml/2006/main">
  <p:tag name="AS_UNIQUEID" val="2211"/>
  <p:tag name="KSO_WM_BEAUTIFY_FLAG" val=""/>
</p:tagLst>
</file>

<file path=ppt/tags/tag154.xml><?xml version="1.0" encoding="utf-8"?>
<p:tagLst xmlns:p="http://schemas.openxmlformats.org/presentationml/2006/main">
  <p:tag name="AS_UNIQUEID" val="2212"/>
  <p:tag name="KSO_WM_BEAUTIFY_FLAG" val=""/>
</p:tagLst>
</file>

<file path=ppt/tags/tag155.xml><?xml version="1.0" encoding="utf-8"?>
<p:tagLst xmlns:p="http://schemas.openxmlformats.org/presentationml/2006/main">
  <p:tag name="AS_UNIQUEID" val="2213"/>
  <p:tag name="KSO_WM_BEAUTIFY_FLAG" val=""/>
</p:tagLst>
</file>

<file path=ppt/tags/tag156.xml><?xml version="1.0" encoding="utf-8"?>
<p:tagLst xmlns:p="http://schemas.openxmlformats.org/presentationml/2006/main">
  <p:tag name="AS_UNIQUEID" val="2215"/>
</p:tagLst>
</file>

<file path=ppt/tags/tag157.xml><?xml version="1.0" encoding="utf-8"?>
<p:tagLst xmlns:p="http://schemas.openxmlformats.org/presentationml/2006/main">
  <p:tag name="AS_UNIQUEID" val="2216"/>
</p:tagLst>
</file>

<file path=ppt/tags/tag158.xml><?xml version="1.0" encoding="utf-8"?>
<p:tagLst xmlns:p="http://schemas.openxmlformats.org/presentationml/2006/main">
  <p:tag name="AS_UNIQUEID" val="2217"/>
</p:tagLst>
</file>

<file path=ppt/tags/tag159.xml><?xml version="1.0" encoding="utf-8"?>
<p:tagLst xmlns:p="http://schemas.openxmlformats.org/presentationml/2006/main">
  <p:tag name="AS_UNIQUEID" val="221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2219"/>
</p:tagLst>
</file>

<file path=ppt/tags/tag161.xml><?xml version="1.0" encoding="utf-8"?>
<p:tagLst xmlns:p="http://schemas.openxmlformats.org/presentationml/2006/main">
  <p:tag name="AS_UNIQUEID" val="2220"/>
</p:tagLst>
</file>

<file path=ppt/tags/tag162.xml><?xml version="1.0" encoding="utf-8"?>
<p:tagLst xmlns:p="http://schemas.openxmlformats.org/presentationml/2006/main">
  <p:tag name="AS_UNIQUEID" val="2221"/>
</p:tagLst>
</file>

<file path=ppt/tags/tag163.xml><?xml version="1.0" encoding="utf-8"?>
<p:tagLst xmlns:p="http://schemas.openxmlformats.org/presentationml/2006/main">
  <p:tag name="AS_UNIQUEID" val="2222"/>
</p:tagLst>
</file>

<file path=ppt/tags/tag164.xml><?xml version="1.0" encoding="utf-8"?>
<p:tagLst xmlns:p="http://schemas.openxmlformats.org/presentationml/2006/main">
  <p:tag name="AS_UNIQUEID" val="2223"/>
</p:tagLst>
</file>

<file path=ppt/tags/tag165.xml><?xml version="1.0" encoding="utf-8"?>
<p:tagLst xmlns:p="http://schemas.openxmlformats.org/presentationml/2006/main">
  <p:tag name="AS_UNIQUEID" val="2224"/>
</p:tagLst>
</file>

<file path=ppt/tags/tag166.xml><?xml version="1.0" encoding="utf-8"?>
<p:tagLst xmlns:p="http://schemas.openxmlformats.org/presentationml/2006/main">
  <p:tag name="AS_UNIQUEID" val="2225"/>
</p:tagLst>
</file>

<file path=ppt/tags/tag167.xml><?xml version="1.0" encoding="utf-8"?>
<p:tagLst xmlns:p="http://schemas.openxmlformats.org/presentationml/2006/main">
  <p:tag name="AS_UNIQUEID" val="2226"/>
</p:tagLst>
</file>

<file path=ppt/tags/tag168.xml><?xml version="1.0" encoding="utf-8"?>
<p:tagLst xmlns:p="http://schemas.openxmlformats.org/presentationml/2006/main">
  <p:tag name="AS_UNIQUEID" val="2227"/>
</p:tagLst>
</file>

<file path=ppt/tags/tag169.xml><?xml version="1.0" encoding="utf-8"?>
<p:tagLst xmlns:p="http://schemas.openxmlformats.org/presentationml/2006/main">
  <p:tag name="AS_UNIQUEID" val="222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AS_UNIQUEID" val="2229"/>
</p:tagLst>
</file>

<file path=ppt/tags/tag171.xml><?xml version="1.0" encoding="utf-8"?>
<p:tagLst xmlns:p="http://schemas.openxmlformats.org/presentationml/2006/main">
  <p:tag name="AS_UNIQUEID" val="2230"/>
</p:tagLst>
</file>

<file path=ppt/tags/tag172.xml><?xml version="1.0" encoding="utf-8"?>
<p:tagLst xmlns:p="http://schemas.openxmlformats.org/presentationml/2006/main">
  <p:tag name="AS_UNIQUEID" val="2231"/>
</p:tagLst>
</file>

<file path=ppt/tags/tag173.xml><?xml version="1.0" encoding="utf-8"?>
<p:tagLst xmlns:p="http://schemas.openxmlformats.org/presentationml/2006/main">
  <p:tag name="AS_UNIQUEID" val="2232"/>
</p:tagLst>
</file>

<file path=ppt/tags/tag174.xml><?xml version="1.0" encoding="utf-8"?>
<p:tagLst xmlns:p="http://schemas.openxmlformats.org/presentationml/2006/main">
  <p:tag name="AS_UNIQUEID" val="2233"/>
</p:tagLst>
</file>

<file path=ppt/tags/tag175.xml><?xml version="1.0" encoding="utf-8"?>
<p:tagLst xmlns:p="http://schemas.openxmlformats.org/presentationml/2006/main">
  <p:tag name="AS_UNIQUEID" val="2234"/>
</p:tagLst>
</file>

<file path=ppt/tags/tag176.xml><?xml version="1.0" encoding="utf-8"?>
<p:tagLst xmlns:p="http://schemas.openxmlformats.org/presentationml/2006/main">
  <p:tag name="AS_UNIQUEID" val="2235"/>
</p:tagLst>
</file>

<file path=ppt/tags/tag177.xml><?xml version="1.0" encoding="utf-8"?>
<p:tagLst xmlns:p="http://schemas.openxmlformats.org/presentationml/2006/main">
  <p:tag name="AS_UNIQUEID" val="2236"/>
</p:tagLst>
</file>

<file path=ppt/tags/tag178.xml><?xml version="1.0" encoding="utf-8"?>
<p:tagLst xmlns:p="http://schemas.openxmlformats.org/presentationml/2006/main">
  <p:tag name="AS_UNIQUEID" val="2237"/>
</p:tagLst>
</file>

<file path=ppt/tags/tag179.xml><?xml version="1.0" encoding="utf-8"?>
<p:tagLst xmlns:p="http://schemas.openxmlformats.org/presentationml/2006/main">
  <p:tag name="AS_UNIQUEID" val="2238"/>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AS_UNIQUEID" val="2239"/>
  <p:tag name="KSO_WM_BEAUTIFY_FLAG" val=""/>
</p:tagLst>
</file>

<file path=ppt/tags/tag181.xml><?xml version="1.0" encoding="utf-8"?>
<p:tagLst xmlns:p="http://schemas.openxmlformats.org/presentationml/2006/main">
  <p:tag name="AS_UNIQUEID" val="2240"/>
  <p:tag name="KSO_WM_BEAUTIFY_FLAG" val=""/>
</p:tagLst>
</file>

<file path=ppt/tags/tag182.xml><?xml version="1.0" encoding="utf-8"?>
<p:tagLst xmlns:p="http://schemas.openxmlformats.org/presentationml/2006/main">
  <p:tag name="AS_UNIQUEID" val="2241"/>
  <p:tag name="KSO_WM_BEAUTIFY_FLAG" val=""/>
</p:tagLst>
</file>

<file path=ppt/tags/tag183.xml><?xml version="1.0" encoding="utf-8"?>
<p:tagLst xmlns:p="http://schemas.openxmlformats.org/presentationml/2006/main">
  <p:tag name="AS_UNIQUEID" val="2242"/>
</p:tagLst>
</file>

<file path=ppt/tags/tag184.xml><?xml version="1.0" encoding="utf-8"?>
<p:tagLst xmlns:p="http://schemas.openxmlformats.org/presentationml/2006/main">
  <p:tag name="AS_UNIQUEID" val="1349"/>
</p:tagLst>
</file>

<file path=ppt/tags/tag185.xml><?xml version="1.0" encoding="utf-8"?>
<p:tagLst xmlns:p="http://schemas.openxmlformats.org/presentationml/2006/main">
  <p:tag name="AS_UNIQUEID" val="1350"/>
</p:tagLst>
</file>

<file path=ppt/tags/tag186.xml><?xml version="1.0" encoding="utf-8"?>
<p:tagLst xmlns:p="http://schemas.openxmlformats.org/presentationml/2006/main">
  <p:tag name="AS_UNIQUEID" val="1351"/>
</p:tagLst>
</file>

<file path=ppt/tags/tag187.xml><?xml version="1.0" encoding="utf-8"?>
<p:tagLst xmlns:p="http://schemas.openxmlformats.org/presentationml/2006/main">
  <p:tag name="AS_UNIQUEID" val="1352"/>
</p:tagLst>
</file>

<file path=ppt/tags/tag188.xml><?xml version="1.0" encoding="utf-8"?>
<p:tagLst xmlns:p="http://schemas.openxmlformats.org/presentationml/2006/main">
  <p:tag name="AS_UNIQUEID" val="1355"/>
</p:tagLst>
</file>

<file path=ppt/tags/tag189.xml><?xml version="1.0" encoding="utf-8"?>
<p:tagLst xmlns:p="http://schemas.openxmlformats.org/presentationml/2006/main">
  <p:tag name="AS_UNIQUEID" val="1356"/>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AS_UNIQUEID" val="1357"/>
</p:tagLst>
</file>

<file path=ppt/tags/tag191.xml><?xml version="1.0" encoding="utf-8"?>
<p:tagLst xmlns:p="http://schemas.openxmlformats.org/presentationml/2006/main">
  <p:tag name="AS_UNIQUEID" val="2072"/>
</p:tagLst>
</file>

<file path=ppt/tags/tag192.xml><?xml version="1.0" encoding="utf-8"?>
<p:tagLst xmlns:p="http://schemas.openxmlformats.org/presentationml/2006/main">
  <p:tag name="AS_UNIQUEID" val="2245"/>
  <p:tag name="KSO_WM_BEAUTIFY_FLAG" val=""/>
</p:tagLst>
</file>

<file path=ppt/tags/tag193.xml><?xml version="1.0" encoding="utf-8"?>
<p:tagLst xmlns:p="http://schemas.openxmlformats.org/presentationml/2006/main">
  <p:tag name="AS_UNIQUEID" val="2246"/>
</p:tagLst>
</file>

<file path=ppt/tags/tag194.xml><?xml version="1.0" encoding="utf-8"?>
<p:tagLst xmlns:p="http://schemas.openxmlformats.org/presentationml/2006/main">
  <p:tag name="AS_UNIQUEID" val="1354"/>
  <p:tag name="KSO_WM_BEAUTIFY_FLAG" val=""/>
</p:tagLst>
</file>

<file path=ppt/tags/tag195.xml><?xml version="1.0" encoding="utf-8"?>
<p:tagLst xmlns:p="http://schemas.openxmlformats.org/presentationml/2006/main">
  <p:tag name="AS_UNIQUEID" val="1353"/>
  <p:tag name="KSO_WM_BEAUTIFY_FLAG" val=""/>
</p:tagLst>
</file>

<file path=ppt/tags/tag196.xml><?xml version="1.0" encoding="utf-8"?>
<p:tagLst xmlns:p="http://schemas.openxmlformats.org/presentationml/2006/main">
  <p:tag name="AS_UNIQUEID" val="2247"/>
</p:tagLst>
</file>

<file path=ppt/tags/tag197.xml><?xml version="1.0" encoding="utf-8"?>
<p:tagLst xmlns:p="http://schemas.openxmlformats.org/presentationml/2006/main">
  <p:tag name="AS_UNIQUEID" val="2248"/>
</p:tagLst>
</file>

<file path=ppt/tags/tag198.xml><?xml version="1.0" encoding="utf-8"?>
<p:tagLst xmlns:p="http://schemas.openxmlformats.org/presentationml/2006/main">
  <p:tag name="AS_UNIQUEID" val="2249"/>
</p:tagLst>
</file>

<file path=ppt/tags/tag199.xml><?xml version="1.0" encoding="utf-8"?>
<p:tagLst xmlns:p="http://schemas.openxmlformats.org/presentationml/2006/main">
  <p:tag name="AS_UNIQUEID" val="225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AS_UNIQUEID" val="2251"/>
</p:tagLst>
</file>

<file path=ppt/tags/tag201.xml><?xml version="1.0" encoding="utf-8"?>
<p:tagLst xmlns:p="http://schemas.openxmlformats.org/presentationml/2006/main">
  <p:tag name="AS_UNIQUEID" val="2252"/>
</p:tagLst>
</file>

<file path=ppt/tags/tag202.xml><?xml version="1.0" encoding="utf-8"?>
<p:tagLst xmlns:p="http://schemas.openxmlformats.org/presentationml/2006/main">
  <p:tag name="AS_UNIQUEID" val="2253"/>
</p:tagLst>
</file>

<file path=ppt/tags/tag203.xml><?xml version="1.0" encoding="utf-8"?>
<p:tagLst xmlns:p="http://schemas.openxmlformats.org/presentationml/2006/main">
  <p:tag name="TIMING" val="|0.4|2.3|0.7|0.2"/>
</p:tagLst>
</file>

<file path=ppt/tags/tag204.xml><?xml version="1.0" encoding="utf-8"?>
<p:tagLst xmlns:p="http://schemas.openxmlformats.org/presentationml/2006/main">
  <p:tag name="AS_UNIQUEID" val="1345"/>
</p:tagLst>
</file>

<file path=ppt/tags/tag205.xml><?xml version="1.0" encoding="utf-8"?>
<p:tagLst xmlns:p="http://schemas.openxmlformats.org/presentationml/2006/main">
  <p:tag name="AS_UNIQUEID" val="1346"/>
</p:tagLst>
</file>

<file path=ppt/tags/tag206.xml><?xml version="1.0" encoding="utf-8"?>
<p:tagLst xmlns:p="http://schemas.openxmlformats.org/presentationml/2006/main">
  <p:tag name="AS_UNIQUEID" val="1347"/>
</p:tagLst>
</file>

<file path=ppt/tags/tag207.xml><?xml version="1.0" encoding="utf-8"?>
<p:tagLst xmlns:p="http://schemas.openxmlformats.org/presentationml/2006/main">
  <p:tag name="AS_UNIQUEID" val="2255"/>
</p:tagLst>
</file>

<file path=ppt/tags/tag208.xml><?xml version="1.0" encoding="utf-8"?>
<p:tagLst xmlns:p="http://schemas.openxmlformats.org/presentationml/2006/main">
  <p:tag name="AS_UNIQUEID" val="2256"/>
</p:tagLst>
</file>

<file path=ppt/tags/tag209.xml><?xml version="1.0" encoding="utf-8"?>
<p:tagLst xmlns:p="http://schemas.openxmlformats.org/presentationml/2006/main">
  <p:tag name="AS_UNIQUEID" val="225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AS_UNIQUEID" val="2258"/>
</p:tagLst>
</file>

<file path=ppt/tags/tag211.xml><?xml version="1.0" encoding="utf-8"?>
<p:tagLst xmlns:p="http://schemas.openxmlformats.org/presentationml/2006/main">
  <p:tag name="AS_UNIQUEID" val="2259"/>
</p:tagLst>
</file>

<file path=ppt/tags/tag212.xml><?xml version="1.0" encoding="utf-8"?>
<p:tagLst xmlns:p="http://schemas.openxmlformats.org/presentationml/2006/main">
  <p:tag name="AS_UNIQUEID" val="2260"/>
</p:tagLst>
</file>

<file path=ppt/tags/tag213.xml><?xml version="1.0" encoding="utf-8"?>
<p:tagLst xmlns:p="http://schemas.openxmlformats.org/presentationml/2006/main">
  <p:tag name="AS_UNIQUEID" val="366"/>
</p:tagLst>
</file>

<file path=ppt/tags/tag214.xml><?xml version="1.0" encoding="utf-8"?>
<p:tagLst xmlns:p="http://schemas.openxmlformats.org/presentationml/2006/main">
  <p:tag name="AS_UNIQUEID" val="369"/>
</p:tagLst>
</file>

<file path=ppt/tags/tag215.xml><?xml version="1.0" encoding="utf-8"?>
<p:tagLst xmlns:p="http://schemas.openxmlformats.org/presentationml/2006/main">
  <p:tag name="AS_UNIQUEID" val="370"/>
</p:tagLst>
</file>

<file path=ppt/tags/tag216.xml><?xml version="1.0" encoding="utf-8"?>
<p:tagLst xmlns:p="http://schemas.openxmlformats.org/presentationml/2006/main">
  <p:tag name="AS_UNIQUEID" val="371"/>
</p:tagLst>
</file>

<file path=ppt/tags/tag217.xml><?xml version="1.0" encoding="utf-8"?>
<p:tagLst xmlns:p="http://schemas.openxmlformats.org/presentationml/2006/main">
  <p:tag name="AS_UNIQUEID" val="372"/>
</p:tagLst>
</file>

<file path=ppt/tags/tag218.xml><?xml version="1.0" encoding="utf-8"?>
<p:tagLst xmlns:p="http://schemas.openxmlformats.org/presentationml/2006/main">
  <p:tag name="AS_UNIQUEID" val="373"/>
</p:tagLst>
</file>

<file path=ppt/tags/tag219.xml><?xml version="1.0" encoding="utf-8"?>
<p:tagLst xmlns:p="http://schemas.openxmlformats.org/presentationml/2006/main">
  <p:tag name="AS_UNIQUEID" val="226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AS_UNIQUEID" val="2262"/>
</p:tagLst>
</file>

<file path=ppt/tags/tag221.xml><?xml version="1.0" encoding="utf-8"?>
<p:tagLst xmlns:p="http://schemas.openxmlformats.org/presentationml/2006/main">
  <p:tag name="AS_UNIQUEID" val="2263"/>
</p:tagLst>
</file>

<file path=ppt/tags/tag222.xml><?xml version="1.0" encoding="utf-8"?>
<p:tagLst xmlns:p="http://schemas.openxmlformats.org/presentationml/2006/main">
  <p:tag name="AS_UNIQUEID" val="2264"/>
</p:tagLst>
</file>

<file path=ppt/tags/tag223.xml><?xml version="1.0" encoding="utf-8"?>
<p:tagLst xmlns:p="http://schemas.openxmlformats.org/presentationml/2006/main">
  <p:tag name="AS_UNIQUEID" val="2265"/>
</p:tagLst>
</file>

<file path=ppt/tags/tag224.xml><?xml version="1.0" encoding="utf-8"?>
<p:tagLst xmlns:p="http://schemas.openxmlformats.org/presentationml/2006/main">
  <p:tag name="AS_UNIQUEID" val="2266"/>
</p:tagLst>
</file>

<file path=ppt/tags/tag225.xml><?xml version="1.0" encoding="utf-8"?>
<p:tagLst xmlns:p="http://schemas.openxmlformats.org/presentationml/2006/main">
  <p:tag name="AS_UNIQUEID" val="2267"/>
</p:tagLst>
</file>

<file path=ppt/tags/tag226.xml><?xml version="1.0" encoding="utf-8"?>
<p:tagLst xmlns:p="http://schemas.openxmlformats.org/presentationml/2006/main">
  <p:tag name="AS_UNIQUEID" val="2268"/>
</p:tagLst>
</file>

<file path=ppt/tags/tag227.xml><?xml version="1.0" encoding="utf-8"?>
<p:tagLst xmlns:p="http://schemas.openxmlformats.org/presentationml/2006/main">
  <p:tag name="AS_UNIQUEID" val="51"/>
</p:tagLst>
</file>

<file path=ppt/tags/tag228.xml><?xml version="1.0" encoding="utf-8"?>
<p:tagLst xmlns:p="http://schemas.openxmlformats.org/presentationml/2006/main">
  <p:tag name="AS_UNIQUEID" val="52"/>
</p:tagLst>
</file>

<file path=ppt/tags/tag229.xml><?xml version="1.0" encoding="utf-8"?>
<p:tagLst xmlns:p="http://schemas.openxmlformats.org/presentationml/2006/main">
  <p:tag name="AS_UNIQUEID" val="12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AS_UNIQUEID" val="370"/>
</p:tagLst>
</file>

<file path=ppt/tags/tag231.xml><?xml version="1.0" encoding="utf-8"?>
<p:tagLst xmlns:p="http://schemas.openxmlformats.org/presentationml/2006/main">
  <p:tag name="AS_UNIQUEID" val="370"/>
</p:tagLst>
</file>

<file path=ppt/tags/tag232.xml><?xml version="1.0" encoding="utf-8"?>
<p:tagLst xmlns:p="http://schemas.openxmlformats.org/presentationml/2006/main">
  <p:tag name="AS_UNIQUEID" val="1228"/>
</p:tagLst>
</file>

<file path=ppt/tags/tag233.xml><?xml version="1.0" encoding="utf-8"?>
<p:tagLst xmlns:p="http://schemas.openxmlformats.org/presentationml/2006/main">
  <p:tag name="AS_UNIQUEID" val="370"/>
</p:tagLst>
</file>

<file path=ppt/tags/tag234.xml><?xml version="1.0" encoding="utf-8"?>
<p:tagLst xmlns:p="http://schemas.openxmlformats.org/presentationml/2006/main">
  <p:tag name="AS_UNIQUEID" val="366"/>
</p:tagLst>
</file>

<file path=ppt/tags/tag235.xml><?xml version="1.0" encoding="utf-8"?>
<p:tagLst xmlns:p="http://schemas.openxmlformats.org/presentationml/2006/main">
  <p:tag name="AS_UNIQUEID" val="2269"/>
</p:tagLst>
</file>

<file path=ppt/tags/tag236.xml><?xml version="1.0" encoding="utf-8"?>
<p:tagLst xmlns:p="http://schemas.openxmlformats.org/presentationml/2006/main">
  <p:tag name="KSO_WM_BEAUTIFY_FLAG" val="#wm#"/>
  <p:tag name="KSO_WM_TEMPLATE_CATEGORY" val="custom"/>
  <p:tag name="KSO_WM_TEMPLATE_INDEX" val="20205176"/>
</p:tagLst>
</file>

<file path=ppt/tags/tag237.xml><?xml version="1.0" encoding="utf-8"?>
<p:tagLst xmlns:p="http://schemas.openxmlformats.org/presentationml/2006/main">
  <p:tag name="COMMONDATA" val="eyJoZGlkIjoiZTIyMzk0NTAyNzdjMjk2NDU2MmNkNGYxNThhNTE2MTkifQ=="/>
  <p:tag name="KSO_WPP_MARK_KEY" val="bf666be6-c752-440e-b815-e90ec70ef1d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PLACING_PICTURE_USER_VIEWPORT" val="{&quot;height&quot;:9600,&quot;width&quot;:9600}"/>
</p:tagLst>
</file>

<file path=ppt/tags/tag64.xml><?xml version="1.0" encoding="utf-8"?>
<p:tagLst xmlns:p="http://schemas.openxmlformats.org/presentationml/2006/main">
  <p:tag name="AS_UNIQUEID" val="2128"/>
</p:tagLst>
</file>

<file path=ppt/tags/tag65.xml><?xml version="1.0" encoding="utf-8"?>
<p:tagLst xmlns:p="http://schemas.openxmlformats.org/presentationml/2006/main">
  <p:tag name="AS_UNIQUEID" val="2129"/>
</p:tagLst>
</file>

<file path=ppt/tags/tag66.xml><?xml version="1.0" encoding="utf-8"?>
<p:tagLst xmlns:p="http://schemas.openxmlformats.org/presentationml/2006/main">
  <p:tag name="AS_UNIQUEID" val="461"/>
  <p:tag name="KSO_WM_UNIT_PLACING_PICTURE_USER_VIEWPORT" val="{&quot;height&quot;:5137,&quot;width&quot;:10099}"/>
</p:tagLst>
</file>

<file path=ppt/tags/tag67.xml><?xml version="1.0" encoding="utf-8"?>
<p:tagLst xmlns:p="http://schemas.openxmlformats.org/presentationml/2006/main">
  <p:tag name="AS_UNIQUEID" val="2130"/>
  <p:tag name="KSO_WM_BEAUTIFY_FLAG" val=""/>
</p:tagLst>
</file>

<file path=ppt/tags/tag68.xml><?xml version="1.0" encoding="utf-8"?>
<p:tagLst xmlns:p="http://schemas.openxmlformats.org/presentationml/2006/main">
  <p:tag name="AS_UNIQUEID" val="2132"/>
</p:tagLst>
</file>

<file path=ppt/tags/tag69.xml><?xml version="1.0" encoding="utf-8"?>
<p:tagLst xmlns:p="http://schemas.openxmlformats.org/presentationml/2006/main">
  <p:tag name="AS_UNIQUEID" val="213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2134"/>
</p:tagLst>
</file>

<file path=ppt/tags/tag71.xml><?xml version="1.0" encoding="utf-8"?>
<p:tagLst xmlns:p="http://schemas.openxmlformats.org/presentationml/2006/main">
  <p:tag name="AS_UNIQUEID" val="2135"/>
</p:tagLst>
</file>

<file path=ppt/tags/tag72.xml><?xml version="1.0" encoding="utf-8"?>
<p:tagLst xmlns:p="http://schemas.openxmlformats.org/presentationml/2006/main">
  <p:tag name="AS_UNIQUEID" val="2136"/>
</p:tagLst>
</file>

<file path=ppt/tags/tag73.xml><?xml version="1.0" encoding="utf-8"?>
<p:tagLst xmlns:p="http://schemas.openxmlformats.org/presentationml/2006/main">
  <p:tag name="AS_UNIQUEID" val="2137"/>
</p:tagLst>
</file>

<file path=ppt/tags/tag74.xml><?xml version="1.0" encoding="utf-8"?>
<p:tagLst xmlns:p="http://schemas.openxmlformats.org/presentationml/2006/main">
  <p:tag name="AS_UNIQUEID" val="2138"/>
  <p:tag name="KSO_WM_BEAUTIFY_FLAG" val=""/>
</p:tagLst>
</file>

<file path=ppt/tags/tag75.xml><?xml version="1.0" encoding="utf-8"?>
<p:tagLst xmlns:p="http://schemas.openxmlformats.org/presentationml/2006/main">
  <p:tag name="AS_UNIQUEID" val="2139"/>
</p:tagLst>
</file>

<file path=ppt/tags/tag76.xml><?xml version="1.0" encoding="utf-8"?>
<p:tagLst xmlns:p="http://schemas.openxmlformats.org/presentationml/2006/main">
  <p:tag name="AS_UNIQUEID" val="2140"/>
</p:tagLst>
</file>

<file path=ppt/tags/tag77.xml><?xml version="1.0" encoding="utf-8"?>
<p:tagLst xmlns:p="http://schemas.openxmlformats.org/presentationml/2006/main">
  <p:tag name="AS_UNIQUEID" val="2025"/>
</p:tagLst>
</file>

<file path=ppt/tags/tag78.xml><?xml version="1.0" encoding="utf-8"?>
<p:tagLst xmlns:p="http://schemas.openxmlformats.org/presentationml/2006/main">
  <p:tag name="AS_UNIQUEID" val="260"/>
</p:tagLst>
</file>

<file path=ppt/tags/tag79.xml><?xml version="1.0" encoding="utf-8"?>
<p:tagLst xmlns:p="http://schemas.openxmlformats.org/presentationml/2006/main">
  <p:tag name="AS_UNIQUEID" val="4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2142"/>
  <p:tag name="KSO_WM_BEAUTIFY_FLAG" val=""/>
</p:tagLst>
</file>

<file path=ppt/tags/tag81.xml><?xml version="1.0" encoding="utf-8"?>
<p:tagLst xmlns:p="http://schemas.openxmlformats.org/presentationml/2006/main">
  <p:tag name="AS_UNIQUEID" val="2143"/>
</p:tagLst>
</file>

<file path=ppt/tags/tag82.xml><?xml version="1.0" encoding="utf-8"?>
<p:tagLst xmlns:p="http://schemas.openxmlformats.org/presentationml/2006/main">
  <p:tag name="AS_UNIQUEID" val="2145"/>
</p:tagLst>
</file>

<file path=ppt/tags/tag83.xml><?xml version="1.0" encoding="utf-8"?>
<p:tagLst xmlns:p="http://schemas.openxmlformats.org/presentationml/2006/main">
  <p:tag name="AS_UNIQUEID" val="2146"/>
</p:tagLst>
</file>

<file path=ppt/tags/tag84.xml><?xml version="1.0" encoding="utf-8"?>
<p:tagLst xmlns:p="http://schemas.openxmlformats.org/presentationml/2006/main">
  <p:tag name="AS_UNIQUEID" val="2147"/>
</p:tagLst>
</file>

<file path=ppt/tags/tag85.xml><?xml version="1.0" encoding="utf-8"?>
<p:tagLst xmlns:p="http://schemas.openxmlformats.org/presentationml/2006/main">
  <p:tag name="AS_UNIQUEID" val="2148"/>
  <p:tag name="KSO_WM_BEAUTIFY_FLAG" val=""/>
</p:tagLst>
</file>

<file path=ppt/tags/tag86.xml><?xml version="1.0" encoding="utf-8"?>
<p:tagLst xmlns:p="http://schemas.openxmlformats.org/presentationml/2006/main">
  <p:tag name="AS_UNIQUEID" val="2270"/>
</p:tagLst>
</file>

<file path=ppt/tags/tag87.xml><?xml version="1.0" encoding="utf-8"?>
<p:tagLst xmlns:p="http://schemas.openxmlformats.org/presentationml/2006/main">
  <p:tag name="AS_UNIQUEID" val="2150"/>
</p:tagLst>
</file>

<file path=ppt/tags/tag88.xml><?xml version="1.0" encoding="utf-8"?>
<p:tagLst xmlns:p="http://schemas.openxmlformats.org/presentationml/2006/main">
  <p:tag name="AS_UNIQUEID" val="2151"/>
</p:tagLst>
</file>

<file path=ppt/tags/tag89.xml><?xml version="1.0" encoding="utf-8"?>
<p:tagLst xmlns:p="http://schemas.openxmlformats.org/presentationml/2006/main">
  <p:tag name="AS_UNIQUEID" val="215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1227"/>
  <p:tag name="KSO_WM_BEAUTIFY_FLAG" val=""/>
</p:tagLst>
</file>

<file path=ppt/tags/tag91.xml><?xml version="1.0" encoding="utf-8"?>
<p:tagLst xmlns:p="http://schemas.openxmlformats.org/presentationml/2006/main">
  <p:tag name="AS_UNIQUEID" val="1228"/>
  <p:tag name="KSO_WM_BEAUTIFY_FLAG" val=""/>
</p:tagLst>
</file>

<file path=ppt/tags/tag92.xml><?xml version="1.0" encoding="utf-8"?>
<p:tagLst xmlns:p="http://schemas.openxmlformats.org/presentationml/2006/main">
  <p:tag name="AS_UNIQUEID" val="2057"/>
</p:tagLst>
</file>

<file path=ppt/tags/tag93.xml><?xml version="1.0" encoding="utf-8"?>
<p:tagLst xmlns:p="http://schemas.openxmlformats.org/presentationml/2006/main">
  <p:tag name="AS_UNIQUEID" val="2153"/>
  <p:tag name="KSO_WM_BEAUTIFY_FLAG" val=""/>
</p:tagLst>
</file>

<file path=ppt/tags/tag94.xml><?xml version="1.0" encoding="utf-8"?>
<p:tagLst xmlns:p="http://schemas.openxmlformats.org/presentationml/2006/main">
  <p:tag name="AS_UNIQUEID" val="476"/>
</p:tagLst>
</file>

<file path=ppt/tags/tag95.xml><?xml version="1.0" encoding="utf-8"?>
<p:tagLst xmlns:p="http://schemas.openxmlformats.org/presentationml/2006/main">
  <p:tag name="AS_UNIQUEID" val="279"/>
</p:tagLst>
</file>

<file path=ppt/tags/tag96.xml><?xml version="1.0" encoding="utf-8"?>
<p:tagLst xmlns:p="http://schemas.openxmlformats.org/presentationml/2006/main">
  <p:tag name="AS_UNIQUEID" val="280"/>
  <p:tag name="KSO_WM_UNIT_PLACING_PICTURE_USER_VIEWPORT" val="{&quot;height&quot;:3068,&quot;width&quot;:8373}"/>
</p:tagLst>
</file>

<file path=ppt/tags/tag97.xml><?xml version="1.0" encoding="utf-8"?>
<p:tagLst xmlns:p="http://schemas.openxmlformats.org/presentationml/2006/main">
  <p:tag name="AS_UNIQUEID" val="607"/>
</p:tagLst>
</file>

<file path=ppt/tags/tag98.xml><?xml version="1.0" encoding="utf-8"?>
<p:tagLst xmlns:p="http://schemas.openxmlformats.org/presentationml/2006/main">
  <p:tag name="AS_UNIQUEID" val="608"/>
</p:tagLst>
</file>

<file path=ppt/tags/tag99.xml><?xml version="1.0" encoding="utf-8"?>
<p:tagLst xmlns:p="http://schemas.openxmlformats.org/presentationml/2006/main">
  <p:tag name="AS_UNIQUEID" val="2155"/>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微软雅黑"/>
      </a:majorFont>
      <a:minorFont>
        <a:latin typeface="Arial"/>
        <a:ea typeface="微软雅黑"/>
        <a:cs typeface="微软雅黑"/>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微软雅黑"/>
        <a:cs typeface="微软雅黑"/>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微软雅黑"/>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微软雅黑"/>
        <a:cs typeface="微软雅黑"/>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微软雅黑"/>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950</Words>
  <Application>WPS 演示</Application>
  <PresentationFormat>宽屏</PresentationFormat>
  <Paragraphs>197</Paragraphs>
  <Slides>12</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Wingdings</vt:lpstr>
      <vt:lpstr>华文中宋</vt:lpstr>
      <vt:lpstr>微软雅黑</vt:lpstr>
      <vt:lpstr>Times New Roman</vt:lpstr>
      <vt:lpstr>黑体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小新</cp:lastModifiedBy>
  <cp:revision>163</cp:revision>
  <dcterms:created xsi:type="dcterms:W3CDTF">2019-06-19T02:08:00Z</dcterms:created>
  <dcterms:modified xsi:type="dcterms:W3CDTF">2023-08-24T11:24:18Z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7605E2EFA6F542C1B1771B92087B50B4_13</vt:lpwstr>
  </property>
</Properties>
</file>