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heme/theme2.xml" ContentType="application/vnd.openxmlformats-officedocument.them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373" r:id="rId2"/>
    <p:sldId id="312" r:id="rId3"/>
    <p:sldId id="313" r:id="rId4"/>
    <p:sldId id="317" r:id="rId5"/>
    <p:sldId id="316" r:id="rId6"/>
    <p:sldId id="322" r:id="rId7"/>
    <p:sldId id="348" r:id="rId8"/>
    <p:sldId id="349" r:id="rId9"/>
    <p:sldId id="351" r:id="rId10"/>
    <p:sldId id="354" r:id="rId11"/>
    <p:sldId id="353" r:id="rId12"/>
    <p:sldId id="364" r:id="rId13"/>
    <p:sldId id="360" r:id="rId14"/>
    <p:sldId id="359" r:id="rId15"/>
    <p:sldId id="361"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幸全" initials="" lastIdx="0" clrIdx="0"/>
  <p:cmAuthor id="1" name="Microsoft Office User" initials="MOU"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92" y="54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theme" Target="../theme/theme2.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3EDAC6A4-830D-4883-91E5-67DB394067A8}" type="datetimeFigureOut">
              <a:rPr lang="zh-CN" altLang="en-US" smtClean="0"/>
              <a:t>2024/7/5</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17DB39FD-508D-4B4D-AC20-26CB1CE07A2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DB39FD-508D-4B4D-AC20-26CB1CE07A27}" type="slidenum">
              <a:rPr lang="zh-CN" altLang="en-US" smtClean="0"/>
              <a:t>1</a:t>
            </a:fld>
            <a:endParaRPr lang="zh-CN" altLang="en-US"/>
          </a:p>
        </p:txBody>
      </p:sp>
    </p:spTree>
    <p:extLst>
      <p:ext uri="{BB962C8B-B14F-4D97-AF65-F5344CB8AC3E}">
        <p14:creationId xmlns:p14="http://schemas.microsoft.com/office/powerpoint/2010/main" val="32014311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Master" Target="../slideMasters/slideMaster1.xml"/><Relationship Id="rId5" Type="http://schemas.openxmlformats.org/officeDocument/2006/relationships/tags" Target="../tags/tag59.xml"/><Relationship Id="rId4" Type="http://schemas.openxmlformats.org/officeDocument/2006/relationships/tags" Target="../tags/tag5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custDataLst>
              <p:tags r:id="rId2"/>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custDataLst>
              <p:tags r:id="rId3"/>
            </p:custDataLst>
          </p:nvPr>
        </p:nvSpPr>
        <p:spPr>
          <a:xfrm>
            <a:off x="838200" y="6356350"/>
            <a:ext cx="2743200" cy="365125"/>
          </a:xfrm>
        </p:spPr>
        <p:txBody>
          <a:bodyPr/>
          <a:lstStyle/>
          <a:p>
            <a:fld id="{4B8E3920-A5A4-41A9-9D05-4698BB10F385}" type="datetimeFigureOut">
              <a:rPr lang="zh-CN" altLang="en-US" smtClean="0"/>
              <a:t>2024/7/5</a:t>
            </a:fld>
            <a:endParaRPr lang="zh-CN" altLang="en-US"/>
          </a:p>
        </p:txBody>
      </p:sp>
      <p:sp>
        <p:nvSpPr>
          <p:cNvPr id="5" name="页脚占位符 4"/>
          <p:cNvSpPr>
            <a:spLocks noGrp="1"/>
          </p:cNvSpPr>
          <p:nvPr>
            <p:ph type="ftr" sz="quarter" idx="11"/>
            <p:custDataLst>
              <p:tags r:id="rId4"/>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56350"/>
            <a:ext cx="2743200" cy="365125"/>
          </a:xfrm>
        </p:spPr>
        <p:txBody>
          <a:bodyPr/>
          <a:lstStyle/>
          <a:p>
            <a:fld id="{44485166-4147-4FA5-AADC-2F23E602D22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custDataLst>
              <p:tags r:id="rId2"/>
            </p:custDataLst>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a:xfrm>
            <a:off x="838200" y="6356350"/>
            <a:ext cx="2743200" cy="365125"/>
          </a:xfrm>
        </p:spPr>
        <p:txBody>
          <a:bodyPr/>
          <a:lstStyle/>
          <a:p>
            <a:fld id="{4B8E3920-A5A4-41A9-9D05-4698BB10F385}" type="datetimeFigureOut">
              <a:rPr lang="zh-CN" altLang="en-US" smtClean="0"/>
              <a:t>2024/7/5</a:t>
            </a:fld>
            <a:endParaRPr lang="zh-CN" altLang="en-US"/>
          </a:p>
        </p:txBody>
      </p:sp>
      <p:sp>
        <p:nvSpPr>
          <p:cNvPr id="5" name="页脚占位符 4"/>
          <p:cNvSpPr>
            <a:spLocks noGrp="1"/>
          </p:cNvSpPr>
          <p:nvPr>
            <p:ph type="ftr" sz="quarter" idx="11"/>
            <p:custDataLst>
              <p:tags r:id="rId4"/>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56350"/>
            <a:ext cx="2743200" cy="365125"/>
          </a:xfrm>
        </p:spPr>
        <p:txBody>
          <a:bodyPr/>
          <a:lstStyle/>
          <a:p>
            <a:fld id="{44485166-4147-4FA5-AADC-2F23E602D22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custDataLst>
              <p:tags r:id="rId2"/>
            </p:custDataLst>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a:xfrm>
            <a:off x="838200" y="6356350"/>
            <a:ext cx="2743200" cy="365125"/>
          </a:xfrm>
        </p:spPr>
        <p:txBody>
          <a:bodyPr/>
          <a:lstStyle/>
          <a:p>
            <a:fld id="{4B8E3920-A5A4-41A9-9D05-4698BB10F385}" type="datetimeFigureOut">
              <a:rPr lang="zh-CN" altLang="en-US" smtClean="0"/>
              <a:t>2024/7/5</a:t>
            </a:fld>
            <a:endParaRPr lang="zh-CN" altLang="en-US"/>
          </a:p>
        </p:txBody>
      </p:sp>
      <p:sp>
        <p:nvSpPr>
          <p:cNvPr id="5" name="页脚占位符 4"/>
          <p:cNvSpPr>
            <a:spLocks noGrp="1"/>
          </p:cNvSpPr>
          <p:nvPr>
            <p:ph type="ftr" sz="quarter" idx="11"/>
            <p:custDataLst>
              <p:tags r:id="rId4"/>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56350"/>
            <a:ext cx="2743200" cy="365125"/>
          </a:xfrm>
        </p:spPr>
        <p:txBody>
          <a:bodyPr/>
          <a:lstStyle/>
          <a:p>
            <a:fld id="{44485166-4147-4FA5-AADC-2F23E602D22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custDataLst>
              <p:tags r:id="rId2"/>
            </p:custDataLst>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a:xfrm>
            <a:off x="838200" y="6356350"/>
            <a:ext cx="2743200" cy="365125"/>
          </a:xfrm>
        </p:spPr>
        <p:txBody>
          <a:bodyPr/>
          <a:lstStyle/>
          <a:p>
            <a:fld id="{4B8E3920-A5A4-41A9-9D05-4698BB10F385}" type="datetimeFigureOut">
              <a:rPr lang="zh-CN" altLang="en-US" smtClean="0"/>
              <a:t>2024/7/5</a:t>
            </a:fld>
            <a:endParaRPr lang="zh-CN" altLang="en-US"/>
          </a:p>
        </p:txBody>
      </p:sp>
      <p:sp>
        <p:nvSpPr>
          <p:cNvPr id="5" name="页脚占位符 4"/>
          <p:cNvSpPr>
            <a:spLocks noGrp="1"/>
          </p:cNvSpPr>
          <p:nvPr>
            <p:ph type="ftr" sz="quarter" idx="11"/>
            <p:custDataLst>
              <p:tags r:id="rId4"/>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56350"/>
            <a:ext cx="2743200" cy="365125"/>
          </a:xfrm>
        </p:spPr>
        <p:txBody>
          <a:bodyPr/>
          <a:lstStyle/>
          <a:p>
            <a:fld id="{44485166-4147-4FA5-AADC-2F23E602D22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custDataLst>
              <p:tags r:id="rId2"/>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custDataLst>
              <p:tags r:id="rId3"/>
            </p:custDataLst>
          </p:nvPr>
        </p:nvSpPr>
        <p:spPr>
          <a:xfrm>
            <a:off x="838200" y="6356350"/>
            <a:ext cx="2743200" cy="365125"/>
          </a:xfrm>
        </p:spPr>
        <p:txBody>
          <a:bodyPr/>
          <a:lstStyle/>
          <a:p>
            <a:fld id="{4B8E3920-A5A4-41A9-9D05-4698BB10F385}" type="datetimeFigureOut">
              <a:rPr lang="zh-CN" altLang="en-US" smtClean="0"/>
              <a:t>2024/7/5</a:t>
            </a:fld>
            <a:endParaRPr lang="zh-CN" altLang="en-US"/>
          </a:p>
        </p:txBody>
      </p:sp>
      <p:sp>
        <p:nvSpPr>
          <p:cNvPr id="5" name="页脚占位符 4"/>
          <p:cNvSpPr>
            <a:spLocks noGrp="1"/>
          </p:cNvSpPr>
          <p:nvPr>
            <p:ph type="ftr" sz="quarter" idx="11"/>
            <p:custDataLst>
              <p:tags r:id="rId4"/>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56350"/>
            <a:ext cx="2743200" cy="365125"/>
          </a:xfrm>
        </p:spPr>
        <p:txBody>
          <a:bodyPr/>
          <a:lstStyle/>
          <a:p>
            <a:fld id="{44485166-4147-4FA5-AADC-2F23E602D22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custDataLst>
              <p:tags r:id="rId2"/>
            </p:custDataLst>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a:xfrm>
            <a:off x="838200" y="6356350"/>
            <a:ext cx="2743200" cy="365125"/>
          </a:xfrm>
        </p:spPr>
        <p:txBody>
          <a:bodyPr/>
          <a:lstStyle/>
          <a:p>
            <a:fld id="{4B8E3920-A5A4-41A9-9D05-4698BB10F385}" type="datetimeFigureOut">
              <a:rPr lang="zh-CN" altLang="en-US" smtClean="0"/>
              <a:t>2024/7/5</a:t>
            </a:fld>
            <a:endParaRPr lang="zh-CN" altLang="en-US"/>
          </a:p>
        </p:txBody>
      </p:sp>
      <p:sp>
        <p:nvSpPr>
          <p:cNvPr id="6" name="页脚占位符 5"/>
          <p:cNvSpPr>
            <a:spLocks noGrp="1"/>
          </p:cNvSpPr>
          <p:nvPr>
            <p:ph type="ftr" sz="quarter" idx="11"/>
            <p:custDataLst>
              <p:tags r:id="rId5"/>
            </p:custDataLst>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610600" y="6356350"/>
            <a:ext cx="2743200" cy="365125"/>
          </a:xfrm>
        </p:spPr>
        <p:txBody>
          <a:bodyPr/>
          <a:lstStyle/>
          <a:p>
            <a:fld id="{44485166-4147-4FA5-AADC-2F23E602D22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custDataLst>
              <p:tags r:id="rId2"/>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custDataLst>
              <p:tags r:id="rId3"/>
            </p:custDataLst>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custDataLst>
              <p:tags r:id="rId4"/>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custDataLst>
              <p:tags r:id="rId5"/>
            </p:custDataLst>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a:xfrm>
            <a:off x="838200" y="6356350"/>
            <a:ext cx="2743200" cy="365125"/>
          </a:xfrm>
        </p:spPr>
        <p:txBody>
          <a:bodyPr/>
          <a:lstStyle/>
          <a:p>
            <a:fld id="{4B8E3920-A5A4-41A9-9D05-4698BB10F385}" type="datetimeFigureOut">
              <a:rPr lang="zh-CN" altLang="en-US" smtClean="0"/>
              <a:t>2024/7/5</a:t>
            </a:fld>
            <a:endParaRPr lang="zh-CN" altLang="en-US"/>
          </a:p>
        </p:txBody>
      </p:sp>
      <p:sp>
        <p:nvSpPr>
          <p:cNvPr id="8" name="页脚占位符 7"/>
          <p:cNvSpPr>
            <a:spLocks noGrp="1"/>
          </p:cNvSpPr>
          <p:nvPr>
            <p:ph type="ftr" sz="quarter" idx="11"/>
            <p:custDataLst>
              <p:tags r:id="rId7"/>
            </p:custDataLst>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610600" y="6356350"/>
            <a:ext cx="2743200" cy="365125"/>
          </a:xfrm>
        </p:spPr>
        <p:txBody>
          <a:bodyPr/>
          <a:lstStyle/>
          <a:p>
            <a:fld id="{44485166-4147-4FA5-AADC-2F23E602D22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custDataLst>
              <p:tags r:id="rId2"/>
            </p:custDataLst>
          </p:nvPr>
        </p:nvSpPr>
        <p:spPr>
          <a:xfrm>
            <a:off x="838200" y="6356350"/>
            <a:ext cx="2743200" cy="365125"/>
          </a:xfrm>
        </p:spPr>
        <p:txBody>
          <a:bodyPr/>
          <a:lstStyle/>
          <a:p>
            <a:fld id="{4B8E3920-A5A4-41A9-9D05-4698BB10F385}" type="datetimeFigureOut">
              <a:rPr lang="zh-CN" altLang="en-US" smtClean="0"/>
              <a:t>2024/7/5</a:t>
            </a:fld>
            <a:endParaRPr lang="zh-CN" altLang="en-US"/>
          </a:p>
        </p:txBody>
      </p:sp>
      <p:sp>
        <p:nvSpPr>
          <p:cNvPr id="4" name="页脚占位符 3"/>
          <p:cNvSpPr>
            <a:spLocks noGrp="1"/>
          </p:cNvSpPr>
          <p:nvPr>
            <p:ph type="ftr" sz="quarter" idx="11"/>
            <p:custDataLst>
              <p:tags r:id="rId3"/>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610600" y="6356350"/>
            <a:ext cx="2743200" cy="365125"/>
          </a:xfrm>
        </p:spPr>
        <p:txBody>
          <a:bodyPr/>
          <a:lstStyle/>
          <a:p>
            <a:fld id="{44485166-4147-4FA5-AADC-2F23E602D22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38200" y="6356350"/>
            <a:ext cx="2743200" cy="365125"/>
          </a:xfrm>
        </p:spPr>
        <p:txBody>
          <a:bodyPr/>
          <a:lstStyle/>
          <a:p>
            <a:fld id="{4B8E3920-A5A4-41A9-9D05-4698BB10F385}" type="datetimeFigureOut">
              <a:rPr lang="zh-CN" altLang="en-US" smtClean="0"/>
              <a:t>2024/7/5</a:t>
            </a:fld>
            <a:endParaRPr lang="zh-CN" altLang="en-US"/>
          </a:p>
        </p:txBody>
      </p:sp>
      <p:sp>
        <p:nvSpPr>
          <p:cNvPr id="3" name="页脚占位符 2"/>
          <p:cNvSpPr>
            <a:spLocks noGrp="1"/>
          </p:cNvSpPr>
          <p:nvPr>
            <p:ph type="ftr" sz="quarter" idx="11"/>
            <p:custDataLst>
              <p:tags r:id="rId2"/>
            </p:custDataLst>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56350"/>
            <a:ext cx="2743200" cy="365125"/>
          </a:xfrm>
        </p:spPr>
        <p:txBody>
          <a:bodyPr/>
          <a:lstStyle/>
          <a:p>
            <a:fld id="{44485166-4147-4FA5-AADC-2F23E602D22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custDataLst>
              <p:tags r:id="rId2"/>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custDataLst>
              <p:tags r:id="rId3"/>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custDataLst>
              <p:tags r:id="rId4"/>
            </p:custDataLst>
          </p:nvPr>
        </p:nvSpPr>
        <p:spPr>
          <a:xfrm>
            <a:off x="838200" y="6356350"/>
            <a:ext cx="2743200" cy="365125"/>
          </a:xfrm>
        </p:spPr>
        <p:txBody>
          <a:bodyPr/>
          <a:lstStyle/>
          <a:p>
            <a:fld id="{4B8E3920-A5A4-41A9-9D05-4698BB10F385}" type="datetimeFigureOut">
              <a:rPr lang="zh-CN" altLang="en-US" smtClean="0"/>
              <a:t>2024/7/5</a:t>
            </a:fld>
            <a:endParaRPr lang="zh-CN" altLang="en-US"/>
          </a:p>
        </p:txBody>
      </p:sp>
      <p:sp>
        <p:nvSpPr>
          <p:cNvPr id="6" name="页脚占位符 5"/>
          <p:cNvSpPr>
            <a:spLocks noGrp="1"/>
          </p:cNvSpPr>
          <p:nvPr>
            <p:ph type="ftr" sz="quarter" idx="11"/>
            <p:custDataLst>
              <p:tags r:id="rId5"/>
            </p:custDataLst>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610600" y="6356350"/>
            <a:ext cx="2743200" cy="365125"/>
          </a:xfrm>
        </p:spPr>
        <p:txBody>
          <a:bodyPr/>
          <a:lstStyle/>
          <a:p>
            <a:fld id="{44485166-4147-4FA5-AADC-2F23E602D22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custDataLst>
              <p:tags r:id="rId2"/>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3"/>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custDataLst>
              <p:tags r:id="rId4"/>
            </p:custDataLst>
          </p:nvPr>
        </p:nvSpPr>
        <p:spPr>
          <a:xfrm>
            <a:off x="838200" y="6356350"/>
            <a:ext cx="2743200" cy="365125"/>
          </a:xfrm>
        </p:spPr>
        <p:txBody>
          <a:bodyPr/>
          <a:lstStyle/>
          <a:p>
            <a:fld id="{4B8E3920-A5A4-41A9-9D05-4698BB10F385}" type="datetimeFigureOut">
              <a:rPr lang="zh-CN" altLang="en-US" smtClean="0"/>
              <a:t>2024/7/5</a:t>
            </a:fld>
            <a:endParaRPr lang="zh-CN" altLang="en-US"/>
          </a:p>
        </p:txBody>
      </p:sp>
      <p:sp>
        <p:nvSpPr>
          <p:cNvPr id="6" name="页脚占位符 5"/>
          <p:cNvSpPr>
            <a:spLocks noGrp="1"/>
          </p:cNvSpPr>
          <p:nvPr>
            <p:ph type="ftr" sz="quarter" idx="11"/>
            <p:custDataLst>
              <p:tags r:id="rId5"/>
            </p:custDataLst>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610600" y="6356350"/>
            <a:ext cx="2743200" cy="365125"/>
          </a:xfrm>
        </p:spPr>
        <p:txBody>
          <a:bodyPr/>
          <a:lstStyle/>
          <a:p>
            <a:fld id="{44485166-4147-4FA5-AADC-2F23E602D22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组合 8"/>
          <p:cNvGrpSpPr/>
          <p:nvPr userDrawn="1"/>
        </p:nvGrpSpPr>
        <p:grpSpPr>
          <a:xfrm>
            <a:off x="143692" y="150495"/>
            <a:ext cx="666204" cy="470263"/>
            <a:chOff x="117566" y="1188720"/>
            <a:chExt cx="666204" cy="470263"/>
          </a:xfrm>
        </p:grpSpPr>
        <p:sp>
          <p:nvSpPr>
            <p:cNvPr id="8" name="箭头: V 形 6"/>
            <p:cNvSpPr/>
            <p:nvPr userDrawn="1"/>
          </p:nvSpPr>
          <p:spPr>
            <a:xfrm>
              <a:off x="117566"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箭头: V 形 7"/>
            <p:cNvSpPr/>
            <p:nvPr userDrawn="1"/>
          </p:nvSpPr>
          <p:spPr>
            <a:xfrm>
              <a:off x="457199"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11" name="直接连接符 10"/>
          <p:cNvCxnSpPr/>
          <p:nvPr userDrawn="1"/>
        </p:nvCxnSpPr>
        <p:spPr>
          <a:xfrm>
            <a:off x="940526" y="640443"/>
            <a:ext cx="11251474" cy="0"/>
          </a:xfrm>
          <a:prstGeom prst="line">
            <a:avLst/>
          </a:prstGeom>
          <a:ln>
            <a:solidFill>
              <a:srgbClr val="3DA1D2"/>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088432" y="-54990"/>
            <a:ext cx="1053221" cy="6757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6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tags" Target="../tags/tag182.xml"/><Relationship Id="rId13" Type="http://schemas.openxmlformats.org/officeDocument/2006/relationships/tags" Target="../tags/tag187.xml"/><Relationship Id="rId18" Type="http://schemas.openxmlformats.org/officeDocument/2006/relationships/tags" Target="../tags/tag192.xml"/><Relationship Id="rId26" Type="http://schemas.openxmlformats.org/officeDocument/2006/relationships/slideLayout" Target="../slideLayouts/slideLayout12.xml"/><Relationship Id="rId3" Type="http://schemas.openxmlformats.org/officeDocument/2006/relationships/tags" Target="../tags/tag177.xml"/><Relationship Id="rId21" Type="http://schemas.openxmlformats.org/officeDocument/2006/relationships/tags" Target="../tags/tag195.xml"/><Relationship Id="rId7" Type="http://schemas.openxmlformats.org/officeDocument/2006/relationships/tags" Target="../tags/tag181.xml"/><Relationship Id="rId12" Type="http://schemas.openxmlformats.org/officeDocument/2006/relationships/tags" Target="../tags/tag186.xml"/><Relationship Id="rId17" Type="http://schemas.openxmlformats.org/officeDocument/2006/relationships/tags" Target="../tags/tag191.xml"/><Relationship Id="rId25" Type="http://schemas.openxmlformats.org/officeDocument/2006/relationships/tags" Target="../tags/tag199.xml"/><Relationship Id="rId2" Type="http://schemas.openxmlformats.org/officeDocument/2006/relationships/tags" Target="../tags/tag176.xml"/><Relationship Id="rId16" Type="http://schemas.openxmlformats.org/officeDocument/2006/relationships/tags" Target="../tags/tag190.xml"/><Relationship Id="rId20" Type="http://schemas.openxmlformats.org/officeDocument/2006/relationships/tags" Target="../tags/tag194.xml"/><Relationship Id="rId1" Type="http://schemas.openxmlformats.org/officeDocument/2006/relationships/tags" Target="../tags/tag175.xml"/><Relationship Id="rId6" Type="http://schemas.openxmlformats.org/officeDocument/2006/relationships/tags" Target="../tags/tag180.xml"/><Relationship Id="rId11" Type="http://schemas.openxmlformats.org/officeDocument/2006/relationships/tags" Target="../tags/tag185.xml"/><Relationship Id="rId24" Type="http://schemas.openxmlformats.org/officeDocument/2006/relationships/tags" Target="../tags/tag198.xml"/><Relationship Id="rId5" Type="http://schemas.openxmlformats.org/officeDocument/2006/relationships/tags" Target="../tags/tag179.xml"/><Relationship Id="rId15" Type="http://schemas.openxmlformats.org/officeDocument/2006/relationships/tags" Target="../tags/tag189.xml"/><Relationship Id="rId23" Type="http://schemas.openxmlformats.org/officeDocument/2006/relationships/tags" Target="../tags/tag197.xml"/><Relationship Id="rId10" Type="http://schemas.openxmlformats.org/officeDocument/2006/relationships/tags" Target="../tags/tag184.xml"/><Relationship Id="rId19" Type="http://schemas.openxmlformats.org/officeDocument/2006/relationships/tags" Target="../tags/tag193.xml"/><Relationship Id="rId4" Type="http://schemas.openxmlformats.org/officeDocument/2006/relationships/tags" Target="../tags/tag178.xml"/><Relationship Id="rId9" Type="http://schemas.openxmlformats.org/officeDocument/2006/relationships/tags" Target="../tags/tag183.xml"/><Relationship Id="rId14" Type="http://schemas.openxmlformats.org/officeDocument/2006/relationships/tags" Target="../tags/tag188.xml"/><Relationship Id="rId22" Type="http://schemas.openxmlformats.org/officeDocument/2006/relationships/tags" Target="../tags/tag196.xml"/></Relationships>
</file>

<file path=ppt/slides/_rels/slide11.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5" Type="http://schemas.openxmlformats.org/officeDocument/2006/relationships/slideLayout" Target="../slideLayouts/slideLayout12.xml"/><Relationship Id="rId4" Type="http://schemas.openxmlformats.org/officeDocument/2006/relationships/tags" Target="../tags/tag203.xml"/></Relationships>
</file>

<file path=ppt/slides/_rels/slide12.xml.rels><?xml version="1.0" encoding="UTF-8" standalone="yes"?>
<Relationships xmlns="http://schemas.openxmlformats.org/package/2006/relationships"><Relationship Id="rId8" Type="http://schemas.openxmlformats.org/officeDocument/2006/relationships/tags" Target="../tags/tag211.xml"/><Relationship Id="rId13" Type="http://schemas.openxmlformats.org/officeDocument/2006/relationships/tags" Target="../tags/tag216.xml"/><Relationship Id="rId18" Type="http://schemas.openxmlformats.org/officeDocument/2006/relationships/tags" Target="../tags/tag221.xml"/><Relationship Id="rId3" Type="http://schemas.openxmlformats.org/officeDocument/2006/relationships/tags" Target="../tags/tag206.xml"/><Relationship Id="rId21" Type="http://schemas.openxmlformats.org/officeDocument/2006/relationships/tags" Target="../tags/tag224.xml"/><Relationship Id="rId7" Type="http://schemas.openxmlformats.org/officeDocument/2006/relationships/tags" Target="../tags/tag210.xml"/><Relationship Id="rId12" Type="http://schemas.openxmlformats.org/officeDocument/2006/relationships/tags" Target="../tags/tag215.xml"/><Relationship Id="rId17" Type="http://schemas.openxmlformats.org/officeDocument/2006/relationships/tags" Target="../tags/tag220.xml"/><Relationship Id="rId2" Type="http://schemas.openxmlformats.org/officeDocument/2006/relationships/tags" Target="../tags/tag205.xml"/><Relationship Id="rId16" Type="http://schemas.openxmlformats.org/officeDocument/2006/relationships/tags" Target="../tags/tag219.xml"/><Relationship Id="rId20" Type="http://schemas.openxmlformats.org/officeDocument/2006/relationships/tags" Target="../tags/tag223.xml"/><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tags" Target="../tags/tag214.xml"/><Relationship Id="rId5" Type="http://schemas.openxmlformats.org/officeDocument/2006/relationships/tags" Target="../tags/tag208.xml"/><Relationship Id="rId15" Type="http://schemas.openxmlformats.org/officeDocument/2006/relationships/tags" Target="../tags/tag218.xml"/><Relationship Id="rId23" Type="http://schemas.openxmlformats.org/officeDocument/2006/relationships/slideLayout" Target="../slideLayouts/slideLayout12.xml"/><Relationship Id="rId10" Type="http://schemas.openxmlformats.org/officeDocument/2006/relationships/tags" Target="../tags/tag213.xml"/><Relationship Id="rId19" Type="http://schemas.openxmlformats.org/officeDocument/2006/relationships/tags" Target="../tags/tag222.xml"/><Relationship Id="rId4" Type="http://schemas.openxmlformats.org/officeDocument/2006/relationships/tags" Target="../tags/tag207.xml"/><Relationship Id="rId9" Type="http://schemas.openxmlformats.org/officeDocument/2006/relationships/tags" Target="../tags/tag212.xml"/><Relationship Id="rId14" Type="http://schemas.openxmlformats.org/officeDocument/2006/relationships/tags" Target="../tags/tag217.xml"/><Relationship Id="rId22" Type="http://schemas.openxmlformats.org/officeDocument/2006/relationships/tags" Target="../tags/tag225.xml"/></Relationships>
</file>

<file path=ppt/slides/_rels/slide13.xml.rels><?xml version="1.0" encoding="UTF-8" standalone="yes"?>
<Relationships xmlns="http://schemas.openxmlformats.org/package/2006/relationships"><Relationship Id="rId3" Type="http://schemas.openxmlformats.org/officeDocument/2006/relationships/tags" Target="../tags/tag228.xml"/><Relationship Id="rId7" Type="http://schemas.openxmlformats.org/officeDocument/2006/relationships/slideLayout" Target="../slideLayouts/slideLayout12.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s>
</file>

<file path=ppt/slides/_rels/slide14.xml.rels><?xml version="1.0" encoding="UTF-8" standalone="yes"?>
<Relationships xmlns="http://schemas.openxmlformats.org/package/2006/relationships"><Relationship Id="rId8" Type="http://schemas.openxmlformats.org/officeDocument/2006/relationships/tags" Target="../tags/tag239.xml"/><Relationship Id="rId13" Type="http://schemas.openxmlformats.org/officeDocument/2006/relationships/tags" Target="../tags/tag244.xml"/><Relationship Id="rId18" Type="http://schemas.openxmlformats.org/officeDocument/2006/relationships/tags" Target="../tags/tag249.xml"/><Relationship Id="rId3" Type="http://schemas.openxmlformats.org/officeDocument/2006/relationships/tags" Target="../tags/tag234.xml"/><Relationship Id="rId21" Type="http://schemas.openxmlformats.org/officeDocument/2006/relationships/tags" Target="../tags/tag252.xml"/><Relationship Id="rId7" Type="http://schemas.openxmlformats.org/officeDocument/2006/relationships/tags" Target="../tags/tag238.xml"/><Relationship Id="rId12" Type="http://schemas.openxmlformats.org/officeDocument/2006/relationships/tags" Target="../tags/tag243.xml"/><Relationship Id="rId17" Type="http://schemas.openxmlformats.org/officeDocument/2006/relationships/tags" Target="../tags/tag248.xml"/><Relationship Id="rId2" Type="http://schemas.openxmlformats.org/officeDocument/2006/relationships/tags" Target="../tags/tag233.xml"/><Relationship Id="rId16" Type="http://schemas.openxmlformats.org/officeDocument/2006/relationships/tags" Target="../tags/tag247.xml"/><Relationship Id="rId20" Type="http://schemas.openxmlformats.org/officeDocument/2006/relationships/tags" Target="../tags/tag251.xml"/><Relationship Id="rId1" Type="http://schemas.openxmlformats.org/officeDocument/2006/relationships/tags" Target="../tags/tag232.xml"/><Relationship Id="rId6" Type="http://schemas.openxmlformats.org/officeDocument/2006/relationships/tags" Target="../tags/tag237.xml"/><Relationship Id="rId11" Type="http://schemas.openxmlformats.org/officeDocument/2006/relationships/tags" Target="../tags/tag242.xml"/><Relationship Id="rId24" Type="http://schemas.openxmlformats.org/officeDocument/2006/relationships/image" Target="../media/image11.emf"/><Relationship Id="rId5" Type="http://schemas.openxmlformats.org/officeDocument/2006/relationships/tags" Target="../tags/tag236.xml"/><Relationship Id="rId15" Type="http://schemas.openxmlformats.org/officeDocument/2006/relationships/tags" Target="../tags/tag246.xml"/><Relationship Id="rId23" Type="http://schemas.openxmlformats.org/officeDocument/2006/relationships/slideLayout" Target="../slideLayouts/slideLayout12.xml"/><Relationship Id="rId10" Type="http://schemas.openxmlformats.org/officeDocument/2006/relationships/tags" Target="../tags/tag241.xml"/><Relationship Id="rId19" Type="http://schemas.openxmlformats.org/officeDocument/2006/relationships/tags" Target="../tags/tag250.xml"/><Relationship Id="rId4" Type="http://schemas.openxmlformats.org/officeDocument/2006/relationships/tags" Target="../tags/tag235.xml"/><Relationship Id="rId9" Type="http://schemas.openxmlformats.org/officeDocument/2006/relationships/tags" Target="../tags/tag240.xml"/><Relationship Id="rId14" Type="http://schemas.openxmlformats.org/officeDocument/2006/relationships/tags" Target="../tags/tag245.xml"/><Relationship Id="rId22" Type="http://schemas.openxmlformats.org/officeDocument/2006/relationships/tags" Target="../tags/tag253.xml"/></Relationships>
</file>

<file path=ppt/slides/_rels/slide15.xml.rels><?xml version="1.0" encoding="UTF-8" standalone="yes"?>
<Relationships xmlns="http://schemas.openxmlformats.org/package/2006/relationships"><Relationship Id="rId3" Type="http://schemas.openxmlformats.org/officeDocument/2006/relationships/tags" Target="../tags/tag256.xml"/><Relationship Id="rId7" Type="http://schemas.openxmlformats.org/officeDocument/2006/relationships/image" Target="../media/image12.png"/><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slideLayout" Target="../slideLayouts/slideLayout12.xml"/><Relationship Id="rId5" Type="http://schemas.openxmlformats.org/officeDocument/2006/relationships/tags" Target="../tags/tag258.xml"/><Relationship Id="rId4" Type="http://schemas.openxmlformats.org/officeDocument/2006/relationships/tags" Target="../tags/tag257.xml"/></Relationships>
</file>

<file path=ppt/slides/_rels/slide2.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18" Type="http://schemas.openxmlformats.org/officeDocument/2006/relationships/tags" Target="../tags/tag84.xml"/><Relationship Id="rId26" Type="http://schemas.openxmlformats.org/officeDocument/2006/relationships/tags" Target="../tags/tag92.xml"/><Relationship Id="rId3" Type="http://schemas.openxmlformats.org/officeDocument/2006/relationships/tags" Target="../tags/tag69.xml"/><Relationship Id="rId21" Type="http://schemas.openxmlformats.org/officeDocument/2006/relationships/tags" Target="../tags/tag87.xml"/><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tags" Target="../tags/tag83.xml"/><Relationship Id="rId25" Type="http://schemas.openxmlformats.org/officeDocument/2006/relationships/tags" Target="../tags/tag91.xml"/><Relationship Id="rId2" Type="http://schemas.openxmlformats.org/officeDocument/2006/relationships/tags" Target="../tags/tag68.xml"/><Relationship Id="rId16" Type="http://schemas.openxmlformats.org/officeDocument/2006/relationships/tags" Target="../tags/tag82.xml"/><Relationship Id="rId20" Type="http://schemas.openxmlformats.org/officeDocument/2006/relationships/tags" Target="../tags/tag86.xml"/><Relationship Id="rId29" Type="http://schemas.openxmlformats.org/officeDocument/2006/relationships/image" Target="../media/image6.png"/><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24" Type="http://schemas.openxmlformats.org/officeDocument/2006/relationships/tags" Target="../tags/tag90.xml"/><Relationship Id="rId5" Type="http://schemas.openxmlformats.org/officeDocument/2006/relationships/tags" Target="../tags/tag71.xml"/><Relationship Id="rId15" Type="http://schemas.openxmlformats.org/officeDocument/2006/relationships/tags" Target="../tags/tag81.xml"/><Relationship Id="rId23" Type="http://schemas.openxmlformats.org/officeDocument/2006/relationships/tags" Target="../tags/tag89.xml"/><Relationship Id="rId28" Type="http://schemas.openxmlformats.org/officeDocument/2006/relationships/slideLayout" Target="../slideLayouts/slideLayout12.xml"/><Relationship Id="rId10" Type="http://schemas.openxmlformats.org/officeDocument/2006/relationships/tags" Target="../tags/tag76.xml"/><Relationship Id="rId19" Type="http://schemas.openxmlformats.org/officeDocument/2006/relationships/tags" Target="../tags/tag85.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 Id="rId22" Type="http://schemas.openxmlformats.org/officeDocument/2006/relationships/tags" Target="../tags/tag88.xml"/><Relationship Id="rId27" Type="http://schemas.openxmlformats.org/officeDocument/2006/relationships/tags" Target="../tags/tag93.xml"/></Relationships>
</file>

<file path=ppt/slides/_rels/slide3.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slideLayout" Target="../slideLayouts/slideLayout12.xml"/><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tags" Target="../tags/tag105.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5" Type="http://schemas.openxmlformats.org/officeDocument/2006/relationships/tags" Target="../tags/tag98.xml"/><Relationship Id="rId10" Type="http://schemas.openxmlformats.org/officeDocument/2006/relationships/tags" Target="../tags/tag103.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tags" Target="../tags/tag118.xml"/><Relationship Id="rId18" Type="http://schemas.openxmlformats.org/officeDocument/2006/relationships/slideLayout" Target="../slideLayouts/slideLayout12.xml"/><Relationship Id="rId3" Type="http://schemas.openxmlformats.org/officeDocument/2006/relationships/tags" Target="../tags/tag108.xml"/><Relationship Id="rId7" Type="http://schemas.openxmlformats.org/officeDocument/2006/relationships/tags" Target="../tags/tag112.xml"/><Relationship Id="rId12" Type="http://schemas.openxmlformats.org/officeDocument/2006/relationships/tags" Target="../tags/tag117.xml"/><Relationship Id="rId17" Type="http://schemas.openxmlformats.org/officeDocument/2006/relationships/tags" Target="../tags/tag122.xml"/><Relationship Id="rId2" Type="http://schemas.openxmlformats.org/officeDocument/2006/relationships/tags" Target="../tags/tag107.xml"/><Relationship Id="rId16" Type="http://schemas.openxmlformats.org/officeDocument/2006/relationships/tags" Target="../tags/tag121.xml"/><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tags" Target="../tags/tag116.xml"/><Relationship Id="rId5" Type="http://schemas.openxmlformats.org/officeDocument/2006/relationships/tags" Target="../tags/tag110.xml"/><Relationship Id="rId15" Type="http://schemas.openxmlformats.org/officeDocument/2006/relationships/tags" Target="../tags/tag120.xml"/><Relationship Id="rId10" Type="http://schemas.openxmlformats.org/officeDocument/2006/relationships/tags" Target="../tags/tag115.xml"/><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tags" Target="../tags/tag119.xml"/></Relationships>
</file>

<file path=ppt/slides/_rels/slide5.xml.rels><?xml version="1.0" encoding="UTF-8" standalone="yes"?>
<Relationships xmlns="http://schemas.openxmlformats.org/package/2006/relationships"><Relationship Id="rId8" Type="http://schemas.openxmlformats.org/officeDocument/2006/relationships/tags" Target="../tags/tag130.xml"/><Relationship Id="rId13" Type="http://schemas.openxmlformats.org/officeDocument/2006/relationships/tags" Target="../tags/tag135.xml"/><Relationship Id="rId18" Type="http://schemas.openxmlformats.org/officeDocument/2006/relationships/tags" Target="../tags/tag140.xml"/><Relationship Id="rId3" Type="http://schemas.openxmlformats.org/officeDocument/2006/relationships/tags" Target="../tags/tag125.xml"/><Relationship Id="rId7" Type="http://schemas.openxmlformats.org/officeDocument/2006/relationships/tags" Target="../tags/tag129.xml"/><Relationship Id="rId12" Type="http://schemas.openxmlformats.org/officeDocument/2006/relationships/tags" Target="../tags/tag134.xml"/><Relationship Id="rId17" Type="http://schemas.openxmlformats.org/officeDocument/2006/relationships/tags" Target="../tags/tag139.xml"/><Relationship Id="rId2" Type="http://schemas.openxmlformats.org/officeDocument/2006/relationships/tags" Target="../tags/tag124.xml"/><Relationship Id="rId16" Type="http://schemas.openxmlformats.org/officeDocument/2006/relationships/tags" Target="../tags/tag138.xml"/><Relationship Id="rId20" Type="http://schemas.openxmlformats.org/officeDocument/2006/relationships/slideLayout" Target="../slideLayouts/slideLayout12.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tags" Target="../tags/tag133.xml"/><Relationship Id="rId5" Type="http://schemas.openxmlformats.org/officeDocument/2006/relationships/tags" Target="../tags/tag127.xml"/><Relationship Id="rId15" Type="http://schemas.openxmlformats.org/officeDocument/2006/relationships/tags" Target="../tags/tag137.xml"/><Relationship Id="rId10" Type="http://schemas.openxmlformats.org/officeDocument/2006/relationships/tags" Target="../tags/tag132.xml"/><Relationship Id="rId19" Type="http://schemas.openxmlformats.org/officeDocument/2006/relationships/tags" Target="../tags/tag141.xml"/><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tags" Target="../tags/tag136.xml"/></Relationships>
</file>

<file path=ppt/slides/_rels/slide6.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tags" Target="../tags/tag154.xml"/><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tags" Target="../tags/tag153.xml"/><Relationship Id="rId17" Type="http://schemas.openxmlformats.org/officeDocument/2006/relationships/slideLayout" Target="../slideLayouts/slideLayout12.xml"/><Relationship Id="rId2" Type="http://schemas.openxmlformats.org/officeDocument/2006/relationships/tags" Target="../tags/tag143.xml"/><Relationship Id="rId16" Type="http://schemas.openxmlformats.org/officeDocument/2006/relationships/tags" Target="../tags/tag157.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tags" Target="../tags/tag152.xml"/><Relationship Id="rId5" Type="http://schemas.openxmlformats.org/officeDocument/2006/relationships/tags" Target="../tags/tag146.xml"/><Relationship Id="rId15" Type="http://schemas.openxmlformats.org/officeDocument/2006/relationships/tags" Target="../tags/tag156.xml"/><Relationship Id="rId10" Type="http://schemas.openxmlformats.org/officeDocument/2006/relationships/tags" Target="../tags/tag15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tags" Target="../tags/tag155.xml"/></Relationships>
</file>

<file path=ppt/slides/_rels/slide7.xml.rels><?xml version="1.0" encoding="UTF-8" standalone="yes"?>
<Relationships xmlns="http://schemas.openxmlformats.org/package/2006/relationships"><Relationship Id="rId3" Type="http://schemas.openxmlformats.org/officeDocument/2006/relationships/tags" Target="../tags/tag160.xml"/><Relationship Id="rId7" Type="http://schemas.openxmlformats.org/officeDocument/2006/relationships/image" Target="../media/image8.jpe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Layout" Target="../slideLayouts/slideLayout12.xml"/><Relationship Id="rId5" Type="http://schemas.openxmlformats.org/officeDocument/2006/relationships/tags" Target="../tags/tag162.xml"/><Relationship Id="rId4" Type="http://schemas.openxmlformats.org/officeDocument/2006/relationships/tags" Target="../tags/tag161.xml"/></Relationships>
</file>

<file path=ppt/slides/_rels/slide8.xml.rels><?xml version="1.0" encoding="UTF-8" standalone="yes"?>
<Relationships xmlns="http://schemas.openxmlformats.org/package/2006/relationships"><Relationship Id="rId8" Type="http://schemas.openxmlformats.org/officeDocument/2006/relationships/tags" Target="../tags/tag170.xml"/><Relationship Id="rId3" Type="http://schemas.openxmlformats.org/officeDocument/2006/relationships/tags" Target="../tags/tag165.xml"/><Relationship Id="rId7" Type="http://schemas.openxmlformats.org/officeDocument/2006/relationships/tags" Target="../tags/tag169.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11" Type="http://schemas.openxmlformats.org/officeDocument/2006/relationships/image" Target="../media/image10.png"/><Relationship Id="rId5" Type="http://schemas.openxmlformats.org/officeDocument/2006/relationships/tags" Target="../tags/tag167.xml"/><Relationship Id="rId10" Type="http://schemas.openxmlformats.org/officeDocument/2006/relationships/image" Target="../media/image9.jpeg"/><Relationship Id="rId4" Type="http://schemas.openxmlformats.org/officeDocument/2006/relationships/tags" Target="../tags/tag166.xml"/><Relationship Id="rId9"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5" Type="http://schemas.openxmlformats.org/officeDocument/2006/relationships/slideLayout" Target="../slideLayouts/slideLayout12.xml"/><Relationship Id="rId4" Type="http://schemas.openxmlformats.org/officeDocument/2006/relationships/tags" Target="../tags/tag1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421884" y="5507051"/>
            <a:ext cx="616395" cy="616395"/>
            <a:chOff x="3059832" y="3339719"/>
            <a:chExt cx="3607562" cy="3607562"/>
          </a:xfrm>
        </p:grpSpPr>
        <p:sp>
          <p:nvSpPr>
            <p:cNvPr id="24" name="椭圆 23"/>
            <p:cNvSpPr/>
            <p:nvPr/>
          </p:nvSpPr>
          <p:spPr>
            <a:xfrm>
              <a:off x="3059832" y="3339719"/>
              <a:ext cx="3607562" cy="36075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grpSp>
          <p:nvGrpSpPr>
            <p:cNvPr id="25" name="组合 24"/>
            <p:cNvGrpSpPr/>
            <p:nvPr/>
          </p:nvGrpSpPr>
          <p:grpSpPr>
            <a:xfrm>
              <a:off x="3168200" y="3448087"/>
              <a:ext cx="3390828" cy="3390828"/>
              <a:chOff x="304800" y="673100"/>
              <a:chExt cx="4000500" cy="4000500"/>
            </a:xfrm>
            <a:effectLst>
              <a:outerShdw blurRad="444500" dist="254000" dir="8100000" algn="tr" rotWithShape="0">
                <a:prstClr val="black">
                  <a:alpha val="50000"/>
                </a:prstClr>
              </a:outerShdw>
            </a:effectLst>
          </p:grpSpPr>
          <p:sp>
            <p:nvSpPr>
              <p:cNvPr id="2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C00000"/>
                  </a:solidFill>
                  <a:cs typeface="+mn-ea"/>
                  <a:sym typeface="+mn-lt"/>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C00000"/>
                  </a:solidFill>
                  <a:cs typeface="+mn-ea"/>
                  <a:sym typeface="+mn-lt"/>
                </a:endParaRPr>
              </a:p>
            </p:txBody>
          </p:sp>
        </p:grpSp>
      </p:grpSp>
      <p:grpSp>
        <p:nvGrpSpPr>
          <p:cNvPr id="33" name="组合 32"/>
          <p:cNvGrpSpPr/>
          <p:nvPr/>
        </p:nvGrpSpPr>
        <p:grpSpPr>
          <a:xfrm>
            <a:off x="6223791" y="1857139"/>
            <a:ext cx="292233" cy="292233"/>
            <a:chOff x="3059832" y="3339719"/>
            <a:chExt cx="3607562" cy="3607562"/>
          </a:xfrm>
          <a:solidFill>
            <a:schemeClr val="accent1">
              <a:lumMod val="75000"/>
            </a:schemeClr>
          </a:solidFill>
        </p:grpSpPr>
        <p:sp>
          <p:nvSpPr>
            <p:cNvPr id="34" name="椭圆 33"/>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3780D7"/>
                </a:solidFill>
                <a:cs typeface="+mn-ea"/>
                <a:sym typeface="+mn-lt"/>
              </a:endParaRPr>
            </a:p>
          </p:txBody>
        </p:sp>
        <p:grpSp>
          <p:nvGrpSpPr>
            <p:cNvPr id="35" name="组合 34"/>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36"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3780D7"/>
                  </a:solidFill>
                  <a:cs typeface="+mn-ea"/>
                  <a:sym typeface="+mn-lt"/>
                </a:endParaRPr>
              </a:p>
            </p:txBody>
          </p:sp>
          <p:sp>
            <p:nvSpPr>
              <p:cNvPr id="37" name="椭圆 3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3780D7"/>
                  </a:solidFill>
                  <a:cs typeface="+mn-ea"/>
                  <a:sym typeface="+mn-lt"/>
                </a:endParaRPr>
              </a:p>
            </p:txBody>
          </p:sp>
        </p:grpSp>
      </p:grpSp>
      <p:grpSp>
        <p:nvGrpSpPr>
          <p:cNvPr id="38" name="组合 37"/>
          <p:cNvGrpSpPr/>
          <p:nvPr/>
        </p:nvGrpSpPr>
        <p:grpSpPr>
          <a:xfrm>
            <a:off x="417233" y="5641679"/>
            <a:ext cx="179386" cy="179386"/>
            <a:chOff x="3059832" y="3339719"/>
            <a:chExt cx="3607562" cy="3607562"/>
          </a:xfrm>
          <a:solidFill>
            <a:schemeClr val="accent1">
              <a:lumMod val="75000"/>
            </a:schemeClr>
          </a:solidFill>
        </p:grpSpPr>
        <p:sp>
          <p:nvSpPr>
            <p:cNvPr id="39" name="椭圆 38"/>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grpSp>
          <p:nvGrpSpPr>
            <p:cNvPr id="40" name="组合 39"/>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41"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C00000"/>
                  </a:solidFill>
                  <a:cs typeface="+mn-ea"/>
                  <a:sym typeface="+mn-lt"/>
                </a:endParaRPr>
              </a:p>
            </p:txBody>
          </p:sp>
          <p:sp>
            <p:nvSpPr>
              <p:cNvPr id="42" name="椭圆 41"/>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C00000"/>
                  </a:solidFill>
                  <a:cs typeface="+mn-ea"/>
                  <a:sym typeface="+mn-lt"/>
                </a:endParaRPr>
              </a:p>
            </p:txBody>
          </p:sp>
        </p:grpSp>
      </p:grpSp>
      <p:grpSp>
        <p:nvGrpSpPr>
          <p:cNvPr id="43" name="组合 42"/>
          <p:cNvGrpSpPr/>
          <p:nvPr/>
        </p:nvGrpSpPr>
        <p:grpSpPr>
          <a:xfrm>
            <a:off x="4372991" y="721039"/>
            <a:ext cx="292233" cy="292233"/>
            <a:chOff x="3059832" y="3339719"/>
            <a:chExt cx="3607562" cy="3607562"/>
          </a:xfrm>
          <a:solidFill>
            <a:schemeClr val="accent1">
              <a:lumMod val="75000"/>
            </a:schemeClr>
          </a:solidFill>
        </p:grpSpPr>
        <p:sp>
          <p:nvSpPr>
            <p:cNvPr id="44" name="椭圆 43"/>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grpSp>
          <p:nvGrpSpPr>
            <p:cNvPr id="45" name="组合 44"/>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46"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C00000"/>
                  </a:solidFill>
                  <a:cs typeface="+mn-ea"/>
                  <a:sym typeface="+mn-lt"/>
                </a:endParaRPr>
              </a:p>
            </p:txBody>
          </p:sp>
          <p:sp>
            <p:nvSpPr>
              <p:cNvPr id="47" name="椭圆 4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C00000"/>
                  </a:solidFill>
                  <a:cs typeface="+mn-ea"/>
                  <a:sym typeface="+mn-lt"/>
                </a:endParaRPr>
              </a:p>
            </p:txBody>
          </p:sp>
        </p:grpSp>
      </p:grpSp>
      <p:sp>
        <p:nvSpPr>
          <p:cNvPr id="2" name="矩形 1"/>
          <p:cNvSpPr/>
          <p:nvPr/>
        </p:nvSpPr>
        <p:spPr>
          <a:xfrm>
            <a:off x="0" y="2201658"/>
            <a:ext cx="12192000" cy="3014630"/>
          </a:xfrm>
          <a:prstGeom prst="rect">
            <a:avLst/>
          </a:prstGeom>
          <a:solidFill>
            <a:srgbClr val="3780D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nvGrpSpPr>
          <p:cNvPr id="53" name="组合 52"/>
          <p:cNvGrpSpPr/>
          <p:nvPr/>
        </p:nvGrpSpPr>
        <p:grpSpPr>
          <a:xfrm>
            <a:off x="9732709" y="1484573"/>
            <a:ext cx="616395" cy="616395"/>
            <a:chOff x="3059832" y="3339719"/>
            <a:chExt cx="3607562" cy="3607562"/>
          </a:xfrm>
        </p:grpSpPr>
        <p:sp>
          <p:nvSpPr>
            <p:cNvPr id="54" name="椭圆 53"/>
            <p:cNvSpPr/>
            <p:nvPr/>
          </p:nvSpPr>
          <p:spPr>
            <a:xfrm>
              <a:off x="3059832" y="3339719"/>
              <a:ext cx="3607562" cy="36075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grpSp>
          <p:nvGrpSpPr>
            <p:cNvPr id="55" name="组合 54"/>
            <p:cNvGrpSpPr/>
            <p:nvPr/>
          </p:nvGrpSpPr>
          <p:grpSpPr>
            <a:xfrm>
              <a:off x="3168200" y="3448087"/>
              <a:ext cx="3390828" cy="3390828"/>
              <a:chOff x="304800" y="673100"/>
              <a:chExt cx="4000500" cy="4000500"/>
            </a:xfrm>
            <a:effectLst>
              <a:outerShdw blurRad="444500" dist="254000" dir="8100000" algn="tr" rotWithShape="0">
                <a:prstClr val="black">
                  <a:alpha val="50000"/>
                </a:prstClr>
              </a:outerShdw>
            </a:effectLst>
          </p:grpSpPr>
          <p:sp>
            <p:nvSpPr>
              <p:cNvPr id="5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C00000"/>
                  </a:solidFill>
                  <a:cs typeface="+mn-ea"/>
                  <a:sym typeface="+mn-lt"/>
                </a:endParaRPr>
              </a:p>
            </p:txBody>
          </p:sp>
          <p:sp>
            <p:nvSpPr>
              <p:cNvPr id="57" name="椭圆 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C00000"/>
                  </a:solidFill>
                  <a:cs typeface="+mn-ea"/>
                  <a:sym typeface="+mn-lt"/>
                </a:endParaRPr>
              </a:p>
            </p:txBody>
          </p:sp>
        </p:grpSp>
      </p:grpSp>
      <p:sp>
        <p:nvSpPr>
          <p:cNvPr id="3" name="矩形 2"/>
          <p:cNvSpPr/>
          <p:nvPr/>
        </p:nvSpPr>
        <p:spPr>
          <a:xfrm>
            <a:off x="0" y="2685860"/>
            <a:ext cx="12192000" cy="829945"/>
          </a:xfrm>
          <a:prstGeom prst="rect">
            <a:avLst/>
          </a:prstGeom>
        </p:spPr>
        <p:txBody>
          <a:bodyPr wrap="square">
            <a:spAutoFit/>
          </a:bodyPr>
          <a:lstStyle/>
          <a:p>
            <a:pPr algn="ctr"/>
            <a:r>
              <a:rPr lang="zh-CN" altLang="en-US" sz="4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第一章：化学反应的热效应</a:t>
            </a:r>
            <a:endParaRPr lang="zh-CN" altLang="en-US" sz="48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矩形 3"/>
          <p:cNvSpPr/>
          <p:nvPr/>
        </p:nvSpPr>
        <p:spPr>
          <a:xfrm>
            <a:off x="3146425" y="3777615"/>
            <a:ext cx="6405245" cy="645160"/>
          </a:xfrm>
          <a:prstGeom prst="rect">
            <a:avLst/>
          </a:prstGeom>
          <a:effectLst/>
        </p:spPr>
        <p:txBody>
          <a:bodyPr wrap="square">
            <a:spAutoFit/>
          </a:bodyPr>
          <a:lstStyle/>
          <a:p>
            <a:r>
              <a:rPr lang="zh-CN" altLang="en-US" sz="36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第二节：反应热的计算</a:t>
            </a:r>
          </a:p>
        </p:txBody>
      </p:sp>
      <p:sp>
        <p:nvSpPr>
          <p:cNvPr id="7" name="矩形 6"/>
          <p:cNvSpPr/>
          <p:nvPr/>
        </p:nvSpPr>
        <p:spPr>
          <a:xfrm>
            <a:off x="0" y="0"/>
            <a:ext cx="12192000" cy="1311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nvGrpSpPr>
          <p:cNvPr id="8" name="组合 7"/>
          <p:cNvGrpSpPr/>
          <p:nvPr/>
        </p:nvGrpSpPr>
        <p:grpSpPr>
          <a:xfrm>
            <a:off x="380998" y="146276"/>
            <a:ext cx="1805497" cy="1833354"/>
            <a:chOff x="702328" y="1302545"/>
            <a:chExt cx="1805497" cy="1833354"/>
          </a:xfrm>
        </p:grpSpPr>
        <p:sp>
          <p:nvSpPr>
            <p:cNvPr id="87" name="椭圆 86"/>
            <p:cNvSpPr/>
            <p:nvPr/>
          </p:nvSpPr>
          <p:spPr>
            <a:xfrm>
              <a:off x="1702773" y="1302545"/>
              <a:ext cx="668877" cy="668877"/>
            </a:xfrm>
            <a:prstGeom prst="ellipse">
              <a:avLst/>
            </a:prstGeom>
            <a:gradFill flip="none" rotWithShape="1">
              <a:gsLst>
                <a:gs pos="0">
                  <a:schemeClr val="bg1"/>
                </a:gs>
                <a:gs pos="36000">
                  <a:schemeClr val="bg1"/>
                </a:gs>
                <a:gs pos="100000">
                  <a:srgbClr val="C7C7C7"/>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88" name="椭圆 87"/>
            <p:cNvSpPr/>
            <p:nvPr/>
          </p:nvSpPr>
          <p:spPr>
            <a:xfrm>
              <a:off x="1849319" y="2264885"/>
              <a:ext cx="658506" cy="658506"/>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89" name="椭圆 88"/>
            <p:cNvSpPr/>
            <p:nvPr/>
          </p:nvSpPr>
          <p:spPr>
            <a:xfrm>
              <a:off x="857708" y="2337395"/>
              <a:ext cx="798504" cy="798504"/>
            </a:xfrm>
            <a:prstGeom prst="ellipse">
              <a:avLst/>
            </a:prstGeom>
            <a:gradFill flip="none" rotWithShape="1">
              <a:gsLst>
                <a:gs pos="0">
                  <a:schemeClr val="bg1"/>
                </a:gs>
                <a:gs pos="36000">
                  <a:schemeClr val="bg1"/>
                </a:gs>
                <a:gs pos="100000">
                  <a:srgbClr val="C7C7C7"/>
                </a:gs>
              </a:gsLst>
              <a:lin ang="13500000" scaled="1"/>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sp>
          <p:nvSpPr>
            <p:cNvPr id="90" name="椭圆 89"/>
            <p:cNvSpPr/>
            <p:nvPr/>
          </p:nvSpPr>
          <p:spPr>
            <a:xfrm>
              <a:off x="702328" y="1359500"/>
              <a:ext cx="1482936" cy="1482936"/>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p>
          </p:txBody>
        </p:sp>
      </p:gr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029" y="4034233"/>
            <a:ext cx="2901523" cy="1861622"/>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7349" y="2863966"/>
            <a:ext cx="2901523" cy="2472624"/>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52733" y="509331"/>
            <a:ext cx="715648" cy="715648"/>
          </a:xfrm>
          <a:prstGeom prst="rect">
            <a:avLst/>
          </a:prstGeom>
        </p:spPr>
      </p:pic>
      <p:pic>
        <p:nvPicPr>
          <p:cNvPr id="6" name="图片 5"/>
          <p:cNvPicPr>
            <a:picLocks noChangeAspect="1"/>
          </p:cNvPicPr>
          <p:nvPr>
            <p:custDataLst>
              <p:tags r:id="rId1"/>
            </p:custDataLst>
          </p:nvPr>
        </p:nvPicPr>
        <p:blipFill>
          <a:blip r:embed="rId7"/>
          <a:srcRect l="-1483" t="494"/>
          <a:stretch>
            <a:fillRect/>
          </a:stretch>
        </p:blipFill>
        <p:spPr>
          <a:xfrm>
            <a:off x="534670" y="387350"/>
            <a:ext cx="1173480" cy="1150620"/>
          </a:xfrm>
          <a:prstGeom prst="ellipse">
            <a:avLst/>
          </a:prstGeom>
        </p:spPr>
      </p:pic>
      <p:sp>
        <p:nvSpPr>
          <p:cNvPr id="12" name="文本框 11"/>
          <p:cNvSpPr txBox="1"/>
          <p:nvPr/>
        </p:nvSpPr>
        <p:spPr>
          <a:xfrm>
            <a:off x="3123391" y="866266"/>
            <a:ext cx="6451311" cy="584775"/>
          </a:xfrm>
          <a:prstGeom prst="rect">
            <a:avLst/>
          </a:prstGeom>
          <a:noFill/>
        </p:spPr>
        <p:txBody>
          <a:bodyPr wrap="square" rtlCol="0">
            <a:spAutoFit/>
          </a:bodyPr>
          <a:lstStyle/>
          <a:p>
            <a:r>
              <a:rPr lang="zh-CN" altLang="en-US" sz="3200" b="1" dirty="0">
                <a:solidFill>
                  <a:srgbClr val="3780D7"/>
                </a:solidFill>
              </a:rPr>
              <a:t>人教版高中化学选择性必修第一册</a:t>
            </a:r>
            <a:endParaRPr lang="en-US" altLang="zh-CN" sz="3200" b="1" dirty="0">
              <a:solidFill>
                <a:srgbClr val="3780D7"/>
              </a:solidFill>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par>
                                <p:cTn id="20" presetID="53" presetClass="entr" presetSubtype="16"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par>
                                <p:cTn id="25" presetID="53" presetClass="entr" presetSubtype="16"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par>
                                <p:cTn id="30" presetID="2" presetClass="entr" presetSubtype="8"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0-#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41" presetClass="entr" presetSubtype="0" fill="hold" grpId="0" nodeType="afterEffect">
                                  <p:stCondLst>
                                    <p:cond delay="0"/>
                                  </p:stCondLst>
                                  <p:iterate type="lt">
                                    <p:tmPct val="5000"/>
                                  </p:iterate>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
                                        </p:tgtEl>
                                        <p:attrNameLst>
                                          <p:attrName>ppt_y</p:attrName>
                                        </p:attrNameLst>
                                      </p:cBhvr>
                                      <p:tavLst>
                                        <p:tav tm="0">
                                          <p:val>
                                            <p:strVal val="#ppt_y"/>
                                          </p:val>
                                        </p:tav>
                                        <p:tav tm="100000">
                                          <p:val>
                                            <p:strVal val="#ppt_y"/>
                                          </p:val>
                                        </p:tav>
                                      </p:tavLst>
                                    </p:anim>
                                    <p:anim calcmode="lin" valueType="num">
                                      <p:cBhvr>
                                        <p:cTn id="3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2"/>
          <p:cNvSpPr txBox="1"/>
          <p:nvPr>
            <p:custDataLst>
              <p:tags r:id="rId1"/>
            </p:custDataLst>
          </p:nvPr>
        </p:nvSpPr>
        <p:spPr>
          <a:xfrm>
            <a:off x="564239" y="936015"/>
            <a:ext cx="10193020" cy="52197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800" b="1">
                <a:solidFill>
                  <a:schemeClr val="tx1"/>
                </a:solidFill>
                <a:latin typeface="Times New Roman" panose="02020603050405020304" pitchFamily="18" charset="0"/>
                <a:ea typeface="华文中宋" panose="02010600040101010101" pitchFamily="2" charset="-122"/>
                <a:cs typeface="Times New Roman" panose="02020603050405020304" pitchFamily="18" charset="0"/>
              </a:rPr>
              <a:t>方法</a:t>
            </a:r>
            <a:r>
              <a:rPr lang="en-US" altLang="zh-CN" sz="2800" b="1">
                <a:solidFill>
                  <a:schemeClr val="tx1"/>
                </a:solidFill>
                <a:latin typeface="Times New Roman" panose="02020603050405020304" pitchFamily="18" charset="0"/>
                <a:ea typeface="华文中宋" panose="02010600040101010101" pitchFamily="2" charset="-122"/>
                <a:cs typeface="Times New Roman" panose="02020603050405020304" pitchFamily="18" charset="0"/>
              </a:rPr>
              <a:t>1</a:t>
            </a:r>
            <a:r>
              <a:rPr lang="zh-CN" altLang="en-US" sz="2800" b="1">
                <a:solidFill>
                  <a:schemeClr val="tx1"/>
                </a:solidFill>
                <a:latin typeface="Times New Roman" panose="02020603050405020304" pitchFamily="18" charset="0"/>
                <a:ea typeface="华文中宋" panose="02010600040101010101" pitchFamily="2" charset="-122"/>
                <a:cs typeface="Times New Roman" panose="02020603050405020304" pitchFamily="18" charset="0"/>
              </a:rPr>
              <a:t>：根据热化学方程式、燃烧热的数据进行反应热的计算</a:t>
            </a:r>
          </a:p>
        </p:txBody>
      </p:sp>
      <p:sp>
        <p:nvSpPr>
          <p:cNvPr id="17" name="矩形 16"/>
          <p:cNvSpPr/>
          <p:nvPr>
            <p:custDataLst>
              <p:tags r:id="rId2"/>
            </p:custDataLst>
          </p:nvPr>
        </p:nvSpPr>
        <p:spPr>
          <a:xfrm>
            <a:off x="544545" y="1493544"/>
            <a:ext cx="8917089" cy="1772793"/>
          </a:xfrm>
          <a:prstGeom prst="rect">
            <a:avLst/>
          </a:prstGeom>
        </p:spPr>
        <p:txBody>
          <a:bodyPr wrap="square">
            <a:spAutoFit/>
          </a:bodyPr>
          <a:lstStyle/>
          <a:p>
            <a:pPr algn="just">
              <a:lnSpc>
                <a:spcPct val="130000"/>
              </a:lnSpc>
              <a:spcAft>
                <a:spcPct val="0"/>
              </a:spcAft>
            </a:pPr>
            <a:r>
              <a:rPr lang="zh-CN" altLang="zh-CN" sz="2800" b="1" kern="100">
                <a:latin typeface="Times New Roman" panose="02020603050405020304" pitchFamily="18" charset="0"/>
                <a:ea typeface="华文中宋" panose="02010600040101010101" pitchFamily="2" charset="-122"/>
                <a:cs typeface="Times New Roman" panose="02020603050405020304" pitchFamily="18" charset="0"/>
              </a:rPr>
              <a:t>例如</a:t>
            </a:r>
            <a:r>
              <a:rPr lang="zh-CN" altLang="en-US" sz="2800" b="1" kern="100">
                <a:latin typeface="Times New Roman" panose="02020603050405020304" pitchFamily="18" charset="0"/>
                <a:ea typeface="华文中宋" panose="02010600040101010101" pitchFamily="2" charset="-122"/>
                <a:cs typeface="Times New Roman" panose="02020603050405020304" pitchFamily="18" charset="0"/>
              </a:rPr>
              <a:t>：</a:t>
            </a:r>
            <a:r>
              <a:rPr lang="en-US" altLang="zh-CN" sz="2800" b="1" i="1" kern="100" err="1">
                <a:latin typeface="Times New Roman" panose="02020603050405020304" pitchFamily="18" charset="0"/>
                <a:ea typeface="华文中宋" panose="02010600040101010101" pitchFamily="2" charset="-122"/>
                <a:cs typeface="Times New Roman" panose="02020603050405020304" pitchFamily="18" charset="0"/>
              </a:rPr>
              <a:t>a</a:t>
            </a:r>
            <a:r>
              <a:rPr lang="en-US" altLang="zh-CN" sz="2800" b="1" kern="100" err="1">
                <a:latin typeface="Times New Roman" panose="02020603050405020304" pitchFamily="18" charset="0"/>
                <a:ea typeface="华文中宋" panose="02010600040101010101" pitchFamily="2" charset="-122"/>
                <a:cs typeface="Times New Roman" panose="02020603050405020304" pitchFamily="18" charset="0"/>
              </a:rPr>
              <a:t>A(g</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a:t>
            </a:r>
            <a:r>
              <a:rPr lang="zh-CN" altLang="zh-CN" sz="2800" b="1" kern="100">
                <a:latin typeface="Times New Roman" panose="02020603050405020304" pitchFamily="18" charset="0"/>
                <a:ea typeface="华文中宋" panose="02010600040101010101" pitchFamily="2" charset="-122"/>
                <a:cs typeface="Times New Roman" panose="02020603050405020304" pitchFamily="18" charset="0"/>
              </a:rPr>
              <a:t>＋</a:t>
            </a:r>
            <a:r>
              <a:rPr lang="en-US" altLang="zh-CN" sz="2800" b="1" i="1" kern="100" err="1">
                <a:latin typeface="Times New Roman" panose="02020603050405020304" pitchFamily="18" charset="0"/>
                <a:ea typeface="华文中宋" panose="02010600040101010101" pitchFamily="2" charset="-122"/>
                <a:cs typeface="Times New Roman" panose="02020603050405020304" pitchFamily="18" charset="0"/>
              </a:rPr>
              <a:t>b</a:t>
            </a:r>
            <a:r>
              <a:rPr lang="en-US" altLang="zh-CN" sz="2800" b="1" kern="100" err="1">
                <a:latin typeface="Times New Roman" panose="02020603050405020304" pitchFamily="18" charset="0"/>
                <a:ea typeface="华文中宋" panose="02010600040101010101" pitchFamily="2" charset="-122"/>
                <a:cs typeface="Times New Roman" panose="02020603050405020304" pitchFamily="18" charset="0"/>
              </a:rPr>
              <a:t>B(g</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a:t>
            </a:r>
            <a:r>
              <a:rPr lang="zh-CN" altLang="en-US" sz="2800" b="1" kern="100" spc="-80">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i="1" kern="100" err="1">
                <a:latin typeface="Times New Roman" panose="02020603050405020304" pitchFamily="18" charset="0"/>
                <a:ea typeface="华文中宋" panose="02010600040101010101" pitchFamily="2" charset="-122"/>
                <a:cs typeface="Times New Roman" panose="02020603050405020304" pitchFamily="18" charset="0"/>
              </a:rPr>
              <a:t>c</a:t>
            </a:r>
            <a:r>
              <a:rPr lang="en-US" altLang="zh-CN" sz="2800" b="1" kern="100" err="1">
                <a:latin typeface="Times New Roman" panose="02020603050405020304" pitchFamily="18" charset="0"/>
                <a:ea typeface="华文中宋" panose="02010600040101010101" pitchFamily="2" charset="-122"/>
                <a:cs typeface="Times New Roman" panose="02020603050405020304" pitchFamily="18" charset="0"/>
              </a:rPr>
              <a:t>C(g</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a:t>
            </a:r>
            <a:r>
              <a:rPr lang="zh-CN" altLang="zh-CN" sz="2800" b="1" kern="100">
                <a:latin typeface="Times New Roman" panose="02020603050405020304" pitchFamily="18" charset="0"/>
                <a:ea typeface="华文中宋" panose="02010600040101010101" pitchFamily="2" charset="-122"/>
                <a:cs typeface="Times New Roman" panose="02020603050405020304" pitchFamily="18" charset="0"/>
              </a:rPr>
              <a:t>＋</a:t>
            </a:r>
            <a:r>
              <a:rPr lang="en-US" altLang="zh-CN" sz="2800" b="1" i="1" kern="100" err="1">
                <a:latin typeface="Times New Roman" panose="02020603050405020304" pitchFamily="18" charset="0"/>
                <a:ea typeface="华文中宋" panose="02010600040101010101" pitchFamily="2" charset="-122"/>
                <a:cs typeface="Times New Roman" panose="02020603050405020304" pitchFamily="18" charset="0"/>
              </a:rPr>
              <a:t>d</a:t>
            </a:r>
            <a:r>
              <a:rPr lang="en-US" altLang="zh-CN" sz="2800" b="1" kern="100" err="1">
                <a:latin typeface="Times New Roman" panose="02020603050405020304" pitchFamily="18" charset="0"/>
                <a:ea typeface="华文中宋" panose="02010600040101010101" pitchFamily="2" charset="-122"/>
                <a:cs typeface="Times New Roman" panose="02020603050405020304" pitchFamily="18" charset="0"/>
              </a:rPr>
              <a:t>D(g)</a:t>
            </a:r>
            <a:r>
              <a:rPr lang="zh-CN" altLang="zh-CN" sz="2800" b="1" kern="100">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800" b="1" i="1" kern="100">
                <a:latin typeface="Times New Roman" panose="02020603050405020304" pitchFamily="18" charset="0"/>
                <a:ea typeface="华文中宋" panose="02010600040101010101" pitchFamily="2" charset="-122"/>
                <a:cs typeface="Times New Roman" panose="02020603050405020304" pitchFamily="18" charset="0"/>
              </a:rPr>
              <a:t>H</a:t>
            </a:r>
            <a:endParaRPr lang="zh-CN" altLang="zh-CN" sz="2800" b="1" kern="100">
              <a:latin typeface="Times New Roman" panose="02020603050405020304" pitchFamily="18" charset="0"/>
              <a:ea typeface="华文中宋" panose="02010600040101010101" pitchFamily="2" charset="-122"/>
              <a:cs typeface="Times New Roman" panose="02020603050405020304" pitchFamily="18" charset="0"/>
            </a:endParaRPr>
          </a:p>
          <a:p>
            <a:pPr algn="just">
              <a:lnSpc>
                <a:spcPct val="130000"/>
              </a:lnSpc>
              <a:spcAft>
                <a:spcPct val="0"/>
              </a:spcAft>
            </a:pP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b="1" i="1" kern="100">
                <a:latin typeface="Times New Roman" panose="02020603050405020304" pitchFamily="18" charset="0"/>
                <a:ea typeface="华文中宋" panose="02010600040101010101" pitchFamily="2" charset="-122"/>
                <a:cs typeface="Times New Roman" panose="02020603050405020304" pitchFamily="18" charset="0"/>
              </a:rPr>
              <a:t>a</a:t>
            </a:r>
            <a:r>
              <a:rPr lang="zh-CN" altLang="zh-CN" sz="2800" b="1" kern="100">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b="1" i="1" kern="100">
                <a:latin typeface="Times New Roman" panose="02020603050405020304" pitchFamily="18" charset="0"/>
                <a:ea typeface="华文中宋" panose="02010600040101010101" pitchFamily="2" charset="-122"/>
                <a:cs typeface="Times New Roman" panose="02020603050405020304" pitchFamily="18" charset="0"/>
              </a:rPr>
              <a:t>b</a:t>
            </a:r>
            <a:r>
              <a:rPr lang="zh-CN" altLang="zh-CN" sz="2800" b="1" kern="100">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b="1" i="1" kern="100">
                <a:latin typeface="Times New Roman" panose="02020603050405020304" pitchFamily="18" charset="0"/>
                <a:ea typeface="华文中宋" panose="02010600040101010101" pitchFamily="2" charset="-122"/>
                <a:cs typeface="Times New Roman" panose="02020603050405020304" pitchFamily="18" charset="0"/>
              </a:rPr>
              <a:t>c</a:t>
            </a:r>
            <a:r>
              <a:rPr lang="zh-CN" altLang="zh-CN" sz="2800" b="1" kern="100">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b="1" i="1" kern="100">
                <a:latin typeface="Times New Roman" panose="02020603050405020304" pitchFamily="18" charset="0"/>
                <a:ea typeface="华文中宋" panose="02010600040101010101" pitchFamily="2" charset="-122"/>
                <a:cs typeface="Times New Roman" panose="02020603050405020304" pitchFamily="18" charset="0"/>
              </a:rPr>
              <a:t>d</a:t>
            </a:r>
            <a:r>
              <a:rPr lang="zh-CN" altLang="zh-CN" sz="2800" b="1" kern="100">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 </a:t>
            </a:r>
            <a:r>
              <a:rPr lang="zh-CN" altLang="zh-CN" sz="2800" b="1" kern="100">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800" b="1" i="1" kern="100">
                <a:latin typeface="Times New Roman" panose="02020603050405020304" pitchFamily="18" charset="0"/>
                <a:ea typeface="华文中宋" panose="02010600040101010101" pitchFamily="2" charset="-122"/>
                <a:cs typeface="Times New Roman" panose="02020603050405020304" pitchFamily="18" charset="0"/>
              </a:rPr>
              <a:t>H</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a:t>
            </a:r>
            <a:endParaRPr lang="zh-CN" altLang="zh-CN" sz="2800" b="1" kern="100">
              <a:latin typeface="Times New Roman" panose="02020603050405020304" pitchFamily="18" charset="0"/>
              <a:ea typeface="华文中宋" panose="02010600040101010101" pitchFamily="2" charset="-122"/>
              <a:cs typeface="Times New Roman" panose="02020603050405020304" pitchFamily="18" charset="0"/>
            </a:endParaRPr>
          </a:p>
          <a:p>
            <a:pPr algn="just">
              <a:lnSpc>
                <a:spcPct val="130000"/>
              </a:lnSpc>
              <a:spcAft>
                <a:spcPct val="0"/>
              </a:spcAft>
            </a:pPr>
            <a:r>
              <a:rPr lang="en-US" altLang="zh-CN" sz="2800" b="1" i="1" kern="100">
                <a:latin typeface="Times New Roman" panose="02020603050405020304" pitchFamily="18" charset="0"/>
                <a:ea typeface="华文中宋" panose="02010600040101010101" pitchFamily="2" charset="-122"/>
                <a:cs typeface="Times New Roman" panose="02020603050405020304" pitchFamily="18" charset="0"/>
              </a:rPr>
              <a:t>         n</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(A)</a:t>
            </a:r>
            <a:r>
              <a:rPr lang="zh-CN" altLang="zh-CN" sz="2800" b="1" kern="100">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b="1" i="1" kern="100">
                <a:latin typeface="Times New Roman" panose="02020603050405020304" pitchFamily="18" charset="0"/>
                <a:ea typeface="华文中宋" panose="02010600040101010101" pitchFamily="2" charset="-122"/>
                <a:cs typeface="Times New Roman" panose="02020603050405020304" pitchFamily="18" charset="0"/>
              </a:rPr>
              <a:t>n</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(B)     </a:t>
            </a:r>
            <a:r>
              <a:rPr lang="en-US" altLang="zh-CN" sz="2800" b="1" i="1" kern="100">
                <a:latin typeface="Times New Roman" panose="02020603050405020304" pitchFamily="18" charset="0"/>
                <a:ea typeface="华文中宋" panose="02010600040101010101" pitchFamily="2" charset="-122"/>
                <a:cs typeface="Times New Roman" panose="02020603050405020304" pitchFamily="18" charset="0"/>
              </a:rPr>
              <a:t>n</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(C)</a:t>
            </a:r>
            <a:r>
              <a:rPr lang="zh-CN" altLang="zh-CN" sz="2800" b="1" kern="100">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b="1" i="1" kern="100">
                <a:latin typeface="Times New Roman" panose="02020603050405020304" pitchFamily="18" charset="0"/>
                <a:ea typeface="华文中宋" panose="02010600040101010101" pitchFamily="2" charset="-122"/>
                <a:cs typeface="Times New Roman" panose="02020603050405020304" pitchFamily="18" charset="0"/>
              </a:rPr>
              <a:t>n</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(D)</a:t>
            </a:r>
            <a:r>
              <a:rPr lang="zh-CN" altLang="zh-CN" sz="2800" b="1" kern="100">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b="1" i="1" kern="100">
                <a:latin typeface="Times New Roman" panose="02020603050405020304" pitchFamily="18" charset="0"/>
                <a:ea typeface="华文中宋" panose="02010600040101010101" pitchFamily="2" charset="-122"/>
                <a:cs typeface="Times New Roman" panose="02020603050405020304" pitchFamily="18" charset="0"/>
              </a:rPr>
              <a:t>Q</a:t>
            </a:r>
            <a:endParaRPr lang="zh-CN" altLang="zh-CN" sz="2800" b="1" kern="100">
              <a:effectLst/>
              <a:latin typeface="Times New Roman" panose="02020603050405020304" pitchFamily="18" charset="0"/>
              <a:ea typeface="华文中宋" panose="02010600040101010101" pitchFamily="2" charset="-122"/>
              <a:cs typeface="Times New Roman" panose="02020603050405020304" pitchFamily="18" charset="0"/>
            </a:endParaRPr>
          </a:p>
        </p:txBody>
      </p:sp>
      <p:grpSp>
        <p:nvGrpSpPr>
          <p:cNvPr id="39" name="组合 38"/>
          <p:cNvGrpSpPr/>
          <p:nvPr>
            <p:custDataLst>
              <p:tags r:id="rId3"/>
            </p:custDataLst>
          </p:nvPr>
        </p:nvGrpSpPr>
        <p:grpSpPr>
          <a:xfrm>
            <a:off x="544545" y="3513172"/>
            <a:ext cx="8080841" cy="1027461"/>
            <a:chOff x="1436186" y="3234954"/>
            <a:chExt cx="8080841" cy="1027461"/>
          </a:xfrm>
        </p:grpSpPr>
        <p:grpSp>
          <p:nvGrpSpPr>
            <p:cNvPr id="37" name="组合 36"/>
            <p:cNvGrpSpPr/>
            <p:nvPr>
              <p:custDataLst>
                <p:tags r:id="rId5"/>
              </p:custDataLst>
            </p:nvPr>
          </p:nvGrpSpPr>
          <p:grpSpPr>
            <a:xfrm>
              <a:off x="2136200" y="3234954"/>
              <a:ext cx="7380827" cy="1027461"/>
              <a:chOff x="2136200" y="3234954"/>
              <a:chExt cx="7380827" cy="1027461"/>
            </a:xfrm>
          </p:grpSpPr>
          <p:grpSp>
            <p:nvGrpSpPr>
              <p:cNvPr id="20" name="组合 19"/>
              <p:cNvGrpSpPr/>
              <p:nvPr>
                <p:custDataLst>
                  <p:tags r:id="rId7"/>
                </p:custDataLst>
              </p:nvPr>
            </p:nvGrpSpPr>
            <p:grpSpPr>
              <a:xfrm>
                <a:off x="2136200" y="3234954"/>
                <a:ext cx="1008000" cy="954107"/>
                <a:chOff x="3244288" y="3216734"/>
                <a:chExt cx="1008000" cy="954107"/>
              </a:xfrm>
            </p:grpSpPr>
            <p:sp>
              <p:nvSpPr>
                <p:cNvPr id="7" name="矩形 6"/>
                <p:cNvSpPr/>
                <p:nvPr>
                  <p:custDataLst>
                    <p:tags r:id="rId24"/>
                  </p:custDataLst>
                </p:nvPr>
              </p:nvSpPr>
              <p:spPr>
                <a:xfrm>
                  <a:off x="3305699" y="3216734"/>
                  <a:ext cx="885179" cy="954107"/>
                </a:xfrm>
                <a:prstGeom prst="rect">
                  <a:avLst/>
                </a:prstGeom>
              </p:spPr>
              <p:txBody>
                <a:bodyPr wrap="none">
                  <a:spAutoFit/>
                </a:bodyPr>
                <a:lstStyle/>
                <a:p>
                  <a:pPr algn="ctr"/>
                  <a:r>
                    <a:rPr lang="en-US" altLang="zh-CN" sz="2800" b="1" i="1" kern="10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n</a:t>
                  </a:r>
                  <a:r>
                    <a:rPr lang="en-US" altLang="zh-CN" sz="2800" b="1" kern="10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(A)</a:t>
                  </a:r>
                </a:p>
                <a:p>
                  <a:pPr algn="ctr"/>
                  <a:r>
                    <a:rPr lang="en-US" altLang="zh-CN" sz="2800" b="1" i="1" kern="10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a</a:t>
                  </a:r>
                  <a:endParaRPr lang="zh-CN" altLang="en-US" sz="2800" i="1">
                    <a:solidFill>
                      <a:srgbClr val="0000CC"/>
                    </a:solidFill>
                  </a:endParaRPr>
                </a:p>
              </p:txBody>
            </p:sp>
            <p:cxnSp>
              <p:nvCxnSpPr>
                <p:cNvPr id="19" name="直接连接符 18"/>
                <p:cNvCxnSpPr/>
                <p:nvPr>
                  <p:custDataLst>
                    <p:tags r:id="rId25"/>
                  </p:custDataLst>
                </p:nvPr>
              </p:nvCxnSpPr>
              <p:spPr>
                <a:xfrm>
                  <a:off x="3244288" y="3741912"/>
                  <a:ext cx="1008000" cy="0"/>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custDataLst>
                  <p:tags r:id="rId8"/>
                </p:custDataLst>
              </p:nvPr>
            </p:nvGrpSpPr>
            <p:grpSpPr>
              <a:xfrm>
                <a:off x="3729407" y="3234954"/>
                <a:ext cx="1008000" cy="954107"/>
                <a:chOff x="3244288" y="3216734"/>
                <a:chExt cx="1008000" cy="954107"/>
              </a:xfrm>
            </p:grpSpPr>
            <p:sp>
              <p:nvSpPr>
                <p:cNvPr id="22" name="矩形 21"/>
                <p:cNvSpPr/>
                <p:nvPr>
                  <p:custDataLst>
                    <p:tags r:id="rId22"/>
                  </p:custDataLst>
                </p:nvPr>
              </p:nvSpPr>
              <p:spPr>
                <a:xfrm>
                  <a:off x="3305699" y="3216734"/>
                  <a:ext cx="885179" cy="954107"/>
                </a:xfrm>
                <a:prstGeom prst="rect">
                  <a:avLst/>
                </a:prstGeom>
              </p:spPr>
              <p:txBody>
                <a:bodyPr wrap="none">
                  <a:spAutoFit/>
                </a:bodyPr>
                <a:lstStyle/>
                <a:p>
                  <a:pPr algn="ctr"/>
                  <a:r>
                    <a:rPr lang="en-US" altLang="zh-CN" sz="2800" b="1" i="1" kern="10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n</a:t>
                  </a:r>
                  <a:r>
                    <a:rPr lang="en-US" altLang="zh-CN" sz="2800" b="1" kern="10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(B)</a:t>
                  </a:r>
                </a:p>
                <a:p>
                  <a:pPr algn="ctr"/>
                  <a:r>
                    <a:rPr lang="en-US" altLang="zh-CN" sz="2800" b="1" i="1" kern="10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b</a:t>
                  </a:r>
                  <a:endParaRPr lang="zh-CN" altLang="en-US" sz="2800" i="1">
                    <a:solidFill>
                      <a:srgbClr val="0000CC"/>
                    </a:solidFill>
                  </a:endParaRPr>
                </a:p>
              </p:txBody>
            </p:sp>
            <p:cxnSp>
              <p:nvCxnSpPr>
                <p:cNvPr id="23" name="直接连接符 22"/>
                <p:cNvCxnSpPr/>
                <p:nvPr>
                  <p:custDataLst>
                    <p:tags r:id="rId23"/>
                  </p:custDataLst>
                </p:nvPr>
              </p:nvCxnSpPr>
              <p:spPr>
                <a:xfrm>
                  <a:off x="3244288" y="3741912"/>
                  <a:ext cx="1008000" cy="0"/>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custDataLst>
                  <p:tags r:id="rId9"/>
                </p:custDataLst>
              </p:nvPr>
            </p:nvGrpSpPr>
            <p:grpSpPr>
              <a:xfrm>
                <a:off x="5322614" y="3234954"/>
                <a:ext cx="1008000" cy="954107"/>
                <a:chOff x="3244288" y="3216734"/>
                <a:chExt cx="1008000" cy="954107"/>
              </a:xfrm>
            </p:grpSpPr>
            <p:sp>
              <p:nvSpPr>
                <p:cNvPr id="25" name="矩形 24"/>
                <p:cNvSpPr/>
                <p:nvPr>
                  <p:custDataLst>
                    <p:tags r:id="rId20"/>
                  </p:custDataLst>
                </p:nvPr>
              </p:nvSpPr>
              <p:spPr>
                <a:xfrm>
                  <a:off x="3305699" y="3216734"/>
                  <a:ext cx="885179" cy="954107"/>
                </a:xfrm>
                <a:prstGeom prst="rect">
                  <a:avLst/>
                </a:prstGeom>
              </p:spPr>
              <p:txBody>
                <a:bodyPr wrap="none">
                  <a:spAutoFit/>
                </a:bodyPr>
                <a:lstStyle/>
                <a:p>
                  <a:pPr algn="ctr"/>
                  <a:r>
                    <a:rPr lang="en-US" altLang="zh-CN" sz="2800" b="1" i="1" kern="10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n</a:t>
                  </a:r>
                  <a:r>
                    <a:rPr lang="en-US" altLang="zh-CN" sz="2800" b="1" kern="10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(C)</a:t>
                  </a:r>
                </a:p>
                <a:p>
                  <a:pPr algn="ctr"/>
                  <a:r>
                    <a:rPr lang="en-US" altLang="zh-CN" sz="2800" b="1" i="1" kern="10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c</a:t>
                  </a:r>
                  <a:endParaRPr lang="zh-CN" altLang="en-US" sz="2800" i="1">
                    <a:solidFill>
                      <a:srgbClr val="0000CC"/>
                    </a:solidFill>
                  </a:endParaRPr>
                </a:p>
              </p:txBody>
            </p:sp>
            <p:cxnSp>
              <p:nvCxnSpPr>
                <p:cNvPr id="26" name="直接连接符 25"/>
                <p:cNvCxnSpPr/>
                <p:nvPr>
                  <p:custDataLst>
                    <p:tags r:id="rId21"/>
                  </p:custDataLst>
                </p:nvPr>
              </p:nvCxnSpPr>
              <p:spPr>
                <a:xfrm>
                  <a:off x="3244288" y="3741912"/>
                  <a:ext cx="1008000" cy="0"/>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custDataLst>
                  <p:tags r:id="rId10"/>
                </p:custDataLst>
              </p:nvPr>
            </p:nvGrpSpPr>
            <p:grpSpPr>
              <a:xfrm>
                <a:off x="8508812" y="3234954"/>
                <a:ext cx="1008215" cy="1027461"/>
                <a:chOff x="3244073" y="3216734"/>
                <a:chExt cx="1008215" cy="1027461"/>
              </a:xfrm>
            </p:grpSpPr>
            <p:sp>
              <p:nvSpPr>
                <p:cNvPr id="28" name="矩形 27"/>
                <p:cNvSpPr/>
                <p:nvPr>
                  <p:custDataLst>
                    <p:tags r:id="rId18"/>
                  </p:custDataLst>
                </p:nvPr>
              </p:nvSpPr>
              <p:spPr>
                <a:xfrm>
                  <a:off x="3244073" y="3216734"/>
                  <a:ext cx="1008215" cy="1027461"/>
                </a:xfrm>
                <a:prstGeom prst="rect">
                  <a:avLst/>
                </a:prstGeom>
              </p:spPr>
              <p:txBody>
                <a:bodyPr wrap="square">
                  <a:spAutoFit/>
                </a:bodyPr>
                <a:lstStyle/>
                <a:p>
                  <a:pPr algn="ctr"/>
                  <a:r>
                    <a:rPr lang="en-US" altLang="zh-CN" sz="2800" b="1" i="1" kern="10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Q </a:t>
                  </a:r>
                </a:p>
                <a:p>
                  <a:pPr algn="ctr">
                    <a:lnSpc>
                      <a:spcPct val="130000"/>
                    </a:lnSpc>
                    <a:spcAft>
                      <a:spcPct val="0"/>
                    </a:spcAft>
                  </a:pPr>
                  <a:r>
                    <a:rPr lang="en-US" altLang="zh-CN" sz="2800" b="1" kern="10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800" b="1" i="1" kern="10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H</a:t>
                  </a:r>
                  <a:r>
                    <a:rPr lang="en-US" altLang="zh-CN" sz="2800" b="1" kern="10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a:t>
                  </a:r>
                  <a:endParaRPr lang="zh-CN" altLang="zh-CN" sz="2800" b="1" kern="100">
                    <a:solidFill>
                      <a:srgbClr val="0000CC"/>
                    </a:solidFill>
                    <a:latin typeface="Times New Roman" panose="02020603050405020304" pitchFamily="18" charset="0"/>
                    <a:ea typeface="华文中宋" panose="02010600040101010101" pitchFamily="2" charset="-122"/>
                    <a:cs typeface="Times New Roman" panose="02020603050405020304" pitchFamily="18" charset="0"/>
                  </a:endParaRPr>
                </a:p>
              </p:txBody>
            </p:sp>
            <p:cxnSp>
              <p:nvCxnSpPr>
                <p:cNvPr id="29" name="直接连接符 28"/>
                <p:cNvCxnSpPr/>
                <p:nvPr>
                  <p:custDataLst>
                    <p:tags r:id="rId19"/>
                  </p:custDataLst>
                </p:nvPr>
              </p:nvCxnSpPr>
              <p:spPr>
                <a:xfrm>
                  <a:off x="3244288" y="3741912"/>
                  <a:ext cx="1008000" cy="0"/>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grpSp>
          <p:sp>
            <p:nvSpPr>
              <p:cNvPr id="30" name="矩形 29"/>
              <p:cNvSpPr/>
              <p:nvPr>
                <p:custDataLst>
                  <p:tags r:id="rId11"/>
                </p:custDataLst>
              </p:nvPr>
            </p:nvSpPr>
            <p:spPr>
              <a:xfrm>
                <a:off x="3144416" y="3458120"/>
                <a:ext cx="584775" cy="584775"/>
              </a:xfrm>
              <a:prstGeom prst="rect">
                <a:avLst/>
              </a:prstGeom>
            </p:spPr>
            <p:txBody>
              <a:bodyPr wrap="none">
                <a:spAutoFit/>
              </a:bodyPr>
              <a:lstStyle/>
              <a:p>
                <a:pPr algn="ctr"/>
                <a:r>
                  <a:rPr lang="zh-CN" altLang="en-US" sz="3200" b="1" kern="100" spc="-80">
                    <a:solidFill>
                      <a:srgbClr val="0000CC"/>
                    </a:solidFill>
                    <a:latin typeface="华文中宋" panose="02010600040101010101" pitchFamily="2" charset="-122"/>
                    <a:ea typeface="华文中宋" panose="02010600040101010101" pitchFamily="2" charset="-122"/>
                    <a:cs typeface="Times New Roman" panose="02020603050405020304" pitchFamily="18" charset="0"/>
                  </a:rPr>
                  <a:t>＝</a:t>
                </a:r>
                <a:endParaRPr lang="zh-CN" altLang="en-US" sz="3200">
                  <a:solidFill>
                    <a:srgbClr val="0000CC"/>
                  </a:solidFill>
                </a:endParaRPr>
              </a:p>
            </p:txBody>
          </p:sp>
          <p:sp>
            <p:nvSpPr>
              <p:cNvPr id="31" name="矩形 30"/>
              <p:cNvSpPr/>
              <p:nvPr>
                <p:custDataLst>
                  <p:tags r:id="rId12"/>
                </p:custDataLst>
              </p:nvPr>
            </p:nvSpPr>
            <p:spPr>
              <a:xfrm>
                <a:off x="4737623" y="3458120"/>
                <a:ext cx="584775" cy="584775"/>
              </a:xfrm>
              <a:prstGeom prst="rect">
                <a:avLst/>
              </a:prstGeom>
            </p:spPr>
            <p:txBody>
              <a:bodyPr wrap="none">
                <a:spAutoFit/>
              </a:bodyPr>
              <a:lstStyle/>
              <a:p>
                <a:pPr algn="ctr"/>
                <a:r>
                  <a:rPr lang="zh-CN" altLang="en-US" sz="3200" b="1" kern="100" spc="-80">
                    <a:solidFill>
                      <a:srgbClr val="0000CC"/>
                    </a:solidFill>
                    <a:latin typeface="华文中宋" panose="02010600040101010101" pitchFamily="2" charset="-122"/>
                    <a:ea typeface="华文中宋" panose="02010600040101010101" pitchFamily="2" charset="-122"/>
                    <a:cs typeface="Times New Roman" panose="02020603050405020304" pitchFamily="18" charset="0"/>
                  </a:rPr>
                  <a:t>＝</a:t>
                </a:r>
                <a:endParaRPr lang="zh-CN" altLang="en-US" sz="3200">
                  <a:solidFill>
                    <a:srgbClr val="0000CC"/>
                  </a:solidFill>
                </a:endParaRPr>
              </a:p>
            </p:txBody>
          </p:sp>
          <p:sp>
            <p:nvSpPr>
              <p:cNvPr id="32" name="矩形 31"/>
              <p:cNvSpPr/>
              <p:nvPr>
                <p:custDataLst>
                  <p:tags r:id="rId13"/>
                </p:custDataLst>
              </p:nvPr>
            </p:nvSpPr>
            <p:spPr>
              <a:xfrm>
                <a:off x="6330830" y="3458120"/>
                <a:ext cx="584775" cy="584775"/>
              </a:xfrm>
              <a:prstGeom prst="rect">
                <a:avLst/>
              </a:prstGeom>
            </p:spPr>
            <p:txBody>
              <a:bodyPr wrap="none">
                <a:spAutoFit/>
              </a:bodyPr>
              <a:lstStyle/>
              <a:p>
                <a:pPr algn="ctr"/>
                <a:r>
                  <a:rPr lang="zh-CN" altLang="en-US" sz="3200" b="1" kern="100" spc="-80">
                    <a:solidFill>
                      <a:srgbClr val="0000CC"/>
                    </a:solidFill>
                    <a:latin typeface="华文中宋" panose="02010600040101010101" pitchFamily="2" charset="-122"/>
                    <a:ea typeface="华文中宋" panose="02010600040101010101" pitchFamily="2" charset="-122"/>
                    <a:cs typeface="Times New Roman" panose="02020603050405020304" pitchFamily="18" charset="0"/>
                  </a:rPr>
                  <a:t>＝</a:t>
                </a:r>
                <a:endParaRPr lang="zh-CN" altLang="en-US" sz="3200">
                  <a:solidFill>
                    <a:srgbClr val="0000CC"/>
                  </a:solidFill>
                </a:endParaRPr>
              </a:p>
            </p:txBody>
          </p:sp>
          <p:sp>
            <p:nvSpPr>
              <p:cNvPr id="33" name="矩形 32"/>
              <p:cNvSpPr/>
              <p:nvPr>
                <p:custDataLst>
                  <p:tags r:id="rId14"/>
                </p:custDataLst>
              </p:nvPr>
            </p:nvSpPr>
            <p:spPr>
              <a:xfrm>
                <a:off x="7924037" y="3458120"/>
                <a:ext cx="584775" cy="584775"/>
              </a:xfrm>
              <a:prstGeom prst="rect">
                <a:avLst/>
              </a:prstGeom>
            </p:spPr>
            <p:txBody>
              <a:bodyPr wrap="none">
                <a:spAutoFit/>
              </a:bodyPr>
              <a:lstStyle/>
              <a:p>
                <a:pPr algn="ctr"/>
                <a:r>
                  <a:rPr lang="zh-CN" altLang="en-US" sz="3200" b="1" kern="100" spc="-80">
                    <a:solidFill>
                      <a:srgbClr val="0000CC"/>
                    </a:solidFill>
                    <a:latin typeface="华文中宋" panose="02010600040101010101" pitchFamily="2" charset="-122"/>
                    <a:ea typeface="华文中宋" panose="02010600040101010101" pitchFamily="2" charset="-122"/>
                    <a:cs typeface="Times New Roman" panose="02020603050405020304" pitchFamily="18" charset="0"/>
                  </a:rPr>
                  <a:t>＝</a:t>
                </a:r>
                <a:endParaRPr lang="zh-CN" altLang="en-US" sz="3200">
                  <a:solidFill>
                    <a:srgbClr val="0000CC"/>
                  </a:solidFill>
                </a:endParaRPr>
              </a:p>
            </p:txBody>
          </p:sp>
          <p:grpSp>
            <p:nvGrpSpPr>
              <p:cNvPr id="34" name="组合 33"/>
              <p:cNvGrpSpPr/>
              <p:nvPr>
                <p:custDataLst>
                  <p:tags r:id="rId15"/>
                </p:custDataLst>
              </p:nvPr>
            </p:nvGrpSpPr>
            <p:grpSpPr>
              <a:xfrm>
                <a:off x="6915821" y="3234954"/>
                <a:ext cx="1008000" cy="954107"/>
                <a:chOff x="3244288" y="3216734"/>
                <a:chExt cx="1008000" cy="954107"/>
              </a:xfrm>
            </p:grpSpPr>
            <p:sp>
              <p:nvSpPr>
                <p:cNvPr id="35" name="矩形 34"/>
                <p:cNvSpPr/>
                <p:nvPr>
                  <p:custDataLst>
                    <p:tags r:id="rId16"/>
                  </p:custDataLst>
                </p:nvPr>
              </p:nvSpPr>
              <p:spPr>
                <a:xfrm>
                  <a:off x="3305699" y="3216734"/>
                  <a:ext cx="885179" cy="954107"/>
                </a:xfrm>
                <a:prstGeom prst="rect">
                  <a:avLst/>
                </a:prstGeom>
              </p:spPr>
              <p:txBody>
                <a:bodyPr wrap="none">
                  <a:spAutoFit/>
                </a:bodyPr>
                <a:lstStyle/>
                <a:p>
                  <a:pPr algn="ctr"/>
                  <a:r>
                    <a:rPr lang="en-US" altLang="zh-CN" sz="2800" b="1" i="1" kern="10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n</a:t>
                  </a:r>
                  <a:r>
                    <a:rPr lang="en-US" altLang="zh-CN" sz="2800" b="1" kern="10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(D)</a:t>
                  </a:r>
                </a:p>
                <a:p>
                  <a:pPr algn="ctr"/>
                  <a:r>
                    <a:rPr lang="en-US" altLang="zh-CN" sz="2800" b="1" i="1" kern="10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d</a:t>
                  </a:r>
                  <a:endParaRPr lang="zh-CN" altLang="en-US" sz="2800" i="1">
                    <a:solidFill>
                      <a:srgbClr val="0000CC"/>
                    </a:solidFill>
                  </a:endParaRPr>
                </a:p>
              </p:txBody>
            </p:sp>
            <p:cxnSp>
              <p:nvCxnSpPr>
                <p:cNvPr id="36" name="直接连接符 35"/>
                <p:cNvCxnSpPr/>
                <p:nvPr>
                  <p:custDataLst>
                    <p:tags r:id="rId17"/>
                  </p:custDataLst>
                </p:nvPr>
              </p:nvCxnSpPr>
              <p:spPr>
                <a:xfrm>
                  <a:off x="3244288" y="3741912"/>
                  <a:ext cx="1008000" cy="0"/>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grpSp>
        </p:grpSp>
        <p:sp>
          <p:nvSpPr>
            <p:cNvPr id="38" name="矩形 37"/>
            <p:cNvSpPr/>
            <p:nvPr>
              <p:custDataLst>
                <p:tags r:id="rId6"/>
              </p:custDataLst>
            </p:nvPr>
          </p:nvSpPr>
          <p:spPr>
            <a:xfrm>
              <a:off x="1436186" y="3460349"/>
              <a:ext cx="902811" cy="523220"/>
            </a:xfrm>
            <a:prstGeom prst="rect">
              <a:avLst/>
            </a:prstGeom>
          </p:spPr>
          <p:txBody>
            <a:bodyPr wrap="none">
              <a:spAutoFit/>
            </a:bodyPr>
            <a:lstStyle/>
            <a:p>
              <a:r>
                <a:rPr lang="zh-CN" altLang="en-US" sz="2800" b="1">
                  <a:latin typeface="华文中宋" panose="02010600040101010101" pitchFamily="2" charset="-122"/>
                  <a:ea typeface="华文中宋" panose="02010600040101010101" pitchFamily="2" charset="-122"/>
                </a:rPr>
                <a:t>则：</a:t>
              </a:r>
            </a:p>
          </p:txBody>
        </p:sp>
      </p:grpSp>
      <p:sp>
        <p:nvSpPr>
          <p:cNvPr id="8" name="矩形 7"/>
          <p:cNvSpPr/>
          <p:nvPr userDrawn="1">
            <p:custDataLst>
              <p:tags r:id="rId4"/>
            </p:custDataLst>
          </p:nvPr>
        </p:nvSpPr>
        <p:spPr>
          <a:xfrm>
            <a:off x="855980" y="111760"/>
            <a:ext cx="3151505" cy="460375"/>
          </a:xfrm>
          <a:prstGeom prst="rect">
            <a:avLst/>
          </a:prstGeom>
          <a:ln>
            <a:noFill/>
          </a:ln>
        </p:spPr>
        <p:txBody>
          <a:bodyPr wrap="square">
            <a:spAutoFit/>
          </a:bodyPr>
          <a:lstStyle/>
          <a:p>
            <a:r>
              <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rPr>
              <a:t>反应热的计算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linds(horizontal)">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custDataLst>
              <p:tags r:id="rId1"/>
            </p:custDataLst>
          </p:nvPr>
        </p:nvSpPr>
        <p:spPr>
          <a:xfrm>
            <a:off x="544544" y="821548"/>
            <a:ext cx="10717013" cy="2677656"/>
          </a:xfrm>
          <a:prstGeom prst="rect">
            <a:avLst/>
          </a:prstGeom>
          <a:noFill/>
        </p:spPr>
        <p:txBody>
          <a:bodyPr wrap="square" rtlCol="0" anchor="t">
            <a:spAutoFit/>
          </a:bodyPr>
          <a:lstStyle/>
          <a:p>
            <a:pPr>
              <a:lnSpc>
                <a:spcPct val="120000"/>
              </a:lnSpc>
            </a:pPr>
            <a:r>
              <a:rPr lang="zh-CN" altLang="zh-CN" sz="2800" b="1" kern="100" spc="-20">
                <a:latin typeface="Times New Roman" panose="02020603050405020304" pitchFamily="18" charset="0"/>
                <a:ea typeface="华文中宋" panose="02010600040101010101" pitchFamily="2" charset="-122"/>
                <a:cs typeface="Times New Roman" panose="02020603050405020304" pitchFamily="18" charset="0"/>
              </a:rPr>
              <a:t>例</a:t>
            </a:r>
            <a:r>
              <a:rPr lang="en-US" altLang="zh-CN" sz="2800" b="1" kern="100" spc="-20">
                <a:latin typeface="Times New Roman" panose="02020603050405020304" pitchFamily="18" charset="0"/>
                <a:ea typeface="华文中宋" panose="02010600040101010101" pitchFamily="2" charset="-122"/>
                <a:cs typeface="Times New Roman" panose="02020603050405020304" pitchFamily="18" charset="0"/>
              </a:rPr>
              <a:t>2</a:t>
            </a:r>
            <a:r>
              <a:rPr lang="zh-CN" altLang="en-US" sz="2800" b="1" kern="100" spc="-20">
                <a:latin typeface="Times New Roman" panose="02020603050405020304" pitchFamily="18" charset="0"/>
                <a:ea typeface="华文中宋" panose="02010600040101010101" pitchFamily="2" charset="-122"/>
                <a:cs typeface="Times New Roman" panose="02020603050405020304" pitchFamily="18" charset="0"/>
              </a:rPr>
              <a:t>、</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焦炭与水蒸气反应、甲烷与水蒸气反应均是工业上制取氢气的重要方法。这两个反应的热化学方程式分别为:</a:t>
            </a:r>
          </a:p>
          <a:p>
            <a:pPr>
              <a:lnSpc>
                <a:spcPct val="120000"/>
              </a:lnSpc>
            </a:pP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① C(s)＋H</a:t>
            </a:r>
            <a:r>
              <a:rPr lang="zh-CN" altLang="en-US" sz="2800" b="1" baseline="-25000">
                <a:latin typeface="Times New Roman" panose="02020603050405020304" pitchFamily="18" charset="0"/>
                <a:ea typeface="华文中宋" panose="02010600040101010101" pitchFamily="2" charset="-122"/>
                <a:cs typeface="Times New Roman" panose="02020603050405020304" pitchFamily="18" charset="0"/>
              </a:rPr>
              <a:t>2</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O(g)＝CO(g)＋H</a:t>
            </a:r>
            <a:r>
              <a:rPr lang="zh-CN" altLang="en-US" sz="2800" b="1" baseline="-25000">
                <a:latin typeface="Times New Roman" panose="02020603050405020304" pitchFamily="18" charset="0"/>
                <a:ea typeface="华文中宋" panose="02010600040101010101" pitchFamily="2" charset="-122"/>
                <a:cs typeface="Times New Roman" panose="02020603050405020304" pitchFamily="18" charset="0"/>
              </a:rPr>
              <a:t>2</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(g)     </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800" b="1" i="1" kern="100">
                <a:latin typeface="Times New Roman" panose="02020603050405020304" pitchFamily="18" charset="0"/>
                <a:ea typeface="华文中宋" panose="02010600040101010101" pitchFamily="2" charset="-122"/>
                <a:cs typeface="Times New Roman" panose="02020603050405020304" pitchFamily="18" charset="0"/>
              </a:rPr>
              <a:t>H</a:t>
            </a:r>
            <a:r>
              <a:rPr lang="zh-CN" altLang="en-US" sz="2800" b="1" kern="100">
                <a:latin typeface="Times New Roman" panose="02020603050405020304" pitchFamily="18" charset="0"/>
                <a:ea typeface="华文中宋" panose="02010600040101010101" pitchFamily="2" charset="-122"/>
                <a:cs typeface="Times New Roman" panose="02020603050405020304" pitchFamily="18" charset="0"/>
              </a:rPr>
              <a:t>＝＋</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131.5 kJ/mol</a:t>
            </a:r>
          </a:p>
          <a:p>
            <a:pPr>
              <a:lnSpc>
                <a:spcPct val="120000"/>
              </a:lnSpc>
            </a:pP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② CH</a:t>
            </a:r>
            <a:r>
              <a:rPr lang="zh-CN" altLang="en-US" sz="2800" b="1" baseline="-25000">
                <a:latin typeface="Times New Roman" panose="02020603050405020304" pitchFamily="18" charset="0"/>
                <a:ea typeface="华文中宋" panose="02010600040101010101" pitchFamily="2" charset="-122"/>
                <a:cs typeface="Times New Roman" panose="02020603050405020304" pitchFamily="18" charset="0"/>
              </a:rPr>
              <a:t>4</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(g)＋H</a:t>
            </a:r>
            <a:r>
              <a:rPr lang="zh-CN" altLang="en-US" sz="2800" b="1" baseline="-25000">
                <a:latin typeface="Times New Roman" panose="02020603050405020304" pitchFamily="18" charset="0"/>
                <a:ea typeface="华文中宋" panose="02010600040101010101" pitchFamily="2" charset="-122"/>
                <a:cs typeface="Times New Roman" panose="02020603050405020304" pitchFamily="18" charset="0"/>
              </a:rPr>
              <a:t>2</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O(g)＝CO(g)＋3H</a:t>
            </a:r>
            <a:r>
              <a:rPr lang="zh-CN" altLang="en-US" sz="2800" b="1" baseline="-25000">
                <a:latin typeface="Times New Roman" panose="02020603050405020304" pitchFamily="18" charset="0"/>
                <a:ea typeface="华文中宋" panose="02010600040101010101" pitchFamily="2" charset="-122"/>
                <a:cs typeface="Times New Roman" panose="02020603050405020304" pitchFamily="18" charset="0"/>
              </a:rPr>
              <a:t>2</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(g)    </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800" b="1" i="1" kern="100">
                <a:latin typeface="Times New Roman" panose="02020603050405020304" pitchFamily="18" charset="0"/>
                <a:ea typeface="华文中宋" panose="02010600040101010101" pitchFamily="2" charset="-122"/>
                <a:cs typeface="Times New Roman" panose="02020603050405020304" pitchFamily="18" charset="0"/>
              </a:rPr>
              <a:t>H</a:t>
            </a:r>
            <a:r>
              <a:rPr lang="zh-CN" altLang="en-US" sz="2800" b="1" kern="100">
                <a:latin typeface="Times New Roman" panose="02020603050405020304" pitchFamily="18" charset="0"/>
                <a:ea typeface="华文中宋" panose="02010600040101010101" pitchFamily="2" charset="-122"/>
                <a:cs typeface="Times New Roman" panose="02020603050405020304" pitchFamily="18" charset="0"/>
              </a:rPr>
              <a:t>＝＋</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205.9 kJ/mol</a:t>
            </a:r>
          </a:p>
          <a:p>
            <a:pPr>
              <a:lnSpc>
                <a:spcPct val="120000"/>
              </a:lnSpc>
            </a:pP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试计算CH</a:t>
            </a:r>
            <a:r>
              <a:rPr lang="en-US" altLang="zh-CN" sz="2800" b="1" baseline="-25000">
                <a:latin typeface="Times New Roman" panose="02020603050405020304" pitchFamily="18" charset="0"/>
                <a:ea typeface="华文中宋" panose="02010600040101010101" pitchFamily="2" charset="-122"/>
                <a:cs typeface="Times New Roman" panose="02020603050405020304" pitchFamily="18" charset="0"/>
              </a:rPr>
              <a:t>4</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(g)＝C(s)＋2H</a:t>
            </a:r>
            <a:r>
              <a:rPr lang="zh-CN" altLang="en-US" sz="2800" b="1" baseline="-25000">
                <a:latin typeface="Times New Roman" panose="02020603050405020304" pitchFamily="18" charset="0"/>
                <a:ea typeface="华文中宋" panose="02010600040101010101" pitchFamily="2" charset="-122"/>
                <a:cs typeface="Times New Roman" panose="02020603050405020304" pitchFamily="18" charset="0"/>
              </a:rPr>
              <a:t>2</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(g)的</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800" b="1" i="1" kern="100">
                <a:latin typeface="Times New Roman" panose="02020603050405020304" pitchFamily="18" charset="0"/>
                <a:ea typeface="华文中宋" panose="02010600040101010101" pitchFamily="2" charset="-122"/>
                <a:cs typeface="Times New Roman" panose="02020603050405020304" pitchFamily="18" charset="0"/>
              </a:rPr>
              <a:t>H</a:t>
            </a:r>
            <a:r>
              <a:rPr lang="zh-CN" altLang="en-US" sz="2800" b="1" kern="100">
                <a:latin typeface="Times New Roman" panose="02020603050405020304" pitchFamily="18" charset="0"/>
                <a:ea typeface="华文中宋" panose="02010600040101010101" pitchFamily="2" charset="-122"/>
                <a:cs typeface="Times New Roman" panose="02020603050405020304" pitchFamily="18" charset="0"/>
              </a:rPr>
              <a:t>＝</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_________________</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a:t>
            </a:r>
          </a:p>
        </p:txBody>
      </p:sp>
      <p:sp>
        <p:nvSpPr>
          <p:cNvPr id="7" name="矩形 6"/>
          <p:cNvSpPr/>
          <p:nvPr>
            <p:custDataLst>
              <p:tags r:id="rId2"/>
            </p:custDataLst>
          </p:nvPr>
        </p:nvSpPr>
        <p:spPr>
          <a:xfrm>
            <a:off x="6633352" y="2844458"/>
            <a:ext cx="2409634" cy="523220"/>
          </a:xfrm>
          <a:prstGeom prst="rect">
            <a:avLst/>
          </a:prstGeom>
        </p:spPr>
        <p:txBody>
          <a:bodyPr wrap="none">
            <a:spAutoFit/>
          </a:bodyPr>
          <a:lstStyle/>
          <a:p>
            <a:pPr algn="ctr"/>
            <a:r>
              <a:rPr lang="zh-CN" altLang="en-US" sz="2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＋74.4 kJ/mol </a:t>
            </a:r>
          </a:p>
        </p:txBody>
      </p:sp>
      <p:sp>
        <p:nvSpPr>
          <p:cNvPr id="20" name="文本框 19"/>
          <p:cNvSpPr txBox="1"/>
          <p:nvPr>
            <p:custDataLst>
              <p:tags r:id="rId3"/>
            </p:custDataLst>
          </p:nvPr>
        </p:nvSpPr>
        <p:spPr>
          <a:xfrm>
            <a:off x="564239" y="3717758"/>
            <a:ext cx="10841698" cy="954107"/>
          </a:xfrm>
          <a:prstGeom prst="rect">
            <a:avLst/>
          </a:prstGeom>
          <a:noFill/>
        </p:spPr>
        <p:txBody>
          <a:bodyPr wrap="square" rtlCol="0" anchor="t">
            <a:spAutoFit/>
          </a:bodyPr>
          <a:lstStyle/>
          <a:p>
            <a:r>
              <a:rPr lang="zh-CN" altLang="zh-CN" sz="2800" b="1" kern="100" spc="-20">
                <a:latin typeface="华文中宋" panose="02010600040101010101" pitchFamily="2" charset="-122"/>
                <a:ea typeface="华文中宋" panose="02010600040101010101" pitchFamily="2" charset="-122"/>
                <a:cs typeface="微软雅黑" panose="020B0503020204020204" pitchFamily="34" charset="-122"/>
                <a:sym typeface="+mn-ea"/>
              </a:rPr>
              <a:t>思考讨论</a:t>
            </a:r>
            <a:r>
              <a:rPr lang="zh-CN" altLang="en-US" sz="2800" b="1" kern="100" spc="-20">
                <a:latin typeface="华文中宋" panose="02010600040101010101" pitchFamily="2" charset="-122"/>
                <a:ea typeface="华文中宋" panose="02010600040101010101" pitchFamily="2" charset="-122"/>
                <a:cs typeface="微软雅黑" panose="020B0503020204020204" pitchFamily="34" charset="-122"/>
                <a:sym typeface="+mn-ea"/>
              </a:rPr>
              <a:t>：</a:t>
            </a:r>
            <a:r>
              <a:rPr lang="zh-CN" sz="2800" b="1" kern="100" spc="-20">
                <a:latin typeface="华文中宋" panose="02010600040101010101" pitchFamily="2" charset="-122"/>
                <a:ea typeface="华文中宋" panose="02010600040101010101" pitchFamily="2" charset="-122"/>
                <a:cs typeface="微软雅黑" panose="020B0503020204020204" pitchFamily="34" charset="-122"/>
                <a:sym typeface="+mn-ea"/>
              </a:rPr>
              <a:t>从理论上分析，若工业上要制取等物质的量的氢气，你会选择以上哪种方法？</a:t>
            </a:r>
          </a:p>
        </p:txBody>
      </p:sp>
      <p:sp>
        <p:nvSpPr>
          <p:cNvPr id="8" name="矩形 7"/>
          <p:cNvSpPr/>
          <p:nvPr userDrawn="1">
            <p:custDataLst>
              <p:tags r:id="rId4"/>
            </p:custDataLst>
          </p:nvPr>
        </p:nvSpPr>
        <p:spPr>
          <a:xfrm>
            <a:off x="855980" y="111760"/>
            <a:ext cx="3151505" cy="460375"/>
          </a:xfrm>
          <a:prstGeom prst="rect">
            <a:avLst/>
          </a:prstGeom>
          <a:ln>
            <a:noFill/>
          </a:ln>
        </p:spPr>
        <p:txBody>
          <a:bodyPr wrap="square">
            <a:spAutoFit/>
          </a:bodyPr>
          <a:lstStyle/>
          <a:p>
            <a:r>
              <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rPr>
              <a:t>反应热的计算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linds(horizontal)">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3"/>
          <p:cNvSpPr txBox="1"/>
          <p:nvPr>
            <p:custDataLst>
              <p:tags r:id="rId1"/>
            </p:custDataLst>
          </p:nvPr>
        </p:nvSpPr>
        <p:spPr>
          <a:xfrm>
            <a:off x="544545" y="618469"/>
            <a:ext cx="9613985" cy="52322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sz="2800" b="1">
                <a:solidFill>
                  <a:schemeClr val="tx1"/>
                </a:solidFill>
                <a:latin typeface="Times New Roman" panose="02020603050405020304" pitchFamily="18" charset="0"/>
                <a:ea typeface="华文中宋" panose="02010600040101010101" pitchFamily="2" charset="-122"/>
                <a:cs typeface="Times New Roman" panose="02020603050405020304" pitchFamily="18" charset="0"/>
              </a:rPr>
              <a:t>方法</a:t>
            </a:r>
            <a:r>
              <a:rPr lang="en-US" altLang="zh-CN" sz="2800" b="1">
                <a:solidFill>
                  <a:schemeClr val="tx1"/>
                </a:solidFill>
                <a:latin typeface="Times New Roman" panose="02020603050405020304" pitchFamily="18" charset="0"/>
                <a:ea typeface="华文中宋" panose="02010600040101010101" pitchFamily="2" charset="-122"/>
                <a:cs typeface="Times New Roman" panose="02020603050405020304" pitchFamily="18" charset="0"/>
              </a:rPr>
              <a:t>2</a:t>
            </a:r>
            <a:r>
              <a:rPr lang="zh-CN" altLang="en-US" sz="2800" b="1">
                <a:solidFill>
                  <a:schemeClr val="tx1"/>
                </a:solidFill>
                <a:latin typeface="Times New Roman" panose="02020603050405020304" pitchFamily="18" charset="0"/>
                <a:ea typeface="华文中宋" panose="02010600040101010101" pitchFamily="2" charset="-122"/>
                <a:cs typeface="Times New Roman" panose="02020603050405020304" pitchFamily="18" charset="0"/>
              </a:rPr>
              <a:t>：</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根据</a:t>
            </a:r>
            <a:r>
              <a:rPr lang="zh-CN" altLang="en-US" sz="2800" b="1">
                <a:latin typeface="华文中宋" panose="02010600040101010101" pitchFamily="2" charset="-122"/>
                <a:ea typeface="华文中宋" panose="02010600040101010101" pitchFamily="2" charset="-122"/>
              </a:rPr>
              <a:t>盖斯定律进行反应热的计算</a:t>
            </a:r>
            <a:endParaRPr lang="zh-CN" altLang="en-US" sz="2800" b="1">
              <a:solidFill>
                <a:srgbClr val="0000CC"/>
              </a:solidFill>
              <a:latin typeface="华文中宋" panose="02010600040101010101" pitchFamily="2" charset="-122"/>
              <a:ea typeface="华文中宋" panose="02010600040101010101" pitchFamily="2" charset="-122"/>
            </a:endParaRPr>
          </a:p>
        </p:txBody>
      </p:sp>
      <p:sp>
        <p:nvSpPr>
          <p:cNvPr id="30" name="矩形 29"/>
          <p:cNvSpPr/>
          <p:nvPr>
            <p:custDataLst>
              <p:tags r:id="rId2"/>
            </p:custDataLst>
          </p:nvPr>
        </p:nvSpPr>
        <p:spPr>
          <a:xfrm>
            <a:off x="564239" y="3007198"/>
            <a:ext cx="948138" cy="523220"/>
          </a:xfrm>
          <a:prstGeom prst="rect">
            <a:avLst/>
          </a:prstGeom>
          <a:ln w="19050">
            <a:solidFill>
              <a:schemeClr val="tx1"/>
            </a:solidFill>
          </a:ln>
        </p:spPr>
        <p:txBody>
          <a:bodyPr wrap="square">
            <a:spAutoFit/>
          </a:bodyPr>
          <a:lstStyle/>
          <a:p>
            <a:pPr algn="ctr" defTabSz="909955">
              <a:spcBef>
                <a:spcPts val="600"/>
              </a:spcBef>
            </a:pP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调整</a:t>
            </a:r>
            <a:endParaRPr lang="zh-CN" altLang="en-US"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31" name="矩形 30"/>
          <p:cNvSpPr/>
          <p:nvPr>
            <p:custDataLst>
              <p:tags r:id="rId3"/>
            </p:custDataLst>
          </p:nvPr>
        </p:nvSpPr>
        <p:spPr>
          <a:xfrm>
            <a:off x="2040159" y="2242245"/>
            <a:ext cx="8874889" cy="954107"/>
          </a:xfrm>
          <a:prstGeom prst="rect">
            <a:avLst/>
          </a:prstGeom>
          <a:ln w="19050">
            <a:solidFill>
              <a:schemeClr val="tx1"/>
            </a:solidFill>
          </a:ln>
        </p:spPr>
        <p:txBody>
          <a:bodyPr wrap="square">
            <a:spAutoFit/>
          </a:bodyPr>
          <a:lstStyle/>
          <a:p>
            <a:pPr algn="just" defTabSz="909955">
              <a:spcBef>
                <a:spcPts val="600"/>
              </a:spcBef>
            </a:pP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根据待求解的热化学方程式调整可用的热化学方程式的方向，同时调整</a:t>
            </a:r>
            <a:r>
              <a:rPr lang="en-US" altLang="zh-CN" sz="2800" b="1">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800" b="1" i="1">
                <a:latin typeface="Times New Roman" panose="02020603050405020304" pitchFamily="18" charset="0"/>
                <a:ea typeface="华文中宋" panose="02010600040101010101" pitchFamily="2" charset="-122"/>
                <a:cs typeface="Times New Roman" panose="02020603050405020304" pitchFamily="18" charset="0"/>
              </a:rPr>
              <a:t>H</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的符号</a:t>
            </a:r>
            <a:endParaRPr lang="zh-CN" altLang="en-US"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32" name="矩形 31"/>
          <p:cNvSpPr/>
          <p:nvPr>
            <p:custDataLst>
              <p:tags r:id="rId4"/>
            </p:custDataLst>
          </p:nvPr>
        </p:nvSpPr>
        <p:spPr>
          <a:xfrm>
            <a:off x="564239" y="4690632"/>
            <a:ext cx="948138" cy="523220"/>
          </a:xfrm>
          <a:prstGeom prst="rect">
            <a:avLst/>
          </a:prstGeom>
          <a:ln w="19050">
            <a:solidFill>
              <a:schemeClr val="tx1"/>
            </a:solidFill>
          </a:ln>
        </p:spPr>
        <p:txBody>
          <a:bodyPr wrap="square">
            <a:spAutoFit/>
          </a:bodyPr>
          <a:lstStyle/>
          <a:p>
            <a:pPr algn="ctr" defTabSz="909955">
              <a:spcBef>
                <a:spcPts val="600"/>
              </a:spcBef>
            </a:pP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加合</a:t>
            </a:r>
            <a:endParaRPr lang="zh-CN" altLang="en-US"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33" name="矩形 32"/>
          <p:cNvSpPr/>
          <p:nvPr>
            <p:custDataLst>
              <p:tags r:id="rId5"/>
            </p:custDataLst>
          </p:nvPr>
        </p:nvSpPr>
        <p:spPr>
          <a:xfrm>
            <a:off x="2040160" y="4475189"/>
            <a:ext cx="8874888" cy="954107"/>
          </a:xfrm>
          <a:prstGeom prst="rect">
            <a:avLst/>
          </a:prstGeom>
          <a:ln w="19050">
            <a:solidFill>
              <a:schemeClr val="tx1"/>
            </a:solidFill>
          </a:ln>
        </p:spPr>
        <p:txBody>
          <a:bodyPr wrap="square">
            <a:spAutoFit/>
          </a:bodyPr>
          <a:lstStyle/>
          <a:p>
            <a:pPr algn="just" defTabSz="909955">
              <a:spcBef>
                <a:spcPts val="600"/>
              </a:spcBef>
            </a:pP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将调整好的热化学方程式进行加合以得到待求解的热化学方程式</a:t>
            </a:r>
          </a:p>
        </p:txBody>
      </p:sp>
      <p:sp>
        <p:nvSpPr>
          <p:cNvPr id="34" name="矩形 33"/>
          <p:cNvSpPr/>
          <p:nvPr>
            <p:custDataLst>
              <p:tags r:id="rId6"/>
            </p:custDataLst>
          </p:nvPr>
        </p:nvSpPr>
        <p:spPr>
          <a:xfrm>
            <a:off x="564239" y="5807103"/>
            <a:ext cx="948138" cy="523220"/>
          </a:xfrm>
          <a:prstGeom prst="rect">
            <a:avLst/>
          </a:prstGeom>
          <a:ln w="19050">
            <a:solidFill>
              <a:schemeClr val="tx1"/>
            </a:solidFill>
          </a:ln>
        </p:spPr>
        <p:txBody>
          <a:bodyPr wrap="square">
            <a:spAutoFit/>
          </a:bodyPr>
          <a:lstStyle/>
          <a:p>
            <a:pPr algn="ctr" defTabSz="909955">
              <a:spcBef>
                <a:spcPts val="600"/>
              </a:spcBef>
            </a:pP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求焓</a:t>
            </a:r>
            <a:endParaRPr lang="zh-CN" altLang="en-US"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35" name="矩形 34"/>
          <p:cNvSpPr/>
          <p:nvPr>
            <p:custDataLst>
              <p:tags r:id="rId7"/>
            </p:custDataLst>
          </p:nvPr>
        </p:nvSpPr>
        <p:spPr>
          <a:xfrm>
            <a:off x="2040159" y="5591660"/>
            <a:ext cx="8874889" cy="954107"/>
          </a:xfrm>
          <a:prstGeom prst="rect">
            <a:avLst/>
          </a:prstGeom>
          <a:ln w="19050">
            <a:solidFill>
              <a:schemeClr val="tx1"/>
            </a:solidFill>
          </a:ln>
        </p:spPr>
        <p:txBody>
          <a:bodyPr wrap="square">
            <a:spAutoFit/>
          </a:bodyPr>
          <a:lstStyle/>
          <a:p>
            <a:pPr defTabSz="909955">
              <a:spcBef>
                <a:spcPts val="600"/>
              </a:spcBef>
            </a:pPr>
            <a:r>
              <a:rPr lang="en-US" altLang="zh-CN" sz="2800" b="1">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800" b="1" i="1">
                <a:latin typeface="Times New Roman" panose="02020603050405020304" pitchFamily="18" charset="0"/>
                <a:ea typeface="华文中宋" panose="02010600040101010101" pitchFamily="2" charset="-122"/>
                <a:cs typeface="Times New Roman" panose="02020603050405020304" pitchFamily="18" charset="0"/>
              </a:rPr>
              <a:t>H</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随热化学方程式的调整而进行相应的加、减、乘、除运算</a:t>
            </a:r>
          </a:p>
        </p:txBody>
      </p:sp>
      <p:sp>
        <p:nvSpPr>
          <p:cNvPr id="36" name="矩形 35"/>
          <p:cNvSpPr/>
          <p:nvPr>
            <p:custDataLst>
              <p:tags r:id="rId8"/>
            </p:custDataLst>
          </p:nvPr>
        </p:nvSpPr>
        <p:spPr>
          <a:xfrm>
            <a:off x="564239" y="1333894"/>
            <a:ext cx="948138" cy="523220"/>
          </a:xfrm>
          <a:prstGeom prst="rect">
            <a:avLst/>
          </a:prstGeom>
          <a:ln w="19050">
            <a:solidFill>
              <a:schemeClr val="tx1"/>
            </a:solidFill>
          </a:ln>
        </p:spPr>
        <p:txBody>
          <a:bodyPr wrap="square">
            <a:spAutoFit/>
          </a:bodyPr>
          <a:lstStyle/>
          <a:p>
            <a:pPr algn="ctr" defTabSz="909955">
              <a:spcBef>
                <a:spcPts val="600"/>
              </a:spcBef>
            </a:pP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找出</a:t>
            </a:r>
            <a:endParaRPr lang="zh-CN" altLang="en-US"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37" name="矩形 36"/>
          <p:cNvSpPr/>
          <p:nvPr>
            <p:custDataLst>
              <p:tags r:id="rId9"/>
            </p:custDataLst>
          </p:nvPr>
        </p:nvSpPr>
        <p:spPr>
          <a:xfrm>
            <a:off x="2040160" y="1125773"/>
            <a:ext cx="8874888" cy="954107"/>
          </a:xfrm>
          <a:prstGeom prst="rect">
            <a:avLst/>
          </a:prstGeom>
          <a:ln w="19050">
            <a:solidFill>
              <a:schemeClr val="tx1"/>
            </a:solidFill>
          </a:ln>
        </p:spPr>
        <p:txBody>
          <a:bodyPr wrap="square">
            <a:spAutoFit/>
          </a:bodyPr>
          <a:lstStyle/>
          <a:p>
            <a:pPr algn="just" defTabSz="909955">
              <a:spcBef>
                <a:spcPts val="600"/>
              </a:spcBef>
            </a:pP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根据待求解的热化学方程式中的反应物和生成物找出可用的已知热化学方程式</a:t>
            </a:r>
          </a:p>
        </p:txBody>
      </p:sp>
      <p:cxnSp>
        <p:nvCxnSpPr>
          <p:cNvPr id="38" name="直接箭头连接符 37"/>
          <p:cNvCxnSpPr/>
          <p:nvPr>
            <p:custDataLst>
              <p:tags r:id="rId10"/>
            </p:custDataLst>
          </p:nvPr>
        </p:nvCxnSpPr>
        <p:spPr>
          <a:xfrm>
            <a:off x="1512380" y="1600853"/>
            <a:ext cx="527787"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endCxn id="30" idx="0"/>
          </p:cNvCxnSpPr>
          <p:nvPr>
            <p:custDataLst>
              <p:tags r:id="rId11"/>
            </p:custDataLst>
          </p:nvPr>
        </p:nvCxnSpPr>
        <p:spPr>
          <a:xfrm flipH="1">
            <a:off x="1038308" y="1855121"/>
            <a:ext cx="1" cy="1152077"/>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custDataLst>
              <p:tags r:id="rId12"/>
            </p:custDataLst>
          </p:nvPr>
        </p:nvCxnSpPr>
        <p:spPr>
          <a:xfrm flipH="1">
            <a:off x="1038308" y="3530418"/>
            <a:ext cx="0" cy="1142381"/>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custDataLst>
              <p:tags r:id="rId13"/>
            </p:custDataLst>
          </p:nvPr>
        </p:nvCxnSpPr>
        <p:spPr>
          <a:xfrm>
            <a:off x="1512374" y="4952242"/>
            <a:ext cx="527787"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custDataLst>
              <p:tags r:id="rId14"/>
            </p:custDataLst>
          </p:nvPr>
        </p:nvCxnSpPr>
        <p:spPr>
          <a:xfrm rot="5400000">
            <a:off x="774415" y="5539302"/>
            <a:ext cx="527787"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custDataLst>
              <p:tags r:id="rId15"/>
            </p:custDataLst>
          </p:nvPr>
        </p:nvCxnSpPr>
        <p:spPr>
          <a:xfrm>
            <a:off x="1512373" y="6068713"/>
            <a:ext cx="527787"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4" name="矩形 43"/>
          <p:cNvSpPr/>
          <p:nvPr>
            <p:custDataLst>
              <p:tags r:id="rId16"/>
            </p:custDataLst>
          </p:nvPr>
        </p:nvSpPr>
        <p:spPr>
          <a:xfrm>
            <a:off x="2040160" y="3358717"/>
            <a:ext cx="8874888" cy="954107"/>
          </a:xfrm>
          <a:prstGeom prst="rect">
            <a:avLst/>
          </a:prstGeom>
          <a:ln w="19050">
            <a:solidFill>
              <a:schemeClr val="tx1"/>
            </a:solidFill>
          </a:ln>
        </p:spPr>
        <p:txBody>
          <a:bodyPr wrap="square">
            <a:spAutoFit/>
          </a:bodyPr>
          <a:lstStyle/>
          <a:p>
            <a:pPr algn="just" defTabSz="909955">
              <a:spcBef>
                <a:spcPts val="600"/>
              </a:spcBef>
            </a:pP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根据待求解的热化学方程式将调整好方向的热化学方程式乘以某一个数以便后续消去无关物质</a:t>
            </a:r>
            <a:endParaRPr lang="zh-CN" altLang="en-US"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endParaRPr>
          </a:p>
        </p:txBody>
      </p:sp>
      <p:grpSp>
        <p:nvGrpSpPr>
          <p:cNvPr id="45" name="组合 44"/>
          <p:cNvGrpSpPr/>
          <p:nvPr>
            <p:custDataLst>
              <p:tags r:id="rId17"/>
            </p:custDataLst>
          </p:nvPr>
        </p:nvGrpSpPr>
        <p:grpSpPr>
          <a:xfrm>
            <a:off x="1512373" y="2680643"/>
            <a:ext cx="527787" cy="1172419"/>
            <a:chOff x="9731141" y="1991290"/>
            <a:chExt cx="745249" cy="527787"/>
          </a:xfrm>
        </p:grpSpPr>
        <p:cxnSp>
          <p:nvCxnSpPr>
            <p:cNvPr id="46" name="直接箭头连接符 45"/>
            <p:cNvCxnSpPr/>
            <p:nvPr>
              <p:custDataLst>
                <p:tags r:id="rId19"/>
              </p:custDataLst>
            </p:nvPr>
          </p:nvCxnSpPr>
          <p:spPr>
            <a:xfrm>
              <a:off x="9948603" y="1992241"/>
              <a:ext cx="527787"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custDataLst>
                <p:tags r:id="rId20"/>
              </p:custDataLst>
            </p:nvPr>
          </p:nvCxnSpPr>
          <p:spPr>
            <a:xfrm>
              <a:off x="9948603" y="2514855"/>
              <a:ext cx="527787"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custDataLst>
                <p:tags r:id="rId21"/>
              </p:custDataLst>
            </p:nvPr>
          </p:nvCxnSpPr>
          <p:spPr>
            <a:xfrm rot="16200000">
              <a:off x="9685522" y="2255184"/>
              <a:ext cx="527787" cy="0"/>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custDataLst>
                <p:tags r:id="rId22"/>
              </p:custDataLst>
            </p:nvPr>
          </p:nvCxnSpPr>
          <p:spPr>
            <a:xfrm flipH="1">
              <a:off x="9731141" y="2269610"/>
              <a:ext cx="219090" cy="0"/>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6" name="矩形 15"/>
          <p:cNvSpPr/>
          <p:nvPr userDrawn="1">
            <p:custDataLst>
              <p:tags r:id="rId18"/>
            </p:custDataLst>
          </p:nvPr>
        </p:nvSpPr>
        <p:spPr>
          <a:xfrm>
            <a:off x="855980" y="111760"/>
            <a:ext cx="3151505" cy="460375"/>
          </a:xfrm>
          <a:prstGeom prst="rect">
            <a:avLst/>
          </a:prstGeom>
          <a:ln>
            <a:noFill/>
          </a:ln>
        </p:spPr>
        <p:txBody>
          <a:bodyPr wrap="square">
            <a:spAutoFit/>
          </a:bodyPr>
          <a:lstStyle/>
          <a:p>
            <a:r>
              <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rPr>
              <a:t>反应热的计算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500"/>
                                        <p:tgtEl>
                                          <p:spTgt spid="38"/>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childTnLst>
                          </p:cTn>
                        </p:par>
                        <p:par>
                          <p:cTn id="19" fill="hold">
                            <p:stCondLst>
                              <p:cond delay="1000"/>
                            </p:stCondLst>
                            <p:childTnLst>
                              <p:par>
                                <p:cTn id="20" presetID="1"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left)">
                                      <p:cBhvr>
                                        <p:cTn id="32" dur="500"/>
                                        <p:tgtEl>
                                          <p:spTgt spid="45"/>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500"/>
                                        <p:tgtEl>
                                          <p:spTgt spid="44"/>
                                        </p:tgtEl>
                                      </p:cBhvr>
                                    </p:animEffect>
                                  </p:childTnLst>
                                </p:cTn>
                              </p:par>
                            </p:childTnLst>
                          </p:cTn>
                        </p:par>
                        <p:par>
                          <p:cTn id="41" fill="hold">
                            <p:stCondLst>
                              <p:cond delay="2000"/>
                            </p:stCondLst>
                            <p:childTnLst>
                              <p:par>
                                <p:cTn id="42" presetID="22" presetClass="entr" presetSubtype="1" fill="hold"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up)">
                                      <p:cBhvr>
                                        <p:cTn id="44" dur="500"/>
                                        <p:tgtEl>
                                          <p:spTgt spid="4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500" fill="hold"/>
                                        <p:tgtEl>
                                          <p:spTgt spid="32"/>
                                        </p:tgtEl>
                                        <p:attrNameLst>
                                          <p:attrName>ppt_w</p:attrName>
                                        </p:attrNameLst>
                                      </p:cBhvr>
                                      <p:tavLst>
                                        <p:tav tm="0">
                                          <p:val>
                                            <p:fltVal val="0"/>
                                          </p:val>
                                        </p:tav>
                                        <p:tav tm="100000">
                                          <p:val>
                                            <p:strVal val="#ppt_w"/>
                                          </p:val>
                                        </p:tav>
                                      </p:tavLst>
                                    </p:anim>
                                    <p:anim calcmode="lin" valueType="num">
                                      <p:cBhvr>
                                        <p:cTn id="50" dur="500" fill="hold"/>
                                        <p:tgtEl>
                                          <p:spTgt spid="32"/>
                                        </p:tgtEl>
                                        <p:attrNameLst>
                                          <p:attrName>ppt_h</p:attrName>
                                        </p:attrNameLst>
                                      </p:cBhvr>
                                      <p:tavLst>
                                        <p:tav tm="0">
                                          <p:val>
                                            <p:fltVal val="0"/>
                                          </p:val>
                                        </p:tav>
                                        <p:tav tm="100000">
                                          <p:val>
                                            <p:strVal val="#ppt_h"/>
                                          </p:val>
                                        </p:tav>
                                      </p:tavLst>
                                    </p:anim>
                                    <p:animEffect transition="in" filter="fade">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left)">
                                      <p:cBhvr>
                                        <p:cTn id="56" dur="500"/>
                                        <p:tgtEl>
                                          <p:spTgt spid="41"/>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left)">
                                      <p:cBhvr>
                                        <p:cTn id="60" dur="500"/>
                                        <p:tgtEl>
                                          <p:spTgt spid="33"/>
                                        </p:tgtEl>
                                      </p:cBhvr>
                                    </p:animEffect>
                                  </p:childTnLst>
                                </p:cTn>
                              </p:par>
                            </p:childTnLst>
                          </p:cTn>
                        </p:par>
                        <p:par>
                          <p:cTn id="61" fill="hold">
                            <p:stCondLst>
                              <p:cond delay="1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Effect transition="in" filter="fade">
                                      <p:cBhvr>
                                        <p:cTn id="71" dur="500"/>
                                        <p:tgtEl>
                                          <p:spTgt spid="3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left)">
                                      <p:cBhvr>
                                        <p:cTn id="8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544544" y="1974090"/>
            <a:ext cx="10668887" cy="523220"/>
          </a:xfrm>
          <a:prstGeom prst="rect">
            <a:avLst/>
          </a:prstGeom>
        </p:spPr>
        <p:txBody>
          <a:bodyPr wrap="square">
            <a:spAutoFit/>
          </a:bodyPr>
          <a:lstStyle/>
          <a:p>
            <a:pPr>
              <a:spcAft>
                <a:spcPct val="0"/>
              </a:spcAft>
            </a:pPr>
            <a:r>
              <a:rPr lang="zh-CN" altLang="zh-CN" sz="2800" b="1" kern="100">
                <a:latin typeface="Times New Roman" panose="02020603050405020304" pitchFamily="18" charset="0"/>
                <a:ea typeface="华文中宋" panose="02010600040101010101" pitchFamily="2" charset="-122"/>
                <a:cs typeface="Times New Roman" panose="02020603050405020304" pitchFamily="18" charset="0"/>
              </a:rPr>
              <a:t>例</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3</a:t>
            </a:r>
            <a:r>
              <a:rPr lang="zh-CN" altLang="en-US" sz="2800" b="1" kern="100">
                <a:latin typeface="Times New Roman" panose="02020603050405020304" pitchFamily="18" charset="0"/>
                <a:ea typeface="华文中宋" panose="02010600040101010101" pitchFamily="2" charset="-122"/>
                <a:cs typeface="Times New Roman" panose="02020603050405020304" pitchFamily="18" charset="0"/>
              </a:rPr>
              <a:t>、</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CH</a:t>
            </a:r>
            <a:r>
              <a:rPr lang="en-US" altLang="zh-CN" sz="2800" b="1" kern="100" baseline="-25000">
                <a:latin typeface="Times New Roman" panose="02020603050405020304" pitchFamily="18" charset="0"/>
                <a:ea typeface="华文中宋" panose="02010600040101010101" pitchFamily="2" charset="-122"/>
                <a:cs typeface="Times New Roman" panose="02020603050405020304" pitchFamily="18" charset="0"/>
              </a:rPr>
              <a:t>4</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(g)</a:t>
            </a:r>
            <a:r>
              <a:rPr lang="zh-CN" altLang="zh-CN" sz="2800" b="1" kern="100">
                <a:latin typeface="Times New Roman" panose="02020603050405020304" pitchFamily="18" charset="0"/>
                <a:ea typeface="华文中宋" panose="02010600040101010101" pitchFamily="2" charset="-122"/>
                <a:cs typeface="Times New Roman" panose="02020603050405020304" pitchFamily="18" charset="0"/>
              </a:rPr>
              <a:t>＋</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4F</a:t>
            </a:r>
            <a:r>
              <a:rPr lang="en-US" altLang="zh-CN" sz="2800" b="1" kern="100" baseline="-25000">
                <a:latin typeface="Times New Roman" panose="02020603050405020304" pitchFamily="18" charset="0"/>
                <a:ea typeface="华文中宋" panose="02010600040101010101" pitchFamily="2" charset="-122"/>
                <a:cs typeface="Times New Roman" panose="02020603050405020304" pitchFamily="18" charset="0"/>
              </a:rPr>
              <a:t>2</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(g)</a:t>
            </a:r>
            <a:r>
              <a:rPr lang="zh-CN" altLang="en-US" sz="2800" b="1" kern="100" spc="-80">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CF</a:t>
            </a:r>
            <a:r>
              <a:rPr lang="en-US" altLang="zh-CN" sz="2800" b="1" kern="100" baseline="-25000">
                <a:latin typeface="Times New Roman" panose="02020603050405020304" pitchFamily="18" charset="0"/>
                <a:ea typeface="华文中宋" panose="02010600040101010101" pitchFamily="2" charset="-122"/>
                <a:cs typeface="Times New Roman" panose="02020603050405020304" pitchFamily="18" charset="0"/>
              </a:rPr>
              <a:t>4</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(g)</a:t>
            </a:r>
            <a:r>
              <a:rPr lang="zh-CN" altLang="zh-CN" sz="2800" b="1" kern="100">
                <a:latin typeface="Times New Roman" panose="02020603050405020304" pitchFamily="18" charset="0"/>
                <a:ea typeface="华文中宋" panose="02010600040101010101" pitchFamily="2" charset="-122"/>
                <a:cs typeface="Times New Roman" panose="02020603050405020304" pitchFamily="18" charset="0"/>
              </a:rPr>
              <a:t>＋</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4HF(g)     </a:t>
            </a:r>
            <a:r>
              <a:rPr lang="zh-CN" altLang="zh-CN" sz="2800" b="1" kern="100">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800" b="1" i="1" kern="100">
                <a:latin typeface="Times New Roman" panose="02020603050405020304" pitchFamily="18" charset="0"/>
                <a:ea typeface="华文中宋" panose="02010600040101010101" pitchFamily="2" charset="-122"/>
                <a:cs typeface="Times New Roman" panose="02020603050405020304" pitchFamily="18" charset="0"/>
              </a:rPr>
              <a:t>H</a:t>
            </a:r>
            <a:r>
              <a:rPr lang="zh-CN" altLang="zh-CN" sz="2800" b="1" kern="100">
                <a:latin typeface="Times New Roman" panose="02020603050405020304" pitchFamily="18" charset="0"/>
                <a:ea typeface="华文中宋" panose="02010600040101010101" pitchFamily="2" charset="-122"/>
                <a:cs typeface="Times New Roman" panose="02020603050405020304" pitchFamily="18" charset="0"/>
              </a:rPr>
              <a:t>＝</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_______________</a:t>
            </a:r>
            <a:endParaRPr lang="zh-CN" altLang="zh-CN" sz="2800" b="1" kern="100">
              <a:effectLst/>
              <a:latin typeface="Times New Roman" panose="02020603050405020304" pitchFamily="18" charset="0"/>
              <a:ea typeface="华文中宋" panose="02010600040101010101" pitchFamily="2" charset="-122"/>
              <a:cs typeface="Times New Roman" panose="02020603050405020304" pitchFamily="18" charset="0"/>
            </a:endParaRPr>
          </a:p>
        </p:txBody>
      </p:sp>
      <p:graphicFrame>
        <p:nvGraphicFramePr>
          <p:cNvPr id="17" name="表格 16"/>
          <p:cNvGraphicFramePr>
            <a:graphicFrameLocks noGrp="1"/>
          </p:cNvGraphicFramePr>
          <p:nvPr>
            <p:custDataLst>
              <p:tags r:id="rId2"/>
            </p:custDataLst>
          </p:nvPr>
        </p:nvGraphicFramePr>
        <p:xfrm>
          <a:off x="825524" y="2801031"/>
          <a:ext cx="9861448" cy="1152000"/>
        </p:xfrm>
        <a:graphic>
          <a:graphicData uri="http://schemas.openxmlformats.org/drawingml/2006/table">
            <a:tbl>
              <a:tblPr/>
              <a:tblGrid>
                <a:gridCol w="3422148">
                  <a:extLst>
                    <a:ext uri="{9D8B030D-6E8A-4147-A177-3AD203B41FA5}">
                      <a16:colId xmlns:a16="http://schemas.microsoft.com/office/drawing/2014/main" val="20000"/>
                    </a:ext>
                  </a:extLst>
                </a:gridCol>
                <a:gridCol w="1609825">
                  <a:extLst>
                    <a:ext uri="{9D8B030D-6E8A-4147-A177-3AD203B41FA5}">
                      <a16:colId xmlns:a16="http://schemas.microsoft.com/office/drawing/2014/main" val="20001"/>
                    </a:ext>
                  </a:extLst>
                </a:gridCol>
                <a:gridCol w="1609825">
                  <a:extLst>
                    <a:ext uri="{9D8B030D-6E8A-4147-A177-3AD203B41FA5}">
                      <a16:colId xmlns:a16="http://schemas.microsoft.com/office/drawing/2014/main" val="20002"/>
                    </a:ext>
                  </a:extLst>
                </a:gridCol>
                <a:gridCol w="1609825">
                  <a:extLst>
                    <a:ext uri="{9D8B030D-6E8A-4147-A177-3AD203B41FA5}">
                      <a16:colId xmlns:a16="http://schemas.microsoft.com/office/drawing/2014/main" val="20003"/>
                    </a:ext>
                  </a:extLst>
                </a:gridCol>
                <a:gridCol w="1609825">
                  <a:extLst>
                    <a:ext uri="{9D8B030D-6E8A-4147-A177-3AD203B41FA5}">
                      <a16:colId xmlns:a16="http://schemas.microsoft.com/office/drawing/2014/main" val="20004"/>
                    </a:ext>
                  </a:extLst>
                </a:gridCol>
              </a:tblGrid>
              <a:tr h="576000">
                <a:tc>
                  <a:txBody>
                    <a:bodyPr/>
                    <a:lstStyle/>
                    <a:p>
                      <a:pPr algn="ctr">
                        <a:lnSpc>
                          <a:spcPct val="100000"/>
                        </a:lnSpc>
                        <a:spcAft>
                          <a:spcPct val="0"/>
                        </a:spcAft>
                      </a:pPr>
                      <a:r>
                        <a:rPr lang="zh-CN" sz="2800" b="1" kern="100">
                          <a:solidFill>
                            <a:schemeClr val="tx1"/>
                          </a:solidFill>
                          <a:effectLst/>
                          <a:latin typeface="Times New Roman" panose="02020603050405020304" pitchFamily="18" charset="0"/>
                          <a:ea typeface="华文中宋" panose="02010600040101010101" pitchFamily="2" charset="-122"/>
                          <a:cs typeface="Times New Roman" panose="02020603050405020304" pitchFamily="18" charset="0"/>
                        </a:rPr>
                        <a:t>化学键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ct val="0"/>
                        </a:spcAft>
                      </a:pPr>
                      <a:r>
                        <a:rPr lang="en-US" sz="2800" b="1" kern="100">
                          <a:solidFill>
                            <a:schemeClr val="tx1"/>
                          </a:solidFill>
                          <a:effectLst/>
                          <a:latin typeface="Times New Roman" panose="02020603050405020304" pitchFamily="18" charset="0"/>
                          <a:ea typeface="华文中宋" panose="02010600040101010101" pitchFamily="2" charset="-122"/>
                          <a:cs typeface="Times New Roman" panose="02020603050405020304" pitchFamily="18" charset="0"/>
                        </a:rPr>
                        <a:t>C</a:t>
                      </a:r>
                      <a:r>
                        <a:rPr lang="zh-CN" altLang="en-US" sz="2800" b="1" kern="100">
                          <a:solidFill>
                            <a:schemeClr val="tx1"/>
                          </a:solidFill>
                          <a:latin typeface="Times New Roman" panose="02020603050405020304" pitchFamily="18" charset="0"/>
                          <a:ea typeface="华文中宋" panose="02010600040101010101" pitchFamily="2" charset="-122"/>
                          <a:cs typeface="Times New Roman" panose="02020603050405020304" pitchFamily="18" charset="0"/>
                        </a:rPr>
                        <a:t>−</a:t>
                      </a:r>
                      <a:r>
                        <a:rPr lang="en-US" sz="2800" b="1" kern="100">
                          <a:solidFill>
                            <a:schemeClr val="tx1"/>
                          </a:solidFill>
                          <a:effectLst/>
                          <a:latin typeface="Times New Roman" panose="02020603050405020304" pitchFamily="18" charset="0"/>
                          <a:ea typeface="华文中宋" panose="02010600040101010101" pitchFamily="2" charset="-122"/>
                          <a:cs typeface="Times New Roman" panose="02020603050405020304" pitchFamily="18" charset="0"/>
                        </a:rPr>
                        <a: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ct val="0"/>
                        </a:spcAft>
                      </a:pPr>
                      <a:r>
                        <a:rPr lang="en-US" sz="2800" b="1" kern="100">
                          <a:solidFill>
                            <a:schemeClr val="tx1"/>
                          </a:solidFill>
                          <a:effectLst/>
                          <a:latin typeface="Times New Roman" panose="02020603050405020304" pitchFamily="18" charset="0"/>
                          <a:ea typeface="华文中宋" panose="02010600040101010101" pitchFamily="2" charset="-122"/>
                          <a:cs typeface="Times New Roman" panose="02020603050405020304" pitchFamily="18" charset="0"/>
                        </a:rPr>
                        <a:t>C</a:t>
                      </a:r>
                      <a:r>
                        <a:rPr lang="zh-CN" altLang="en-US" sz="2800" b="1" kern="100">
                          <a:solidFill>
                            <a:schemeClr val="tx1"/>
                          </a:solidFill>
                          <a:latin typeface="Times New Roman" panose="02020603050405020304" pitchFamily="18" charset="0"/>
                          <a:ea typeface="华文中宋" panose="02010600040101010101" pitchFamily="2" charset="-122"/>
                          <a:cs typeface="Times New Roman" panose="02020603050405020304" pitchFamily="18" charset="0"/>
                        </a:rPr>
                        <a:t>−</a:t>
                      </a:r>
                      <a:r>
                        <a:rPr lang="en-US" sz="2800" b="1" kern="100">
                          <a:solidFill>
                            <a:schemeClr val="tx1"/>
                          </a:solidFill>
                          <a:effectLst/>
                          <a:latin typeface="Times New Roman" panose="02020603050405020304" pitchFamily="18" charset="0"/>
                          <a:ea typeface="华文中宋" panose="02010600040101010101" pitchFamily="2" charset="-122"/>
                          <a:cs typeface="Times New Roman" panose="02020603050405020304" pitchFamily="18" charset="0"/>
                        </a:rPr>
                        <a:t>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ct val="0"/>
                        </a:spcAft>
                      </a:pPr>
                      <a:r>
                        <a:rPr lang="en-US" sz="2800" b="1" kern="100">
                          <a:solidFill>
                            <a:schemeClr val="tx1"/>
                          </a:solidFill>
                          <a:effectLst/>
                          <a:latin typeface="Times New Roman" panose="02020603050405020304" pitchFamily="18" charset="0"/>
                          <a:ea typeface="华文中宋" panose="02010600040101010101" pitchFamily="2" charset="-122"/>
                          <a:cs typeface="Times New Roman" panose="02020603050405020304" pitchFamily="18" charset="0"/>
                        </a:rPr>
                        <a:t>H</a:t>
                      </a:r>
                      <a:r>
                        <a:rPr lang="zh-CN" altLang="en-US" sz="2800" b="1" kern="100">
                          <a:solidFill>
                            <a:schemeClr val="tx1"/>
                          </a:solidFill>
                          <a:latin typeface="Times New Roman" panose="02020603050405020304" pitchFamily="18" charset="0"/>
                          <a:ea typeface="华文中宋" panose="02010600040101010101" pitchFamily="2" charset="-122"/>
                          <a:cs typeface="Times New Roman" panose="02020603050405020304" pitchFamily="18" charset="0"/>
                        </a:rPr>
                        <a:t>−</a:t>
                      </a:r>
                      <a:r>
                        <a:rPr lang="en-US" sz="2800" b="1" kern="100">
                          <a:solidFill>
                            <a:schemeClr val="tx1"/>
                          </a:solidFill>
                          <a:effectLst/>
                          <a:latin typeface="Times New Roman" panose="02020603050405020304" pitchFamily="18" charset="0"/>
                          <a:ea typeface="华文中宋" panose="02010600040101010101" pitchFamily="2" charset="-122"/>
                          <a:cs typeface="Times New Roman" panose="02020603050405020304" pitchFamily="18" charset="0"/>
                        </a:rPr>
                        <a:t>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ct val="0"/>
                        </a:spcAft>
                      </a:pPr>
                      <a:r>
                        <a:rPr lang="en-US" sz="2800" b="1" kern="100">
                          <a:solidFill>
                            <a:schemeClr val="tx1"/>
                          </a:solidFill>
                          <a:effectLst/>
                          <a:latin typeface="Times New Roman" panose="02020603050405020304" pitchFamily="18" charset="0"/>
                          <a:ea typeface="华文中宋" panose="02010600040101010101" pitchFamily="2" charset="-122"/>
                          <a:cs typeface="Times New Roman" panose="02020603050405020304" pitchFamily="18" charset="0"/>
                        </a:rPr>
                        <a:t>F</a:t>
                      </a:r>
                      <a:r>
                        <a:rPr lang="zh-CN" altLang="en-US" sz="2800" b="1" kern="100">
                          <a:solidFill>
                            <a:schemeClr val="tx1"/>
                          </a:solidFill>
                          <a:latin typeface="Times New Roman" panose="02020603050405020304" pitchFamily="18" charset="0"/>
                          <a:ea typeface="华文中宋" panose="02010600040101010101" pitchFamily="2" charset="-122"/>
                          <a:cs typeface="Times New Roman" panose="02020603050405020304" pitchFamily="18" charset="0"/>
                        </a:rPr>
                        <a:t>−</a:t>
                      </a:r>
                      <a:r>
                        <a:rPr lang="en-US" sz="2800" b="1" kern="100">
                          <a:solidFill>
                            <a:schemeClr val="tx1"/>
                          </a:solidFill>
                          <a:effectLst/>
                          <a:latin typeface="Times New Roman" panose="02020603050405020304" pitchFamily="18" charset="0"/>
                          <a:ea typeface="华文中宋" panose="02010600040101010101" pitchFamily="2" charset="-122"/>
                          <a:cs typeface="Times New Roman" panose="02020603050405020304" pitchFamily="18" charset="0"/>
                        </a:rPr>
                        <a:t>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ctr">
                        <a:lnSpc>
                          <a:spcPct val="100000"/>
                        </a:lnSpc>
                        <a:spcAft>
                          <a:spcPct val="0"/>
                        </a:spcAft>
                      </a:pPr>
                      <a:r>
                        <a:rPr lang="zh-CN" sz="2800" b="1" kern="100">
                          <a:solidFill>
                            <a:schemeClr val="tx1"/>
                          </a:solidFill>
                          <a:effectLst/>
                          <a:latin typeface="Times New Roman" panose="02020603050405020304" pitchFamily="18" charset="0"/>
                          <a:ea typeface="华文中宋" panose="02010600040101010101" pitchFamily="2" charset="-122"/>
                          <a:cs typeface="Times New Roman" panose="02020603050405020304" pitchFamily="18" charset="0"/>
                        </a:rPr>
                        <a:t>键能</a:t>
                      </a:r>
                      <a:r>
                        <a:rPr lang="en-US" sz="2800" b="1" kern="100">
                          <a:solidFill>
                            <a:schemeClr val="tx1"/>
                          </a:solidFill>
                          <a:effectLst/>
                          <a:latin typeface="Times New Roman" panose="02020603050405020304" pitchFamily="18" charset="0"/>
                          <a:ea typeface="华文中宋" panose="02010600040101010101" pitchFamily="2" charset="-122"/>
                          <a:cs typeface="Times New Roman" panose="02020603050405020304" pitchFamily="18" charset="0"/>
                        </a:rPr>
                        <a:t>/(kJ·mol</a:t>
                      </a:r>
                      <a:r>
                        <a:rPr lang="zh-CN" sz="2800" b="1" kern="100" baseline="30000">
                          <a:solidFill>
                            <a:schemeClr val="tx1"/>
                          </a:solidFill>
                          <a:effectLst/>
                          <a:latin typeface="Times New Roman" panose="02020603050405020304" pitchFamily="18" charset="0"/>
                          <a:ea typeface="华文中宋" panose="02010600040101010101" pitchFamily="2" charset="-122"/>
                          <a:cs typeface="Times New Roman" panose="02020603050405020304" pitchFamily="18" charset="0"/>
                        </a:rPr>
                        <a:t>－</a:t>
                      </a:r>
                      <a:r>
                        <a:rPr lang="en-US" sz="2800" b="1" kern="100" baseline="30000">
                          <a:solidFill>
                            <a:schemeClr val="tx1"/>
                          </a:solidFill>
                          <a:effectLst/>
                          <a:latin typeface="Times New Roman" panose="02020603050405020304" pitchFamily="18" charset="0"/>
                          <a:ea typeface="华文中宋" panose="02010600040101010101" pitchFamily="2" charset="-122"/>
                          <a:cs typeface="Times New Roman" panose="02020603050405020304" pitchFamily="18" charset="0"/>
                        </a:rPr>
                        <a:t>1</a:t>
                      </a:r>
                      <a:r>
                        <a:rPr lang="en-US" sz="2800" b="1" kern="100">
                          <a:solidFill>
                            <a:schemeClr val="tx1"/>
                          </a:solidFill>
                          <a:effectLst/>
                          <a:latin typeface="Times New Roman" panose="02020603050405020304" pitchFamily="18" charset="0"/>
                          <a:ea typeface="华文中宋" panose="02010600040101010101" pitchFamily="2" charset="-122"/>
                          <a:cs typeface="Times New Roman" panose="02020603050405020304" pitchFamily="18" charset="0"/>
                        </a:rPr>
                        <a:t>)</a:t>
                      </a:r>
                      <a:endParaRPr lang="zh-CN" sz="2800" b="1" kern="100">
                        <a:solidFill>
                          <a:schemeClr val="tx1"/>
                        </a:solidFill>
                        <a:effectLst/>
                        <a:latin typeface="Times New Roman" panose="02020603050405020304" pitchFamily="18" charset="0"/>
                        <a:ea typeface="华文中宋"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ct val="0"/>
                        </a:spcAft>
                      </a:pPr>
                      <a:r>
                        <a:rPr lang="en-US" sz="2800" b="1" kern="100">
                          <a:solidFill>
                            <a:schemeClr val="tx1"/>
                          </a:solidFill>
                          <a:effectLst/>
                          <a:latin typeface="Times New Roman" panose="02020603050405020304" pitchFamily="18" charset="0"/>
                          <a:ea typeface="华文中宋" panose="02010600040101010101" pitchFamily="2" charset="-122"/>
                          <a:cs typeface="Times New Roman" panose="02020603050405020304" pitchFamily="18" charset="0"/>
                        </a:rPr>
                        <a:t>414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ct val="0"/>
                        </a:spcAft>
                      </a:pPr>
                      <a:r>
                        <a:rPr lang="en-US" sz="2800" b="1" kern="100">
                          <a:solidFill>
                            <a:schemeClr val="tx1"/>
                          </a:solidFill>
                          <a:effectLst/>
                          <a:latin typeface="Times New Roman" panose="02020603050405020304" pitchFamily="18" charset="0"/>
                          <a:ea typeface="华文中宋" panose="02010600040101010101" pitchFamily="2" charset="-122"/>
                          <a:cs typeface="Times New Roman" panose="02020603050405020304" pitchFamily="18" charset="0"/>
                        </a:rPr>
                        <a:t>489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ct val="0"/>
                        </a:spcAft>
                      </a:pPr>
                      <a:r>
                        <a:rPr lang="en-US" sz="2800" b="1" kern="100">
                          <a:solidFill>
                            <a:schemeClr val="tx1"/>
                          </a:solidFill>
                          <a:effectLst/>
                          <a:latin typeface="Times New Roman" panose="02020603050405020304" pitchFamily="18" charset="0"/>
                          <a:ea typeface="华文中宋" panose="02010600040101010101" pitchFamily="2" charset="-122"/>
                          <a:cs typeface="Times New Roman" panose="02020603050405020304" pitchFamily="18" charset="0"/>
                        </a:rPr>
                        <a:t>565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ct val="0"/>
                        </a:spcAft>
                      </a:pPr>
                      <a:r>
                        <a:rPr lang="en-US" sz="2800" b="1" kern="100">
                          <a:solidFill>
                            <a:schemeClr val="tx1"/>
                          </a:solidFill>
                          <a:effectLst/>
                          <a:latin typeface="Times New Roman" panose="02020603050405020304" pitchFamily="18" charset="0"/>
                          <a:ea typeface="华文中宋" panose="02010600040101010101" pitchFamily="2" charset="-122"/>
                          <a:cs typeface="Times New Roman" panose="02020603050405020304" pitchFamily="18" charset="0"/>
                        </a:rPr>
                        <a:t>155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2" name="TextBox 3"/>
          <p:cNvSpPr txBox="1"/>
          <p:nvPr>
            <p:custDataLst>
              <p:tags r:id="rId3"/>
            </p:custDataLst>
          </p:nvPr>
        </p:nvSpPr>
        <p:spPr>
          <a:xfrm>
            <a:off x="544545" y="1047094"/>
            <a:ext cx="9613985" cy="52322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sz="2800" b="1">
                <a:solidFill>
                  <a:schemeClr val="tx1"/>
                </a:solidFill>
                <a:latin typeface="Times New Roman" panose="02020603050405020304" pitchFamily="18" charset="0"/>
                <a:ea typeface="华文中宋" panose="02010600040101010101" pitchFamily="2" charset="-122"/>
                <a:cs typeface="Times New Roman" panose="02020603050405020304" pitchFamily="18" charset="0"/>
              </a:rPr>
              <a:t>方法</a:t>
            </a:r>
            <a:r>
              <a:rPr lang="en-US" altLang="zh-CN" sz="2800" b="1">
                <a:solidFill>
                  <a:schemeClr val="tx1"/>
                </a:solidFill>
                <a:latin typeface="Times New Roman" panose="02020603050405020304" pitchFamily="18" charset="0"/>
                <a:ea typeface="华文中宋" panose="02010600040101010101" pitchFamily="2" charset="-122"/>
                <a:cs typeface="Times New Roman" panose="02020603050405020304" pitchFamily="18" charset="0"/>
              </a:rPr>
              <a:t>3</a:t>
            </a:r>
            <a:r>
              <a:rPr lang="zh-CN" altLang="en-US" sz="2800" b="1">
                <a:solidFill>
                  <a:schemeClr val="tx1"/>
                </a:solidFill>
                <a:latin typeface="Times New Roman" panose="02020603050405020304" pitchFamily="18" charset="0"/>
                <a:ea typeface="华文中宋" panose="02010600040101010101" pitchFamily="2" charset="-122"/>
                <a:cs typeface="Times New Roman" panose="02020603050405020304" pitchFamily="18" charset="0"/>
              </a:rPr>
              <a:t>：</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根据反应物和生成物的键能计算</a:t>
            </a:r>
            <a:endParaRPr lang="zh-CN" altLang="en-US" sz="2800" b="1">
              <a:solidFill>
                <a:srgbClr val="0000CC"/>
              </a:solidFill>
              <a:latin typeface="华文中宋" panose="02010600040101010101" pitchFamily="2" charset="-122"/>
              <a:ea typeface="华文中宋" panose="02010600040101010101" pitchFamily="2" charset="-122"/>
            </a:endParaRPr>
          </a:p>
        </p:txBody>
      </p:sp>
      <p:sp>
        <p:nvSpPr>
          <p:cNvPr id="23" name="矩形 22"/>
          <p:cNvSpPr/>
          <p:nvPr>
            <p:custDataLst>
              <p:tags r:id="rId4"/>
            </p:custDataLst>
          </p:nvPr>
        </p:nvSpPr>
        <p:spPr>
          <a:xfrm>
            <a:off x="6988324" y="1047094"/>
            <a:ext cx="4687503" cy="523220"/>
          </a:xfrm>
          <a:prstGeom prst="rect">
            <a:avLst/>
          </a:prstGeom>
        </p:spPr>
        <p:txBody>
          <a:bodyPr wrap="square">
            <a:spAutoFit/>
          </a:bodyPr>
          <a:lstStyle/>
          <a:p>
            <a:r>
              <a:rPr lang="el-GR" altLang="zh-CN"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800" b="1" i="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H</a:t>
            </a:r>
            <a:r>
              <a:rPr lang="zh-CN" altLang="en-US" sz="2800" b="1">
                <a:solidFill>
                  <a:srgbClr val="0000CC"/>
                </a:solidFill>
                <a:latin typeface="华文中宋" panose="02010600040101010101" pitchFamily="2" charset="-122"/>
                <a:ea typeface="华文中宋" panose="02010600040101010101" pitchFamily="2" charset="-122"/>
                <a:cs typeface="Times New Roman" panose="02020603050405020304" pitchFamily="18" charset="0"/>
              </a:rPr>
              <a:t>＝</a:t>
            </a:r>
            <a:r>
              <a:rPr lang="zh-CN" altLang="en-US"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sym typeface="Hoefler Text"/>
              </a:rPr>
              <a:t>∑</a:t>
            </a:r>
            <a:r>
              <a:rPr lang="en-US" altLang="zh-CN" sz="2800" b="1">
                <a:solidFill>
                  <a:srgbClr val="0000CC"/>
                </a:solidFill>
                <a:latin typeface="Times New Roman" panose="02020603050405020304" pitchFamily="18" charset="0"/>
                <a:ea typeface="黑体" panose="02010609060101010101" charset="-122"/>
                <a:cs typeface="Times New Roman" panose="02020603050405020304" pitchFamily="18" charset="0"/>
                <a:sym typeface="Hoefler Text"/>
              </a:rPr>
              <a:t>E</a:t>
            </a:r>
            <a:r>
              <a:rPr lang="en-US" altLang="zh-CN" sz="2800" b="1" baseline="-25000">
                <a:solidFill>
                  <a:srgbClr val="0000CC"/>
                </a:solidFill>
                <a:latin typeface="Times New Roman" panose="02020603050405020304" pitchFamily="18" charset="0"/>
                <a:ea typeface="黑体" panose="02010609060101010101" charset="-122"/>
                <a:cs typeface="Times New Roman" panose="02020603050405020304" pitchFamily="18" charset="0"/>
                <a:sym typeface="Hoefler Text"/>
              </a:rPr>
              <a:t>(</a:t>
            </a:r>
            <a:r>
              <a:rPr lang="zh-CN" altLang="en-US" sz="2800" b="1" baseline="-25000">
                <a:solidFill>
                  <a:srgbClr val="0000CC"/>
                </a:solidFill>
                <a:latin typeface="华文中宋" panose="02010600040101010101" pitchFamily="2" charset="-122"/>
                <a:ea typeface="华文中宋" panose="02010600040101010101" pitchFamily="2" charset="-122"/>
                <a:cs typeface="Times New Roman" panose="02020603050405020304" pitchFamily="18" charset="0"/>
                <a:sym typeface="Hoefler Text"/>
              </a:rPr>
              <a:t>反应物</a:t>
            </a:r>
            <a:r>
              <a:rPr lang="en-US" altLang="zh-CN" sz="2800" b="1" baseline="-25000">
                <a:solidFill>
                  <a:srgbClr val="0000CC"/>
                </a:solidFill>
                <a:latin typeface="Times New Roman" panose="02020603050405020304" pitchFamily="18" charset="0"/>
                <a:ea typeface="黑体" panose="02010609060101010101" charset="-122"/>
                <a:cs typeface="Times New Roman" panose="02020603050405020304" pitchFamily="18" charset="0"/>
                <a:sym typeface="Hoefler Text"/>
              </a:rPr>
              <a:t>)</a:t>
            </a:r>
            <a:r>
              <a:rPr lang="zh-CN" altLang="en-US" sz="2800" b="1">
                <a:solidFill>
                  <a:srgbClr val="0000CC"/>
                </a:solidFill>
                <a:latin typeface="华文中宋" panose="02010600040101010101" pitchFamily="2" charset="-122"/>
                <a:ea typeface="华文中宋" panose="02010600040101010101" pitchFamily="2" charset="-122"/>
                <a:cs typeface="Times New Roman" panose="02020603050405020304" pitchFamily="18" charset="0"/>
              </a:rPr>
              <a:t>−</a:t>
            </a:r>
            <a:r>
              <a:rPr lang="zh-CN" altLang="en-US"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sym typeface="Hoefler Text"/>
              </a:rPr>
              <a:t> ∑</a:t>
            </a:r>
            <a:r>
              <a:rPr lang="en-US" altLang="zh-CN" sz="2800" b="1">
                <a:solidFill>
                  <a:srgbClr val="0000CC"/>
                </a:solidFill>
                <a:latin typeface="Times New Roman" panose="02020603050405020304" pitchFamily="18" charset="0"/>
                <a:ea typeface="黑体" panose="02010609060101010101" charset="-122"/>
                <a:cs typeface="Times New Roman" panose="02020603050405020304" pitchFamily="18" charset="0"/>
                <a:sym typeface="Hoefler Text"/>
              </a:rPr>
              <a:t>E</a:t>
            </a:r>
            <a:r>
              <a:rPr lang="en-US" altLang="zh-CN" sz="2800" b="1" baseline="-25000">
                <a:solidFill>
                  <a:srgbClr val="0000CC"/>
                </a:solidFill>
                <a:latin typeface="Times New Roman" panose="02020603050405020304" pitchFamily="18" charset="0"/>
                <a:ea typeface="黑体" panose="02010609060101010101" charset="-122"/>
                <a:cs typeface="Times New Roman" panose="02020603050405020304" pitchFamily="18" charset="0"/>
                <a:sym typeface="Hoefler Text"/>
              </a:rPr>
              <a:t>(</a:t>
            </a:r>
            <a:r>
              <a:rPr lang="zh-CN" altLang="en-US" sz="2800" b="1" baseline="-25000">
                <a:solidFill>
                  <a:srgbClr val="0000CC"/>
                </a:solidFill>
                <a:latin typeface="华文中宋" panose="02010600040101010101" pitchFamily="2" charset="-122"/>
                <a:ea typeface="华文中宋" panose="02010600040101010101" pitchFamily="2" charset="-122"/>
                <a:cs typeface="Times New Roman" panose="02020603050405020304" pitchFamily="18" charset="0"/>
                <a:sym typeface="Hoefler Text"/>
              </a:rPr>
              <a:t>生成物</a:t>
            </a:r>
            <a:r>
              <a:rPr lang="en-US" altLang="zh-CN" sz="2800" b="1" baseline="-25000">
                <a:solidFill>
                  <a:srgbClr val="0000CC"/>
                </a:solidFill>
                <a:latin typeface="Times New Roman" panose="02020603050405020304" pitchFamily="18" charset="0"/>
                <a:ea typeface="黑体" panose="02010609060101010101" charset="-122"/>
                <a:cs typeface="Times New Roman" panose="02020603050405020304" pitchFamily="18" charset="0"/>
                <a:sym typeface="Hoefler Text"/>
              </a:rPr>
              <a:t>)</a:t>
            </a:r>
            <a:endParaRPr lang="zh-CN" altLang="en-US" sz="2800">
              <a:solidFill>
                <a:srgbClr val="0000CC"/>
              </a:solidFill>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24" name="矩形 23"/>
          <p:cNvSpPr/>
          <p:nvPr>
            <p:custDataLst>
              <p:tags r:id="rId5"/>
            </p:custDataLst>
          </p:nvPr>
        </p:nvSpPr>
        <p:spPr>
          <a:xfrm>
            <a:off x="8065542" y="1957049"/>
            <a:ext cx="2533066" cy="523220"/>
          </a:xfrm>
          <a:prstGeom prst="rect">
            <a:avLst/>
          </a:prstGeom>
        </p:spPr>
        <p:txBody>
          <a:bodyPr wrap="none">
            <a:spAutoFit/>
          </a:bodyPr>
          <a:lstStyle/>
          <a:p>
            <a:r>
              <a:rPr lang="zh-CN" altLang="en-US" sz="2800" b="1" kern="100">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a:t>
            </a:r>
            <a:r>
              <a:rPr lang="en-US" altLang="zh-CN" sz="2800" b="1" kern="100">
                <a:solidFill>
                  <a:srgbClr val="C00000"/>
                </a:solidFill>
                <a:latin typeface="Times New Roman" panose="02020603050405020304" pitchFamily="18" charset="0"/>
                <a:ea typeface="方正中等线简体" panose="03000509000000000000" pitchFamily="65" charset="-122"/>
              </a:rPr>
              <a:t>1940 kJ·mol</a:t>
            </a:r>
            <a:r>
              <a:rPr lang="zh-CN" altLang="en-US" sz="2800" b="1" kern="100" baseline="30000">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a:t>
            </a:r>
            <a:r>
              <a:rPr lang="en-US" altLang="zh-CN" sz="2800" b="1" kern="100" baseline="30000">
                <a:solidFill>
                  <a:srgbClr val="C00000"/>
                </a:solidFill>
                <a:latin typeface="Times New Roman" panose="02020603050405020304" pitchFamily="18" charset="0"/>
                <a:ea typeface="方正中等线简体" panose="03000509000000000000" pitchFamily="65" charset="-122"/>
              </a:rPr>
              <a:t>1</a:t>
            </a:r>
            <a:endParaRPr lang="zh-CN" altLang="en-US" sz="2800" b="1">
              <a:solidFill>
                <a:srgbClr val="C00000"/>
              </a:solidFill>
            </a:endParaRPr>
          </a:p>
        </p:txBody>
      </p:sp>
      <p:sp>
        <p:nvSpPr>
          <p:cNvPr id="7" name="矩形 6"/>
          <p:cNvSpPr/>
          <p:nvPr userDrawn="1">
            <p:custDataLst>
              <p:tags r:id="rId6"/>
            </p:custDataLst>
          </p:nvPr>
        </p:nvSpPr>
        <p:spPr>
          <a:xfrm>
            <a:off x="855980" y="111760"/>
            <a:ext cx="3151505" cy="460375"/>
          </a:xfrm>
          <a:prstGeom prst="rect">
            <a:avLst/>
          </a:prstGeom>
          <a:ln>
            <a:noFill/>
          </a:ln>
        </p:spPr>
        <p:txBody>
          <a:bodyPr wrap="square">
            <a:spAutoFit/>
          </a:bodyPr>
          <a:lstStyle/>
          <a:p>
            <a:r>
              <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rPr>
              <a:t>反应热的计算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Effect transition="in" filter="blinds(horizontal)">
                                      <p:cBhvr>
                                        <p:cTn id="2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bldLvl="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3"/>
          <p:cNvSpPr txBox="1"/>
          <p:nvPr>
            <p:custDataLst>
              <p:tags r:id="rId1"/>
            </p:custDataLst>
          </p:nvPr>
        </p:nvSpPr>
        <p:spPr>
          <a:xfrm>
            <a:off x="544545" y="872469"/>
            <a:ext cx="9613985" cy="52322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sz="2800" b="1">
                <a:solidFill>
                  <a:schemeClr val="tx1"/>
                </a:solidFill>
                <a:latin typeface="Times New Roman" panose="02020603050405020304" pitchFamily="18" charset="0"/>
                <a:ea typeface="华文中宋" panose="02010600040101010101" pitchFamily="2" charset="-122"/>
                <a:cs typeface="Times New Roman" panose="02020603050405020304" pitchFamily="18" charset="0"/>
              </a:rPr>
              <a:t>方法</a:t>
            </a:r>
            <a:r>
              <a:rPr lang="en-US" altLang="zh-CN" sz="2800" b="1">
                <a:solidFill>
                  <a:schemeClr val="tx1"/>
                </a:solidFill>
                <a:latin typeface="Times New Roman" panose="02020603050405020304" pitchFamily="18" charset="0"/>
                <a:ea typeface="华文中宋" panose="02010600040101010101" pitchFamily="2" charset="-122"/>
                <a:cs typeface="Times New Roman" panose="02020603050405020304" pitchFamily="18" charset="0"/>
              </a:rPr>
              <a:t>4</a:t>
            </a:r>
            <a:r>
              <a:rPr lang="zh-CN" altLang="en-US" sz="2800" b="1">
                <a:solidFill>
                  <a:schemeClr val="tx1"/>
                </a:solidFill>
                <a:latin typeface="Times New Roman" panose="02020603050405020304" pitchFamily="18" charset="0"/>
                <a:ea typeface="华文中宋" panose="02010600040101010101" pitchFamily="2" charset="-122"/>
                <a:cs typeface="Times New Roman" panose="02020603050405020304" pitchFamily="18" charset="0"/>
              </a:rPr>
              <a:t>：</a:t>
            </a:r>
            <a:r>
              <a:rPr lang="zh-CN" altLang="en-US" sz="2800" b="1">
                <a:solidFill>
                  <a:schemeClr val="tx1"/>
                </a:solidFill>
                <a:latin typeface="华文中宋" panose="02010600040101010101" pitchFamily="2" charset="-122"/>
                <a:ea typeface="华文中宋" panose="02010600040101010101" pitchFamily="2" charset="-122"/>
                <a:cs typeface="Times New Roman" panose="02020603050405020304" pitchFamily="18" charset="0"/>
                <a:sym typeface="+mn-ea"/>
              </a:rPr>
              <a:t>根据物质总能量变化图像计算</a:t>
            </a:r>
            <a:r>
              <a:rPr lang="zh-CN" altLang="en-US" sz="2800" b="1">
                <a:solidFill>
                  <a:schemeClr val="tx1"/>
                </a:solidFill>
                <a:latin typeface="华文中宋" panose="02010600040101010101" pitchFamily="2" charset="-122"/>
                <a:ea typeface="华文中宋" panose="02010600040101010101" pitchFamily="2" charset="-122"/>
                <a:cs typeface="Times New Roman" panose="02020603050405020304" pitchFamily="18" charset="0"/>
              </a:rPr>
              <a:t>反应热</a:t>
            </a:r>
            <a:endParaRPr lang="zh-CN" altLang="en-US" sz="2800" b="1">
              <a:solidFill>
                <a:schemeClr val="tx1"/>
              </a:solidFill>
              <a:latin typeface="华文中宋" panose="02010600040101010101" pitchFamily="2" charset="-122"/>
              <a:ea typeface="华文中宋" panose="02010600040101010101" pitchFamily="2" charset="-122"/>
            </a:endParaRPr>
          </a:p>
        </p:txBody>
      </p:sp>
      <p:grpSp>
        <p:nvGrpSpPr>
          <p:cNvPr id="21" name="组合 20"/>
          <p:cNvGrpSpPr/>
          <p:nvPr>
            <p:custDataLst>
              <p:tags r:id="rId2"/>
            </p:custDataLst>
          </p:nvPr>
        </p:nvGrpSpPr>
        <p:grpSpPr>
          <a:xfrm>
            <a:off x="905656" y="1591325"/>
            <a:ext cx="5549518" cy="3957771"/>
            <a:chOff x="1504761" y="1462673"/>
            <a:chExt cx="5549518" cy="3957771"/>
          </a:xfrm>
        </p:grpSpPr>
        <p:grpSp>
          <p:nvGrpSpPr>
            <p:cNvPr id="22" name="组合 21"/>
            <p:cNvGrpSpPr/>
            <p:nvPr>
              <p:custDataLst>
                <p:tags r:id="rId6"/>
              </p:custDataLst>
            </p:nvPr>
          </p:nvGrpSpPr>
          <p:grpSpPr>
            <a:xfrm>
              <a:off x="1532606" y="1462673"/>
              <a:ext cx="5521673" cy="3957771"/>
              <a:chOff x="1753987" y="1366420"/>
              <a:chExt cx="5521673" cy="3957771"/>
            </a:xfrm>
          </p:grpSpPr>
          <p:sp>
            <p:nvSpPr>
              <p:cNvPr id="34" name="Line 12"/>
              <p:cNvSpPr>
                <a:spLocks noChangeShapeType="1"/>
              </p:cNvSpPr>
              <p:nvPr>
                <p:custDataLst>
                  <p:tags r:id="rId18"/>
                </p:custDataLst>
              </p:nvPr>
            </p:nvSpPr>
            <p:spPr bwMode="auto">
              <a:xfrm flipH="1" flipV="1">
                <a:off x="3175953" y="1366420"/>
                <a:ext cx="0" cy="3496106"/>
              </a:xfrm>
              <a:prstGeom prst="line">
                <a:avLst/>
              </a:prstGeom>
              <a:noFill/>
              <a:ln w="28575">
                <a:solidFill>
                  <a:schemeClr val="tx1"/>
                </a:solidFill>
                <a:round/>
                <a:tailEnd type="stealth" w="lg" len="lg"/>
              </a:ln>
              <a:effectLst/>
            </p:spPr>
            <p:txBody>
              <a:bodyPr/>
              <a:lstStyle/>
              <a:p>
                <a:pPr eaLnBrk="1" hangingPunct="1">
                  <a:defRPr/>
                </a:pPr>
                <a:endParaRPr lang="en-GB">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p:txBody>
          </p:sp>
          <p:sp>
            <p:nvSpPr>
              <p:cNvPr id="35" name="Line 13"/>
              <p:cNvSpPr>
                <a:spLocks noChangeShapeType="1"/>
              </p:cNvSpPr>
              <p:nvPr>
                <p:custDataLst>
                  <p:tags r:id="rId19"/>
                </p:custDataLst>
              </p:nvPr>
            </p:nvSpPr>
            <p:spPr bwMode="auto">
              <a:xfrm flipV="1">
                <a:off x="3166328" y="4852901"/>
                <a:ext cx="4109332" cy="0"/>
              </a:xfrm>
              <a:prstGeom prst="line">
                <a:avLst/>
              </a:prstGeom>
              <a:noFill/>
              <a:ln w="28575">
                <a:solidFill>
                  <a:schemeClr val="tx1"/>
                </a:solidFill>
                <a:round/>
                <a:tailEnd type="stealth" w="lg" len="lg"/>
              </a:ln>
              <a:effectLst/>
            </p:spPr>
            <p:txBody>
              <a:bodyPr/>
              <a:lstStyle/>
              <a:p>
                <a:pPr eaLnBrk="1" hangingPunct="1">
                  <a:defRPr/>
                </a:pPr>
                <a:endParaRPr lang="en-GB">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endParaRPr>
              </a:p>
            </p:txBody>
          </p:sp>
          <p:sp>
            <p:nvSpPr>
              <p:cNvPr id="36" name="Text Box 21"/>
              <p:cNvSpPr txBox="1">
                <a:spLocks noChangeArrowheads="1"/>
              </p:cNvSpPr>
              <p:nvPr>
                <p:custDataLst>
                  <p:tags r:id="rId20"/>
                </p:custDataLst>
              </p:nvPr>
            </p:nvSpPr>
            <p:spPr bwMode="auto">
              <a:xfrm>
                <a:off x="5738101" y="4862526"/>
                <a:ext cx="15375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黑体" panose="02010609060101010101" charset="-122"/>
                  </a:defRPr>
                </a:lvl1pPr>
                <a:lvl2pPr marL="742950" indent="-285750">
                  <a:defRPr sz="2400">
                    <a:solidFill>
                      <a:schemeClr val="tx1"/>
                    </a:solidFill>
                    <a:latin typeface="Arial" panose="020B0604020202020204" pitchFamily="34" charset="0"/>
                    <a:ea typeface="黑体" panose="02010609060101010101" charset="-122"/>
                  </a:defRPr>
                </a:lvl2pPr>
                <a:lvl3pPr marL="1143000" indent="-228600">
                  <a:defRPr sz="2400">
                    <a:solidFill>
                      <a:schemeClr val="tx1"/>
                    </a:solidFill>
                    <a:latin typeface="Arial" panose="020B0604020202020204" pitchFamily="34" charset="0"/>
                    <a:ea typeface="黑体" panose="02010609060101010101" charset="-122"/>
                  </a:defRPr>
                </a:lvl3pPr>
                <a:lvl4pPr marL="1600200" indent="-228600">
                  <a:defRPr sz="2400">
                    <a:solidFill>
                      <a:schemeClr val="tx1"/>
                    </a:solidFill>
                    <a:latin typeface="Arial" panose="020B0604020202020204" pitchFamily="34" charset="0"/>
                    <a:ea typeface="黑体" panose="02010609060101010101" charset="-122"/>
                  </a:defRPr>
                </a:lvl4pPr>
                <a:lvl5pPr marL="2057400" indent="-228600">
                  <a:defRPr sz="2400">
                    <a:solidFill>
                      <a:schemeClr val="tx1"/>
                    </a:solidFill>
                    <a:latin typeface="Arial" panose="020B0604020202020204" pitchFamily="34" charset="0"/>
                    <a:ea typeface="黑体" panose="02010609060101010101"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黑体" panose="02010609060101010101"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黑体" panose="02010609060101010101"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黑体" panose="02010609060101010101"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黑体" panose="02010609060101010101" charset="-122"/>
                  </a:defRPr>
                </a:lvl9pPr>
              </a:lstStyle>
              <a:p>
                <a:pPr algn="ctr" eaLnBrk="1" hangingPunct="1">
                  <a:spcBef>
                    <a:spcPct val="50000"/>
                  </a:spcBef>
                </a:pPr>
                <a:r>
                  <a:rPr lang="zh-CN" altLang="en-US" b="1">
                    <a:latin typeface="华文中宋" panose="02010600040101010101" pitchFamily="2" charset="-122"/>
                    <a:ea typeface="华文中宋" panose="02010600040101010101" pitchFamily="2" charset="-122"/>
                  </a:rPr>
                  <a:t>反应过程</a:t>
                </a:r>
              </a:p>
            </p:txBody>
          </p:sp>
          <p:sp>
            <p:nvSpPr>
              <p:cNvPr id="37" name="Text Box 21"/>
              <p:cNvSpPr txBox="1">
                <a:spLocks noChangeArrowheads="1"/>
              </p:cNvSpPr>
              <p:nvPr>
                <p:custDataLst>
                  <p:tags r:id="rId21"/>
                </p:custDataLst>
              </p:nvPr>
            </p:nvSpPr>
            <p:spPr bwMode="auto">
              <a:xfrm>
                <a:off x="1753987" y="1384224"/>
                <a:ext cx="1534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黑体" panose="02010609060101010101" charset="-122"/>
                  </a:defRPr>
                </a:lvl1pPr>
                <a:lvl2pPr marL="742950" indent="-285750">
                  <a:defRPr sz="2400">
                    <a:solidFill>
                      <a:schemeClr val="tx1"/>
                    </a:solidFill>
                    <a:latin typeface="Arial" panose="020B0604020202020204" pitchFamily="34" charset="0"/>
                    <a:ea typeface="黑体" panose="02010609060101010101" charset="-122"/>
                  </a:defRPr>
                </a:lvl2pPr>
                <a:lvl3pPr marL="1143000" indent="-228600">
                  <a:defRPr sz="2400">
                    <a:solidFill>
                      <a:schemeClr val="tx1"/>
                    </a:solidFill>
                    <a:latin typeface="Arial" panose="020B0604020202020204" pitchFamily="34" charset="0"/>
                    <a:ea typeface="黑体" panose="02010609060101010101" charset="-122"/>
                  </a:defRPr>
                </a:lvl3pPr>
                <a:lvl4pPr marL="1600200" indent="-228600">
                  <a:defRPr sz="2400">
                    <a:solidFill>
                      <a:schemeClr val="tx1"/>
                    </a:solidFill>
                    <a:latin typeface="Arial" panose="020B0604020202020204" pitchFamily="34" charset="0"/>
                    <a:ea typeface="黑体" panose="02010609060101010101" charset="-122"/>
                  </a:defRPr>
                </a:lvl4pPr>
                <a:lvl5pPr marL="2057400" indent="-228600">
                  <a:defRPr sz="2400">
                    <a:solidFill>
                      <a:schemeClr val="tx1"/>
                    </a:solidFill>
                    <a:latin typeface="Arial" panose="020B0604020202020204" pitchFamily="34" charset="0"/>
                    <a:ea typeface="黑体" panose="02010609060101010101"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黑体" panose="02010609060101010101"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黑体" panose="02010609060101010101"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黑体" panose="02010609060101010101"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黑体" panose="02010609060101010101" charset="-122"/>
                  </a:defRPr>
                </a:lvl9pPr>
              </a:lstStyle>
              <a:p>
                <a:pPr algn="ctr" eaLnBrk="1" hangingPunct="1"/>
                <a:r>
                  <a:rPr lang="zh-CN" altLang="en-US" b="1">
                    <a:latin typeface="华文中宋" panose="02010600040101010101" pitchFamily="2" charset="-122"/>
                    <a:ea typeface="华文中宋" panose="02010600040101010101" pitchFamily="2" charset="-122"/>
                  </a:rPr>
                  <a:t>能量</a:t>
                </a:r>
                <a:r>
                  <a:rPr lang="en-US" altLang="zh-CN" b="1">
                    <a:latin typeface="华文中宋" panose="02010600040101010101" pitchFamily="2" charset="-122"/>
                    <a:ea typeface="华文中宋" panose="02010600040101010101" pitchFamily="2" charset="-122"/>
                  </a:rPr>
                  <a:t> </a:t>
                </a:r>
                <a:r>
                  <a:rPr lang="en-US" altLang="zh-CN" b="1">
                    <a:latin typeface="Times New Roman" panose="02020603050405020304" pitchFamily="18" charset="0"/>
                    <a:ea typeface="华文中宋" panose="02010600040101010101" pitchFamily="2" charset="-122"/>
                    <a:cs typeface="Times New Roman" panose="02020603050405020304" pitchFamily="18" charset="0"/>
                  </a:rPr>
                  <a:t>/kJ</a:t>
                </a:r>
                <a:endParaRPr lang="zh-CN" altLang="en-US" b="1">
                  <a:latin typeface="华文中宋" panose="02010600040101010101" pitchFamily="2" charset="-122"/>
                  <a:ea typeface="华文中宋" panose="02010600040101010101" pitchFamily="2" charset="-122"/>
                </a:endParaRPr>
              </a:p>
            </p:txBody>
          </p:sp>
          <p:pic>
            <p:nvPicPr>
              <p:cNvPr id="38" name="图片 37"/>
              <p:cNvPicPr>
                <a:picLocks noChangeAspect="1"/>
              </p:cNvPicPr>
              <p:nvPr>
                <p:custDataLst>
                  <p:tags r:id="rId22"/>
                </p:custDataLst>
              </p:nvPr>
            </p:nvPicPr>
            <p:blipFill>
              <a:blip r:embed="rId24"/>
              <a:stretch>
                <a:fillRect/>
              </a:stretch>
            </p:blipFill>
            <p:spPr>
              <a:xfrm>
                <a:off x="3166329" y="1621347"/>
                <a:ext cx="3898614" cy="2673288"/>
              </a:xfrm>
              <a:prstGeom prst="rect">
                <a:avLst/>
              </a:prstGeom>
            </p:spPr>
          </p:pic>
        </p:grpSp>
        <p:sp>
          <p:nvSpPr>
            <p:cNvPr id="23" name="Text Box 17"/>
            <p:cNvSpPr txBox="1">
              <a:spLocks noChangeArrowheads="1"/>
            </p:cNvSpPr>
            <p:nvPr>
              <p:custDataLst>
                <p:tags r:id="rId7"/>
              </p:custDataLst>
            </p:nvPr>
          </p:nvSpPr>
          <p:spPr bwMode="auto">
            <a:xfrm>
              <a:off x="1559833" y="2303294"/>
              <a:ext cx="14769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黑体" panose="02010609060101010101" charset="-122"/>
                </a:defRPr>
              </a:lvl1pPr>
              <a:lvl2pPr marL="742950" indent="-285750">
                <a:defRPr sz="2400">
                  <a:solidFill>
                    <a:schemeClr val="tx1"/>
                  </a:solidFill>
                  <a:latin typeface="Arial" panose="020B0604020202020204" pitchFamily="34" charset="0"/>
                  <a:ea typeface="黑体" panose="02010609060101010101" charset="-122"/>
                </a:defRPr>
              </a:lvl2pPr>
              <a:lvl3pPr marL="1143000" indent="-228600">
                <a:defRPr sz="2400">
                  <a:solidFill>
                    <a:schemeClr val="tx1"/>
                  </a:solidFill>
                  <a:latin typeface="Arial" panose="020B0604020202020204" pitchFamily="34" charset="0"/>
                  <a:ea typeface="黑体" panose="02010609060101010101" charset="-122"/>
                </a:defRPr>
              </a:lvl3pPr>
              <a:lvl4pPr marL="1600200" indent="-228600">
                <a:defRPr sz="2400">
                  <a:solidFill>
                    <a:schemeClr val="tx1"/>
                  </a:solidFill>
                  <a:latin typeface="Arial" panose="020B0604020202020204" pitchFamily="34" charset="0"/>
                  <a:ea typeface="黑体" panose="02010609060101010101" charset="-122"/>
                </a:defRPr>
              </a:lvl4pPr>
              <a:lvl5pPr marL="2057400" indent="-228600">
                <a:defRPr sz="2400">
                  <a:solidFill>
                    <a:schemeClr val="tx1"/>
                  </a:solidFill>
                  <a:latin typeface="Arial" panose="020B0604020202020204" pitchFamily="34" charset="0"/>
                  <a:ea typeface="黑体" panose="02010609060101010101"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黑体" panose="02010609060101010101"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黑体" panose="02010609060101010101"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黑体" panose="02010609060101010101"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黑体" panose="02010609060101010101" charset="-122"/>
                </a:defRPr>
              </a:lvl9pPr>
            </a:lstStyle>
            <a:p>
              <a:pPr algn="ctr" eaLnBrk="1" hangingPunct="1"/>
              <a:r>
                <a:rPr lang="zh-CN" altLang="en-US" b="1">
                  <a:latin typeface="华文中宋" panose="02010600040101010101" pitchFamily="2" charset="-122"/>
                  <a:ea typeface="华文中宋" panose="02010600040101010101" pitchFamily="2" charset="-122"/>
                </a:rPr>
                <a:t>反应物</a:t>
              </a:r>
              <a:endParaRPr lang="en-US" altLang="zh-CN" b="1">
                <a:latin typeface="华文中宋" panose="02010600040101010101" pitchFamily="2" charset="-122"/>
                <a:ea typeface="华文中宋" panose="02010600040101010101" pitchFamily="2" charset="-122"/>
              </a:endParaRPr>
            </a:p>
            <a:p>
              <a:pPr algn="ctr" eaLnBrk="1" hangingPunct="1"/>
              <a:r>
                <a:rPr lang="zh-CN" altLang="en-US" b="1">
                  <a:latin typeface="华文中宋" panose="02010600040101010101" pitchFamily="2" charset="-122"/>
                  <a:ea typeface="华文中宋" panose="02010600040101010101" pitchFamily="2" charset="-122"/>
                </a:rPr>
                <a:t>总能量</a:t>
              </a:r>
              <a:r>
                <a:rPr lang="en-US" altLang="zh-CN" b="1">
                  <a:latin typeface="Times New Roman" panose="02020603050405020304" pitchFamily="18" charset="0"/>
                  <a:ea typeface="华文中宋" panose="02010600040101010101" pitchFamily="2" charset="-122"/>
                  <a:cs typeface="Times New Roman" panose="02020603050405020304" pitchFamily="18" charset="0"/>
                </a:rPr>
                <a:t>E</a:t>
              </a:r>
              <a:r>
                <a:rPr lang="en-US" altLang="zh-CN" b="1" baseline="-25000">
                  <a:latin typeface="Times New Roman" panose="02020603050405020304" pitchFamily="18" charset="0"/>
                  <a:ea typeface="华文中宋" panose="02010600040101010101" pitchFamily="2" charset="-122"/>
                  <a:cs typeface="Times New Roman" panose="02020603050405020304" pitchFamily="18" charset="0"/>
                </a:rPr>
                <a:t>1</a:t>
              </a:r>
              <a:endParaRPr lang="zh-CN" altLang="en-US" b="1" baseline="-25000">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24" name="Text Box 17"/>
            <p:cNvSpPr txBox="1">
              <a:spLocks noChangeArrowheads="1"/>
            </p:cNvSpPr>
            <p:nvPr>
              <p:custDataLst>
                <p:tags r:id="rId8"/>
              </p:custDataLst>
            </p:nvPr>
          </p:nvSpPr>
          <p:spPr bwMode="auto">
            <a:xfrm>
              <a:off x="1504761" y="3887170"/>
              <a:ext cx="15202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黑体" panose="02010609060101010101" charset="-122"/>
                </a:defRPr>
              </a:lvl1pPr>
              <a:lvl2pPr marL="742950" indent="-285750">
                <a:defRPr sz="2400">
                  <a:solidFill>
                    <a:schemeClr val="tx1"/>
                  </a:solidFill>
                  <a:latin typeface="Arial" panose="020B0604020202020204" pitchFamily="34" charset="0"/>
                  <a:ea typeface="黑体" panose="02010609060101010101" charset="-122"/>
                </a:defRPr>
              </a:lvl2pPr>
              <a:lvl3pPr marL="1143000" indent="-228600">
                <a:defRPr sz="2400">
                  <a:solidFill>
                    <a:schemeClr val="tx1"/>
                  </a:solidFill>
                  <a:latin typeface="Arial" panose="020B0604020202020204" pitchFamily="34" charset="0"/>
                  <a:ea typeface="黑体" panose="02010609060101010101" charset="-122"/>
                </a:defRPr>
              </a:lvl3pPr>
              <a:lvl4pPr marL="1600200" indent="-228600">
                <a:defRPr sz="2400">
                  <a:solidFill>
                    <a:schemeClr val="tx1"/>
                  </a:solidFill>
                  <a:latin typeface="Arial" panose="020B0604020202020204" pitchFamily="34" charset="0"/>
                  <a:ea typeface="黑体" panose="02010609060101010101" charset="-122"/>
                </a:defRPr>
              </a:lvl4pPr>
              <a:lvl5pPr marL="2057400" indent="-228600">
                <a:defRPr sz="2400">
                  <a:solidFill>
                    <a:schemeClr val="tx1"/>
                  </a:solidFill>
                  <a:latin typeface="Arial" panose="020B0604020202020204" pitchFamily="34" charset="0"/>
                  <a:ea typeface="黑体" panose="02010609060101010101"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黑体" panose="02010609060101010101"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黑体" panose="02010609060101010101"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黑体" panose="02010609060101010101"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黑体" panose="02010609060101010101" charset="-122"/>
                </a:defRPr>
              </a:lvl9pPr>
            </a:lstStyle>
            <a:p>
              <a:pPr algn="ctr" eaLnBrk="1" hangingPunct="1"/>
              <a:r>
                <a:rPr lang="zh-CN" altLang="en-US" b="1">
                  <a:latin typeface="华文中宋" panose="02010600040101010101" pitchFamily="2" charset="-122"/>
                  <a:ea typeface="华文中宋" panose="02010600040101010101" pitchFamily="2" charset="-122"/>
                </a:rPr>
                <a:t>生成物</a:t>
              </a:r>
              <a:endParaRPr lang="en-US" altLang="zh-CN" b="1">
                <a:latin typeface="华文中宋" panose="02010600040101010101" pitchFamily="2" charset="-122"/>
                <a:ea typeface="华文中宋" panose="02010600040101010101" pitchFamily="2" charset="-122"/>
              </a:endParaRPr>
            </a:p>
            <a:p>
              <a:pPr algn="ctr" eaLnBrk="1" hangingPunct="1"/>
              <a:r>
                <a:rPr lang="zh-CN" altLang="en-US" b="1">
                  <a:latin typeface="华文中宋" panose="02010600040101010101" pitchFamily="2" charset="-122"/>
                  <a:ea typeface="华文中宋" panose="02010600040101010101" pitchFamily="2" charset="-122"/>
                </a:rPr>
                <a:t>总能量</a:t>
              </a:r>
              <a:r>
                <a:rPr lang="en-US" altLang="zh-CN" b="1">
                  <a:latin typeface="Times New Roman" panose="02020603050405020304" pitchFamily="18" charset="0"/>
                  <a:ea typeface="华文中宋" panose="02010600040101010101" pitchFamily="2" charset="-122"/>
                  <a:cs typeface="Times New Roman" panose="02020603050405020304" pitchFamily="18" charset="0"/>
                </a:rPr>
                <a:t>E</a:t>
              </a:r>
              <a:r>
                <a:rPr lang="en-US" altLang="zh-CN" b="1" baseline="-25000">
                  <a:latin typeface="Times New Roman" panose="02020603050405020304" pitchFamily="18" charset="0"/>
                  <a:ea typeface="华文中宋" panose="02010600040101010101" pitchFamily="2" charset="-122"/>
                  <a:cs typeface="Times New Roman" panose="02020603050405020304" pitchFamily="18" charset="0"/>
                </a:rPr>
                <a:t>2</a:t>
              </a:r>
              <a:endParaRPr lang="zh-CN" altLang="en-US" b="1" baseline="-25000">
                <a:latin typeface="Times New Roman" panose="02020603050405020304" pitchFamily="18" charset="0"/>
                <a:ea typeface="华文中宋" panose="02010600040101010101" pitchFamily="2" charset="-122"/>
                <a:cs typeface="Times New Roman" panose="02020603050405020304" pitchFamily="18" charset="0"/>
              </a:endParaRPr>
            </a:p>
          </p:txBody>
        </p:sp>
        <p:cxnSp>
          <p:nvCxnSpPr>
            <p:cNvPr id="25" name="直接连接符 24"/>
            <p:cNvCxnSpPr/>
            <p:nvPr>
              <p:custDataLst>
                <p:tags r:id="rId9"/>
              </p:custDataLst>
            </p:nvPr>
          </p:nvCxnSpPr>
          <p:spPr>
            <a:xfrm>
              <a:off x="2944947" y="1717600"/>
              <a:ext cx="3994868" cy="0"/>
            </a:xfrm>
            <a:prstGeom prst="line">
              <a:avLst/>
            </a:prstGeom>
            <a:ln w="28575">
              <a:solidFill>
                <a:srgbClr val="0000CC"/>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10"/>
              </p:custDataLst>
            </p:nvPr>
          </p:nvCxnSpPr>
          <p:spPr>
            <a:xfrm flipH="1">
              <a:off x="6554803" y="1731693"/>
              <a:ext cx="0" cy="2632087"/>
            </a:xfrm>
            <a:prstGeom prst="line">
              <a:avLst/>
            </a:prstGeom>
            <a:ln w="19050">
              <a:solidFill>
                <a:srgbClr val="0000CC"/>
              </a:solidFill>
              <a:prstDash val="solid"/>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11"/>
              </p:custDataLst>
            </p:nvPr>
          </p:nvCxnSpPr>
          <p:spPr>
            <a:xfrm>
              <a:off x="2954572" y="4363780"/>
              <a:ext cx="3898615" cy="0"/>
            </a:xfrm>
            <a:prstGeom prst="line">
              <a:avLst/>
            </a:prstGeom>
            <a:ln w="28575">
              <a:solidFill>
                <a:srgbClr val="0000CC"/>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12"/>
              </p:custDataLst>
            </p:nvPr>
          </p:nvCxnSpPr>
          <p:spPr>
            <a:xfrm>
              <a:off x="2993458" y="2718792"/>
              <a:ext cx="1722921" cy="0"/>
            </a:xfrm>
            <a:prstGeom prst="line">
              <a:avLst/>
            </a:prstGeom>
            <a:ln w="28575">
              <a:solidFill>
                <a:srgbClr val="0000CC"/>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13"/>
              </p:custDataLst>
            </p:nvPr>
          </p:nvCxnSpPr>
          <p:spPr>
            <a:xfrm flipH="1">
              <a:off x="3834062" y="1731693"/>
              <a:ext cx="0" cy="987099"/>
            </a:xfrm>
            <a:prstGeom prst="line">
              <a:avLst/>
            </a:prstGeom>
            <a:ln w="19050">
              <a:solidFill>
                <a:srgbClr val="0000CC"/>
              </a:solidFill>
              <a:prstDash val="solid"/>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14"/>
              </p:custDataLst>
            </p:nvPr>
          </p:nvCxnSpPr>
          <p:spPr>
            <a:xfrm flipH="1">
              <a:off x="4708357" y="2718792"/>
              <a:ext cx="0" cy="1644988"/>
            </a:xfrm>
            <a:prstGeom prst="line">
              <a:avLst/>
            </a:prstGeom>
            <a:ln w="19050">
              <a:solidFill>
                <a:srgbClr val="0000CC"/>
              </a:solidFill>
              <a:prstDash val="solid"/>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1" name="Text Box 17"/>
            <p:cNvSpPr txBox="1">
              <a:spLocks noChangeArrowheads="1"/>
            </p:cNvSpPr>
            <p:nvPr>
              <p:custDataLst>
                <p:tags r:id="rId15"/>
              </p:custDataLst>
            </p:nvPr>
          </p:nvSpPr>
          <p:spPr bwMode="auto">
            <a:xfrm>
              <a:off x="3613353" y="1981270"/>
              <a:ext cx="441418" cy="461665"/>
            </a:xfrm>
            <a:prstGeom prst="rect">
              <a:avLst/>
            </a:prstGeom>
            <a:solidFill>
              <a:schemeClr val="bg1"/>
            </a:solidFill>
            <a:ln>
              <a:noFill/>
            </a:ln>
          </p:spPr>
          <p:txBody>
            <a:bodyPr wrap="square">
              <a:spAutoFit/>
            </a:bodyPr>
            <a:lstStyle>
              <a:lvl1pPr>
                <a:defRPr sz="2400">
                  <a:solidFill>
                    <a:schemeClr val="tx1"/>
                  </a:solidFill>
                  <a:latin typeface="Arial" panose="020B0604020202020204" pitchFamily="34" charset="0"/>
                  <a:ea typeface="黑体" panose="02010609060101010101" charset="-122"/>
                </a:defRPr>
              </a:lvl1pPr>
              <a:lvl2pPr marL="742950" indent="-285750">
                <a:defRPr sz="2400">
                  <a:solidFill>
                    <a:schemeClr val="tx1"/>
                  </a:solidFill>
                  <a:latin typeface="Arial" panose="020B0604020202020204" pitchFamily="34" charset="0"/>
                  <a:ea typeface="黑体" panose="02010609060101010101" charset="-122"/>
                </a:defRPr>
              </a:lvl2pPr>
              <a:lvl3pPr marL="1143000" indent="-228600">
                <a:defRPr sz="2400">
                  <a:solidFill>
                    <a:schemeClr val="tx1"/>
                  </a:solidFill>
                  <a:latin typeface="Arial" panose="020B0604020202020204" pitchFamily="34" charset="0"/>
                  <a:ea typeface="黑体" panose="02010609060101010101" charset="-122"/>
                </a:defRPr>
              </a:lvl3pPr>
              <a:lvl4pPr marL="1600200" indent="-228600">
                <a:defRPr sz="2400">
                  <a:solidFill>
                    <a:schemeClr val="tx1"/>
                  </a:solidFill>
                  <a:latin typeface="Arial" panose="020B0604020202020204" pitchFamily="34" charset="0"/>
                  <a:ea typeface="黑体" panose="02010609060101010101" charset="-122"/>
                </a:defRPr>
              </a:lvl4pPr>
              <a:lvl5pPr marL="2057400" indent="-228600">
                <a:defRPr sz="2400">
                  <a:solidFill>
                    <a:schemeClr val="tx1"/>
                  </a:solidFill>
                  <a:latin typeface="Arial" panose="020B0604020202020204" pitchFamily="34" charset="0"/>
                  <a:ea typeface="黑体" panose="02010609060101010101"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黑体" panose="02010609060101010101"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黑体" panose="02010609060101010101"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黑体" panose="02010609060101010101"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黑体" panose="02010609060101010101" charset="-122"/>
                </a:defRPr>
              </a:lvl9pPr>
            </a:lstStyle>
            <a:p>
              <a:pPr algn="ctr" eaLnBrk="1" hangingPunct="1"/>
              <a:r>
                <a:rPr lang="en-US" altLang="zh-CN" b="1" i="1">
                  <a:latin typeface="Times New Roman" panose="02020603050405020304" pitchFamily="18" charset="0"/>
                  <a:ea typeface="华文中宋" panose="02010600040101010101" pitchFamily="2" charset="-122"/>
                  <a:cs typeface="Times New Roman" panose="02020603050405020304" pitchFamily="18" charset="0"/>
                </a:rPr>
                <a:t>a</a:t>
              </a:r>
              <a:endParaRPr lang="zh-CN" altLang="en-US" b="1" i="1" baseline="-25000">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32" name="Text Box 17"/>
            <p:cNvSpPr txBox="1">
              <a:spLocks noChangeArrowheads="1"/>
            </p:cNvSpPr>
            <p:nvPr>
              <p:custDataLst>
                <p:tags r:id="rId16"/>
              </p:custDataLst>
            </p:nvPr>
          </p:nvSpPr>
          <p:spPr bwMode="auto">
            <a:xfrm>
              <a:off x="6334094" y="2672626"/>
              <a:ext cx="441418" cy="461665"/>
            </a:xfrm>
            <a:prstGeom prst="rect">
              <a:avLst/>
            </a:prstGeom>
            <a:solidFill>
              <a:schemeClr val="bg1"/>
            </a:solidFill>
            <a:ln>
              <a:noFill/>
            </a:ln>
          </p:spPr>
          <p:txBody>
            <a:bodyPr wrap="square">
              <a:spAutoFit/>
            </a:bodyPr>
            <a:lstStyle>
              <a:lvl1pPr>
                <a:defRPr sz="2400">
                  <a:solidFill>
                    <a:schemeClr val="tx1"/>
                  </a:solidFill>
                  <a:latin typeface="Arial" panose="020B0604020202020204" pitchFamily="34" charset="0"/>
                  <a:ea typeface="黑体" panose="02010609060101010101" charset="-122"/>
                </a:defRPr>
              </a:lvl1pPr>
              <a:lvl2pPr marL="742950" indent="-285750">
                <a:defRPr sz="2400">
                  <a:solidFill>
                    <a:schemeClr val="tx1"/>
                  </a:solidFill>
                  <a:latin typeface="Arial" panose="020B0604020202020204" pitchFamily="34" charset="0"/>
                  <a:ea typeface="黑体" panose="02010609060101010101" charset="-122"/>
                </a:defRPr>
              </a:lvl2pPr>
              <a:lvl3pPr marL="1143000" indent="-228600">
                <a:defRPr sz="2400">
                  <a:solidFill>
                    <a:schemeClr val="tx1"/>
                  </a:solidFill>
                  <a:latin typeface="Arial" panose="020B0604020202020204" pitchFamily="34" charset="0"/>
                  <a:ea typeface="黑体" panose="02010609060101010101" charset="-122"/>
                </a:defRPr>
              </a:lvl3pPr>
              <a:lvl4pPr marL="1600200" indent="-228600">
                <a:defRPr sz="2400">
                  <a:solidFill>
                    <a:schemeClr val="tx1"/>
                  </a:solidFill>
                  <a:latin typeface="Arial" panose="020B0604020202020204" pitchFamily="34" charset="0"/>
                  <a:ea typeface="黑体" panose="02010609060101010101" charset="-122"/>
                </a:defRPr>
              </a:lvl4pPr>
              <a:lvl5pPr marL="2057400" indent="-228600">
                <a:defRPr sz="2400">
                  <a:solidFill>
                    <a:schemeClr val="tx1"/>
                  </a:solidFill>
                  <a:latin typeface="Arial" panose="020B0604020202020204" pitchFamily="34" charset="0"/>
                  <a:ea typeface="黑体" panose="02010609060101010101"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黑体" panose="02010609060101010101"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黑体" panose="02010609060101010101"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黑体" panose="02010609060101010101"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黑体" panose="02010609060101010101" charset="-122"/>
                </a:defRPr>
              </a:lvl9pPr>
            </a:lstStyle>
            <a:p>
              <a:pPr algn="ctr" eaLnBrk="1" hangingPunct="1"/>
              <a:r>
                <a:rPr lang="en-US" altLang="zh-CN" b="1" i="1">
                  <a:latin typeface="Times New Roman" panose="02020603050405020304" pitchFamily="18" charset="0"/>
                  <a:ea typeface="华文中宋" panose="02010600040101010101" pitchFamily="2" charset="-122"/>
                  <a:cs typeface="Times New Roman" panose="02020603050405020304" pitchFamily="18" charset="0"/>
                </a:rPr>
                <a:t>b</a:t>
              </a:r>
              <a:endParaRPr lang="zh-CN" altLang="en-US" b="1" i="1" baseline="-25000">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33" name="Text Box 17"/>
            <p:cNvSpPr txBox="1">
              <a:spLocks noChangeArrowheads="1"/>
            </p:cNvSpPr>
            <p:nvPr>
              <p:custDataLst>
                <p:tags r:id="rId17"/>
              </p:custDataLst>
            </p:nvPr>
          </p:nvSpPr>
          <p:spPr bwMode="auto">
            <a:xfrm>
              <a:off x="4487648" y="3315655"/>
              <a:ext cx="441418" cy="461665"/>
            </a:xfrm>
            <a:prstGeom prst="rect">
              <a:avLst/>
            </a:prstGeom>
            <a:solidFill>
              <a:schemeClr val="bg1"/>
            </a:solidFill>
            <a:ln>
              <a:noFill/>
            </a:ln>
          </p:spPr>
          <p:txBody>
            <a:bodyPr wrap="square">
              <a:spAutoFit/>
            </a:bodyPr>
            <a:lstStyle>
              <a:lvl1pPr>
                <a:defRPr sz="2400">
                  <a:solidFill>
                    <a:schemeClr val="tx1"/>
                  </a:solidFill>
                  <a:latin typeface="Arial" panose="020B0604020202020204" pitchFamily="34" charset="0"/>
                  <a:ea typeface="黑体" panose="02010609060101010101" charset="-122"/>
                </a:defRPr>
              </a:lvl1pPr>
              <a:lvl2pPr marL="742950" indent="-285750">
                <a:defRPr sz="2400">
                  <a:solidFill>
                    <a:schemeClr val="tx1"/>
                  </a:solidFill>
                  <a:latin typeface="Arial" panose="020B0604020202020204" pitchFamily="34" charset="0"/>
                  <a:ea typeface="黑体" panose="02010609060101010101" charset="-122"/>
                </a:defRPr>
              </a:lvl2pPr>
              <a:lvl3pPr marL="1143000" indent="-228600">
                <a:defRPr sz="2400">
                  <a:solidFill>
                    <a:schemeClr val="tx1"/>
                  </a:solidFill>
                  <a:latin typeface="Arial" panose="020B0604020202020204" pitchFamily="34" charset="0"/>
                  <a:ea typeface="黑体" panose="02010609060101010101" charset="-122"/>
                </a:defRPr>
              </a:lvl3pPr>
              <a:lvl4pPr marL="1600200" indent="-228600">
                <a:defRPr sz="2400">
                  <a:solidFill>
                    <a:schemeClr val="tx1"/>
                  </a:solidFill>
                  <a:latin typeface="Arial" panose="020B0604020202020204" pitchFamily="34" charset="0"/>
                  <a:ea typeface="黑体" panose="02010609060101010101" charset="-122"/>
                </a:defRPr>
              </a:lvl4pPr>
              <a:lvl5pPr marL="2057400" indent="-228600">
                <a:defRPr sz="2400">
                  <a:solidFill>
                    <a:schemeClr val="tx1"/>
                  </a:solidFill>
                  <a:latin typeface="Arial" panose="020B0604020202020204" pitchFamily="34" charset="0"/>
                  <a:ea typeface="黑体" panose="02010609060101010101"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黑体" panose="02010609060101010101"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黑体" panose="02010609060101010101"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黑体" panose="02010609060101010101"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黑体" panose="02010609060101010101" charset="-122"/>
                </a:defRPr>
              </a:lvl9pPr>
            </a:lstStyle>
            <a:p>
              <a:pPr algn="ctr" eaLnBrk="1" hangingPunct="1"/>
              <a:r>
                <a:rPr lang="en-US" altLang="zh-CN" b="1" i="1">
                  <a:latin typeface="Times New Roman" panose="02020603050405020304" pitchFamily="18" charset="0"/>
                  <a:ea typeface="华文中宋" panose="02010600040101010101" pitchFamily="2" charset="-122"/>
                  <a:cs typeface="Times New Roman" panose="02020603050405020304" pitchFamily="18" charset="0"/>
                </a:rPr>
                <a:t>c</a:t>
              </a:r>
              <a:endParaRPr lang="zh-CN" altLang="en-US" b="1" i="1" baseline="-25000">
                <a:latin typeface="Times New Roman" panose="02020603050405020304" pitchFamily="18" charset="0"/>
                <a:ea typeface="华文中宋" panose="02010600040101010101" pitchFamily="2" charset="-122"/>
                <a:cs typeface="Times New Roman" panose="02020603050405020304" pitchFamily="18" charset="0"/>
              </a:endParaRPr>
            </a:p>
          </p:txBody>
        </p:sp>
      </p:grpSp>
      <p:sp>
        <p:nvSpPr>
          <p:cNvPr id="39" name="矩形 38"/>
          <p:cNvSpPr/>
          <p:nvPr>
            <p:custDataLst>
              <p:tags r:id="rId3"/>
            </p:custDataLst>
          </p:nvPr>
        </p:nvSpPr>
        <p:spPr>
          <a:xfrm>
            <a:off x="564239" y="5641307"/>
            <a:ext cx="7931374" cy="523220"/>
          </a:xfrm>
          <a:prstGeom prst="rect">
            <a:avLst/>
          </a:prstGeom>
        </p:spPr>
        <p:txBody>
          <a:bodyPr wrap="square">
            <a:spAutoFit/>
          </a:bodyPr>
          <a:lstStyle/>
          <a:p>
            <a:r>
              <a:rPr lang="el-GR" altLang="zh-CN" sz="2800" b="1">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800" b="1" i="1">
                <a:latin typeface="Times New Roman" panose="02020603050405020304" pitchFamily="18" charset="0"/>
                <a:ea typeface="华文中宋" panose="02010600040101010101" pitchFamily="2" charset="-122"/>
                <a:cs typeface="Times New Roman" panose="02020603050405020304" pitchFamily="18" charset="0"/>
              </a:rPr>
              <a:t>H</a:t>
            </a:r>
            <a:r>
              <a:rPr lang="zh-CN" altLang="en-US" sz="2800" b="1">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(E</a:t>
            </a:r>
            <a:r>
              <a:rPr lang="en-US" altLang="zh-CN" sz="2800" b="1" baseline="-2500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2</a:t>
            </a:r>
            <a:r>
              <a:rPr lang="zh-CN" altLang="en-US"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a:t>
            </a:r>
            <a:r>
              <a:rPr lang="en-US" altLang="zh-CN"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E</a:t>
            </a:r>
            <a:r>
              <a:rPr lang="en-US" altLang="zh-CN" sz="2800" b="1" baseline="-2500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1</a:t>
            </a:r>
            <a:r>
              <a:rPr lang="en-US" altLang="zh-CN"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 kJ/mol</a:t>
            </a:r>
            <a:r>
              <a:rPr lang="zh-CN" altLang="en-US"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a:t>
            </a:r>
            <a:r>
              <a:rPr lang="en-US" altLang="zh-CN"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a:t>
            </a:r>
            <a:r>
              <a:rPr lang="en-US" altLang="zh-CN" sz="2800" b="1" i="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a</a:t>
            </a:r>
            <a:r>
              <a:rPr lang="zh-CN" altLang="en-US"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a:t>
            </a:r>
            <a:r>
              <a:rPr lang="en-US" altLang="zh-CN" sz="2800" b="1" i="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b</a:t>
            </a:r>
            <a:r>
              <a:rPr lang="en-US" altLang="zh-CN"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 kJ/mol</a:t>
            </a:r>
            <a:r>
              <a:rPr lang="zh-CN" altLang="en-US"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a:t>
            </a:r>
            <a:r>
              <a:rPr lang="zh-CN" altLang="en-US" sz="2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a:t>
            </a:r>
            <a:r>
              <a:rPr lang="en-US" altLang="zh-CN" sz="2800" b="1" i="1">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c </a:t>
            </a:r>
            <a:r>
              <a:rPr lang="en-US" altLang="zh-CN" sz="2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kJ/mol</a:t>
            </a:r>
            <a:endParaRPr lang="zh-CN" altLang="zh-CN" sz="2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40" name="矩形 39"/>
          <p:cNvSpPr/>
          <p:nvPr>
            <p:custDataLst>
              <p:tags r:id="rId4"/>
            </p:custDataLst>
          </p:nvPr>
        </p:nvSpPr>
        <p:spPr>
          <a:xfrm>
            <a:off x="7050701" y="3077768"/>
            <a:ext cx="4317077" cy="523220"/>
          </a:xfrm>
          <a:prstGeom prst="rect">
            <a:avLst/>
          </a:prstGeom>
        </p:spPr>
        <p:txBody>
          <a:bodyPr wrap="square">
            <a:spAutoFit/>
          </a:bodyPr>
          <a:lstStyle/>
          <a:p>
            <a:pPr algn="ctr"/>
            <a:r>
              <a:rPr lang="el-GR" altLang="zh-CN" sz="2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800" b="1" i="1">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H</a:t>
            </a:r>
            <a:r>
              <a:rPr lang="zh-CN" altLang="en-US" sz="2800" b="1">
                <a:solidFill>
                  <a:srgbClr val="C00000"/>
                </a:solidFill>
                <a:latin typeface="华文中宋" panose="02010600040101010101" pitchFamily="2" charset="-122"/>
                <a:ea typeface="华文中宋" panose="02010600040101010101" pitchFamily="2" charset="-122"/>
                <a:cs typeface="Times New Roman" panose="02020603050405020304" pitchFamily="18" charset="0"/>
              </a:rPr>
              <a:t>＝</a:t>
            </a:r>
            <a:r>
              <a:rPr lang="zh-CN" altLang="en-US" sz="2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sym typeface="Hoefler Text"/>
              </a:rPr>
              <a:t>∑</a:t>
            </a:r>
            <a:r>
              <a:rPr lang="en-US" altLang="zh-CN" sz="2800" b="1">
                <a:solidFill>
                  <a:srgbClr val="C00000"/>
                </a:solidFill>
                <a:latin typeface="Times New Roman" panose="02020603050405020304" pitchFamily="18" charset="0"/>
                <a:ea typeface="黑体" panose="02010609060101010101" charset="-122"/>
                <a:cs typeface="Times New Roman" panose="02020603050405020304" pitchFamily="18" charset="0"/>
                <a:sym typeface="Hoefler Text"/>
              </a:rPr>
              <a:t>E</a:t>
            </a:r>
            <a:r>
              <a:rPr lang="en-US" altLang="zh-CN" sz="2800" b="1" baseline="-25000">
                <a:solidFill>
                  <a:srgbClr val="C00000"/>
                </a:solidFill>
                <a:latin typeface="Times New Roman" panose="02020603050405020304" pitchFamily="18" charset="0"/>
                <a:ea typeface="黑体" panose="02010609060101010101" charset="-122"/>
                <a:cs typeface="Times New Roman" panose="02020603050405020304" pitchFamily="18" charset="0"/>
                <a:sym typeface="Hoefler Text"/>
              </a:rPr>
              <a:t>(</a:t>
            </a:r>
            <a:r>
              <a:rPr lang="zh-CN" altLang="en-US" sz="2800" b="1" baseline="-25000">
                <a:solidFill>
                  <a:srgbClr val="C00000"/>
                </a:solidFill>
                <a:latin typeface="华文中宋" panose="02010600040101010101" pitchFamily="2" charset="-122"/>
                <a:ea typeface="华文中宋" panose="02010600040101010101" pitchFamily="2" charset="-122"/>
                <a:cs typeface="Times New Roman" panose="02020603050405020304" pitchFamily="18" charset="0"/>
                <a:sym typeface="Hoefler Text"/>
              </a:rPr>
              <a:t>生成物</a:t>
            </a:r>
            <a:r>
              <a:rPr lang="en-US" altLang="zh-CN" sz="2800" b="1" baseline="-25000">
                <a:solidFill>
                  <a:srgbClr val="C00000"/>
                </a:solidFill>
                <a:latin typeface="Times New Roman" panose="02020603050405020304" pitchFamily="18" charset="0"/>
                <a:ea typeface="黑体" panose="02010609060101010101" charset="-122"/>
                <a:cs typeface="Times New Roman" panose="02020603050405020304" pitchFamily="18" charset="0"/>
                <a:sym typeface="Hoefler Text"/>
              </a:rPr>
              <a:t>)</a:t>
            </a:r>
            <a:r>
              <a:rPr lang="zh-CN" altLang="en-US" sz="2800" b="1">
                <a:solidFill>
                  <a:srgbClr val="C00000"/>
                </a:solidFill>
                <a:latin typeface="华文中宋" panose="02010600040101010101" pitchFamily="2" charset="-122"/>
                <a:ea typeface="华文中宋" panose="02010600040101010101" pitchFamily="2" charset="-122"/>
                <a:cs typeface="Times New Roman" panose="02020603050405020304" pitchFamily="18" charset="0"/>
              </a:rPr>
              <a:t>−</a:t>
            </a:r>
            <a:r>
              <a:rPr lang="zh-CN" altLang="en-US" sz="2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sym typeface="Hoefler Text"/>
              </a:rPr>
              <a:t> ∑</a:t>
            </a:r>
            <a:r>
              <a:rPr lang="en-US" altLang="zh-CN" sz="2800" b="1">
                <a:solidFill>
                  <a:srgbClr val="C00000"/>
                </a:solidFill>
                <a:latin typeface="Times New Roman" panose="02020603050405020304" pitchFamily="18" charset="0"/>
                <a:ea typeface="黑体" panose="02010609060101010101" charset="-122"/>
                <a:cs typeface="Times New Roman" panose="02020603050405020304" pitchFamily="18" charset="0"/>
                <a:sym typeface="Hoefler Text"/>
              </a:rPr>
              <a:t>E</a:t>
            </a:r>
            <a:r>
              <a:rPr lang="en-US" altLang="zh-CN" sz="2800" b="1" baseline="-25000">
                <a:solidFill>
                  <a:srgbClr val="C00000"/>
                </a:solidFill>
                <a:latin typeface="Times New Roman" panose="02020603050405020304" pitchFamily="18" charset="0"/>
                <a:ea typeface="黑体" panose="02010609060101010101" charset="-122"/>
                <a:cs typeface="Times New Roman" panose="02020603050405020304" pitchFamily="18" charset="0"/>
                <a:sym typeface="Hoefler Text"/>
              </a:rPr>
              <a:t>(</a:t>
            </a:r>
            <a:r>
              <a:rPr lang="zh-CN" altLang="en-US" sz="2800" b="1" baseline="-25000">
                <a:solidFill>
                  <a:srgbClr val="C00000"/>
                </a:solidFill>
                <a:latin typeface="华文中宋" panose="02010600040101010101" pitchFamily="2" charset="-122"/>
                <a:ea typeface="华文中宋" panose="02010600040101010101" pitchFamily="2" charset="-122"/>
                <a:cs typeface="Times New Roman" panose="02020603050405020304" pitchFamily="18" charset="0"/>
                <a:sym typeface="Hoefler Text"/>
              </a:rPr>
              <a:t>反应物</a:t>
            </a:r>
            <a:r>
              <a:rPr lang="en-US" altLang="zh-CN" sz="2800" b="1" baseline="-25000">
                <a:solidFill>
                  <a:srgbClr val="C00000"/>
                </a:solidFill>
                <a:latin typeface="Times New Roman" panose="02020603050405020304" pitchFamily="18" charset="0"/>
                <a:ea typeface="黑体" panose="02010609060101010101" charset="-122"/>
                <a:cs typeface="Times New Roman" panose="02020603050405020304" pitchFamily="18" charset="0"/>
                <a:sym typeface="Hoefler Text"/>
              </a:rPr>
              <a:t>)</a:t>
            </a:r>
            <a:endParaRPr lang="zh-CN" altLang="en-US" sz="2800">
              <a:solidFill>
                <a:srgbClr val="C00000"/>
              </a:solidFill>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16" name="矩形 15"/>
          <p:cNvSpPr/>
          <p:nvPr userDrawn="1">
            <p:custDataLst>
              <p:tags r:id="rId5"/>
            </p:custDataLst>
          </p:nvPr>
        </p:nvSpPr>
        <p:spPr>
          <a:xfrm>
            <a:off x="855980" y="111760"/>
            <a:ext cx="3151505" cy="460375"/>
          </a:xfrm>
          <a:prstGeom prst="rect">
            <a:avLst/>
          </a:prstGeom>
          <a:ln>
            <a:noFill/>
          </a:ln>
        </p:spPr>
        <p:txBody>
          <a:bodyPr wrap="square">
            <a:spAutoFit/>
          </a:bodyPr>
          <a:lstStyle/>
          <a:p>
            <a:r>
              <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rPr>
              <a:t>反应热的计算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blinds(horizontal)">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blinds(horizontal)">
                                      <p:cBhvr>
                                        <p:cTn id="2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39"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custDataLst>
              <p:tags r:id="rId1"/>
            </p:custDataLst>
          </p:nvPr>
        </p:nvSpPr>
        <p:spPr>
          <a:xfrm>
            <a:off x="608330" y="958215"/>
            <a:ext cx="1403985" cy="84899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000" b="1"/>
              <a:t>01</a:t>
            </a:r>
            <a:endParaRPr lang="zh-CN" altLang="en-US" sz="5000" b="1"/>
          </a:p>
        </p:txBody>
      </p:sp>
      <p:sp>
        <p:nvSpPr>
          <p:cNvPr id="17" name="矩形 16"/>
          <p:cNvSpPr/>
          <p:nvPr>
            <p:custDataLst>
              <p:tags r:id="rId2"/>
            </p:custDataLst>
          </p:nvPr>
        </p:nvSpPr>
        <p:spPr>
          <a:xfrm>
            <a:off x="545549" y="898544"/>
            <a:ext cx="11081769" cy="1157625"/>
          </a:xfrm>
          <a:prstGeom prst="rect">
            <a:avLst/>
          </a:prstGeom>
        </p:spPr>
        <p:txBody>
          <a:bodyPr wrap="square">
            <a:spAutoFit/>
          </a:bodyPr>
          <a:lstStyle/>
          <a:p>
            <a:pPr>
              <a:lnSpc>
                <a:spcPct val="130000"/>
              </a:lnSpc>
              <a:spcAft>
                <a:spcPct val="0"/>
              </a:spcAft>
            </a:pPr>
            <a:r>
              <a:rPr lang="zh-CN" altLang="zh-CN" sz="2800" b="1" kern="100">
                <a:latin typeface="Times New Roman" panose="02020603050405020304" pitchFamily="18" charset="0"/>
                <a:ea typeface="华文中宋" panose="02010600040101010101" pitchFamily="2" charset="-122"/>
                <a:cs typeface="Times New Roman" panose="02020603050405020304" pitchFamily="18" charset="0"/>
              </a:rPr>
              <a:t>例</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4</a:t>
            </a:r>
            <a:r>
              <a:rPr lang="zh-CN" altLang="en-US" sz="2800" b="1" kern="100">
                <a:latin typeface="Times New Roman" panose="02020603050405020304" pitchFamily="18" charset="0"/>
                <a:ea typeface="华文中宋" panose="02010600040101010101" pitchFamily="2" charset="-122"/>
                <a:cs typeface="Times New Roman" panose="02020603050405020304" pitchFamily="18" charset="0"/>
              </a:rPr>
              <a:t>、</a:t>
            </a:r>
            <a:r>
              <a:rPr lang="zh-CN" altLang="zh-CN" sz="2800" b="1" kern="100">
                <a:latin typeface="Times New Roman" panose="02020603050405020304" pitchFamily="18" charset="0"/>
                <a:ea typeface="华文中宋" panose="02010600040101010101" pitchFamily="2" charset="-122"/>
                <a:cs typeface="Times New Roman" panose="02020603050405020304" pitchFamily="18" charset="0"/>
              </a:rPr>
              <a:t>根据如图数据写出反应</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CO(g)</a:t>
            </a:r>
            <a:r>
              <a:rPr lang="zh-CN" altLang="zh-CN" sz="2800" b="1" kern="100">
                <a:latin typeface="Times New Roman" panose="02020603050405020304" pitchFamily="18" charset="0"/>
                <a:ea typeface="华文中宋" panose="02010600040101010101" pitchFamily="2" charset="-122"/>
                <a:cs typeface="Times New Roman" panose="02020603050405020304" pitchFamily="18" charset="0"/>
              </a:rPr>
              <a:t>＋</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2H</a:t>
            </a:r>
            <a:r>
              <a:rPr lang="en-US" altLang="zh-CN" sz="2800" b="1" kern="100" baseline="-25000">
                <a:latin typeface="Times New Roman" panose="02020603050405020304" pitchFamily="18" charset="0"/>
                <a:ea typeface="华文中宋" panose="02010600040101010101" pitchFamily="2" charset="-122"/>
                <a:cs typeface="Times New Roman" panose="02020603050405020304" pitchFamily="18" charset="0"/>
              </a:rPr>
              <a:t>2</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(g)</a:t>
            </a:r>
            <a:r>
              <a:rPr lang="zh-CN" altLang="en-US" sz="2800" b="1" kern="100" spc="-80">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CH</a:t>
            </a:r>
            <a:r>
              <a:rPr lang="en-US" altLang="zh-CN" sz="2800" b="1" kern="100" baseline="-25000">
                <a:latin typeface="Times New Roman" panose="02020603050405020304" pitchFamily="18" charset="0"/>
                <a:ea typeface="华文中宋" panose="02010600040101010101" pitchFamily="2" charset="-122"/>
                <a:cs typeface="Times New Roman" panose="02020603050405020304" pitchFamily="18" charset="0"/>
              </a:rPr>
              <a:t>3</a:t>
            </a:r>
            <a:r>
              <a:rPr lang="en-US" altLang="zh-CN" sz="2800" b="1" kern="100">
                <a:latin typeface="Times New Roman" panose="02020603050405020304" pitchFamily="18" charset="0"/>
                <a:ea typeface="华文中宋" panose="02010600040101010101" pitchFamily="2" charset="-122"/>
                <a:cs typeface="Times New Roman" panose="02020603050405020304" pitchFamily="18" charset="0"/>
              </a:rPr>
              <a:t>OH(g)</a:t>
            </a:r>
            <a:r>
              <a:rPr lang="zh-CN" altLang="zh-CN" sz="2800" b="1" kern="100">
                <a:latin typeface="Times New Roman" panose="02020603050405020304" pitchFamily="18" charset="0"/>
                <a:ea typeface="华文中宋" panose="02010600040101010101" pitchFamily="2" charset="-122"/>
                <a:cs typeface="Times New Roman" panose="02020603050405020304" pitchFamily="18" charset="0"/>
              </a:rPr>
              <a:t>的热化学方程式：</a:t>
            </a:r>
            <a:r>
              <a:rPr lang="en-US" altLang="zh-CN" sz="2800" b="1" u="sng" kern="100">
                <a:latin typeface="Times New Roman" panose="02020603050405020304" pitchFamily="18" charset="0"/>
                <a:ea typeface="华文中宋" panose="02010600040101010101" pitchFamily="2" charset="-122"/>
                <a:cs typeface="Times New Roman" panose="02020603050405020304" pitchFamily="18" charset="0"/>
              </a:rPr>
              <a:t>                                                                                         </a:t>
            </a:r>
            <a:r>
              <a:rPr lang="zh-CN" altLang="zh-CN" sz="2800" b="1" kern="100">
                <a:latin typeface="Times New Roman" panose="02020603050405020304" pitchFamily="18" charset="0"/>
                <a:ea typeface="华文中宋" panose="02010600040101010101" pitchFamily="2" charset="-122"/>
                <a:cs typeface="Times New Roman" panose="02020603050405020304" pitchFamily="18" charset="0"/>
              </a:rPr>
              <a:t>。</a:t>
            </a:r>
            <a:endParaRPr lang="zh-CN" altLang="zh-CN" sz="2800" b="1" kern="100">
              <a:effectLst/>
              <a:latin typeface="Times New Roman" panose="02020603050405020304" pitchFamily="18" charset="0"/>
              <a:ea typeface="华文中宋" panose="02010600040101010101" pitchFamily="2" charset="-122"/>
              <a:cs typeface="Times New Roman" panose="02020603050405020304" pitchFamily="18" charset="0"/>
            </a:endParaRPr>
          </a:p>
        </p:txBody>
      </p:sp>
      <p:pic>
        <p:nvPicPr>
          <p:cNvPr id="19" name="Picture 2"/>
          <p:cNvPicPr>
            <a:picLocks noChangeAspect="1" noChangeArrowheads="1"/>
          </p:cNvPicPr>
          <p:nvPr>
            <p:custDataLst>
              <p:tags r:id="rId3"/>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298880" y="2207610"/>
            <a:ext cx="5373482" cy="441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custDataLst>
              <p:tags r:id="rId4"/>
            </p:custDataLst>
          </p:nvPr>
        </p:nvSpPr>
        <p:spPr>
          <a:xfrm>
            <a:off x="1791586" y="1451248"/>
            <a:ext cx="7130863" cy="523220"/>
          </a:xfrm>
          <a:prstGeom prst="rect">
            <a:avLst/>
          </a:prstGeom>
        </p:spPr>
        <p:txBody>
          <a:bodyPr wrap="none">
            <a:spAutoFit/>
          </a:bodyPr>
          <a:lstStyle/>
          <a:p>
            <a:pPr algn="ctr"/>
            <a:r>
              <a:rPr lang="en-US" altLang="zh-CN" sz="2800" b="1" kern="100">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CO(g)</a:t>
            </a:r>
            <a:r>
              <a:rPr lang="zh-CN" altLang="zh-CN" sz="2800" b="1" kern="100">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a:t>
            </a:r>
            <a:r>
              <a:rPr lang="en-US" altLang="zh-CN" sz="2800" b="1" kern="100">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2H</a:t>
            </a:r>
            <a:r>
              <a:rPr lang="en-US" altLang="zh-CN" sz="2800" b="1" kern="100" baseline="-25000">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2</a:t>
            </a:r>
            <a:r>
              <a:rPr lang="en-US" altLang="zh-CN" sz="2800" b="1" kern="100">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(g)</a:t>
            </a:r>
            <a:r>
              <a:rPr lang="zh-CN" altLang="en-US" sz="2800" b="1" kern="100" spc="-80">
                <a:solidFill>
                  <a:srgbClr val="C00000"/>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kern="100">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CH</a:t>
            </a:r>
            <a:r>
              <a:rPr lang="en-US" altLang="zh-CN" sz="2800" b="1" kern="100" baseline="-25000">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3</a:t>
            </a:r>
            <a:r>
              <a:rPr lang="en-US" altLang="zh-CN" sz="2800" b="1" kern="100">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OH(g)</a:t>
            </a:r>
            <a:r>
              <a:rPr lang="el-GR" altLang="zh-CN" sz="2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 Δ</a:t>
            </a:r>
            <a:r>
              <a:rPr lang="en-US" altLang="zh-CN" sz="2800" b="1" i="1">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H</a:t>
            </a:r>
            <a:r>
              <a:rPr lang="zh-CN" altLang="en-US" sz="2800" b="1">
                <a:solidFill>
                  <a:srgbClr val="C00000"/>
                </a:solidFill>
                <a:latin typeface="华文中宋" panose="02010600040101010101" pitchFamily="2" charset="-122"/>
                <a:ea typeface="华文中宋" panose="02010600040101010101" pitchFamily="2" charset="-122"/>
                <a:cs typeface="Times New Roman" panose="02020603050405020304" pitchFamily="18" charset="0"/>
              </a:rPr>
              <a:t>＝</a:t>
            </a:r>
            <a:r>
              <a:rPr lang="zh-CN" altLang="en-US" sz="2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a:t>
            </a:r>
            <a:r>
              <a:rPr lang="en-US" altLang="zh-CN" sz="2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91</a:t>
            </a:r>
            <a:r>
              <a:rPr lang="en-US" altLang="zh-CN" sz="2800" b="1" i="1">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kJ/mol</a:t>
            </a:r>
            <a:endParaRPr lang="zh-CN" altLang="zh-CN" sz="2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8" name="矩形 7"/>
          <p:cNvSpPr/>
          <p:nvPr userDrawn="1">
            <p:custDataLst>
              <p:tags r:id="rId5"/>
            </p:custDataLst>
          </p:nvPr>
        </p:nvSpPr>
        <p:spPr>
          <a:xfrm>
            <a:off x="855980" y="111760"/>
            <a:ext cx="3151505" cy="460375"/>
          </a:xfrm>
          <a:prstGeom prst="rect">
            <a:avLst/>
          </a:prstGeom>
          <a:ln>
            <a:noFill/>
          </a:ln>
        </p:spPr>
        <p:txBody>
          <a:bodyPr wrap="square">
            <a:spAutoFit/>
          </a:bodyPr>
          <a:lstStyle/>
          <a:p>
            <a:r>
              <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rPr>
              <a:t>反应热的计算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组合 6"/>
          <p:cNvGrpSpPr/>
          <p:nvPr>
            <p:custDataLst>
              <p:tags r:id="rId1"/>
            </p:custDataLst>
          </p:nvPr>
        </p:nvGrpSpPr>
        <p:grpSpPr>
          <a:xfrm>
            <a:off x="9027300" y="844004"/>
            <a:ext cx="3074724" cy="2769484"/>
            <a:chOff x="8063419" y="1030537"/>
            <a:chExt cx="3074724" cy="2769484"/>
          </a:xfrm>
        </p:grpSpPr>
        <p:sp>
          <p:nvSpPr>
            <p:cNvPr id="16" name="矩形 15"/>
            <p:cNvSpPr/>
            <p:nvPr>
              <p:custDataLst>
                <p:tags r:id="rId26"/>
              </p:custDataLst>
            </p:nvPr>
          </p:nvSpPr>
          <p:spPr>
            <a:xfrm>
              <a:off x="8063419" y="3338356"/>
              <a:ext cx="3074724" cy="461665"/>
            </a:xfrm>
            <a:prstGeom prst="rect">
              <a:avLst/>
            </a:prstGeom>
          </p:spPr>
          <p:txBody>
            <a:bodyPr wrap="square">
              <a:spAutoFit/>
            </a:bodyPr>
            <a:lstStyle/>
            <a:p>
              <a:pPr algn="ctr"/>
              <a:r>
                <a:rPr lang="zh-CN" altLang="en-US" sz="2400" b="1">
                  <a:latin typeface="华文中宋" panose="02010600040101010101" pitchFamily="2" charset="-122"/>
                  <a:ea typeface="华文中宋" panose="02010600040101010101" pitchFamily="2" charset="-122"/>
                  <a:sym typeface="+mn-ea"/>
                </a:rPr>
                <a:t>反应热的测定装置</a:t>
              </a:r>
              <a:endParaRPr lang="zh-CN" altLang="en-US" sz="2400" b="1">
                <a:latin typeface="华文中宋" panose="02010600040101010101" pitchFamily="2" charset="-122"/>
                <a:ea typeface="华文中宋" panose="02010600040101010101" pitchFamily="2" charset="-122"/>
              </a:endParaRPr>
            </a:p>
          </p:txBody>
        </p:sp>
        <p:pic>
          <p:nvPicPr>
            <p:cNvPr id="17" name="图片 16"/>
            <p:cNvPicPr>
              <a:picLocks noChangeAspect="1"/>
            </p:cNvPicPr>
            <p:nvPr>
              <p:custDataLst>
                <p:tags r:id="rId27"/>
              </p:custDataLst>
            </p:nvPr>
          </p:nvPicPr>
          <p:blipFill>
            <a:blip r:embed="rId29"/>
            <a:stretch>
              <a:fillRect/>
            </a:stretch>
          </p:blipFill>
          <p:spPr>
            <a:xfrm>
              <a:off x="8217219" y="1030537"/>
              <a:ext cx="2914650" cy="2301875"/>
            </a:xfrm>
            <a:prstGeom prst="rect">
              <a:avLst/>
            </a:prstGeom>
          </p:spPr>
        </p:pic>
      </p:grpSp>
      <p:sp>
        <p:nvSpPr>
          <p:cNvPr id="24" name="矩形 23"/>
          <p:cNvSpPr/>
          <p:nvPr>
            <p:custDataLst>
              <p:tags r:id="rId2"/>
            </p:custDataLst>
          </p:nvPr>
        </p:nvSpPr>
        <p:spPr>
          <a:xfrm>
            <a:off x="544545" y="697091"/>
            <a:ext cx="7973813" cy="954107"/>
          </a:xfrm>
          <a:prstGeom prst="rect">
            <a:avLst/>
          </a:prstGeom>
        </p:spPr>
        <p:txBody>
          <a:bodyPr wrap="square">
            <a:spAutoFit/>
          </a:bodyPr>
          <a:lstStyle/>
          <a:p>
            <a:r>
              <a:rPr lang="zh-CN" altLang="en-US" sz="2800" b="1">
                <a:latin typeface="华文中宋" panose="02010600040101010101" pitchFamily="2" charset="-122"/>
                <a:ea typeface="华文中宋" panose="02010600040101010101" pitchFamily="2" charset="-122"/>
                <a:sym typeface="+mn-ea"/>
              </a:rPr>
              <a:t>     在科学研究和工业生产中，常常需要了解反应热。许多反应热可以通过实验直接测定。</a:t>
            </a:r>
            <a:endParaRPr lang="zh-CN" altLang="en-US" sz="2800" b="1">
              <a:latin typeface="华文中宋" panose="02010600040101010101" pitchFamily="2" charset="-122"/>
              <a:ea typeface="华文中宋" panose="02010600040101010101" pitchFamily="2" charset="-122"/>
            </a:endParaRPr>
          </a:p>
        </p:txBody>
      </p:sp>
      <p:grpSp>
        <p:nvGrpSpPr>
          <p:cNvPr id="44" name="组合 43"/>
          <p:cNvGrpSpPr/>
          <p:nvPr>
            <p:custDataLst>
              <p:tags r:id="rId3"/>
            </p:custDataLst>
          </p:nvPr>
        </p:nvGrpSpPr>
        <p:grpSpPr>
          <a:xfrm>
            <a:off x="544545" y="1501461"/>
            <a:ext cx="8776242" cy="2065911"/>
            <a:chOff x="697600" y="1186418"/>
            <a:chExt cx="8776242" cy="2065911"/>
          </a:xfrm>
        </p:grpSpPr>
        <p:grpSp>
          <p:nvGrpSpPr>
            <p:cNvPr id="45" name="组合 44"/>
            <p:cNvGrpSpPr/>
            <p:nvPr>
              <p:custDataLst>
                <p:tags r:id="rId14"/>
              </p:custDataLst>
            </p:nvPr>
          </p:nvGrpSpPr>
          <p:grpSpPr>
            <a:xfrm>
              <a:off x="697600" y="1186418"/>
              <a:ext cx="8776242" cy="1045102"/>
              <a:chOff x="693931" y="1520975"/>
              <a:chExt cx="8776242" cy="1045102"/>
            </a:xfrm>
          </p:grpSpPr>
          <p:sp>
            <p:nvSpPr>
              <p:cNvPr id="54" name="AutoShape 5"/>
              <p:cNvSpPr>
                <a:spLocks noChangeArrowheads="1"/>
              </p:cNvSpPr>
              <p:nvPr>
                <p:custDataLst>
                  <p:tags r:id="rId22"/>
                </p:custDataLst>
              </p:nvPr>
            </p:nvSpPr>
            <p:spPr bwMode="gray">
              <a:xfrm>
                <a:off x="1292745" y="1720593"/>
                <a:ext cx="7249870" cy="630991"/>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ln>
              <a:effectLst>
                <a:outerShdw dist="99190" dir="2388334" algn="ctr" rotWithShape="0">
                  <a:srgbClr val="333333">
                    <a:alpha val="50000"/>
                  </a:srgbClr>
                </a:outerShdw>
              </a:effectLst>
            </p:spPr>
            <p:txBody>
              <a:bodyPr wrap="none" anchor="ctr"/>
              <a:lstStyle/>
              <a:p>
                <a:endParaRPr lang="zh-CN" altLang="en-US">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55" name="AutoShape 6"/>
              <p:cNvSpPr>
                <a:spLocks noChangeArrowheads="1"/>
              </p:cNvSpPr>
              <p:nvPr>
                <p:custDataLst>
                  <p:tags r:id="rId23"/>
                </p:custDataLst>
              </p:nvPr>
            </p:nvSpPr>
            <p:spPr bwMode="gray">
              <a:xfrm>
                <a:off x="693931" y="1520975"/>
                <a:ext cx="1055336" cy="1045102"/>
              </a:xfrm>
              <a:prstGeom prst="diamond">
                <a:avLst/>
              </a:prstGeom>
              <a:solidFill>
                <a:schemeClr val="accent2"/>
              </a:solidFill>
              <a:ln w="25400" algn="ctr">
                <a:solidFill>
                  <a:schemeClr val="bg1"/>
                </a:solidFill>
                <a:miter lim="800000"/>
              </a:ln>
              <a:effectLst>
                <a:outerShdw dist="63500" dir="2212194" algn="ctr" rotWithShape="0">
                  <a:srgbClr val="333333">
                    <a:alpha val="50000"/>
                  </a:srgbClr>
                </a:outerShdw>
              </a:effectLst>
            </p:spPr>
            <p:txBody>
              <a:bodyPr wrap="none" anchor="ctr"/>
              <a:lstStyle/>
              <a:p>
                <a:endParaRPr lang="zh-CN" altLang="en-US">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56" name="Text Box 7"/>
              <p:cNvSpPr txBox="1">
                <a:spLocks noChangeArrowheads="1"/>
              </p:cNvSpPr>
              <p:nvPr>
                <p:custDataLst>
                  <p:tags r:id="rId24"/>
                </p:custDataLst>
              </p:nvPr>
            </p:nvSpPr>
            <p:spPr bwMode="gray">
              <a:xfrm>
                <a:off x="1744877" y="1782251"/>
                <a:ext cx="7725296" cy="522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800" b="1">
                    <a:latin typeface="Times New Roman" panose="02020603050405020304" pitchFamily="18" charset="0"/>
                    <a:ea typeface="华文中宋" panose="02010600040101010101" pitchFamily="2" charset="-122"/>
                    <a:cs typeface="Times New Roman" panose="02020603050405020304" pitchFamily="18" charset="0"/>
                  </a:rPr>
                  <a:t>C(s)</a:t>
                </a:r>
                <a:r>
                  <a:rPr lang="zh-CN" altLang="en-US" sz="2800" b="1">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a:latin typeface="Times New Roman" panose="02020603050405020304" pitchFamily="18" charset="0"/>
                    <a:ea typeface="华文中宋" panose="02010600040101010101" pitchFamily="2" charset="-122"/>
                    <a:cs typeface="Times New Roman" panose="02020603050405020304" pitchFamily="18" charset="0"/>
                  </a:rPr>
                  <a:t>O</a:t>
                </a:r>
                <a:r>
                  <a:rPr lang="en-US" altLang="zh-CN" sz="2800" b="1" baseline="-25000">
                    <a:latin typeface="Times New Roman" panose="02020603050405020304" pitchFamily="18" charset="0"/>
                    <a:ea typeface="华文中宋" panose="02010600040101010101" pitchFamily="2" charset="-122"/>
                    <a:cs typeface="Times New Roman" panose="02020603050405020304" pitchFamily="18" charset="0"/>
                  </a:rPr>
                  <a:t>2</a:t>
                </a:r>
                <a:r>
                  <a:rPr lang="en-US" altLang="zh-CN" sz="2800" b="1">
                    <a:latin typeface="Times New Roman" panose="02020603050405020304" pitchFamily="18" charset="0"/>
                    <a:ea typeface="华文中宋" panose="02010600040101010101" pitchFamily="2" charset="-122"/>
                    <a:cs typeface="Times New Roman" panose="02020603050405020304" pitchFamily="18" charset="0"/>
                  </a:rPr>
                  <a:t>(g)</a:t>
                </a:r>
                <a:r>
                  <a:rPr lang="zh-CN" altLang="en-US" sz="2800" b="1">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a:latin typeface="Times New Roman" panose="02020603050405020304" pitchFamily="18" charset="0"/>
                    <a:ea typeface="华文中宋" panose="02010600040101010101" pitchFamily="2" charset="-122"/>
                    <a:cs typeface="Times New Roman" panose="02020603050405020304" pitchFamily="18" charset="0"/>
                  </a:rPr>
                  <a:t>CO</a:t>
                </a:r>
                <a:r>
                  <a:rPr lang="en-US" altLang="zh-CN" sz="2800" b="1" baseline="-25000">
                    <a:latin typeface="Times New Roman" panose="02020603050405020304" pitchFamily="18" charset="0"/>
                    <a:ea typeface="华文中宋" panose="02010600040101010101" pitchFamily="2" charset="-122"/>
                    <a:cs typeface="Times New Roman" panose="02020603050405020304" pitchFamily="18" charset="0"/>
                  </a:rPr>
                  <a:t>2</a:t>
                </a:r>
                <a:r>
                  <a:rPr lang="en-US" altLang="zh-CN" sz="2800" b="1">
                    <a:latin typeface="Times New Roman" panose="02020603050405020304" pitchFamily="18" charset="0"/>
                    <a:ea typeface="华文中宋" panose="02010600040101010101" pitchFamily="2" charset="-122"/>
                    <a:cs typeface="Times New Roman" panose="02020603050405020304" pitchFamily="18" charset="0"/>
                  </a:rPr>
                  <a:t>(g)  Δ</a:t>
                </a:r>
                <a:r>
                  <a:rPr lang="en-US" altLang="zh-CN" sz="2800" b="1" i="1">
                    <a:latin typeface="Times New Roman" panose="02020603050405020304" pitchFamily="18" charset="0"/>
                    <a:ea typeface="华文中宋" panose="02010600040101010101" pitchFamily="2" charset="-122"/>
                    <a:cs typeface="Times New Roman" panose="02020603050405020304" pitchFamily="18" charset="0"/>
                  </a:rPr>
                  <a:t>H</a:t>
                </a:r>
                <a:r>
                  <a:rPr lang="en-US" altLang="zh-CN" sz="2800" b="1" baseline="-25000">
                    <a:latin typeface="Times New Roman" panose="02020603050405020304" pitchFamily="18" charset="0"/>
                    <a:ea typeface="华文中宋" panose="02010600040101010101" pitchFamily="2" charset="-122"/>
                    <a:cs typeface="Times New Roman" panose="02020603050405020304" pitchFamily="18" charset="0"/>
                  </a:rPr>
                  <a:t>1</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a:t>
                </a:r>
                <a:r>
                  <a:rPr lang="zh-CN" altLang="en-US" sz="2800" b="1">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a:latin typeface="Times New Roman" panose="02020603050405020304" pitchFamily="18" charset="0"/>
                    <a:ea typeface="华文中宋" panose="02010600040101010101" pitchFamily="2" charset="-122"/>
                    <a:cs typeface="Times New Roman" panose="02020603050405020304" pitchFamily="18" charset="0"/>
                  </a:rPr>
                  <a:t>393.5 kJ/mol</a:t>
                </a:r>
              </a:p>
            </p:txBody>
          </p:sp>
          <p:sp>
            <p:nvSpPr>
              <p:cNvPr id="57" name="Text Box 8"/>
              <p:cNvSpPr txBox="1">
                <a:spLocks noChangeArrowheads="1"/>
              </p:cNvSpPr>
              <p:nvPr>
                <p:custDataLst>
                  <p:tags r:id="rId25"/>
                </p:custDataLst>
              </p:nvPr>
            </p:nvSpPr>
            <p:spPr bwMode="gray">
              <a:xfrm>
                <a:off x="1041949" y="1751641"/>
                <a:ext cx="391304" cy="58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altLang="zh-CN" sz="3200" b="1">
                    <a:solidFill>
                      <a:schemeClr val="bg1"/>
                    </a:solidFill>
                    <a:effectLst>
                      <a:outerShdw blurRad="38100" dist="38100" dir="2700000" algn="tl">
                        <a:srgbClr val="000000">
                          <a:alpha val="43137"/>
                        </a:srgbClr>
                      </a:outerShdw>
                    </a:effectLst>
                    <a:latin typeface="Times New Roman" panose="02020603050405020304" pitchFamily="18" charset="0"/>
                    <a:ea typeface="华文中宋" panose="02010600040101010101" pitchFamily="2" charset="-122"/>
                    <a:cs typeface="Times New Roman" panose="02020603050405020304" pitchFamily="18" charset="0"/>
                  </a:rPr>
                  <a:t>1</a:t>
                </a:r>
              </a:p>
            </p:txBody>
          </p:sp>
        </p:grpSp>
        <p:grpSp>
          <p:nvGrpSpPr>
            <p:cNvPr id="46" name="组合 45"/>
            <p:cNvGrpSpPr/>
            <p:nvPr>
              <p:custDataLst>
                <p:tags r:id="rId15"/>
              </p:custDataLst>
            </p:nvPr>
          </p:nvGrpSpPr>
          <p:grpSpPr>
            <a:xfrm>
              <a:off x="697600" y="2224810"/>
              <a:ext cx="8419850" cy="1027519"/>
              <a:chOff x="635251" y="2385003"/>
              <a:chExt cx="8419850" cy="1027519"/>
            </a:xfrm>
          </p:grpSpPr>
          <p:grpSp>
            <p:nvGrpSpPr>
              <p:cNvPr id="48" name="Group 9"/>
              <p:cNvGrpSpPr/>
              <p:nvPr>
                <p:custDataLst>
                  <p:tags r:id="rId16"/>
                </p:custDataLst>
              </p:nvPr>
            </p:nvGrpSpPr>
            <p:grpSpPr>
              <a:xfrm>
                <a:off x="635251" y="2385003"/>
                <a:ext cx="8419850" cy="1027519"/>
                <a:chOff x="1319" y="1853"/>
                <a:chExt cx="2829" cy="397"/>
              </a:xfrm>
            </p:grpSpPr>
            <p:sp>
              <p:nvSpPr>
                <p:cNvPr id="50" name="AutoShape 10"/>
                <p:cNvSpPr>
                  <a:spLocks noChangeArrowheads="1"/>
                </p:cNvSpPr>
                <p:nvPr>
                  <p:custDataLst>
                    <p:tags r:id="rId18"/>
                  </p:custDataLst>
                </p:nvPr>
              </p:nvSpPr>
              <p:spPr bwMode="gray">
                <a:xfrm>
                  <a:off x="1541" y="1928"/>
                  <a:ext cx="2538" cy="259"/>
                </a:xfrm>
                <a:prstGeom prst="roundRect">
                  <a:avLst>
                    <a:gd name="adj" fmla="val 16667"/>
                  </a:avLst>
                </a:prstGeom>
                <a:gradFill rotWithShape="1">
                  <a:gsLst>
                    <a:gs pos="0">
                      <a:schemeClr val="accent1">
                        <a:gamma/>
                        <a:tint val="21176"/>
                        <a:invGamma/>
                      </a:schemeClr>
                    </a:gs>
                    <a:gs pos="100000">
                      <a:schemeClr val="accent1"/>
                    </a:gs>
                  </a:gsLst>
                  <a:lin ang="0" scaled="1"/>
                </a:gradFill>
                <a:ln w="12700" algn="ctr">
                  <a:solidFill>
                    <a:schemeClr val="bg1"/>
                  </a:solidFill>
                  <a:round/>
                </a:ln>
                <a:effectLst>
                  <a:outerShdw dist="99190" dir="2388334" algn="ctr" rotWithShape="0">
                    <a:srgbClr val="333333">
                      <a:alpha val="50000"/>
                    </a:srgbClr>
                  </a:outerShdw>
                </a:effectLst>
              </p:spPr>
              <p:txBody>
                <a:bodyPr wrap="none" anchor="ctr"/>
                <a:lstStyle/>
                <a:p>
                  <a:endParaRPr lang="zh-CN" altLang="en-US">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51" name="AutoShape 11"/>
                <p:cNvSpPr>
                  <a:spLocks noChangeArrowheads="1"/>
                </p:cNvSpPr>
                <p:nvPr>
                  <p:custDataLst>
                    <p:tags r:id="rId19"/>
                  </p:custDataLst>
                </p:nvPr>
              </p:nvSpPr>
              <p:spPr bwMode="gray">
                <a:xfrm>
                  <a:off x="1319" y="1853"/>
                  <a:ext cx="355" cy="397"/>
                </a:xfrm>
                <a:prstGeom prst="diamond">
                  <a:avLst/>
                </a:prstGeom>
                <a:solidFill>
                  <a:schemeClr val="accent1"/>
                </a:solidFill>
                <a:ln w="25400" algn="ctr">
                  <a:solidFill>
                    <a:schemeClr val="bg1"/>
                  </a:solidFill>
                  <a:miter lim="800000"/>
                </a:ln>
                <a:effectLst>
                  <a:outerShdw dist="63500" dir="2212194" algn="ctr" rotWithShape="0">
                    <a:srgbClr val="333333">
                      <a:alpha val="50000"/>
                    </a:srgbClr>
                  </a:outerShdw>
                </a:effectLst>
              </p:spPr>
              <p:txBody>
                <a:bodyPr wrap="none" anchor="ctr"/>
                <a:lstStyle/>
                <a:p>
                  <a:endParaRPr lang="zh-CN" altLang="en-US">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52" name="Text Box 12"/>
                <p:cNvSpPr txBox="1">
                  <a:spLocks noChangeArrowheads="1"/>
                </p:cNvSpPr>
                <p:nvPr>
                  <p:custDataLst>
                    <p:tags r:id="rId20"/>
                  </p:custDataLst>
                </p:nvPr>
              </p:nvSpPr>
              <p:spPr bwMode="gray">
                <a:xfrm>
                  <a:off x="1648" y="1957"/>
                  <a:ext cx="2500"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800" b="1" spc="-9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CO(g)</a:t>
                  </a:r>
                  <a:r>
                    <a:rPr lang="zh-CN" altLang="en-US" sz="2800" b="1" spc="-9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spc="-9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1/2O</a:t>
                  </a:r>
                  <a:r>
                    <a:rPr lang="en-US" altLang="zh-CN" sz="2800" b="1" spc="-90" baseline="-2500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2</a:t>
                  </a:r>
                  <a:r>
                    <a:rPr lang="en-US" altLang="zh-CN" sz="2800" b="1" spc="-9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(g)</a:t>
                  </a:r>
                  <a:r>
                    <a:rPr lang="zh-CN" altLang="en-US" sz="2800" b="1" spc="-9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spc="-9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CO</a:t>
                  </a:r>
                  <a:r>
                    <a:rPr lang="en-US" altLang="zh-CN" sz="2800" b="1" spc="-90" baseline="-2500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2</a:t>
                  </a:r>
                  <a:r>
                    <a:rPr lang="en-US" altLang="zh-CN" sz="2800" b="1" spc="-9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(g)  </a:t>
                  </a:r>
                  <a:r>
                    <a:rPr lang="en-US" altLang="zh-CN" sz="2800" b="1">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800" b="1" i="1" spc="-9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H</a:t>
                  </a:r>
                  <a:r>
                    <a:rPr lang="en-US" altLang="zh-CN" sz="2800" b="1" spc="-90" baseline="-2500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2</a:t>
                  </a:r>
                  <a:r>
                    <a:rPr lang="zh-CN" altLang="en-US" sz="2800" b="1" spc="-9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a:t>
                  </a:r>
                  <a:r>
                    <a:rPr lang="en-US" altLang="zh-CN" sz="2800" b="1" spc="-90">
                      <a:solidFill>
                        <a:srgbClr val="000000"/>
                      </a:solidFill>
                      <a:effectLst>
                        <a:outerShdw blurRad="38100" dist="38100" dir="2700000" algn="tl">
                          <a:srgbClr val="000000">
                            <a:alpha val="43137"/>
                          </a:srgbClr>
                        </a:outerShdw>
                      </a:effectLst>
                      <a:latin typeface="Times New Roman" panose="02020603050405020304" pitchFamily="18" charset="0"/>
                      <a:ea typeface="华文中宋" panose="02010600040101010101" pitchFamily="2" charset="-122"/>
                      <a:cs typeface="Times New Roman" panose="02020603050405020304" pitchFamily="18" charset="0"/>
                    </a:rPr>
                    <a:t> </a:t>
                  </a:r>
                  <a:r>
                    <a:rPr lang="zh-CN" altLang="en-US" sz="2800" b="1">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spc="-9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283.0 kJ/mol</a:t>
                  </a:r>
                </a:p>
              </p:txBody>
            </p:sp>
            <p:sp>
              <p:nvSpPr>
                <p:cNvPr id="53" name="Text Box 13"/>
                <p:cNvSpPr txBox="1">
                  <a:spLocks noChangeArrowheads="1"/>
                </p:cNvSpPr>
                <p:nvPr>
                  <p:custDataLst>
                    <p:tags r:id="rId21"/>
                  </p:custDataLst>
                </p:nvPr>
              </p:nvSpPr>
              <p:spPr bwMode="gray">
                <a:xfrm>
                  <a:off x="1444" y="1919"/>
                  <a:ext cx="131"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altLang="zh-CN" sz="3200" b="1">
                      <a:solidFill>
                        <a:schemeClr val="bg1"/>
                      </a:solidFill>
                      <a:effectLst>
                        <a:outerShdw blurRad="38100" dist="38100" dir="2700000" algn="tl">
                          <a:srgbClr val="000000">
                            <a:alpha val="43137"/>
                          </a:srgbClr>
                        </a:outerShdw>
                      </a:effectLst>
                      <a:latin typeface="Times New Roman" panose="02020603050405020304" pitchFamily="18" charset="0"/>
                      <a:ea typeface="华文中宋" panose="02010600040101010101" pitchFamily="2" charset="-122"/>
                      <a:cs typeface="Times New Roman" panose="02020603050405020304" pitchFamily="18" charset="0"/>
                    </a:rPr>
                    <a:t>2</a:t>
                  </a:r>
                </a:p>
              </p:txBody>
            </p:sp>
          </p:grpSp>
          <p:sp>
            <p:nvSpPr>
              <p:cNvPr id="49" name="矩形 48"/>
              <p:cNvSpPr/>
              <p:nvPr>
                <p:custDataLst>
                  <p:tags r:id="rId17"/>
                </p:custDataLst>
              </p:nvPr>
            </p:nvSpPr>
            <p:spPr>
              <a:xfrm>
                <a:off x="3241493" y="2667930"/>
                <a:ext cx="184731" cy="461665"/>
              </a:xfrm>
              <a:prstGeom prst="rect">
                <a:avLst/>
              </a:prstGeom>
            </p:spPr>
            <p:txBody>
              <a:bodyPr wrap="none">
                <a:spAutoFit/>
              </a:bodyPr>
              <a:lstStyle/>
              <a:p>
                <a:endParaRPr lang="zh-CN" altLang="en-US" b="1">
                  <a:latin typeface="Times New Roman" panose="02020603050405020304" pitchFamily="18" charset="0"/>
                  <a:ea typeface="华文中宋" panose="02010600040101010101" pitchFamily="2" charset="-122"/>
                  <a:cs typeface="Times New Roman" panose="02020603050405020304" pitchFamily="18" charset="0"/>
                </a:endParaRPr>
              </a:p>
            </p:txBody>
          </p:sp>
        </p:grpSp>
      </p:grpSp>
      <p:grpSp>
        <p:nvGrpSpPr>
          <p:cNvPr id="58" name="Group 14"/>
          <p:cNvGrpSpPr/>
          <p:nvPr>
            <p:custDataLst>
              <p:tags r:id="rId4"/>
            </p:custDataLst>
          </p:nvPr>
        </p:nvGrpSpPr>
        <p:grpSpPr>
          <a:xfrm>
            <a:off x="564583" y="3709024"/>
            <a:ext cx="6732671" cy="890170"/>
            <a:chOff x="1261" y="1857"/>
            <a:chExt cx="2352" cy="344"/>
          </a:xfrm>
        </p:grpSpPr>
        <p:sp>
          <p:nvSpPr>
            <p:cNvPr id="59" name="AutoShape 15"/>
            <p:cNvSpPr>
              <a:spLocks noChangeArrowheads="1"/>
            </p:cNvSpPr>
            <p:nvPr>
              <p:custDataLst>
                <p:tags r:id="rId10"/>
              </p:custDataLst>
            </p:nvPr>
          </p:nvSpPr>
          <p:spPr bwMode="gray">
            <a:xfrm>
              <a:off x="1536" y="1924"/>
              <a:ext cx="2046" cy="244"/>
            </a:xfrm>
            <a:prstGeom prst="roundRect">
              <a:avLst>
                <a:gd name="adj" fmla="val 16667"/>
              </a:avLst>
            </a:prstGeom>
            <a:gradFill rotWithShape="1">
              <a:gsLst>
                <a:gs pos="0">
                  <a:schemeClr val="tx2">
                    <a:gamma/>
                    <a:tint val="21176"/>
                    <a:invGamma/>
                  </a:schemeClr>
                </a:gs>
                <a:gs pos="100000">
                  <a:schemeClr val="tx2"/>
                </a:gs>
              </a:gsLst>
              <a:lin ang="0" scaled="1"/>
            </a:gradFill>
            <a:ln w="12700" algn="ctr">
              <a:solidFill>
                <a:schemeClr val="bg1"/>
              </a:solidFill>
              <a:round/>
            </a:ln>
            <a:effectLst>
              <a:outerShdw dist="99190" dir="2388334" algn="ctr" rotWithShape="0">
                <a:srgbClr val="333333">
                  <a:alpha val="50000"/>
                </a:srgbClr>
              </a:outerShdw>
            </a:effectLst>
          </p:spPr>
          <p:txBody>
            <a:bodyPr wrap="none" anchor="ctr"/>
            <a:lstStyle/>
            <a:p>
              <a:endParaRPr lang="zh-CN" altLang="en-US">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60" name="AutoShape 16"/>
            <p:cNvSpPr>
              <a:spLocks noChangeArrowheads="1"/>
            </p:cNvSpPr>
            <p:nvPr>
              <p:custDataLst>
                <p:tags r:id="rId11"/>
              </p:custDataLst>
            </p:nvPr>
          </p:nvSpPr>
          <p:spPr bwMode="gray">
            <a:xfrm>
              <a:off x="1261" y="1857"/>
              <a:ext cx="384" cy="344"/>
            </a:xfrm>
            <a:prstGeom prst="diamond">
              <a:avLst/>
            </a:prstGeom>
            <a:solidFill>
              <a:schemeClr val="hlink"/>
            </a:solidFill>
            <a:ln w="25400" algn="ctr">
              <a:solidFill>
                <a:schemeClr val="bg1"/>
              </a:solidFill>
              <a:miter lim="800000"/>
            </a:ln>
            <a:effectLst>
              <a:outerShdw dist="63500" dir="2212194" algn="ctr" rotWithShape="0">
                <a:srgbClr val="333333">
                  <a:alpha val="50000"/>
                </a:srgbClr>
              </a:outerShdw>
            </a:effectLst>
          </p:spPr>
          <p:txBody>
            <a:bodyPr wrap="none" anchor="ctr"/>
            <a:lstStyle/>
            <a:p>
              <a:endParaRPr lang="zh-CN" altLang="en-US">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61" name="Text Box 17"/>
            <p:cNvSpPr txBox="1">
              <a:spLocks noChangeArrowheads="1"/>
            </p:cNvSpPr>
            <p:nvPr>
              <p:custDataLst>
                <p:tags r:id="rId12"/>
              </p:custDataLst>
            </p:nvPr>
          </p:nvSpPr>
          <p:spPr bwMode="gray">
            <a:xfrm>
              <a:off x="1667" y="1942"/>
              <a:ext cx="1946"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800" b="1">
                  <a:latin typeface="Times New Roman" panose="02020603050405020304" pitchFamily="18" charset="0"/>
                  <a:cs typeface="Times New Roman" panose="02020603050405020304" pitchFamily="18" charset="0"/>
                </a:rPr>
                <a:t>C(s)</a:t>
              </a:r>
              <a:r>
                <a:rPr lang="zh-CN" altLang="en-US" sz="2800" b="1">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a:latin typeface="Times New Roman" panose="02020603050405020304" pitchFamily="18" charset="0"/>
                  <a:cs typeface="Times New Roman" panose="02020603050405020304" pitchFamily="18" charset="0"/>
                </a:rPr>
                <a:t>1/2O</a:t>
              </a:r>
              <a:r>
                <a:rPr lang="en-US" altLang="zh-CN" sz="2800" b="1" baseline="-25000">
                  <a:latin typeface="Times New Roman" panose="02020603050405020304" pitchFamily="18" charset="0"/>
                  <a:cs typeface="Times New Roman" panose="02020603050405020304" pitchFamily="18" charset="0"/>
                </a:rPr>
                <a:t>2</a:t>
              </a:r>
              <a:r>
                <a:rPr lang="en-US" altLang="zh-CN" sz="2800" b="1">
                  <a:latin typeface="Times New Roman" panose="02020603050405020304" pitchFamily="18" charset="0"/>
                  <a:cs typeface="Times New Roman" panose="02020603050405020304" pitchFamily="18" charset="0"/>
                </a:rPr>
                <a:t>(g)</a:t>
              </a:r>
              <a:r>
                <a:rPr lang="zh-CN" altLang="en-US" sz="2800" b="1">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a:latin typeface="Times New Roman" panose="02020603050405020304" pitchFamily="18" charset="0"/>
                  <a:cs typeface="Times New Roman" panose="02020603050405020304" pitchFamily="18" charset="0"/>
                </a:rPr>
                <a:t>CO(g)  </a:t>
              </a:r>
              <a:r>
                <a:rPr lang="en-US" altLang="zh-CN" sz="2800" b="1">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800" b="1" i="1">
                  <a:latin typeface="Times New Roman" panose="02020603050405020304" pitchFamily="18" charset="0"/>
                  <a:cs typeface="Times New Roman" panose="02020603050405020304" pitchFamily="18" charset="0"/>
                </a:rPr>
                <a:t>H</a:t>
              </a:r>
              <a:r>
                <a:rPr lang="en-US" altLang="zh-CN" sz="2800" b="1" baseline="-25000">
                  <a:latin typeface="Times New Roman" panose="02020603050405020304" pitchFamily="18" charset="0"/>
                  <a:cs typeface="Times New Roman" panose="02020603050405020304" pitchFamily="18" charset="0"/>
                </a:rPr>
                <a:t>3</a:t>
              </a:r>
              <a:r>
                <a:rPr lang="zh-CN" altLang="en-US" sz="2800" b="1">
                  <a:latin typeface="华文中宋" panose="02010600040101010101" pitchFamily="2" charset="-122"/>
                  <a:ea typeface="华文中宋" panose="02010600040101010101" pitchFamily="2" charset="-122"/>
                  <a:cs typeface="Times New Roman" panose="02020603050405020304" pitchFamily="18" charset="0"/>
                </a:rPr>
                <a:t>＝</a:t>
              </a:r>
              <a:r>
                <a:rPr lang="zh-CN" altLang="en-US" sz="2800" b="1">
                  <a:latin typeface="Times New Roman" panose="02020603050405020304" pitchFamily="18" charset="0"/>
                  <a:cs typeface="Times New Roman" panose="02020603050405020304" pitchFamily="18" charset="0"/>
                </a:rPr>
                <a:t>？</a:t>
              </a:r>
            </a:p>
          </p:txBody>
        </p:sp>
        <p:sp>
          <p:nvSpPr>
            <p:cNvPr id="62" name="Text Box 18"/>
            <p:cNvSpPr txBox="1">
              <a:spLocks noChangeArrowheads="1"/>
            </p:cNvSpPr>
            <p:nvPr>
              <p:custDataLst>
                <p:tags r:id="rId13"/>
              </p:custDataLst>
            </p:nvPr>
          </p:nvSpPr>
          <p:spPr bwMode="gray">
            <a:xfrm>
              <a:off x="1385" y="1926"/>
              <a:ext cx="136"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altLang="zh-CN" sz="3200" b="1">
                  <a:solidFill>
                    <a:srgbClr val="FF0000"/>
                  </a:solidFill>
                  <a:effectLst>
                    <a:outerShdw blurRad="38100" dist="38100" dir="2700000" algn="tl">
                      <a:srgbClr val="000000">
                        <a:alpha val="43137"/>
                      </a:srgbClr>
                    </a:outerShdw>
                  </a:effectLst>
                  <a:latin typeface="Times New Roman" panose="02020603050405020304" pitchFamily="18" charset="0"/>
                  <a:ea typeface="华文中宋" panose="02010600040101010101" pitchFamily="2" charset="-122"/>
                  <a:cs typeface="Times New Roman" panose="02020603050405020304" pitchFamily="18" charset="0"/>
                </a:rPr>
                <a:t>3</a:t>
              </a:r>
            </a:p>
          </p:txBody>
        </p:sp>
      </p:grpSp>
      <p:sp>
        <p:nvSpPr>
          <p:cNvPr id="63" name="TextBox 58"/>
          <p:cNvSpPr txBox="1"/>
          <p:nvPr>
            <p:custDataLst>
              <p:tags r:id="rId5"/>
            </p:custDataLst>
          </p:nvPr>
        </p:nvSpPr>
        <p:spPr>
          <a:xfrm>
            <a:off x="7343438" y="3943619"/>
            <a:ext cx="1620957" cy="523220"/>
          </a:xfrm>
          <a:prstGeom prst="rect">
            <a:avLst/>
          </a:prstGeom>
          <a:solidFill>
            <a:srgbClr val="FF0000"/>
          </a:solidFill>
        </p:spPr>
        <p:style>
          <a:lnRef idx="1">
            <a:schemeClr val="accent3"/>
          </a:lnRef>
          <a:fillRef idx="3">
            <a:schemeClr val="accent3"/>
          </a:fillRef>
          <a:effectRef idx="2">
            <a:schemeClr val="accent3"/>
          </a:effectRef>
          <a:fontRef idx="minor">
            <a:schemeClr val="lt1"/>
          </a:fontRef>
        </p:style>
        <p:txBody>
          <a:bodyPr wrap="none" rtlCol="0">
            <a:spAutoFit/>
          </a:bodyPr>
          <a:lstStyle/>
          <a:p>
            <a:r>
              <a:rPr lang="zh-CN" altLang="en-US" sz="2800" b="1">
                <a:effectLst>
                  <a:outerShdw blurRad="38100" dist="38100" dir="2700000" algn="tl">
                    <a:srgbClr val="000000">
                      <a:alpha val="43137"/>
                    </a:srgbClr>
                  </a:outerShdw>
                </a:effectLst>
                <a:latin typeface="Times New Roman" panose="02020603050405020304" pitchFamily="18" charset="0"/>
                <a:ea typeface="华文中宋" panose="02010600040101010101" pitchFamily="2" charset="-122"/>
                <a:cs typeface="Times New Roman" panose="02020603050405020304" pitchFamily="18" charset="0"/>
              </a:rPr>
              <a:t>不易测定</a:t>
            </a:r>
          </a:p>
        </p:txBody>
      </p:sp>
      <p:sp>
        <p:nvSpPr>
          <p:cNvPr id="65" name="形状 64"/>
          <p:cNvSpPr/>
          <p:nvPr>
            <p:custDataLst>
              <p:tags r:id="rId6"/>
            </p:custDataLst>
          </p:nvPr>
        </p:nvSpPr>
        <p:spPr>
          <a:xfrm rot="183713" flipV="1">
            <a:off x="3246701" y="4476057"/>
            <a:ext cx="1447633" cy="900469"/>
          </a:xfrm>
          <a:prstGeom prst="swooshArrow">
            <a:avLst>
              <a:gd name="adj1" fmla="val 16573"/>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a:p>
        </p:txBody>
      </p:sp>
      <p:sp>
        <p:nvSpPr>
          <p:cNvPr id="66" name="矩形 65"/>
          <p:cNvSpPr/>
          <p:nvPr>
            <p:custDataLst>
              <p:tags r:id="rId7"/>
            </p:custDataLst>
          </p:nvPr>
        </p:nvSpPr>
        <p:spPr>
          <a:xfrm>
            <a:off x="4675552" y="4782893"/>
            <a:ext cx="3485758" cy="954107"/>
          </a:xfrm>
          <a:prstGeom prst="rect">
            <a:avLst/>
          </a:prstGeom>
          <a:ln>
            <a:solidFill>
              <a:srgbClr val="0F4665"/>
            </a:solidFill>
          </a:ln>
        </p:spPr>
        <p:txBody>
          <a:bodyPr wrap="square">
            <a:spAutoFit/>
          </a:bodyPr>
          <a:lstStyle/>
          <a:p>
            <a:pPr algn="ctr"/>
            <a:r>
              <a:rPr lang="zh-CN" altLang="en-US" sz="2800" b="1">
                <a:latin typeface="华文中宋" panose="02010600040101010101" pitchFamily="2" charset="-122"/>
                <a:ea typeface="华文中宋" panose="02010600040101010101" pitchFamily="2" charset="-122"/>
                <a:sym typeface="+mn-ea"/>
              </a:rPr>
              <a:t>难以控制反应的程度不能直接测定反应热</a:t>
            </a:r>
            <a:endParaRPr lang="zh-CN" altLang="en-US" sz="2800" b="1">
              <a:latin typeface="华文中宋" panose="02010600040101010101" pitchFamily="2" charset="-122"/>
              <a:ea typeface="华文中宋" panose="02010600040101010101" pitchFamily="2" charset="-122"/>
            </a:endParaRPr>
          </a:p>
        </p:txBody>
      </p:sp>
      <p:sp>
        <p:nvSpPr>
          <p:cNvPr id="67" name="矩形 66"/>
          <p:cNvSpPr/>
          <p:nvPr>
            <p:custDataLst>
              <p:tags r:id="rId8"/>
            </p:custDataLst>
          </p:nvPr>
        </p:nvSpPr>
        <p:spPr>
          <a:xfrm>
            <a:off x="564239" y="5806588"/>
            <a:ext cx="10433546" cy="523220"/>
          </a:xfrm>
          <a:prstGeom prst="rect">
            <a:avLst/>
          </a:prstGeom>
        </p:spPr>
        <p:txBody>
          <a:bodyPr wrap="square">
            <a:spAutoFit/>
          </a:bodyPr>
          <a:lstStyle/>
          <a:p>
            <a:r>
              <a:rPr lang="zh-CN" altLang="en-US" sz="2800" b="1">
                <a:latin typeface="华文中宋" panose="02010600040101010101" pitchFamily="2" charset="-122"/>
                <a:ea typeface="华文中宋" panose="02010600040101010101" pitchFamily="2" charset="-122"/>
                <a:sym typeface="+mn-ea"/>
              </a:rPr>
              <a:t>思考：</a:t>
            </a:r>
            <a:r>
              <a:rPr lang="zh-CN" altLang="en-US" sz="2800" b="1">
                <a:solidFill>
                  <a:srgbClr val="0000CC"/>
                </a:solidFill>
                <a:latin typeface="华文中宋" panose="02010600040101010101" pitchFamily="2" charset="-122"/>
                <a:ea typeface="华文中宋" panose="02010600040101010101" pitchFamily="2" charset="-122"/>
                <a:sym typeface="+mn-ea"/>
              </a:rPr>
              <a:t>能否利用一些已知反应的反应热来计算它的反应热呢？</a:t>
            </a:r>
            <a:endParaRPr lang="zh-CN" altLang="en-US" sz="2800" b="1">
              <a:solidFill>
                <a:srgbClr val="0000CC"/>
              </a:solidFill>
              <a:latin typeface="华文中宋" panose="02010600040101010101" pitchFamily="2" charset="-122"/>
              <a:ea typeface="华文中宋" panose="02010600040101010101" pitchFamily="2" charset="-122"/>
            </a:endParaRPr>
          </a:p>
        </p:txBody>
      </p:sp>
      <p:sp>
        <p:nvSpPr>
          <p:cNvPr id="8" name="矩形 7"/>
          <p:cNvSpPr/>
          <p:nvPr userDrawn="1">
            <p:custDataLst>
              <p:tags r:id="rId9"/>
            </p:custDataLst>
          </p:nvPr>
        </p:nvSpPr>
        <p:spPr>
          <a:xfrm>
            <a:off x="855980" y="111760"/>
            <a:ext cx="3151505" cy="460375"/>
          </a:xfrm>
          <a:prstGeom prst="rect">
            <a:avLst/>
          </a:prstGeom>
          <a:ln>
            <a:noFill/>
          </a:ln>
        </p:spPr>
        <p:txBody>
          <a:bodyPr wrap="square">
            <a:spAutoFit/>
          </a:bodyPr>
          <a:lstStyle/>
          <a:p>
            <a:r>
              <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rPr>
              <a:t>情景导入</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blinds(horizontal)">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1000"/>
                                        <p:tgtEl>
                                          <p:spTgt spid="58"/>
                                        </p:tgtEl>
                                      </p:cBhvr>
                                    </p:animEffect>
                                    <p:anim calcmode="lin" valueType="num">
                                      <p:cBhvr>
                                        <p:cTn id="25" dur="1000" fill="hold"/>
                                        <p:tgtEl>
                                          <p:spTgt spid="58"/>
                                        </p:tgtEl>
                                        <p:attrNameLst>
                                          <p:attrName>ppt_x</p:attrName>
                                        </p:attrNameLst>
                                      </p:cBhvr>
                                      <p:tavLst>
                                        <p:tav tm="0">
                                          <p:val>
                                            <p:strVal val="#ppt_x"/>
                                          </p:val>
                                        </p:tav>
                                        <p:tav tm="100000">
                                          <p:val>
                                            <p:strVal val="#ppt_x"/>
                                          </p:val>
                                        </p:tav>
                                      </p:tavLst>
                                    </p:anim>
                                    <p:anim calcmode="lin" valueType="num">
                                      <p:cBhvr>
                                        <p:cTn id="26" dur="1000" fill="hold"/>
                                        <p:tgtEl>
                                          <p:spTgt spid="58"/>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2" presetClass="entr" presetSubtype="2"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 calcmode="lin" valueType="num">
                                      <p:cBhvr additive="base">
                                        <p:cTn id="30" dur="1000" fill="hold"/>
                                        <p:tgtEl>
                                          <p:spTgt spid="63"/>
                                        </p:tgtEl>
                                        <p:attrNameLst>
                                          <p:attrName>ppt_x</p:attrName>
                                        </p:attrNameLst>
                                      </p:cBhvr>
                                      <p:tavLst>
                                        <p:tav tm="0">
                                          <p:val>
                                            <p:strVal val="1+#ppt_w/2"/>
                                          </p:val>
                                        </p:tav>
                                        <p:tav tm="100000">
                                          <p:val>
                                            <p:strVal val="#ppt_x"/>
                                          </p:val>
                                        </p:tav>
                                      </p:tavLst>
                                    </p:anim>
                                    <p:anim calcmode="lin" valueType="num">
                                      <p:cBhvr additive="base">
                                        <p:cTn id="31" dur="10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blinds(horizontal)">
                                      <p:cBhvr>
                                        <p:cTn id="36" dur="500"/>
                                        <p:tgtEl>
                                          <p:spTgt spid="65"/>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blinds(horizontal)">
                                      <p:cBhvr>
                                        <p:cTn id="39" dur="500"/>
                                        <p:tgtEl>
                                          <p:spTgt spid="6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blinds(horizontal)">
                                      <p:cBhvr>
                                        <p:cTn id="4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3" grpId="0" animBg="1"/>
      <p:bldP spid="66" grpId="0" animBg="1"/>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custDataLst>
              <p:tags r:id="rId1"/>
            </p:custDataLst>
          </p:nvPr>
        </p:nvSpPr>
        <p:spPr>
          <a:xfrm>
            <a:off x="544544" y="1125890"/>
            <a:ext cx="11236777" cy="954107"/>
          </a:xfrm>
          <a:prstGeom prst="rect">
            <a:avLst/>
          </a:prstGeom>
        </p:spPr>
        <p:txBody>
          <a:bodyPr wrap="square">
            <a:spAutoFit/>
          </a:bodyPr>
          <a:lstStyle/>
          <a:p>
            <a:r>
              <a:rPr lang="zh-CN" altLang="en-US" sz="2800" b="1">
                <a:latin typeface="Times New Roman" panose="02020603050405020304" pitchFamily="18" charset="0"/>
                <a:ea typeface="华文中宋" panose="02010600040101010101" pitchFamily="2" charset="-122"/>
                <a:cs typeface="Times New Roman" panose="02020603050405020304" pitchFamily="18" charset="0"/>
                <a:sym typeface="+mn-ea"/>
              </a:rPr>
              <a:t>        法国化学家拉瓦锡和法国数学家、天文学家拉普拉斯，利用冰量热计</a:t>
            </a:r>
            <a:r>
              <a:rPr lang="en-US" altLang="zh-CN"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sym typeface="+mn-ea"/>
              </a:rPr>
              <a:t>(</a:t>
            </a:r>
            <a:r>
              <a:rPr lang="zh-CN" altLang="en-US"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sym typeface="+mn-ea"/>
              </a:rPr>
              <a:t>即以被熔化了的冰的质量来计算热量</a:t>
            </a:r>
            <a:r>
              <a:rPr lang="en-US" altLang="zh-CN"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sym typeface="+mn-ea"/>
              </a:rPr>
              <a:t>)</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sym typeface="+mn-ea"/>
              </a:rPr>
              <a:t>测定了碳单质的燃烧热。</a:t>
            </a:r>
            <a:endParaRPr lang="zh-CN" altLang="en-US" sz="2800" b="1">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20" name="矩形 19"/>
          <p:cNvSpPr/>
          <p:nvPr>
            <p:custDataLst>
              <p:tags r:id="rId2"/>
            </p:custDataLst>
          </p:nvPr>
        </p:nvSpPr>
        <p:spPr>
          <a:xfrm>
            <a:off x="544544" y="2114931"/>
            <a:ext cx="8387700" cy="1384995"/>
          </a:xfrm>
          <a:prstGeom prst="rect">
            <a:avLst/>
          </a:prstGeom>
        </p:spPr>
        <p:txBody>
          <a:bodyPr wrap="square">
            <a:spAutoFit/>
          </a:bodyPr>
          <a:lstStyle/>
          <a:p>
            <a:r>
              <a:rPr lang="en-US" altLang="zh-CN" sz="2800" b="1">
                <a:latin typeface="Times New Roman" panose="02020603050405020304" pitchFamily="18" charset="0"/>
                <a:ea typeface="华文中宋" panose="02010600040101010101" pitchFamily="2" charset="-122"/>
                <a:cs typeface="Times New Roman" panose="02020603050405020304" pitchFamily="18" charset="0"/>
                <a:sym typeface="+mn-ea"/>
              </a:rPr>
              <a:t>        1836</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sym typeface="+mn-ea"/>
              </a:rPr>
              <a:t>年，盖斯利用自己设计的量热计测定了大量的反应热，并依据氨水、氢氧化钠、氢氧化钾、石灰分别与硫酸反应的反应热总结出了盖斯定律。</a:t>
            </a:r>
            <a:endParaRPr lang="zh-CN" altLang="en-US" sz="2800" b="1">
              <a:latin typeface="Times New Roman" panose="02020603050405020304" pitchFamily="18" charset="0"/>
              <a:ea typeface="华文中宋" panose="02010600040101010101" pitchFamily="2" charset="-122"/>
              <a:cs typeface="Times New Roman" panose="02020603050405020304" pitchFamily="18" charset="0"/>
            </a:endParaRPr>
          </a:p>
        </p:txBody>
      </p:sp>
      <p:grpSp>
        <p:nvGrpSpPr>
          <p:cNvPr id="22" name="组合 21"/>
          <p:cNvGrpSpPr/>
          <p:nvPr>
            <p:custDataLst>
              <p:tags r:id="rId3"/>
            </p:custDataLst>
          </p:nvPr>
        </p:nvGrpSpPr>
        <p:grpSpPr>
          <a:xfrm>
            <a:off x="9007019" y="2114931"/>
            <a:ext cx="2591782" cy="4173976"/>
            <a:chOff x="10281103" y="1103273"/>
            <a:chExt cx="2591782" cy="4173976"/>
          </a:xfrm>
        </p:grpSpPr>
        <p:pic>
          <p:nvPicPr>
            <p:cNvPr id="23" name="图片 22" descr="屏幕剪辑"/>
            <p:cNvPicPr>
              <a:picLocks noChangeAspect="1"/>
            </p:cNvPicPr>
            <p:nvPr>
              <p:custDataLst>
                <p:tags r:id="rId11"/>
              </p:custDataLst>
            </p:nvPr>
          </p:nvPicPr>
          <p:blipFill>
            <a:blip r:embed="rId14">
              <a:extLst>
                <a:ext uri="{28A0092B-C50C-407E-A947-70E740481C1C}">
                  <a14:useLocalDpi xmlns:a14="http://schemas.microsoft.com/office/drawing/2010/main" val="0"/>
                </a:ext>
              </a:extLst>
            </a:blip>
            <a:stretch>
              <a:fillRect/>
            </a:stretch>
          </p:blipFill>
          <p:spPr>
            <a:xfrm>
              <a:off x="10281103" y="1103273"/>
              <a:ext cx="2591782" cy="3585680"/>
            </a:xfrm>
            <a:prstGeom prst="ellipse">
              <a:avLst/>
            </a:prstGeom>
          </p:spPr>
        </p:pic>
        <p:sp>
          <p:nvSpPr>
            <p:cNvPr id="24" name="TextBox 7"/>
            <p:cNvSpPr txBox="1"/>
            <p:nvPr>
              <p:custDataLst>
                <p:tags r:id="rId12"/>
              </p:custDataLst>
            </p:nvPr>
          </p:nvSpPr>
          <p:spPr>
            <a:xfrm>
              <a:off x="11025133" y="4692474"/>
              <a:ext cx="1131467" cy="584775"/>
            </a:xfrm>
            <a:prstGeom prst="rect">
              <a:avLst/>
            </a:prstGeom>
            <a:solidFill>
              <a:schemeClr val="bg1">
                <a:lumMod val="85000"/>
              </a:schemeClr>
            </a:solidFill>
          </p:spPr>
          <p:txBody>
            <a:bodyPr wrap="square" rtlCol="0">
              <a:spAutoFit/>
            </a:bodyPr>
            <a:lstStyle/>
            <a:p>
              <a:pPr algn="ctr"/>
              <a:r>
                <a:rPr lang="zh-CN" altLang="en-US" sz="3200" b="1">
                  <a:solidFill>
                    <a:srgbClr val="0000CC"/>
                  </a:solidFill>
                  <a:latin typeface="华文中宋" panose="02010600040101010101" pitchFamily="2" charset="-122"/>
                  <a:ea typeface="华文中宋" panose="02010600040101010101" pitchFamily="2" charset="-122"/>
                </a:rPr>
                <a:t>盖斯</a:t>
              </a:r>
              <a:endParaRPr lang="en-US" altLang="zh-CN" sz="32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endParaRPr>
            </a:p>
          </p:txBody>
        </p:sp>
      </p:grpSp>
      <p:grpSp>
        <p:nvGrpSpPr>
          <p:cNvPr id="8" name="组合 7"/>
          <p:cNvGrpSpPr/>
          <p:nvPr>
            <p:custDataLst>
              <p:tags r:id="rId4"/>
            </p:custDataLst>
          </p:nvPr>
        </p:nvGrpSpPr>
        <p:grpSpPr>
          <a:xfrm>
            <a:off x="564240" y="3609187"/>
            <a:ext cx="8146624" cy="1714787"/>
            <a:chOff x="564240" y="3005937"/>
            <a:chExt cx="8146624" cy="1714787"/>
          </a:xfrm>
        </p:grpSpPr>
        <p:grpSp>
          <p:nvGrpSpPr>
            <p:cNvPr id="25" name="组合 24"/>
            <p:cNvGrpSpPr/>
            <p:nvPr>
              <p:custDataLst>
                <p:tags r:id="rId7"/>
              </p:custDataLst>
            </p:nvPr>
          </p:nvGrpSpPr>
          <p:grpSpPr>
            <a:xfrm>
              <a:off x="564240" y="3005937"/>
              <a:ext cx="8146624" cy="1714787"/>
              <a:chOff x="1080637" y="3075270"/>
              <a:chExt cx="8146624" cy="1714787"/>
            </a:xfrm>
          </p:grpSpPr>
          <p:sp>
            <p:nvSpPr>
              <p:cNvPr id="26" name="矩形: 圆角 4"/>
              <p:cNvSpPr/>
              <p:nvPr>
                <p:custDataLst>
                  <p:tags r:id="rId9"/>
                </p:custDataLst>
              </p:nvPr>
            </p:nvSpPr>
            <p:spPr>
              <a:xfrm>
                <a:off x="1080637" y="3359216"/>
                <a:ext cx="8146624" cy="1430841"/>
              </a:xfrm>
              <a:prstGeom prst="roundRect">
                <a:avLst>
                  <a:gd name="adj" fmla="val 12609"/>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endParaRPr lang="zh-CN" altLang="en-US" sz="2800" b="1">
                  <a:solidFill>
                    <a:srgbClr val="0000CC"/>
                  </a:solidFill>
                  <a:latin typeface="华文中宋" panose="02010600040101010101" pitchFamily="2" charset="-122"/>
                  <a:ea typeface="华文中宋" panose="02010600040101010101" pitchFamily="2" charset="-122"/>
                </a:endParaRPr>
              </a:p>
            </p:txBody>
          </p:sp>
          <p:sp>
            <p:nvSpPr>
              <p:cNvPr id="27" name="圆角矩形 26"/>
              <p:cNvSpPr/>
              <p:nvPr>
                <p:custDataLst>
                  <p:tags r:id="rId10"/>
                </p:custDataLst>
              </p:nvPr>
            </p:nvSpPr>
            <p:spPr>
              <a:xfrm>
                <a:off x="4193107" y="3075270"/>
                <a:ext cx="1915428" cy="567891"/>
              </a:xfrm>
              <a:prstGeom prst="roundRect">
                <a:avLst/>
              </a:prstGeom>
              <a:solidFill>
                <a:schemeClr val="accent2">
                  <a:lumMod val="20000"/>
                  <a:lumOff val="80000"/>
                </a:scheme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buSzTx/>
                  <a:buFontTx/>
                </a:pPr>
                <a:r>
                  <a:rPr lang="zh-CN" altLang="en-US" sz="2800" b="1">
                    <a:solidFill>
                      <a:schemeClr val="tx1"/>
                    </a:solidFill>
                    <a:latin typeface="华文中宋" panose="02010600040101010101" pitchFamily="2" charset="-122"/>
                    <a:ea typeface="华文中宋" panose="02010600040101010101" pitchFamily="2" charset="-122"/>
                    <a:cs typeface="微软雅黑" panose="020B0503020204020204" pitchFamily="34" charset="-122"/>
                    <a:sym typeface="+mn-ea"/>
                  </a:rPr>
                  <a:t>盖斯定律</a:t>
                </a:r>
              </a:p>
            </p:txBody>
          </p:sp>
        </p:grpSp>
        <p:sp>
          <p:nvSpPr>
            <p:cNvPr id="7" name="矩形 6"/>
            <p:cNvSpPr/>
            <p:nvPr>
              <p:custDataLst>
                <p:tags r:id="rId8"/>
              </p:custDataLst>
            </p:nvPr>
          </p:nvSpPr>
          <p:spPr>
            <a:xfrm>
              <a:off x="602738" y="3594262"/>
              <a:ext cx="8040747" cy="1126462"/>
            </a:xfrm>
            <a:prstGeom prst="rect">
              <a:avLst/>
            </a:prstGeom>
          </p:spPr>
          <p:txBody>
            <a:bodyPr wrap="square">
              <a:spAutoFit/>
            </a:bodyPr>
            <a:lstStyle/>
            <a:p>
              <a:pPr>
                <a:lnSpc>
                  <a:spcPct val="120000"/>
                </a:lnSpc>
                <a:spcBef>
                  <a:spcPts val="600"/>
                </a:spcBef>
              </a:pPr>
              <a:r>
                <a:rPr lang="zh-CN" altLang="en-US" sz="2800" b="1">
                  <a:latin typeface="华文中宋" panose="02010600040101010101" pitchFamily="2" charset="-122"/>
                  <a:ea typeface="华文中宋" panose="02010600040101010101" pitchFamily="2" charset="-122"/>
                  <a:sym typeface="+mn-ea"/>
                </a:rPr>
                <a:t>盖斯定律：</a:t>
              </a:r>
              <a:r>
                <a:rPr lang="zh-CN" altLang="en-US" sz="2800" b="1">
                  <a:solidFill>
                    <a:srgbClr val="0000CC"/>
                  </a:solidFill>
                  <a:latin typeface="华文中宋" panose="02010600040101010101" pitchFamily="2" charset="-122"/>
                  <a:ea typeface="华文中宋" panose="02010600040101010101" pitchFamily="2" charset="-122"/>
                  <a:sym typeface="+mn-ea"/>
                </a:rPr>
                <a:t>一个化学反应，不管是一步完成的还是分几步完成的，其反应热是相同的。</a:t>
              </a:r>
              <a:endParaRPr lang="zh-CN" altLang="en-US" sz="2800" b="1">
                <a:solidFill>
                  <a:srgbClr val="0000CC"/>
                </a:solidFill>
                <a:latin typeface="华文中宋" panose="02010600040101010101" pitchFamily="2" charset="-122"/>
                <a:ea typeface="华文中宋" panose="02010600040101010101" pitchFamily="2" charset="-122"/>
              </a:endParaRPr>
            </a:p>
          </p:txBody>
        </p:sp>
      </p:grpSp>
      <p:sp>
        <p:nvSpPr>
          <p:cNvPr id="16" name="矩形 15"/>
          <p:cNvSpPr/>
          <p:nvPr userDrawn="1">
            <p:custDataLst>
              <p:tags r:id="rId5"/>
            </p:custDataLst>
          </p:nvPr>
        </p:nvSpPr>
        <p:spPr>
          <a:xfrm>
            <a:off x="855980" y="111760"/>
            <a:ext cx="3151505" cy="460375"/>
          </a:xfrm>
          <a:prstGeom prst="rect">
            <a:avLst/>
          </a:prstGeom>
          <a:ln>
            <a:noFill/>
          </a:ln>
        </p:spPr>
        <p:txBody>
          <a:bodyPr wrap="square">
            <a:spAutoFit/>
          </a:bodyPr>
          <a:lstStyle/>
          <a:p>
            <a:r>
              <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rPr>
              <a:t>盖斯定律</a:t>
            </a:r>
          </a:p>
        </p:txBody>
      </p:sp>
      <p:sp>
        <p:nvSpPr>
          <p:cNvPr id="2" name="矩形 1">
            <a:extLst>
              <a:ext uri="{FF2B5EF4-FFF2-40B4-BE49-F238E27FC236}">
                <a16:creationId xmlns:a16="http://schemas.microsoft.com/office/drawing/2014/main" id="{FA3CF136-3DE9-5A01-4D30-306704ADF8B1}"/>
              </a:ext>
            </a:extLst>
          </p:cNvPr>
          <p:cNvSpPr/>
          <p:nvPr>
            <p:custDataLst>
              <p:tags r:id="rId6"/>
            </p:custDataLst>
          </p:nvPr>
        </p:nvSpPr>
        <p:spPr>
          <a:xfrm>
            <a:off x="377164" y="5519465"/>
            <a:ext cx="8448088" cy="954107"/>
          </a:xfrm>
          <a:prstGeom prst="rect">
            <a:avLst/>
          </a:prstGeom>
        </p:spPr>
        <p:txBody>
          <a:bodyPr wrap="square">
            <a:spAutoFit/>
          </a:bodyPr>
          <a:lstStyle/>
          <a:p>
            <a:pPr>
              <a:spcBef>
                <a:spcPts val="600"/>
              </a:spcBef>
            </a:pPr>
            <a:r>
              <a:rPr lang="zh-CN" altLang="en-US" sz="2800" b="1" dirty="0">
                <a:latin typeface="Times New Roman" panose="02020603050405020304" pitchFamily="18" charset="0"/>
                <a:ea typeface="华文中宋" panose="02010600040101010101" pitchFamily="2" charset="-122"/>
                <a:cs typeface="Times New Roman" panose="02020603050405020304" pitchFamily="18" charset="0"/>
              </a:rPr>
              <a:t>即：</a:t>
            </a:r>
            <a:r>
              <a:rPr lang="zh-CN" altLang="en-US" sz="2800" b="1" dirty="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在一定条件下，化学反应的反应热只与反应体系的</a:t>
            </a:r>
            <a:r>
              <a:rPr lang="zh-CN" altLang="en-US" sz="2800" b="1" u="sng" dirty="0">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始态</a:t>
            </a:r>
            <a:r>
              <a:rPr lang="zh-CN" altLang="en-US" sz="2800" b="1" dirty="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和</a:t>
            </a:r>
            <a:r>
              <a:rPr lang="zh-CN" altLang="en-US" sz="2800" b="1" u="sng" dirty="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终态</a:t>
            </a:r>
            <a:r>
              <a:rPr lang="zh-CN" altLang="en-US" sz="2800" b="1" dirty="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有关，而与</a:t>
            </a:r>
            <a:r>
              <a:rPr lang="zh-CN" altLang="en-US" sz="2800" b="1" u="sng" dirty="0">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反应途径无关</a:t>
            </a:r>
            <a:r>
              <a:rPr lang="zh-CN" altLang="en-US" sz="2800" b="1" dirty="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53" presetClass="entr" presetSubtype="16"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linds(horizont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564239" y="815008"/>
            <a:ext cx="10889824" cy="1468755"/>
          </a:xfrm>
          <a:prstGeom prst="rect">
            <a:avLst/>
          </a:prstGeom>
        </p:spPr>
        <p:txBody>
          <a:bodyPr wrap="square">
            <a:spAutoFit/>
          </a:bodyPr>
          <a:lstStyle/>
          <a:p>
            <a:pPr>
              <a:lnSpc>
                <a:spcPts val="3580"/>
              </a:lnSpc>
            </a:pPr>
            <a:r>
              <a:rPr lang="zh-CN" altLang="en-US" sz="2800" b="1">
                <a:latin typeface="华文中宋" panose="02010600040101010101" pitchFamily="2" charset="-122"/>
                <a:ea typeface="华文中宋" panose="02010600040101010101" pitchFamily="2" charset="-122"/>
                <a:cs typeface="Times New Roman" panose="02020603050405020304" pitchFamily="18" charset="0"/>
                <a:sym typeface="+mn-ea"/>
              </a:rPr>
              <a:t>    盖斯定律的提出要早于能量守恒定律的确认，是热化学领域发现的第一个定律，也是自然科学上首先得出的能量守恒和转化的规律性结论。盖斯定律是化学热力学发展的基础。</a:t>
            </a:r>
            <a:endParaRPr lang="zh-CN" altLang="en-US" sz="2800" b="1">
              <a:latin typeface="华文中宋" panose="02010600040101010101" pitchFamily="2" charset="-122"/>
              <a:ea typeface="华文中宋" panose="02010600040101010101" pitchFamily="2" charset="-122"/>
              <a:cs typeface="Times New Roman" panose="02020603050405020304" pitchFamily="18" charset="0"/>
            </a:endParaRPr>
          </a:p>
        </p:txBody>
      </p:sp>
      <p:grpSp>
        <p:nvGrpSpPr>
          <p:cNvPr id="7" name="组合 6"/>
          <p:cNvGrpSpPr/>
          <p:nvPr>
            <p:custDataLst>
              <p:tags r:id="rId2"/>
            </p:custDataLst>
          </p:nvPr>
        </p:nvGrpSpPr>
        <p:grpSpPr>
          <a:xfrm>
            <a:off x="1075985" y="3112407"/>
            <a:ext cx="1944000" cy="1944000"/>
            <a:chOff x="2292039" y="3036787"/>
            <a:chExt cx="1944000" cy="1944000"/>
          </a:xfrm>
        </p:grpSpPr>
        <p:sp>
          <p:nvSpPr>
            <p:cNvPr id="18" name="椭圆 17"/>
            <p:cNvSpPr/>
            <p:nvPr>
              <p:custDataLst>
                <p:tags r:id="rId16"/>
              </p:custDataLst>
            </p:nvPr>
          </p:nvSpPr>
          <p:spPr>
            <a:xfrm>
              <a:off x="2292039" y="3036787"/>
              <a:ext cx="1944000" cy="1944000"/>
            </a:xfrm>
            <a:prstGeom prst="ellipse">
              <a:avLst/>
            </a:prstGeom>
            <a:solidFill>
              <a:srgbClr val="F6F6F6"/>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思源黑体 CN Bold" panose="020B0800000000000000" pitchFamily="34" charset="-122"/>
                <a:ea typeface="思源黑体 CN Bold" panose="020B0800000000000000" pitchFamily="34" charset="-122"/>
                <a:cs typeface="+mn-ea"/>
              </a:endParaRPr>
            </a:p>
          </p:txBody>
        </p:sp>
        <p:sp>
          <p:nvSpPr>
            <p:cNvPr id="19" name="矩形 18"/>
            <p:cNvSpPr/>
            <p:nvPr>
              <p:custDataLst>
                <p:tags r:id="rId17"/>
              </p:custDataLst>
            </p:nvPr>
          </p:nvSpPr>
          <p:spPr>
            <a:xfrm>
              <a:off x="2406066" y="3421623"/>
              <a:ext cx="1715945" cy="1200329"/>
            </a:xfrm>
            <a:prstGeom prst="rect">
              <a:avLst/>
            </a:prstGeom>
          </p:spPr>
          <p:txBody>
            <a:bodyPr wrap="square">
              <a:spAutoFit/>
            </a:bodyPr>
            <a:lstStyle/>
            <a:p>
              <a:pPr algn="ctr">
                <a:spcBef>
                  <a:spcPct val="30000"/>
                </a:spcBef>
              </a:pPr>
              <a:r>
                <a:rPr lang="zh-CN" altLang="en-US" sz="2400" b="1">
                  <a:latin typeface="华文中宋" panose="02010600040101010101" pitchFamily="2" charset="-122"/>
                  <a:ea typeface="华文中宋" panose="02010600040101010101" pitchFamily="2" charset="-122"/>
                </a:rPr>
                <a:t>利用盖斯定律间接求算反应热</a:t>
              </a:r>
            </a:p>
          </p:txBody>
        </p:sp>
      </p:grpSp>
      <p:sp>
        <p:nvSpPr>
          <p:cNvPr id="20" name="îṧľîḓè"/>
          <p:cNvSpPr/>
          <p:nvPr>
            <p:custDataLst>
              <p:tags r:id="rId3"/>
            </p:custDataLst>
          </p:nvPr>
        </p:nvSpPr>
        <p:spPr bwMode="auto">
          <a:xfrm>
            <a:off x="3196372" y="3519925"/>
            <a:ext cx="720000" cy="1152000"/>
          </a:xfrm>
          <a:custGeom>
            <a:avLst/>
            <a:gdLst>
              <a:gd name="T0" fmla="*/ 2294 w 2814"/>
              <a:gd name="T1" fmla="*/ 0 h 4189"/>
              <a:gd name="T2" fmla="*/ 2290 w 2814"/>
              <a:gd name="T3" fmla="*/ 4189 h 4189"/>
              <a:gd name="T4" fmla="*/ 12 w 2814"/>
              <a:gd name="T5" fmla="*/ 3244 h 4189"/>
              <a:gd name="T6" fmla="*/ 0 w 2814"/>
              <a:gd name="T7" fmla="*/ 948 h 4189"/>
              <a:gd name="T8" fmla="*/ 2294 w 2814"/>
              <a:gd name="T9" fmla="*/ 0 h 4189"/>
            </a:gdLst>
            <a:ahLst/>
            <a:cxnLst>
              <a:cxn ang="0">
                <a:pos x="T0" y="T1"/>
              </a:cxn>
              <a:cxn ang="0">
                <a:pos x="T2" y="T3"/>
              </a:cxn>
              <a:cxn ang="0">
                <a:pos x="T4" y="T5"/>
              </a:cxn>
              <a:cxn ang="0">
                <a:pos x="T6" y="T7"/>
              </a:cxn>
              <a:cxn ang="0">
                <a:pos x="T8" y="T9"/>
              </a:cxn>
            </a:cxnLst>
            <a:rect l="0" t="0" r="r" b="b"/>
            <a:pathLst>
              <a:path w="2814" h="4189">
                <a:moveTo>
                  <a:pt x="2294" y="0"/>
                </a:moveTo>
                <a:cubicBezTo>
                  <a:pt x="2814" y="1401"/>
                  <a:pt x="2778" y="2881"/>
                  <a:pt x="2290" y="4189"/>
                </a:cubicBezTo>
                <a:lnTo>
                  <a:pt x="12" y="3244"/>
                </a:lnTo>
                <a:cubicBezTo>
                  <a:pt x="253" y="2522"/>
                  <a:pt x="265" y="1717"/>
                  <a:pt x="0" y="948"/>
                </a:cubicBezTo>
                <a:lnTo>
                  <a:pt x="2294" y="0"/>
                </a:lnTo>
                <a:close/>
              </a:path>
            </a:pathLst>
          </a:custGeom>
          <a:solidFill>
            <a:srgbClr val="2188B4"/>
          </a:solidFill>
          <a:ln w="4" cap="flat">
            <a:noFill/>
            <a:prstDash val="solid"/>
            <a:miter lim="800000"/>
          </a:ln>
        </p:spPr>
        <p:txBody>
          <a:bodyPr vert="horz" wrap="square" lIns="91440" tIns="45720" rIns="91440" bIns="45720" numCol="1" anchor="t" anchorCtr="0" compatLnSpc="1">
            <a:normAutofit/>
          </a:bodyPr>
          <a:lstStyle/>
          <a:p>
            <a:endParaRPr lang="zh-CN" altLang="en-US" sz="3200"/>
          </a:p>
        </p:txBody>
      </p:sp>
      <p:sp>
        <p:nvSpPr>
          <p:cNvPr id="22" name="í$ḷiḍè"/>
          <p:cNvSpPr/>
          <p:nvPr>
            <p:custDataLst>
              <p:tags r:id="rId4"/>
            </p:custDataLst>
          </p:nvPr>
        </p:nvSpPr>
        <p:spPr bwMode="auto">
          <a:xfrm>
            <a:off x="2730532" y="4566734"/>
            <a:ext cx="1008000" cy="1008000"/>
          </a:xfrm>
          <a:custGeom>
            <a:avLst/>
            <a:gdLst>
              <a:gd name="T0" fmla="*/ 3898 w 3898"/>
              <a:gd name="T1" fmla="*/ 944 h 3904"/>
              <a:gd name="T2" fmla="*/ 934 w 3898"/>
              <a:gd name="T3" fmla="*/ 3904 h 3904"/>
              <a:gd name="T4" fmla="*/ 0 w 3898"/>
              <a:gd name="T5" fmla="*/ 1642 h 3904"/>
              <a:gd name="T6" fmla="*/ 1624 w 3898"/>
              <a:gd name="T7" fmla="*/ 0 h 3904"/>
              <a:gd name="T8" fmla="*/ 3898 w 3898"/>
              <a:gd name="T9" fmla="*/ 944 h 3904"/>
            </a:gdLst>
            <a:ahLst/>
            <a:cxnLst>
              <a:cxn ang="0">
                <a:pos x="T0" y="T1"/>
              </a:cxn>
              <a:cxn ang="0">
                <a:pos x="T2" y="T3"/>
              </a:cxn>
              <a:cxn ang="0">
                <a:pos x="T4" y="T5"/>
              </a:cxn>
              <a:cxn ang="0">
                <a:pos x="T6" y="T7"/>
              </a:cxn>
              <a:cxn ang="0">
                <a:pos x="T8" y="T9"/>
              </a:cxn>
            </a:cxnLst>
            <a:rect l="0" t="0" r="r" b="b"/>
            <a:pathLst>
              <a:path w="3898" h="3904">
                <a:moveTo>
                  <a:pt x="3898" y="944"/>
                </a:moveTo>
                <a:cubicBezTo>
                  <a:pt x="3316" y="2213"/>
                  <a:pt x="2294" y="3284"/>
                  <a:pt x="934" y="3904"/>
                </a:cubicBezTo>
                <a:lnTo>
                  <a:pt x="0" y="1642"/>
                </a:lnTo>
                <a:cubicBezTo>
                  <a:pt x="734" y="1284"/>
                  <a:pt x="1292" y="696"/>
                  <a:pt x="1624" y="0"/>
                </a:cubicBezTo>
                <a:lnTo>
                  <a:pt x="3898" y="944"/>
                </a:lnTo>
                <a:close/>
              </a:path>
            </a:pathLst>
          </a:custGeom>
          <a:solidFill>
            <a:schemeClr val="bg1">
              <a:lumMod val="75000"/>
            </a:schemeClr>
          </a:solidFill>
          <a:ln w="4" cap="flat">
            <a:noFill/>
            <a:prstDash val="solid"/>
            <a:miter lim="800000"/>
          </a:ln>
        </p:spPr>
        <p:txBody>
          <a:bodyPr vert="horz" wrap="square" lIns="91440" tIns="45720" rIns="91440" bIns="45720" numCol="1" anchor="t" anchorCtr="0" compatLnSpc="1">
            <a:normAutofit/>
          </a:bodyPr>
          <a:lstStyle/>
          <a:p>
            <a:endParaRPr lang="zh-CN" altLang="en-US" sz="3200"/>
          </a:p>
        </p:txBody>
      </p:sp>
      <p:sp>
        <p:nvSpPr>
          <p:cNvPr id="23" name="iṧ1îdè"/>
          <p:cNvSpPr/>
          <p:nvPr>
            <p:custDataLst>
              <p:tags r:id="rId5"/>
            </p:custDataLst>
          </p:nvPr>
        </p:nvSpPr>
        <p:spPr bwMode="auto">
          <a:xfrm>
            <a:off x="2712603" y="2584658"/>
            <a:ext cx="1008000" cy="1008000"/>
          </a:xfrm>
          <a:custGeom>
            <a:avLst/>
            <a:gdLst>
              <a:gd name="T0" fmla="*/ 946 w 3906"/>
              <a:gd name="T1" fmla="*/ 0 h 3912"/>
              <a:gd name="T2" fmla="*/ 3906 w 3906"/>
              <a:gd name="T3" fmla="*/ 2964 h 3912"/>
              <a:gd name="T4" fmla="*/ 1613 w 3906"/>
              <a:gd name="T5" fmla="*/ 3912 h 3912"/>
              <a:gd name="T6" fmla="*/ 0 w 3906"/>
              <a:gd name="T7" fmla="*/ 2278 h 3912"/>
              <a:gd name="T8" fmla="*/ 946 w 3906"/>
              <a:gd name="T9" fmla="*/ 0 h 3912"/>
            </a:gdLst>
            <a:ahLst/>
            <a:cxnLst>
              <a:cxn ang="0">
                <a:pos x="T0" y="T1"/>
              </a:cxn>
              <a:cxn ang="0">
                <a:pos x="T2" y="T3"/>
              </a:cxn>
              <a:cxn ang="0">
                <a:pos x="T4" y="T5"/>
              </a:cxn>
              <a:cxn ang="0">
                <a:pos x="T6" y="T7"/>
              </a:cxn>
              <a:cxn ang="0">
                <a:pos x="T8" y="T9"/>
              </a:cxn>
            </a:cxnLst>
            <a:rect l="0" t="0" r="r" b="b"/>
            <a:pathLst>
              <a:path w="3905" h="3912">
                <a:moveTo>
                  <a:pt x="946" y="0"/>
                </a:moveTo>
                <a:cubicBezTo>
                  <a:pt x="2215" y="582"/>
                  <a:pt x="3286" y="1605"/>
                  <a:pt x="3906" y="2964"/>
                </a:cubicBezTo>
                <a:lnTo>
                  <a:pt x="1613" y="3912"/>
                </a:lnTo>
                <a:cubicBezTo>
                  <a:pt x="1257" y="3181"/>
                  <a:pt x="681" y="2620"/>
                  <a:pt x="0" y="2278"/>
                </a:cubicBezTo>
                <a:lnTo>
                  <a:pt x="946" y="0"/>
                </a:lnTo>
                <a:close/>
              </a:path>
            </a:pathLst>
          </a:custGeom>
          <a:solidFill>
            <a:schemeClr val="bg1">
              <a:lumMod val="75000"/>
            </a:schemeClr>
          </a:solidFill>
          <a:ln w="4" cap="flat">
            <a:noFill/>
            <a:prstDash val="solid"/>
            <a:miter lim="800000"/>
          </a:ln>
        </p:spPr>
        <p:txBody>
          <a:bodyPr vert="horz" wrap="square" lIns="91440" tIns="45720" rIns="91440" bIns="45720" numCol="1" anchor="t" anchorCtr="0" compatLnSpc="1">
            <a:normAutofit/>
          </a:bodyPr>
          <a:lstStyle/>
          <a:p>
            <a:endParaRPr lang="zh-CN" altLang="en-US" sz="3200"/>
          </a:p>
        </p:txBody>
      </p:sp>
      <p:grpSp>
        <p:nvGrpSpPr>
          <p:cNvPr id="8" name="组合 7"/>
          <p:cNvGrpSpPr/>
          <p:nvPr>
            <p:custDataLst>
              <p:tags r:id="rId6"/>
            </p:custDataLst>
          </p:nvPr>
        </p:nvGrpSpPr>
        <p:grpSpPr>
          <a:xfrm>
            <a:off x="3921211" y="2618169"/>
            <a:ext cx="3708000" cy="534179"/>
            <a:chOff x="5495832" y="2577288"/>
            <a:chExt cx="3708000" cy="534179"/>
          </a:xfrm>
        </p:grpSpPr>
        <p:cxnSp>
          <p:nvCxnSpPr>
            <p:cNvPr id="24" name="直接箭头连接符 50"/>
            <p:cNvCxnSpPr/>
            <p:nvPr>
              <p:custDataLst>
                <p:tags r:id="rId14"/>
              </p:custDataLst>
            </p:nvPr>
          </p:nvCxnSpPr>
          <p:spPr>
            <a:xfrm>
              <a:off x="5495832" y="3111467"/>
              <a:ext cx="3708000" cy="0"/>
            </a:xfrm>
            <a:prstGeom prst="straightConnector1">
              <a:avLst/>
            </a:prstGeom>
            <a:ln w="15875" cap="rnd">
              <a:solidFill>
                <a:schemeClr val="tx1"/>
              </a:solidFill>
              <a:round/>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28" name="TextBox 14"/>
            <p:cNvSpPr txBox="1"/>
            <p:nvPr>
              <p:custDataLst>
                <p:tags r:id="rId15"/>
              </p:custDataLst>
            </p:nvPr>
          </p:nvSpPr>
          <p:spPr>
            <a:xfrm>
              <a:off x="5697662" y="2577288"/>
              <a:ext cx="3042077" cy="523220"/>
            </a:xfrm>
            <a:prstGeom prst="rect">
              <a:avLst/>
            </a:prstGeom>
            <a:noFill/>
          </p:spPr>
          <p:txBody>
            <a:bodyPr wrap="square" rtlCol="0">
              <a:spAutoFit/>
            </a:bodyPr>
            <a:lstStyle/>
            <a:p>
              <a:pPr algn="ctr"/>
              <a:r>
                <a:rPr lang="zh-CN" altLang="en-US" sz="2800" b="1">
                  <a:latin typeface="华文中宋" panose="02010600040101010101" pitchFamily="2" charset="-122"/>
                  <a:ea typeface="华文中宋" panose="02010600040101010101" pitchFamily="2" charset="-122"/>
                </a:rPr>
                <a:t>速率很慢的反应</a:t>
              </a:r>
            </a:p>
          </p:txBody>
        </p:sp>
      </p:grpSp>
      <p:grpSp>
        <p:nvGrpSpPr>
          <p:cNvPr id="29" name="组合 28"/>
          <p:cNvGrpSpPr/>
          <p:nvPr>
            <p:custDataLst>
              <p:tags r:id="rId7"/>
            </p:custDataLst>
          </p:nvPr>
        </p:nvGrpSpPr>
        <p:grpSpPr>
          <a:xfrm>
            <a:off x="4236039" y="3611079"/>
            <a:ext cx="4440323" cy="609398"/>
            <a:chOff x="5495832" y="2577288"/>
            <a:chExt cx="4440323" cy="609398"/>
          </a:xfrm>
        </p:grpSpPr>
        <p:cxnSp>
          <p:nvCxnSpPr>
            <p:cNvPr id="30" name="直接箭头连接符 50"/>
            <p:cNvCxnSpPr/>
            <p:nvPr>
              <p:custDataLst>
                <p:tags r:id="rId12"/>
              </p:custDataLst>
            </p:nvPr>
          </p:nvCxnSpPr>
          <p:spPr>
            <a:xfrm>
              <a:off x="5495832" y="3111467"/>
              <a:ext cx="4428000" cy="0"/>
            </a:xfrm>
            <a:prstGeom prst="straightConnector1">
              <a:avLst/>
            </a:prstGeom>
            <a:ln w="15875" cap="rnd">
              <a:solidFill>
                <a:schemeClr val="tx1"/>
              </a:solidFill>
              <a:round/>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31" name="TextBox 14"/>
            <p:cNvSpPr txBox="1"/>
            <p:nvPr>
              <p:custDataLst>
                <p:tags r:id="rId13"/>
              </p:custDataLst>
            </p:nvPr>
          </p:nvSpPr>
          <p:spPr>
            <a:xfrm>
              <a:off x="5707287" y="2577288"/>
              <a:ext cx="4228868" cy="609398"/>
            </a:xfrm>
            <a:prstGeom prst="rect">
              <a:avLst/>
            </a:prstGeom>
            <a:noFill/>
          </p:spPr>
          <p:txBody>
            <a:bodyPr wrap="square" rtlCol="0">
              <a:spAutoFit/>
            </a:bodyPr>
            <a:lstStyle/>
            <a:p>
              <a:pPr algn="just">
                <a:lnSpc>
                  <a:spcPct val="120000"/>
                </a:lnSpc>
              </a:pPr>
              <a:r>
                <a:rPr lang="zh-CN" altLang="en-US" sz="2800" b="1">
                  <a:latin typeface="华文中宋" panose="02010600040101010101" pitchFamily="2" charset="-122"/>
                  <a:ea typeface="华文中宋" panose="02010600040101010101" pitchFamily="2" charset="-122"/>
                  <a:sym typeface="+mn-ea"/>
                </a:rPr>
                <a:t>不容易直接发生的反应</a:t>
              </a:r>
            </a:p>
          </p:txBody>
        </p:sp>
      </p:grpSp>
      <p:grpSp>
        <p:nvGrpSpPr>
          <p:cNvPr id="32" name="组合 31"/>
          <p:cNvGrpSpPr/>
          <p:nvPr>
            <p:custDataLst>
              <p:tags r:id="rId8"/>
            </p:custDataLst>
          </p:nvPr>
        </p:nvGrpSpPr>
        <p:grpSpPr>
          <a:xfrm>
            <a:off x="3921211" y="4668459"/>
            <a:ext cx="4440323" cy="565411"/>
            <a:chOff x="5495832" y="2577288"/>
            <a:chExt cx="4440323" cy="565411"/>
          </a:xfrm>
        </p:grpSpPr>
        <p:cxnSp>
          <p:nvCxnSpPr>
            <p:cNvPr id="33" name="直接箭头连接符 50"/>
            <p:cNvCxnSpPr/>
            <p:nvPr>
              <p:custDataLst>
                <p:tags r:id="rId10"/>
              </p:custDataLst>
            </p:nvPr>
          </p:nvCxnSpPr>
          <p:spPr>
            <a:xfrm>
              <a:off x="5495832" y="3111467"/>
              <a:ext cx="3708000" cy="0"/>
            </a:xfrm>
            <a:prstGeom prst="straightConnector1">
              <a:avLst/>
            </a:prstGeom>
            <a:ln w="15875" cap="rnd">
              <a:solidFill>
                <a:schemeClr val="tx1"/>
              </a:solidFill>
              <a:round/>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34" name="TextBox 14"/>
            <p:cNvSpPr txBox="1"/>
            <p:nvPr>
              <p:custDataLst>
                <p:tags r:id="rId11"/>
              </p:custDataLst>
            </p:nvPr>
          </p:nvSpPr>
          <p:spPr>
            <a:xfrm>
              <a:off x="5707287" y="2577288"/>
              <a:ext cx="4228868" cy="565411"/>
            </a:xfrm>
            <a:prstGeom prst="rect">
              <a:avLst/>
            </a:prstGeom>
            <a:noFill/>
          </p:spPr>
          <p:txBody>
            <a:bodyPr wrap="square" rtlCol="0">
              <a:spAutoFit/>
            </a:bodyPr>
            <a:lstStyle/>
            <a:p>
              <a:pPr algn="just">
                <a:lnSpc>
                  <a:spcPct val="120000"/>
                </a:lnSpc>
              </a:pPr>
              <a:r>
                <a:rPr lang="zh-CN" altLang="en-US" sz="2800" b="1">
                  <a:latin typeface="华文中宋" panose="02010600040101010101" pitchFamily="2" charset="-122"/>
                  <a:ea typeface="华文中宋" panose="02010600040101010101" pitchFamily="2" charset="-122"/>
                  <a:sym typeface="+mn-ea"/>
                </a:rPr>
                <a:t>伴随副反应的反应</a:t>
              </a:r>
            </a:p>
          </p:txBody>
        </p:sp>
      </p:grpSp>
      <p:sp>
        <p:nvSpPr>
          <p:cNvPr id="17" name="矩形 16"/>
          <p:cNvSpPr/>
          <p:nvPr userDrawn="1">
            <p:custDataLst>
              <p:tags r:id="rId9"/>
            </p:custDataLst>
          </p:nvPr>
        </p:nvSpPr>
        <p:spPr>
          <a:xfrm>
            <a:off x="855980" y="111760"/>
            <a:ext cx="3151505" cy="460375"/>
          </a:xfrm>
          <a:prstGeom prst="rect">
            <a:avLst/>
          </a:prstGeom>
          <a:ln>
            <a:noFill/>
          </a:ln>
        </p:spPr>
        <p:txBody>
          <a:bodyPr wrap="square">
            <a:spAutoFit/>
          </a:bodyPr>
          <a:lstStyle/>
          <a:p>
            <a:r>
              <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rPr>
              <a:t>盖斯定律的意义</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bldLvl="0" animBg="1"/>
      <p:bldP spid="22" grpId="0" bldLvl="0" animBg="1"/>
      <p:bldP spid="2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custDataLst>
              <p:tags r:id="rId1"/>
            </p:custDataLst>
          </p:nvPr>
        </p:nvSpPr>
        <p:spPr>
          <a:xfrm>
            <a:off x="544545" y="905788"/>
            <a:ext cx="7069038" cy="523220"/>
          </a:xfrm>
          <a:prstGeom prst="rect">
            <a:avLst/>
          </a:prstGeom>
        </p:spPr>
        <p:txBody>
          <a:bodyPr wrap="square">
            <a:spAutoFit/>
          </a:bodyPr>
          <a:lstStyle/>
          <a:p>
            <a:r>
              <a:rPr lang="zh-CN" altLang="en-US" sz="2800" b="1">
                <a:latin typeface="华文中宋" panose="02010600040101010101" pitchFamily="2" charset="-122"/>
                <a:ea typeface="华文中宋" panose="02010600040101010101" pitchFamily="2" charset="-122"/>
              </a:rPr>
              <a:t>模型建构：计算碳不完全燃烧的反应热</a:t>
            </a:r>
          </a:p>
        </p:txBody>
      </p:sp>
      <p:sp>
        <p:nvSpPr>
          <p:cNvPr id="57" name="Text Box 7"/>
          <p:cNvSpPr txBox="1">
            <a:spLocks noChangeArrowheads="1"/>
          </p:cNvSpPr>
          <p:nvPr>
            <p:custDataLst>
              <p:tags r:id="rId2"/>
            </p:custDataLst>
          </p:nvPr>
        </p:nvSpPr>
        <p:spPr bwMode="gray">
          <a:xfrm>
            <a:off x="544545" y="1447077"/>
            <a:ext cx="8532078" cy="164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pPr>
            <a:r>
              <a:rPr lang="zh-CN" altLang="en-US" sz="2800" b="1">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已知：</a:t>
            </a:r>
            <a:r>
              <a:rPr lang="en-US" altLang="zh-CN" sz="2800" b="1">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C(s)</a:t>
            </a:r>
            <a:r>
              <a:rPr lang="zh-CN" altLang="en-US" sz="2800" b="1">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O</a:t>
            </a:r>
            <a:r>
              <a:rPr lang="en-US" altLang="zh-CN" sz="2800" b="1" baseline="-2500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2</a:t>
            </a:r>
            <a:r>
              <a:rPr lang="en-US" altLang="zh-CN" sz="2800" b="1">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(g)</a:t>
            </a:r>
            <a:r>
              <a:rPr lang="zh-CN" altLang="en-US" sz="2800" b="1">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CO</a:t>
            </a:r>
            <a:r>
              <a:rPr lang="en-US" altLang="zh-CN" sz="2800" b="1" baseline="-2500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2</a:t>
            </a:r>
            <a:r>
              <a:rPr lang="en-US" altLang="zh-CN" sz="2800" b="1">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(g)   </a:t>
            </a:r>
            <a:r>
              <a:rPr lang="en-US" altLang="zh-CN" sz="2800" b="1">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800" b="1" i="1">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H</a:t>
            </a:r>
            <a:r>
              <a:rPr lang="en-US" altLang="zh-CN" sz="2800" b="1" baseline="-2500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1</a:t>
            </a:r>
            <a:r>
              <a:rPr lang="zh-CN" altLang="en-US" sz="2800" b="1">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a:t>
            </a:r>
            <a:r>
              <a:rPr lang="zh-CN" altLang="en-US" sz="2800" b="1">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393.5 kJ/mol</a:t>
            </a:r>
          </a:p>
          <a:p>
            <a:pPr>
              <a:lnSpc>
                <a:spcPct val="120000"/>
              </a:lnSpc>
            </a:pPr>
            <a:r>
              <a:rPr lang="en-US" altLang="zh-CN" sz="2800" b="1" spc="-9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CO(g)</a:t>
            </a:r>
            <a:r>
              <a:rPr lang="zh-CN" altLang="en-US" sz="2800" b="1" spc="-9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spc="-9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1/2O</a:t>
            </a:r>
            <a:r>
              <a:rPr lang="en-US" altLang="zh-CN" sz="2800" b="1" spc="-90" baseline="-2500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2</a:t>
            </a:r>
            <a:r>
              <a:rPr lang="en-US" altLang="zh-CN" sz="2800" b="1" spc="-9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(g)</a:t>
            </a:r>
            <a:r>
              <a:rPr lang="zh-CN" altLang="en-US" sz="2800" b="1" spc="-9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spc="-9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CO</a:t>
            </a:r>
            <a:r>
              <a:rPr lang="en-US" altLang="zh-CN" sz="2800" b="1" spc="-90" baseline="-2500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2</a:t>
            </a:r>
            <a:r>
              <a:rPr lang="en-US" altLang="zh-CN" sz="2800" b="1" spc="-9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(g)   </a:t>
            </a:r>
            <a:r>
              <a:rPr lang="en-US" altLang="zh-CN" sz="2800" b="1">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800" b="1" i="1" spc="-9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H</a:t>
            </a:r>
            <a:r>
              <a:rPr lang="en-US" altLang="zh-CN" sz="2800" b="1" spc="-90" baseline="-2500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2</a:t>
            </a:r>
            <a:r>
              <a:rPr lang="zh-CN" altLang="en-US" sz="2800" b="1" spc="-9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a:t>
            </a:r>
            <a:r>
              <a:rPr lang="zh-CN" altLang="en-US" sz="2800" b="1">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spc="-9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283.0 kJ/mol</a:t>
            </a:r>
          </a:p>
          <a:p>
            <a:pPr>
              <a:lnSpc>
                <a:spcPct val="120000"/>
              </a:lnSpc>
            </a:pPr>
            <a:r>
              <a:rPr lang="en-US" altLang="zh-CN" sz="2800" b="1">
                <a:latin typeface="Times New Roman" panose="02020603050405020304" pitchFamily="18" charset="0"/>
                <a:cs typeface="Times New Roman" panose="02020603050405020304" pitchFamily="18" charset="0"/>
              </a:rPr>
              <a:t>C(s)</a:t>
            </a:r>
            <a:r>
              <a:rPr lang="zh-CN" altLang="en-US" sz="2800" b="1">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a:latin typeface="Times New Roman" panose="02020603050405020304" pitchFamily="18" charset="0"/>
                <a:cs typeface="Times New Roman" panose="02020603050405020304" pitchFamily="18" charset="0"/>
              </a:rPr>
              <a:t>1/2O</a:t>
            </a:r>
            <a:r>
              <a:rPr lang="en-US" altLang="zh-CN" sz="2800" b="1" baseline="-25000">
                <a:latin typeface="Times New Roman" panose="02020603050405020304" pitchFamily="18" charset="0"/>
                <a:cs typeface="Times New Roman" panose="02020603050405020304" pitchFamily="18" charset="0"/>
              </a:rPr>
              <a:t>2</a:t>
            </a:r>
            <a:r>
              <a:rPr lang="en-US" altLang="zh-CN" sz="2800" b="1">
                <a:latin typeface="Times New Roman" panose="02020603050405020304" pitchFamily="18" charset="0"/>
                <a:cs typeface="Times New Roman" panose="02020603050405020304" pitchFamily="18" charset="0"/>
              </a:rPr>
              <a:t>(g)</a:t>
            </a:r>
            <a:r>
              <a:rPr lang="zh-CN" altLang="en-US" sz="2800" b="1">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a:latin typeface="Times New Roman" panose="02020603050405020304" pitchFamily="18" charset="0"/>
                <a:cs typeface="Times New Roman" panose="02020603050405020304" pitchFamily="18" charset="0"/>
              </a:rPr>
              <a:t>CO(g)   </a:t>
            </a:r>
            <a:r>
              <a:rPr lang="en-US" altLang="zh-CN" sz="2800" b="1">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800" b="1" i="1">
                <a:latin typeface="Times New Roman" panose="02020603050405020304" pitchFamily="18" charset="0"/>
                <a:cs typeface="Times New Roman" panose="02020603050405020304" pitchFamily="18" charset="0"/>
              </a:rPr>
              <a:t>H</a:t>
            </a:r>
            <a:r>
              <a:rPr lang="en-US" altLang="zh-CN" sz="2800" b="1" baseline="-25000">
                <a:latin typeface="Times New Roman" panose="02020603050405020304" pitchFamily="18" charset="0"/>
                <a:cs typeface="Times New Roman" panose="02020603050405020304" pitchFamily="18" charset="0"/>
              </a:rPr>
              <a:t>3</a:t>
            </a:r>
            <a:r>
              <a:rPr lang="zh-CN" altLang="en-US" sz="2800" b="1">
                <a:latin typeface="华文中宋" panose="02010600040101010101" pitchFamily="2" charset="-122"/>
                <a:ea typeface="华文中宋" panose="02010600040101010101" pitchFamily="2" charset="-122"/>
                <a:cs typeface="Times New Roman" panose="02020603050405020304" pitchFamily="18" charset="0"/>
              </a:rPr>
              <a:t>＝ </a:t>
            </a:r>
            <a:r>
              <a:rPr lang="zh-CN" altLang="en-US" sz="2800" b="1" u="sng">
                <a:latin typeface="华文中宋" panose="02010600040101010101" pitchFamily="2" charset="-122"/>
                <a:ea typeface="华文中宋" panose="02010600040101010101" pitchFamily="2" charset="-122"/>
                <a:cs typeface="Times New Roman" panose="02020603050405020304" pitchFamily="18" charset="0"/>
              </a:rPr>
              <a:t>     ？   </a:t>
            </a:r>
            <a:r>
              <a:rPr lang="zh-CN" altLang="en-US" sz="2800" b="1">
                <a:latin typeface="华文中宋" panose="02010600040101010101" pitchFamily="2" charset="-122"/>
                <a:ea typeface="华文中宋" panose="02010600040101010101" pitchFamily="2" charset="-122"/>
                <a:cs typeface="Times New Roman" panose="02020603050405020304" pitchFamily="18" charset="0"/>
              </a:rPr>
              <a:t> </a:t>
            </a:r>
            <a:r>
              <a:rPr lang="en-US" altLang="zh-CN" sz="2800" b="1" spc="-9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kJ/mol</a:t>
            </a:r>
          </a:p>
        </p:txBody>
      </p:sp>
      <p:sp>
        <p:nvSpPr>
          <p:cNvPr id="58" name="TextBox 3"/>
          <p:cNvSpPr txBox="1"/>
          <p:nvPr>
            <p:custDataLst>
              <p:tags r:id="rId3"/>
            </p:custDataLst>
          </p:nvPr>
        </p:nvSpPr>
        <p:spPr>
          <a:xfrm>
            <a:off x="7050132" y="905788"/>
            <a:ext cx="4321182" cy="52322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spcBef>
                <a:spcPct val="0"/>
              </a:spcBef>
            </a:pPr>
            <a:r>
              <a:rPr lang="zh-CN" altLang="en-US" sz="2800" b="1">
                <a:solidFill>
                  <a:schemeClr val="tx1"/>
                </a:solidFill>
                <a:latin typeface="Times New Roman" panose="02020603050405020304" pitchFamily="18" charset="0"/>
                <a:ea typeface="华文中宋" panose="02010600040101010101" pitchFamily="2" charset="-122"/>
                <a:cs typeface="Times New Roman" panose="02020603050405020304" pitchFamily="18" charset="0"/>
              </a:rPr>
              <a:t>解题模型：</a:t>
            </a:r>
            <a:r>
              <a:rPr lang="zh-CN" altLang="en-US"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虚拟路径法</a:t>
            </a:r>
          </a:p>
        </p:txBody>
      </p:sp>
      <p:sp>
        <p:nvSpPr>
          <p:cNvPr id="59" name="Text Box 12"/>
          <p:cNvSpPr txBox="1">
            <a:spLocks noChangeArrowheads="1"/>
          </p:cNvSpPr>
          <p:nvPr>
            <p:custDataLst>
              <p:tags r:id="rId4"/>
            </p:custDataLst>
          </p:nvPr>
        </p:nvSpPr>
        <p:spPr bwMode="gray">
          <a:xfrm>
            <a:off x="802950" y="5565842"/>
            <a:ext cx="2685274" cy="523220"/>
          </a:xfrm>
          <a:prstGeom prst="rect">
            <a:avLst/>
          </a:prstGeom>
          <a:solidFill>
            <a:schemeClr val="accent6">
              <a:lumMod val="20000"/>
              <a:lumOff val="80000"/>
            </a:schemeClr>
          </a:solidFill>
          <a:ln w="19050">
            <a:solidFill>
              <a:schemeClr val="tx1"/>
            </a:solidFill>
          </a:ln>
          <a:effectLst/>
        </p:spPr>
        <p:txBody>
          <a:bodyPr wrap="square">
            <a:spAutoFit/>
          </a:bodyPr>
          <a:lstStyle/>
          <a:p>
            <a:pPr algn="ctr" eaLnBrk="1" hangingPunct="1">
              <a:spcBef>
                <a:spcPct val="50000"/>
              </a:spcBef>
            </a:pPr>
            <a:r>
              <a:rPr lang="en-US" altLang="zh-CN" sz="2800" b="1">
                <a:latin typeface="Times New Roman" panose="02020603050405020304" pitchFamily="18" charset="0"/>
                <a:ea typeface="华文中宋" panose="02010600040101010101" pitchFamily="2" charset="-122"/>
                <a:cs typeface="Times New Roman" panose="02020603050405020304" pitchFamily="18" charset="0"/>
              </a:rPr>
              <a:t>C(s)</a:t>
            </a:r>
            <a:r>
              <a:rPr lang="zh-CN" altLang="en-US" sz="2800" b="1">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a:latin typeface="Times New Roman" panose="02020603050405020304" pitchFamily="18" charset="0"/>
                <a:ea typeface="华文中宋" panose="02010600040101010101" pitchFamily="2" charset="-122"/>
                <a:cs typeface="Times New Roman" panose="02020603050405020304" pitchFamily="18" charset="0"/>
              </a:rPr>
              <a:t>O</a:t>
            </a:r>
            <a:r>
              <a:rPr lang="en-US" altLang="zh-CN" sz="2800" b="1" baseline="-25000">
                <a:latin typeface="Times New Roman" panose="02020603050405020304" pitchFamily="18" charset="0"/>
                <a:ea typeface="华文中宋" panose="02010600040101010101" pitchFamily="2" charset="-122"/>
                <a:cs typeface="Times New Roman" panose="02020603050405020304" pitchFamily="18" charset="0"/>
              </a:rPr>
              <a:t>2</a:t>
            </a:r>
            <a:r>
              <a:rPr lang="en-US" altLang="zh-CN" sz="2800" b="1">
                <a:latin typeface="Times New Roman" panose="02020603050405020304" pitchFamily="18" charset="0"/>
                <a:ea typeface="华文中宋" panose="02010600040101010101" pitchFamily="2" charset="-122"/>
                <a:cs typeface="Times New Roman" panose="02020603050405020304" pitchFamily="18" charset="0"/>
              </a:rPr>
              <a:t>(g)</a:t>
            </a:r>
          </a:p>
        </p:txBody>
      </p:sp>
      <p:sp>
        <p:nvSpPr>
          <p:cNvPr id="60" name="Text Box 12"/>
          <p:cNvSpPr txBox="1">
            <a:spLocks noChangeArrowheads="1"/>
          </p:cNvSpPr>
          <p:nvPr>
            <p:custDataLst>
              <p:tags r:id="rId5"/>
            </p:custDataLst>
          </p:nvPr>
        </p:nvSpPr>
        <p:spPr bwMode="gray">
          <a:xfrm>
            <a:off x="4765657" y="5565503"/>
            <a:ext cx="2220641" cy="523220"/>
          </a:xfrm>
          <a:prstGeom prst="rect">
            <a:avLst/>
          </a:prstGeom>
          <a:solidFill>
            <a:schemeClr val="accent6">
              <a:lumMod val="20000"/>
              <a:lumOff val="80000"/>
            </a:schemeClr>
          </a:solidFill>
          <a:ln w="19050">
            <a:solidFill>
              <a:schemeClr val="tx1"/>
            </a:solidFill>
          </a:ln>
          <a:effectLst/>
        </p:spPr>
        <p:txBody>
          <a:bodyPr wrap="square">
            <a:spAutoFit/>
          </a:bodyPr>
          <a:lstStyle/>
          <a:p>
            <a:pPr algn="ctr" eaLnBrk="1" hangingPunct="1">
              <a:spcBef>
                <a:spcPct val="50000"/>
              </a:spcBef>
            </a:pPr>
            <a:r>
              <a:rPr lang="en-US" altLang="zh-CN" sz="2800" b="1">
                <a:latin typeface="Times New Roman" panose="02020603050405020304" pitchFamily="18" charset="0"/>
                <a:ea typeface="华文中宋" panose="02010600040101010101" pitchFamily="2" charset="-122"/>
                <a:cs typeface="Times New Roman" panose="02020603050405020304" pitchFamily="18" charset="0"/>
              </a:rPr>
              <a:t>CO</a:t>
            </a:r>
            <a:r>
              <a:rPr lang="en-US" altLang="zh-CN" sz="2800" b="1" baseline="-25000">
                <a:latin typeface="Times New Roman" panose="02020603050405020304" pitchFamily="18" charset="0"/>
                <a:ea typeface="华文中宋" panose="02010600040101010101" pitchFamily="2" charset="-122"/>
                <a:cs typeface="Times New Roman" panose="02020603050405020304" pitchFamily="18" charset="0"/>
              </a:rPr>
              <a:t>2</a:t>
            </a:r>
            <a:r>
              <a:rPr lang="en-US" altLang="zh-CN" sz="2800" b="1">
                <a:latin typeface="Times New Roman" panose="02020603050405020304" pitchFamily="18" charset="0"/>
                <a:ea typeface="华文中宋" panose="02010600040101010101" pitchFamily="2" charset="-122"/>
                <a:cs typeface="Times New Roman" panose="02020603050405020304" pitchFamily="18" charset="0"/>
              </a:rPr>
              <a:t>(g)</a:t>
            </a:r>
          </a:p>
        </p:txBody>
      </p:sp>
      <p:grpSp>
        <p:nvGrpSpPr>
          <p:cNvPr id="61" name="组合 60"/>
          <p:cNvGrpSpPr/>
          <p:nvPr>
            <p:custDataLst>
              <p:tags r:id="rId6"/>
            </p:custDataLst>
          </p:nvPr>
        </p:nvGrpSpPr>
        <p:grpSpPr>
          <a:xfrm>
            <a:off x="3488224" y="5411953"/>
            <a:ext cx="1260000" cy="830997"/>
            <a:chOff x="7666669" y="3660187"/>
            <a:chExt cx="1260000" cy="830997"/>
          </a:xfrm>
        </p:grpSpPr>
        <p:cxnSp>
          <p:nvCxnSpPr>
            <p:cNvPr id="62" name="直接箭头连接符 61"/>
            <p:cNvCxnSpPr/>
            <p:nvPr>
              <p:custDataLst>
                <p:tags r:id="rId18"/>
              </p:custDataLst>
            </p:nvPr>
          </p:nvCxnSpPr>
          <p:spPr>
            <a:xfrm rot="16200000" flipH="1">
              <a:off x="8296669" y="3445348"/>
              <a:ext cx="0" cy="126000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3" name="矩形 62"/>
            <p:cNvSpPr/>
            <p:nvPr>
              <p:custDataLst>
                <p:tags r:id="rId19"/>
              </p:custDataLst>
            </p:nvPr>
          </p:nvSpPr>
          <p:spPr>
            <a:xfrm>
              <a:off x="7845163" y="3660187"/>
              <a:ext cx="920445" cy="830997"/>
            </a:xfrm>
            <a:prstGeom prst="rect">
              <a:avLst/>
            </a:prstGeom>
          </p:spPr>
          <p:txBody>
            <a:bodyPr wrap="none">
              <a:spAutoFit/>
            </a:bodyPr>
            <a:lstStyle/>
            <a:p>
              <a:pPr algn="ctr"/>
              <a:r>
                <a:rPr lang="zh-CN" altLang="en-US" sz="2400" b="1">
                  <a:latin typeface="Times New Roman" panose="02020603050405020304" pitchFamily="18" charset="0"/>
                  <a:ea typeface="华文中宋" panose="02010600040101010101" pitchFamily="2" charset="-122"/>
                  <a:cs typeface="Times New Roman" panose="02020603050405020304" pitchFamily="18" charset="0"/>
                </a:rPr>
                <a:t>路径</a:t>
              </a:r>
              <a:r>
                <a:rPr lang="en-US" altLang="zh-CN" sz="2400" b="1">
                  <a:latin typeface="Times New Roman" panose="02020603050405020304" pitchFamily="18" charset="0"/>
                  <a:ea typeface="华文中宋" panose="02010600040101010101" pitchFamily="2" charset="-122"/>
                  <a:cs typeface="Times New Roman" panose="02020603050405020304" pitchFamily="18" charset="0"/>
                </a:rPr>
                <a:t>Ⅰ</a:t>
              </a:r>
            </a:p>
            <a:p>
              <a:pPr algn="ctr"/>
              <a:r>
                <a:rPr lang="en-US" altLang="zh-CN" sz="2400" b="1">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400" b="1" i="1">
                  <a:latin typeface="Times New Roman" panose="02020603050405020304" pitchFamily="18" charset="0"/>
                  <a:ea typeface="华文中宋" panose="02010600040101010101" pitchFamily="2" charset="-122"/>
                  <a:cs typeface="Times New Roman" panose="02020603050405020304" pitchFamily="18" charset="0"/>
                </a:rPr>
                <a:t>H</a:t>
              </a:r>
              <a:r>
                <a:rPr lang="en-US" altLang="zh-CN" sz="2400" b="1" baseline="-25000">
                  <a:latin typeface="Times New Roman" panose="02020603050405020304" pitchFamily="18" charset="0"/>
                  <a:ea typeface="华文中宋" panose="02010600040101010101" pitchFamily="2" charset="-122"/>
                  <a:cs typeface="Times New Roman" panose="02020603050405020304" pitchFamily="18" charset="0"/>
                </a:rPr>
                <a:t>1</a:t>
              </a:r>
              <a:endParaRPr lang="zh-CN" altLang="en-US" sz="2400" b="1" baseline="-25000">
                <a:latin typeface="Times New Roman" panose="02020603050405020304" pitchFamily="18" charset="0"/>
                <a:ea typeface="华文中宋" panose="02010600040101010101" pitchFamily="2" charset="-122"/>
                <a:cs typeface="Times New Roman" panose="02020603050405020304" pitchFamily="18" charset="0"/>
              </a:endParaRPr>
            </a:p>
          </p:txBody>
        </p:sp>
      </p:grpSp>
      <p:sp>
        <p:nvSpPr>
          <p:cNvPr id="64" name="Text Box 12"/>
          <p:cNvSpPr txBox="1">
            <a:spLocks noChangeArrowheads="1"/>
          </p:cNvSpPr>
          <p:nvPr>
            <p:custDataLst>
              <p:tags r:id="rId7"/>
            </p:custDataLst>
          </p:nvPr>
        </p:nvSpPr>
        <p:spPr bwMode="gray">
          <a:xfrm>
            <a:off x="2963264" y="3344956"/>
            <a:ext cx="2770115" cy="523220"/>
          </a:xfrm>
          <a:prstGeom prst="rect">
            <a:avLst/>
          </a:prstGeom>
          <a:solidFill>
            <a:schemeClr val="accent5">
              <a:lumMod val="20000"/>
              <a:lumOff val="80000"/>
            </a:schemeClr>
          </a:solidFill>
          <a:ln w="19050">
            <a:solidFill>
              <a:schemeClr val="tx1"/>
            </a:solidFill>
          </a:ln>
          <a:effectLst/>
        </p:spPr>
        <p:txBody>
          <a:bodyPr wrap="square">
            <a:spAutoFit/>
          </a:bodyPr>
          <a:lstStyle/>
          <a:p>
            <a:pPr algn="ctr" eaLnBrk="1" hangingPunct="1">
              <a:spcBef>
                <a:spcPct val="50000"/>
              </a:spcBef>
            </a:pPr>
            <a:r>
              <a:rPr lang="en-US" altLang="zh-CN" sz="2800" b="1">
                <a:latin typeface="Times New Roman" panose="02020603050405020304" pitchFamily="18" charset="0"/>
                <a:ea typeface="华文中宋" panose="02010600040101010101" pitchFamily="2" charset="-122"/>
                <a:cs typeface="Times New Roman" panose="02020603050405020304" pitchFamily="18" charset="0"/>
              </a:rPr>
              <a:t>CO(g)</a:t>
            </a:r>
            <a:r>
              <a:rPr lang="zh-CN" altLang="en-US" sz="2800" b="1">
                <a:solidFill>
                  <a:srgbClr val="0000CC"/>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1/2O</a:t>
            </a:r>
            <a:r>
              <a:rPr lang="en-US" altLang="zh-CN" sz="2800" b="1" baseline="-2500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2</a:t>
            </a:r>
            <a:r>
              <a:rPr lang="en-US" altLang="zh-CN"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(g)</a:t>
            </a:r>
          </a:p>
        </p:txBody>
      </p:sp>
      <p:grpSp>
        <p:nvGrpSpPr>
          <p:cNvPr id="65" name="组合 64"/>
          <p:cNvGrpSpPr/>
          <p:nvPr>
            <p:custDataLst>
              <p:tags r:id="rId8"/>
            </p:custDataLst>
          </p:nvPr>
        </p:nvGrpSpPr>
        <p:grpSpPr>
          <a:xfrm>
            <a:off x="1954120" y="3894218"/>
            <a:ext cx="1567535" cy="1586004"/>
            <a:chOff x="4232421" y="3238053"/>
            <a:chExt cx="1567535" cy="1586004"/>
          </a:xfrm>
        </p:grpSpPr>
        <p:cxnSp>
          <p:nvCxnSpPr>
            <p:cNvPr id="66" name="直接箭头连接符 65"/>
            <p:cNvCxnSpPr/>
            <p:nvPr>
              <p:custDataLst>
                <p:tags r:id="rId16"/>
              </p:custDataLst>
            </p:nvPr>
          </p:nvCxnSpPr>
          <p:spPr>
            <a:xfrm flipV="1">
              <a:off x="4859642" y="3238053"/>
              <a:ext cx="940314" cy="1586004"/>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7" name="矩形 66"/>
            <p:cNvSpPr/>
            <p:nvPr>
              <p:custDataLst>
                <p:tags r:id="rId17"/>
              </p:custDataLst>
            </p:nvPr>
          </p:nvSpPr>
          <p:spPr>
            <a:xfrm>
              <a:off x="4232421" y="3532094"/>
              <a:ext cx="1035860" cy="830997"/>
            </a:xfrm>
            <a:prstGeom prst="rect">
              <a:avLst/>
            </a:prstGeom>
          </p:spPr>
          <p:txBody>
            <a:bodyPr wrap="none">
              <a:spAutoFit/>
            </a:bodyPr>
            <a:lstStyle/>
            <a:p>
              <a:pPr algn="ctr"/>
              <a:r>
                <a:rPr lang="zh-CN" altLang="en-US" sz="2400" b="1">
                  <a:latin typeface="Times New Roman" panose="02020603050405020304" pitchFamily="18" charset="0"/>
                  <a:ea typeface="华文中宋" panose="02010600040101010101" pitchFamily="2" charset="-122"/>
                  <a:cs typeface="Times New Roman" panose="02020603050405020304" pitchFamily="18" charset="0"/>
                </a:rPr>
                <a:t>路径</a:t>
              </a:r>
              <a:r>
                <a:rPr lang="en-US" altLang="zh-CN" sz="2400" b="1">
                  <a:latin typeface="Times New Roman" panose="02020603050405020304" pitchFamily="18" charset="0"/>
                  <a:ea typeface="华文中宋" panose="02010600040101010101" pitchFamily="2" charset="-122"/>
                  <a:cs typeface="Times New Roman" panose="02020603050405020304" pitchFamily="18" charset="0"/>
                </a:rPr>
                <a:t>Ⅱ</a:t>
              </a:r>
            </a:p>
            <a:p>
              <a:pPr algn="ctr"/>
              <a:r>
                <a:rPr lang="en-US" altLang="zh-CN" sz="2400" b="1">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400" b="1" i="1">
                  <a:latin typeface="Times New Roman" panose="02020603050405020304" pitchFamily="18" charset="0"/>
                  <a:ea typeface="华文中宋" panose="02010600040101010101" pitchFamily="2" charset="-122"/>
                  <a:cs typeface="Times New Roman" panose="02020603050405020304" pitchFamily="18" charset="0"/>
                </a:rPr>
                <a:t>H</a:t>
              </a:r>
              <a:r>
                <a:rPr lang="en-US" altLang="zh-CN" sz="2400" b="1" baseline="-25000">
                  <a:latin typeface="Times New Roman" panose="02020603050405020304" pitchFamily="18" charset="0"/>
                  <a:ea typeface="华文中宋" panose="02010600040101010101" pitchFamily="2" charset="-122"/>
                  <a:cs typeface="Times New Roman" panose="02020603050405020304" pitchFamily="18" charset="0"/>
                </a:rPr>
                <a:t>3</a:t>
              </a:r>
              <a:endParaRPr lang="zh-CN" altLang="en-US" sz="2400" b="1" baseline="-25000">
                <a:latin typeface="Times New Roman" panose="02020603050405020304" pitchFamily="18" charset="0"/>
                <a:ea typeface="华文中宋" panose="02010600040101010101" pitchFamily="2" charset="-122"/>
                <a:cs typeface="Times New Roman" panose="02020603050405020304" pitchFamily="18" charset="0"/>
              </a:endParaRPr>
            </a:p>
          </p:txBody>
        </p:sp>
      </p:grpSp>
      <p:grpSp>
        <p:nvGrpSpPr>
          <p:cNvPr id="68" name="组合 67"/>
          <p:cNvGrpSpPr/>
          <p:nvPr>
            <p:custDataLst>
              <p:tags r:id="rId9"/>
            </p:custDataLst>
          </p:nvPr>
        </p:nvGrpSpPr>
        <p:grpSpPr>
          <a:xfrm>
            <a:off x="4956241" y="3886463"/>
            <a:ext cx="1248575" cy="1593759"/>
            <a:chOff x="8294118" y="3022648"/>
            <a:chExt cx="1248575" cy="1593759"/>
          </a:xfrm>
        </p:grpSpPr>
        <p:cxnSp>
          <p:nvCxnSpPr>
            <p:cNvPr id="69" name="直接箭头连接符 68"/>
            <p:cNvCxnSpPr/>
            <p:nvPr>
              <p:custDataLst>
                <p:tags r:id="rId14"/>
              </p:custDataLst>
            </p:nvPr>
          </p:nvCxnSpPr>
          <p:spPr>
            <a:xfrm>
              <a:off x="8294118" y="3022648"/>
              <a:ext cx="1092302" cy="1593759"/>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0" name="矩形 69"/>
            <p:cNvSpPr/>
            <p:nvPr>
              <p:custDataLst>
                <p:tags r:id="rId15"/>
              </p:custDataLst>
            </p:nvPr>
          </p:nvSpPr>
          <p:spPr>
            <a:xfrm>
              <a:off x="8824227" y="3485811"/>
              <a:ext cx="718466" cy="461665"/>
            </a:xfrm>
            <a:prstGeom prst="rect">
              <a:avLst/>
            </a:prstGeom>
          </p:spPr>
          <p:txBody>
            <a:bodyPr wrap="none">
              <a:spAutoFit/>
            </a:bodyPr>
            <a:lstStyle/>
            <a:p>
              <a:pPr algn="ctr"/>
              <a:r>
                <a:rPr lang="en-US" altLang="zh-CN" sz="2400" b="1">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400" b="1" i="1">
                  <a:latin typeface="Times New Roman" panose="02020603050405020304" pitchFamily="18" charset="0"/>
                  <a:ea typeface="华文中宋" panose="02010600040101010101" pitchFamily="2" charset="-122"/>
                  <a:cs typeface="Times New Roman" panose="02020603050405020304" pitchFamily="18" charset="0"/>
                </a:rPr>
                <a:t>H</a:t>
              </a:r>
              <a:r>
                <a:rPr lang="en-US" altLang="zh-CN" sz="2400" b="1" baseline="-25000">
                  <a:latin typeface="Times New Roman" panose="02020603050405020304" pitchFamily="18" charset="0"/>
                  <a:ea typeface="华文中宋" panose="02010600040101010101" pitchFamily="2" charset="-122"/>
                  <a:cs typeface="Times New Roman" panose="02020603050405020304" pitchFamily="18" charset="0"/>
                </a:rPr>
                <a:t>2</a:t>
              </a:r>
              <a:endParaRPr lang="zh-CN" altLang="en-US" sz="2400" b="1" baseline="-25000">
                <a:latin typeface="Times New Roman" panose="02020603050405020304" pitchFamily="18" charset="0"/>
                <a:ea typeface="华文中宋" panose="02010600040101010101" pitchFamily="2" charset="-122"/>
                <a:cs typeface="Times New Roman" panose="02020603050405020304" pitchFamily="18" charset="0"/>
              </a:endParaRPr>
            </a:p>
          </p:txBody>
        </p:sp>
      </p:grpSp>
      <p:sp>
        <p:nvSpPr>
          <p:cNvPr id="76" name="矩形 75"/>
          <p:cNvSpPr/>
          <p:nvPr>
            <p:custDataLst>
              <p:tags r:id="rId10"/>
            </p:custDataLst>
          </p:nvPr>
        </p:nvSpPr>
        <p:spPr>
          <a:xfrm>
            <a:off x="6389837" y="3259752"/>
            <a:ext cx="4317333" cy="523220"/>
          </a:xfrm>
          <a:prstGeom prst="rect">
            <a:avLst/>
          </a:prstGeom>
        </p:spPr>
        <p:txBody>
          <a:bodyPr wrap="square">
            <a:spAutoFit/>
          </a:bodyPr>
          <a:lstStyle/>
          <a:p>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则有：</a:t>
            </a:r>
            <a:r>
              <a:rPr lang="en-US" altLang="zh-CN"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800" b="1" i="1">
                <a:solidFill>
                  <a:srgbClr val="0000CC"/>
                </a:solidFill>
                <a:latin typeface="Times New Roman" panose="02020603050405020304" pitchFamily="18" charset="0"/>
                <a:cs typeface="Times New Roman" panose="02020603050405020304" pitchFamily="18" charset="0"/>
              </a:rPr>
              <a:t>H</a:t>
            </a:r>
            <a:r>
              <a:rPr lang="en-US" altLang="zh-CN" sz="2800" b="1" baseline="-25000">
                <a:solidFill>
                  <a:srgbClr val="0000CC"/>
                </a:solidFill>
                <a:latin typeface="Times New Roman" panose="02020603050405020304" pitchFamily="18" charset="0"/>
                <a:cs typeface="Times New Roman" panose="02020603050405020304" pitchFamily="18" charset="0"/>
              </a:rPr>
              <a:t>1</a:t>
            </a:r>
            <a:r>
              <a:rPr lang="zh-CN" altLang="en-US" sz="2800" b="1">
                <a:solidFill>
                  <a:srgbClr val="0000CC"/>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800" b="1" i="1">
                <a:solidFill>
                  <a:srgbClr val="0000CC"/>
                </a:solidFill>
                <a:latin typeface="Times New Roman" panose="02020603050405020304" pitchFamily="18" charset="0"/>
                <a:cs typeface="Times New Roman" panose="02020603050405020304" pitchFamily="18" charset="0"/>
              </a:rPr>
              <a:t>H</a:t>
            </a:r>
            <a:r>
              <a:rPr lang="en-US" altLang="zh-CN" sz="2800" b="1" baseline="-25000">
                <a:solidFill>
                  <a:srgbClr val="0000CC"/>
                </a:solidFill>
                <a:latin typeface="Times New Roman" panose="02020603050405020304" pitchFamily="18" charset="0"/>
                <a:cs typeface="Times New Roman" panose="02020603050405020304" pitchFamily="18" charset="0"/>
              </a:rPr>
              <a:t>2</a:t>
            </a:r>
            <a:r>
              <a:rPr lang="zh-CN" altLang="en-US" sz="2800" b="1">
                <a:solidFill>
                  <a:srgbClr val="0000CC"/>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800" b="1" i="1">
                <a:solidFill>
                  <a:srgbClr val="0000CC"/>
                </a:solidFill>
                <a:latin typeface="Times New Roman" panose="02020603050405020304" pitchFamily="18" charset="0"/>
                <a:cs typeface="Times New Roman" panose="02020603050405020304" pitchFamily="18" charset="0"/>
              </a:rPr>
              <a:t>H</a:t>
            </a:r>
            <a:r>
              <a:rPr lang="en-US" altLang="zh-CN" sz="2800" b="1" baseline="-25000">
                <a:solidFill>
                  <a:srgbClr val="0000CC"/>
                </a:solidFill>
                <a:latin typeface="Times New Roman" panose="02020603050405020304" pitchFamily="18" charset="0"/>
                <a:cs typeface="Times New Roman" panose="02020603050405020304" pitchFamily="18" charset="0"/>
              </a:rPr>
              <a:t>3</a:t>
            </a:r>
            <a:endParaRPr lang="zh-CN" altLang="en-US" sz="2800" b="1" baseline="-25000">
              <a:solidFill>
                <a:srgbClr val="0000CC"/>
              </a:solidFill>
              <a:latin typeface="Times New Roman" panose="02020603050405020304" pitchFamily="18" charset="0"/>
              <a:cs typeface="Times New Roman" panose="02020603050405020304" pitchFamily="18" charset="0"/>
            </a:endParaRPr>
          </a:p>
        </p:txBody>
      </p:sp>
      <p:sp>
        <p:nvSpPr>
          <p:cNvPr id="77" name="矩形 76"/>
          <p:cNvSpPr/>
          <p:nvPr>
            <p:custDataLst>
              <p:tags r:id="rId11"/>
            </p:custDataLst>
          </p:nvPr>
        </p:nvSpPr>
        <p:spPr>
          <a:xfrm>
            <a:off x="7438123" y="3813098"/>
            <a:ext cx="3711809" cy="1031051"/>
          </a:xfrm>
          <a:prstGeom prst="rect">
            <a:avLst/>
          </a:prstGeom>
        </p:spPr>
        <p:txBody>
          <a:bodyPr wrap="square">
            <a:spAutoFit/>
          </a:bodyPr>
          <a:lstStyle/>
          <a:p>
            <a:r>
              <a:rPr lang="en-US" altLang="zh-CN"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800" b="1" i="1">
                <a:solidFill>
                  <a:srgbClr val="0000CC"/>
                </a:solidFill>
                <a:latin typeface="Times New Roman" panose="02020603050405020304" pitchFamily="18" charset="0"/>
                <a:cs typeface="Times New Roman" panose="02020603050405020304" pitchFamily="18" charset="0"/>
              </a:rPr>
              <a:t>H</a:t>
            </a:r>
            <a:r>
              <a:rPr lang="en-US" altLang="zh-CN" sz="2800" b="1" baseline="-25000">
                <a:solidFill>
                  <a:srgbClr val="0000CC"/>
                </a:solidFill>
                <a:latin typeface="Times New Roman" panose="02020603050405020304" pitchFamily="18" charset="0"/>
                <a:cs typeface="Times New Roman" panose="02020603050405020304" pitchFamily="18" charset="0"/>
              </a:rPr>
              <a:t>3</a:t>
            </a:r>
            <a:r>
              <a:rPr lang="zh-CN" altLang="en-US" sz="2800" b="1">
                <a:solidFill>
                  <a:srgbClr val="0000CC"/>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800" b="1" i="1">
                <a:solidFill>
                  <a:srgbClr val="0000CC"/>
                </a:solidFill>
                <a:latin typeface="Times New Roman" panose="02020603050405020304" pitchFamily="18" charset="0"/>
                <a:cs typeface="Times New Roman" panose="02020603050405020304" pitchFamily="18" charset="0"/>
              </a:rPr>
              <a:t>H</a:t>
            </a:r>
            <a:r>
              <a:rPr lang="en-US" altLang="zh-CN" sz="2800" b="1" baseline="-25000">
                <a:solidFill>
                  <a:srgbClr val="0000CC"/>
                </a:solidFill>
                <a:latin typeface="Times New Roman" panose="02020603050405020304" pitchFamily="18" charset="0"/>
                <a:cs typeface="Times New Roman" panose="02020603050405020304" pitchFamily="18" charset="0"/>
              </a:rPr>
              <a:t>1</a:t>
            </a:r>
            <a:r>
              <a:rPr lang="zh-CN" altLang="en-US" sz="2800" b="1">
                <a:solidFill>
                  <a:srgbClr val="0000CC"/>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800" b="1" i="1">
                <a:solidFill>
                  <a:srgbClr val="0000CC"/>
                </a:solidFill>
                <a:latin typeface="Times New Roman" panose="02020603050405020304" pitchFamily="18" charset="0"/>
                <a:cs typeface="Times New Roman" panose="02020603050405020304" pitchFamily="18" charset="0"/>
              </a:rPr>
              <a:t>H</a:t>
            </a:r>
            <a:r>
              <a:rPr lang="en-US" altLang="zh-CN" sz="2800" b="1" baseline="-25000">
                <a:solidFill>
                  <a:srgbClr val="0000CC"/>
                </a:solidFill>
                <a:latin typeface="Times New Roman" panose="02020603050405020304" pitchFamily="18" charset="0"/>
                <a:cs typeface="Times New Roman" panose="02020603050405020304" pitchFamily="18" charset="0"/>
              </a:rPr>
              <a:t>2</a:t>
            </a:r>
          </a:p>
          <a:p>
            <a:pPr>
              <a:spcBef>
                <a:spcPts val="600"/>
              </a:spcBef>
            </a:pPr>
            <a:r>
              <a:rPr lang="en-US" altLang="zh-CN" sz="2800" b="1" baseline="-2500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          </a:t>
            </a:r>
            <a:r>
              <a:rPr lang="zh-CN" altLang="en-US" sz="2800" b="1">
                <a:solidFill>
                  <a:srgbClr val="0000CC"/>
                </a:solidFill>
                <a:latin typeface="华文中宋" panose="02010600040101010101" pitchFamily="2" charset="-122"/>
                <a:ea typeface="华文中宋" panose="02010600040101010101" pitchFamily="2" charset="-122"/>
                <a:cs typeface="Times New Roman" panose="02020603050405020304" pitchFamily="18" charset="0"/>
              </a:rPr>
              <a:t>＝</a:t>
            </a:r>
            <a:r>
              <a:rPr lang="zh-CN" altLang="en-US" sz="2800" b="1">
                <a:solidFill>
                  <a:srgbClr val="C00000"/>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a:solidFill>
                  <a:srgbClr val="C00000"/>
                </a:solidFill>
                <a:latin typeface="Times New Roman" panose="02020603050405020304" pitchFamily="18" charset="0"/>
                <a:cs typeface="Times New Roman" panose="02020603050405020304" pitchFamily="18" charset="0"/>
              </a:rPr>
              <a:t>110.5 kJ/mol</a:t>
            </a:r>
          </a:p>
        </p:txBody>
      </p:sp>
      <p:sp>
        <p:nvSpPr>
          <p:cNvPr id="78" name="矩形 77"/>
          <p:cNvSpPr/>
          <p:nvPr>
            <p:custDataLst>
              <p:tags r:id="rId12"/>
            </p:custDataLst>
          </p:nvPr>
        </p:nvSpPr>
        <p:spPr>
          <a:xfrm>
            <a:off x="5424001" y="2507816"/>
            <a:ext cx="1390685" cy="523220"/>
          </a:xfrm>
          <a:prstGeom prst="rect">
            <a:avLst/>
          </a:prstGeom>
          <a:solidFill>
            <a:schemeClr val="bg1"/>
          </a:solidFill>
        </p:spPr>
        <p:txBody>
          <a:bodyPr wrap="square">
            <a:spAutoFit/>
          </a:bodyPr>
          <a:lstStyle/>
          <a:p>
            <a:pPr algn="ctr"/>
            <a:r>
              <a:rPr lang="zh-CN" altLang="en-US" sz="2800" b="1">
                <a:solidFill>
                  <a:srgbClr val="C00000"/>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a:solidFill>
                  <a:srgbClr val="C00000"/>
                </a:solidFill>
                <a:latin typeface="Times New Roman" panose="02020603050405020304" pitchFamily="18" charset="0"/>
                <a:cs typeface="Times New Roman" panose="02020603050405020304" pitchFamily="18" charset="0"/>
              </a:rPr>
              <a:t>110.5 </a:t>
            </a:r>
            <a:endParaRPr lang="zh-CN" altLang="en-US" sz="2800" b="1">
              <a:solidFill>
                <a:srgbClr val="C00000"/>
              </a:solidFill>
              <a:latin typeface="Times New Roman" panose="02020603050405020304" pitchFamily="18" charset="0"/>
              <a:cs typeface="Times New Roman" panose="02020603050405020304" pitchFamily="18" charset="0"/>
            </a:endParaRPr>
          </a:p>
        </p:txBody>
      </p:sp>
      <p:sp>
        <p:nvSpPr>
          <p:cNvPr id="17" name="矩形 16"/>
          <p:cNvSpPr/>
          <p:nvPr userDrawn="1">
            <p:custDataLst>
              <p:tags r:id="rId13"/>
            </p:custDataLst>
          </p:nvPr>
        </p:nvSpPr>
        <p:spPr>
          <a:xfrm>
            <a:off x="855980" y="111760"/>
            <a:ext cx="3151505" cy="460375"/>
          </a:xfrm>
          <a:prstGeom prst="rect">
            <a:avLst/>
          </a:prstGeom>
          <a:ln>
            <a:noFill/>
          </a:ln>
        </p:spPr>
        <p:txBody>
          <a:bodyPr wrap="square">
            <a:spAutoFit/>
          </a:bodyPr>
          <a:lstStyle/>
          <a:p>
            <a:r>
              <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rPr>
              <a:t>盖斯定律的应用</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blinds(horizontal)">
                                      <p:cBhvr>
                                        <p:cTn id="16" dur="500"/>
                                        <p:tgtEl>
                                          <p:spTgt spid="5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0"/>
                                        </p:tgtEl>
                                        <p:attrNameLst>
                                          <p:attrName>style.visibility</p:attrName>
                                        </p:attrNameLst>
                                      </p:cBhvr>
                                      <p:to>
                                        <p:strVal val="visible"/>
                                      </p:to>
                                    </p:set>
                                    <p:anim calcmode="lin" valueType="num">
                                      <p:cBhvr>
                                        <p:cTn id="28" dur="500" fill="hold"/>
                                        <p:tgtEl>
                                          <p:spTgt spid="60"/>
                                        </p:tgtEl>
                                        <p:attrNameLst>
                                          <p:attrName>ppt_w</p:attrName>
                                        </p:attrNameLst>
                                      </p:cBhvr>
                                      <p:tavLst>
                                        <p:tav tm="0">
                                          <p:val>
                                            <p:fltVal val="0"/>
                                          </p:val>
                                        </p:tav>
                                        <p:tav tm="100000">
                                          <p:val>
                                            <p:strVal val="#ppt_w"/>
                                          </p:val>
                                        </p:tav>
                                      </p:tavLst>
                                    </p:anim>
                                    <p:anim calcmode="lin" valueType="num">
                                      <p:cBhvr>
                                        <p:cTn id="29" dur="500" fill="hold"/>
                                        <p:tgtEl>
                                          <p:spTgt spid="60"/>
                                        </p:tgtEl>
                                        <p:attrNameLst>
                                          <p:attrName>ppt_h</p:attrName>
                                        </p:attrNameLst>
                                      </p:cBhvr>
                                      <p:tavLst>
                                        <p:tav tm="0">
                                          <p:val>
                                            <p:fltVal val="0"/>
                                          </p:val>
                                        </p:tav>
                                        <p:tav tm="100000">
                                          <p:val>
                                            <p:strVal val="#ppt_h"/>
                                          </p:val>
                                        </p:tav>
                                      </p:tavLst>
                                    </p:anim>
                                    <p:animEffect transition="in" filter="fade">
                                      <p:cBhvr>
                                        <p:cTn id="30" dur="500"/>
                                        <p:tgtEl>
                                          <p:spTgt spid="6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left)">
                                      <p:cBhvr>
                                        <p:cTn id="35" dur="500"/>
                                        <p:tgtEl>
                                          <p:spTgt spid="6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blinds(horizontal)">
                                      <p:cBhvr>
                                        <p:cTn id="40" dur="500"/>
                                        <p:tgtEl>
                                          <p:spTgt spid="6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wipe(down)">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wipe(up)">
                                      <p:cBhvr>
                                        <p:cTn id="50" dur="500"/>
                                        <p:tgtEl>
                                          <p:spTgt spid="6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wipe(left)">
                                      <p:cBhvr>
                                        <p:cTn id="55" dur="1000"/>
                                        <p:tgtEl>
                                          <p:spTgt spid="76"/>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blinds(horizontal)">
                                      <p:cBhvr>
                                        <p:cTn id="60" dur="500"/>
                                        <p:tgtEl>
                                          <p:spTgt spid="77"/>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78"/>
                                        </p:tgtEl>
                                        <p:attrNameLst>
                                          <p:attrName>style.visibility</p:attrName>
                                        </p:attrNameLst>
                                      </p:cBhvr>
                                      <p:to>
                                        <p:strVal val="visible"/>
                                      </p:to>
                                    </p:set>
                                    <p:anim calcmode="lin" valueType="num">
                                      <p:cBhvr>
                                        <p:cTn id="65" dur="500" fill="hold"/>
                                        <p:tgtEl>
                                          <p:spTgt spid="78"/>
                                        </p:tgtEl>
                                        <p:attrNameLst>
                                          <p:attrName>ppt_w</p:attrName>
                                        </p:attrNameLst>
                                      </p:cBhvr>
                                      <p:tavLst>
                                        <p:tav tm="0">
                                          <p:val>
                                            <p:fltVal val="0"/>
                                          </p:val>
                                        </p:tav>
                                        <p:tav tm="100000">
                                          <p:val>
                                            <p:strVal val="#ppt_w"/>
                                          </p:val>
                                        </p:tav>
                                      </p:tavLst>
                                    </p:anim>
                                    <p:anim calcmode="lin" valueType="num">
                                      <p:cBhvr>
                                        <p:cTn id="66" dur="500" fill="hold"/>
                                        <p:tgtEl>
                                          <p:spTgt spid="78"/>
                                        </p:tgtEl>
                                        <p:attrNameLst>
                                          <p:attrName>ppt_h</p:attrName>
                                        </p:attrNameLst>
                                      </p:cBhvr>
                                      <p:tavLst>
                                        <p:tav tm="0">
                                          <p:val>
                                            <p:fltVal val="0"/>
                                          </p:val>
                                        </p:tav>
                                        <p:tav tm="100000">
                                          <p:val>
                                            <p:strVal val="#ppt_h"/>
                                          </p:val>
                                        </p:tav>
                                      </p:tavLst>
                                    </p:anim>
                                    <p:animEffect transition="in" filter="fade">
                                      <p:cBhvr>
                                        <p:cTn id="6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bldLvl="0" animBg="1"/>
      <p:bldP spid="58" grpId="0" bldLvl="0" animBg="1"/>
      <p:bldP spid="59" grpId="0" bldLvl="0" animBg="1"/>
      <p:bldP spid="60" grpId="0" bldLvl="0" animBg="1"/>
      <p:bldP spid="64" grpId="0" bldLvl="0" animBg="1"/>
      <p:bldP spid="76" grpId="0"/>
      <p:bldP spid="77" grpId="0"/>
      <p:bldP spid="7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custDataLst>
              <p:tags r:id="rId1"/>
            </p:custDataLst>
          </p:nvPr>
        </p:nvSpPr>
        <p:spPr>
          <a:xfrm>
            <a:off x="544545" y="794663"/>
            <a:ext cx="7069038" cy="523220"/>
          </a:xfrm>
          <a:prstGeom prst="rect">
            <a:avLst/>
          </a:prstGeom>
        </p:spPr>
        <p:txBody>
          <a:bodyPr wrap="square">
            <a:spAutoFit/>
          </a:bodyPr>
          <a:lstStyle/>
          <a:p>
            <a:r>
              <a:rPr lang="zh-CN" altLang="en-US" sz="2800" b="1">
                <a:latin typeface="华文中宋" panose="02010600040101010101" pitchFamily="2" charset="-122"/>
                <a:ea typeface="华文中宋" panose="02010600040101010101" pitchFamily="2" charset="-122"/>
              </a:rPr>
              <a:t>模型建构：计算碳不完全燃烧的反应热</a:t>
            </a:r>
          </a:p>
        </p:txBody>
      </p:sp>
      <p:sp>
        <p:nvSpPr>
          <p:cNvPr id="53" name="Text Box 7"/>
          <p:cNvSpPr txBox="1">
            <a:spLocks noChangeArrowheads="1"/>
          </p:cNvSpPr>
          <p:nvPr>
            <p:custDataLst>
              <p:tags r:id="rId2"/>
            </p:custDataLst>
          </p:nvPr>
        </p:nvSpPr>
        <p:spPr bwMode="gray">
          <a:xfrm>
            <a:off x="544545" y="1335952"/>
            <a:ext cx="8532078" cy="164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pPr>
            <a:r>
              <a:rPr lang="zh-CN" altLang="en-US" sz="2800" b="1">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已知：</a:t>
            </a:r>
            <a:r>
              <a:rPr lang="en-US" altLang="zh-CN" sz="2800" b="1">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C(s)</a:t>
            </a:r>
            <a:r>
              <a:rPr lang="zh-CN" altLang="en-US" sz="2800" b="1">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O</a:t>
            </a:r>
            <a:r>
              <a:rPr lang="en-US" altLang="zh-CN" sz="2800" b="1" baseline="-2500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2</a:t>
            </a:r>
            <a:r>
              <a:rPr lang="en-US" altLang="zh-CN" sz="2800" b="1">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(g)</a:t>
            </a:r>
            <a:r>
              <a:rPr lang="zh-CN" altLang="en-US" sz="2800" b="1">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CO</a:t>
            </a:r>
            <a:r>
              <a:rPr lang="en-US" altLang="zh-CN" sz="2800" b="1" baseline="-2500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2</a:t>
            </a:r>
            <a:r>
              <a:rPr lang="en-US" altLang="zh-CN" sz="2800" b="1">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(g)   </a:t>
            </a:r>
            <a:r>
              <a:rPr lang="en-US" altLang="zh-CN" sz="2800" b="1">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800" b="1" i="1">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H</a:t>
            </a:r>
            <a:r>
              <a:rPr lang="en-US" altLang="zh-CN" sz="2800" b="1" baseline="-2500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1</a:t>
            </a:r>
            <a:r>
              <a:rPr lang="zh-CN" altLang="en-US" sz="2800" b="1">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a:t>
            </a:r>
            <a:r>
              <a:rPr lang="zh-CN" altLang="en-US" sz="2800" b="1">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393.5 kJ/mol</a:t>
            </a:r>
          </a:p>
          <a:p>
            <a:pPr>
              <a:lnSpc>
                <a:spcPct val="120000"/>
              </a:lnSpc>
            </a:pPr>
            <a:r>
              <a:rPr lang="en-US" altLang="zh-CN" sz="2800" b="1" spc="-9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CO(g)</a:t>
            </a:r>
            <a:r>
              <a:rPr lang="zh-CN" altLang="en-US" sz="2800" b="1" spc="-9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spc="-9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1/2O</a:t>
            </a:r>
            <a:r>
              <a:rPr lang="en-US" altLang="zh-CN" sz="2800" b="1" spc="-90" baseline="-2500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2</a:t>
            </a:r>
            <a:r>
              <a:rPr lang="en-US" altLang="zh-CN" sz="2800" b="1" spc="-9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(g)</a:t>
            </a:r>
            <a:r>
              <a:rPr lang="zh-CN" altLang="en-US" sz="2800" b="1" spc="-90">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spc="-9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CO</a:t>
            </a:r>
            <a:r>
              <a:rPr lang="en-US" altLang="zh-CN" sz="2800" b="1" spc="-90" baseline="-2500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2</a:t>
            </a:r>
            <a:r>
              <a:rPr lang="en-US" altLang="zh-CN" sz="2800" b="1" spc="-9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(g)   </a:t>
            </a:r>
            <a:r>
              <a:rPr lang="en-US" altLang="zh-CN" sz="2800" b="1">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800" b="1" i="1" spc="-9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H</a:t>
            </a:r>
            <a:r>
              <a:rPr lang="en-US" altLang="zh-CN" sz="2800" b="1" spc="-90" baseline="-2500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2</a:t>
            </a:r>
            <a:r>
              <a:rPr lang="zh-CN" altLang="en-US" sz="2800" b="1" spc="-9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a:t>
            </a:r>
            <a:r>
              <a:rPr lang="zh-CN" altLang="en-US" sz="2800" b="1">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spc="-9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283.0 kJ/mol</a:t>
            </a:r>
          </a:p>
          <a:p>
            <a:pPr>
              <a:lnSpc>
                <a:spcPct val="120000"/>
              </a:lnSpc>
            </a:pPr>
            <a:r>
              <a:rPr lang="en-US" altLang="zh-CN" sz="2800" b="1">
                <a:latin typeface="Times New Roman" panose="02020603050405020304" pitchFamily="18" charset="0"/>
                <a:cs typeface="Times New Roman" panose="02020603050405020304" pitchFamily="18" charset="0"/>
              </a:rPr>
              <a:t>C(s)</a:t>
            </a:r>
            <a:r>
              <a:rPr lang="zh-CN" altLang="en-US" sz="2800" b="1">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a:latin typeface="Times New Roman" panose="02020603050405020304" pitchFamily="18" charset="0"/>
                <a:cs typeface="Times New Roman" panose="02020603050405020304" pitchFamily="18" charset="0"/>
              </a:rPr>
              <a:t>1/2O</a:t>
            </a:r>
            <a:r>
              <a:rPr lang="en-US" altLang="zh-CN" sz="2800" b="1" baseline="-25000">
                <a:latin typeface="Times New Roman" panose="02020603050405020304" pitchFamily="18" charset="0"/>
                <a:cs typeface="Times New Roman" panose="02020603050405020304" pitchFamily="18" charset="0"/>
              </a:rPr>
              <a:t>2</a:t>
            </a:r>
            <a:r>
              <a:rPr lang="en-US" altLang="zh-CN" sz="2800" b="1">
                <a:latin typeface="Times New Roman" panose="02020603050405020304" pitchFamily="18" charset="0"/>
                <a:cs typeface="Times New Roman" panose="02020603050405020304" pitchFamily="18" charset="0"/>
              </a:rPr>
              <a:t>(g)</a:t>
            </a:r>
            <a:r>
              <a:rPr lang="zh-CN" altLang="en-US" sz="2800" b="1">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a:latin typeface="Times New Roman" panose="02020603050405020304" pitchFamily="18" charset="0"/>
                <a:cs typeface="Times New Roman" panose="02020603050405020304" pitchFamily="18" charset="0"/>
              </a:rPr>
              <a:t>CO(g)   </a:t>
            </a:r>
            <a:r>
              <a:rPr lang="en-US" altLang="zh-CN" sz="2800" b="1">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800" b="1" i="1">
                <a:latin typeface="Times New Roman" panose="02020603050405020304" pitchFamily="18" charset="0"/>
                <a:cs typeface="Times New Roman" panose="02020603050405020304" pitchFamily="18" charset="0"/>
              </a:rPr>
              <a:t>H</a:t>
            </a:r>
            <a:r>
              <a:rPr lang="en-US" altLang="zh-CN" sz="2800" b="1" baseline="-25000">
                <a:latin typeface="Times New Roman" panose="02020603050405020304" pitchFamily="18" charset="0"/>
                <a:cs typeface="Times New Roman" panose="02020603050405020304" pitchFamily="18" charset="0"/>
              </a:rPr>
              <a:t>3</a:t>
            </a:r>
            <a:r>
              <a:rPr lang="zh-CN" altLang="en-US" sz="2800" b="1">
                <a:latin typeface="华文中宋" panose="02010600040101010101" pitchFamily="2" charset="-122"/>
                <a:ea typeface="华文中宋" panose="02010600040101010101" pitchFamily="2" charset="-122"/>
                <a:cs typeface="Times New Roman" panose="02020603050405020304" pitchFamily="18" charset="0"/>
              </a:rPr>
              <a:t>＝ </a:t>
            </a:r>
            <a:r>
              <a:rPr lang="zh-CN" altLang="en-US" sz="2800" b="1" u="sng">
                <a:latin typeface="华文中宋" panose="02010600040101010101" pitchFamily="2" charset="-122"/>
                <a:ea typeface="华文中宋" panose="02010600040101010101" pitchFamily="2" charset="-122"/>
                <a:cs typeface="Times New Roman" panose="02020603050405020304" pitchFamily="18" charset="0"/>
              </a:rPr>
              <a:t>     ？   </a:t>
            </a:r>
            <a:r>
              <a:rPr lang="zh-CN" altLang="en-US" sz="2800" b="1">
                <a:latin typeface="华文中宋" panose="02010600040101010101" pitchFamily="2" charset="-122"/>
                <a:ea typeface="华文中宋" panose="02010600040101010101" pitchFamily="2" charset="-122"/>
                <a:cs typeface="Times New Roman" panose="02020603050405020304" pitchFamily="18" charset="0"/>
              </a:rPr>
              <a:t> </a:t>
            </a:r>
            <a:r>
              <a:rPr lang="en-US" altLang="zh-CN" sz="2800" b="1" spc="-9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kJ/mol</a:t>
            </a:r>
          </a:p>
        </p:txBody>
      </p:sp>
      <p:sp>
        <p:nvSpPr>
          <p:cNvPr id="54" name="TextBox 3"/>
          <p:cNvSpPr txBox="1"/>
          <p:nvPr>
            <p:custDataLst>
              <p:tags r:id="rId3"/>
            </p:custDataLst>
          </p:nvPr>
        </p:nvSpPr>
        <p:spPr>
          <a:xfrm>
            <a:off x="7050132" y="794663"/>
            <a:ext cx="4321182" cy="52322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spcBef>
                <a:spcPct val="0"/>
              </a:spcBef>
            </a:pPr>
            <a:r>
              <a:rPr lang="zh-CN" altLang="en-US" sz="2800" b="1">
                <a:solidFill>
                  <a:schemeClr val="tx1"/>
                </a:solidFill>
                <a:latin typeface="Times New Roman" panose="02020603050405020304" pitchFamily="18" charset="0"/>
                <a:ea typeface="华文中宋" panose="02010600040101010101" pitchFamily="2" charset="-122"/>
                <a:cs typeface="Times New Roman" panose="02020603050405020304" pitchFamily="18" charset="0"/>
              </a:rPr>
              <a:t>解题模型：</a:t>
            </a:r>
            <a:r>
              <a:rPr lang="zh-CN" altLang="en-US"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加合法</a:t>
            </a:r>
          </a:p>
        </p:txBody>
      </p:sp>
      <p:sp>
        <p:nvSpPr>
          <p:cNvPr id="7" name="矩形 6"/>
          <p:cNvSpPr/>
          <p:nvPr>
            <p:custDataLst>
              <p:tags r:id="rId4"/>
            </p:custDataLst>
          </p:nvPr>
        </p:nvSpPr>
        <p:spPr>
          <a:xfrm>
            <a:off x="2191352" y="3111393"/>
            <a:ext cx="7433912" cy="565155"/>
          </a:xfrm>
          <a:prstGeom prst="rect">
            <a:avLst/>
          </a:prstGeom>
        </p:spPr>
        <p:txBody>
          <a:bodyPr wrap="square">
            <a:spAutoFit/>
          </a:bodyPr>
          <a:lstStyle/>
          <a:p>
            <a:pPr>
              <a:lnSpc>
                <a:spcPct val="120000"/>
              </a:lnSpc>
            </a:pPr>
            <a:r>
              <a:rPr lang="en-US" altLang="zh-CN"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C(s)</a:t>
            </a:r>
            <a:r>
              <a:rPr lang="zh-CN" altLang="en-US" sz="2800" b="1">
                <a:solidFill>
                  <a:srgbClr val="0000CC"/>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O</a:t>
            </a:r>
            <a:r>
              <a:rPr lang="en-US" altLang="zh-CN" sz="2800" b="1" baseline="-2500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2</a:t>
            </a:r>
            <a:r>
              <a:rPr lang="en-US" altLang="zh-CN"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(g)</a:t>
            </a:r>
            <a:r>
              <a:rPr lang="zh-CN" altLang="en-US" sz="2800" b="1">
                <a:solidFill>
                  <a:srgbClr val="0000CC"/>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CO</a:t>
            </a:r>
            <a:r>
              <a:rPr lang="en-US" altLang="zh-CN" sz="2800" b="1" baseline="-2500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2</a:t>
            </a:r>
            <a:r>
              <a:rPr lang="en-US" altLang="zh-CN"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(g)   Δ</a:t>
            </a:r>
            <a:r>
              <a:rPr lang="en-US" altLang="zh-CN" sz="2800" b="1" i="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H</a:t>
            </a:r>
            <a:r>
              <a:rPr lang="en-US" altLang="zh-CN" sz="2800" b="1" baseline="-2500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1</a:t>
            </a:r>
            <a:r>
              <a:rPr lang="zh-CN" altLang="en-US"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a:t>
            </a:r>
            <a:r>
              <a:rPr lang="zh-CN" altLang="en-US" sz="2800" b="1">
                <a:solidFill>
                  <a:srgbClr val="0000CC"/>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393.5 kJ/mol</a:t>
            </a:r>
          </a:p>
        </p:txBody>
      </p:sp>
      <p:sp>
        <p:nvSpPr>
          <p:cNvPr id="8" name="矩形 7"/>
          <p:cNvSpPr/>
          <p:nvPr>
            <p:custDataLst>
              <p:tags r:id="rId5"/>
            </p:custDataLst>
          </p:nvPr>
        </p:nvSpPr>
        <p:spPr>
          <a:xfrm>
            <a:off x="2191352" y="3868756"/>
            <a:ext cx="7183441" cy="565155"/>
          </a:xfrm>
          <a:prstGeom prst="rect">
            <a:avLst/>
          </a:prstGeom>
        </p:spPr>
        <p:txBody>
          <a:bodyPr wrap="none">
            <a:spAutoFit/>
          </a:bodyPr>
          <a:lstStyle/>
          <a:p>
            <a:pPr>
              <a:lnSpc>
                <a:spcPct val="120000"/>
              </a:lnSpc>
            </a:pPr>
            <a:r>
              <a:rPr lang="en-US" altLang="zh-CN" sz="2800" b="1" spc="-9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CO(g)</a:t>
            </a:r>
            <a:r>
              <a:rPr lang="zh-CN" altLang="en-US" sz="2800" b="1" spc="-90">
                <a:solidFill>
                  <a:srgbClr val="0000CC"/>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spc="-9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1/2O</a:t>
            </a:r>
            <a:r>
              <a:rPr lang="en-US" altLang="zh-CN" sz="2800" b="1" spc="-90" baseline="-2500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2</a:t>
            </a:r>
            <a:r>
              <a:rPr lang="en-US" altLang="zh-CN" sz="2800" b="1" spc="-9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(g)</a:t>
            </a:r>
            <a:r>
              <a:rPr lang="zh-CN" altLang="en-US" sz="2800" b="1" spc="-90">
                <a:solidFill>
                  <a:srgbClr val="0000CC"/>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spc="-9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CO</a:t>
            </a:r>
            <a:r>
              <a:rPr lang="en-US" altLang="zh-CN" sz="2800" b="1" spc="-90" baseline="-2500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2</a:t>
            </a:r>
            <a:r>
              <a:rPr lang="en-US" altLang="zh-CN" sz="2800" b="1" spc="-9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(g)   </a:t>
            </a:r>
            <a:r>
              <a:rPr lang="en-US" altLang="zh-CN"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800" b="1" i="1" spc="-9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H</a:t>
            </a:r>
            <a:r>
              <a:rPr lang="en-US" altLang="zh-CN" sz="2800" b="1" spc="-90" baseline="-2500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2</a:t>
            </a:r>
            <a:r>
              <a:rPr lang="zh-CN" altLang="en-US" sz="2800" b="1" spc="-9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a:t>
            </a:r>
            <a:r>
              <a:rPr lang="zh-CN" altLang="en-US" sz="2800" b="1">
                <a:solidFill>
                  <a:srgbClr val="0000CC"/>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spc="-90">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283.0 kJ/mol</a:t>
            </a:r>
          </a:p>
        </p:txBody>
      </p:sp>
      <p:sp>
        <p:nvSpPr>
          <p:cNvPr id="93" name="矩形 92"/>
          <p:cNvSpPr/>
          <p:nvPr>
            <p:custDataLst>
              <p:tags r:id="rId6"/>
            </p:custDataLst>
          </p:nvPr>
        </p:nvSpPr>
        <p:spPr>
          <a:xfrm>
            <a:off x="2175468" y="3824513"/>
            <a:ext cx="7449796" cy="565155"/>
          </a:xfrm>
          <a:prstGeom prst="rect">
            <a:avLst/>
          </a:prstGeom>
          <a:solidFill>
            <a:schemeClr val="bg1"/>
          </a:solidFill>
        </p:spPr>
        <p:txBody>
          <a:bodyPr wrap="none">
            <a:spAutoFit/>
          </a:bodyPr>
          <a:lstStyle/>
          <a:p>
            <a:pPr>
              <a:lnSpc>
                <a:spcPct val="120000"/>
              </a:lnSpc>
            </a:pPr>
            <a:r>
              <a:rPr lang="en-US" altLang="zh-CN" sz="2800" b="1" spc="-90">
                <a:latin typeface="Times New Roman" panose="02020603050405020304" pitchFamily="18" charset="0"/>
                <a:ea typeface="华文中宋" panose="02010600040101010101" pitchFamily="2" charset="-122"/>
                <a:cs typeface="Times New Roman" panose="02020603050405020304" pitchFamily="18" charset="0"/>
              </a:rPr>
              <a:t>CO</a:t>
            </a:r>
            <a:r>
              <a:rPr lang="en-US" altLang="zh-CN" sz="2800" b="1" spc="-90" baseline="-25000">
                <a:latin typeface="Times New Roman" panose="02020603050405020304" pitchFamily="18" charset="0"/>
                <a:ea typeface="华文中宋" panose="02010600040101010101" pitchFamily="2" charset="-122"/>
                <a:cs typeface="Times New Roman" panose="02020603050405020304" pitchFamily="18" charset="0"/>
              </a:rPr>
              <a:t>2</a:t>
            </a:r>
            <a:r>
              <a:rPr lang="en-US" altLang="zh-CN" sz="2800" b="1" spc="-90">
                <a:latin typeface="Times New Roman" panose="02020603050405020304" pitchFamily="18" charset="0"/>
                <a:ea typeface="华文中宋" panose="02010600040101010101" pitchFamily="2" charset="-122"/>
                <a:cs typeface="Times New Roman" panose="02020603050405020304" pitchFamily="18" charset="0"/>
              </a:rPr>
              <a:t>(g)</a:t>
            </a:r>
            <a:r>
              <a:rPr lang="zh-CN" altLang="en-US" sz="2800" b="1" spc="-90">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spc="-90">
                <a:latin typeface="Times New Roman" panose="02020603050405020304" pitchFamily="18" charset="0"/>
                <a:ea typeface="华文中宋" panose="02010600040101010101" pitchFamily="2" charset="-122"/>
                <a:cs typeface="Times New Roman" panose="02020603050405020304" pitchFamily="18" charset="0"/>
              </a:rPr>
              <a:t>CO(g)</a:t>
            </a:r>
            <a:r>
              <a:rPr lang="zh-CN" altLang="en-US" sz="2800" b="1" spc="-90">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spc="-90">
                <a:latin typeface="Times New Roman" panose="02020603050405020304" pitchFamily="18" charset="0"/>
                <a:ea typeface="华文中宋" panose="02010600040101010101" pitchFamily="2" charset="-122"/>
                <a:cs typeface="Times New Roman" panose="02020603050405020304" pitchFamily="18" charset="0"/>
              </a:rPr>
              <a:t>1/2O</a:t>
            </a:r>
            <a:r>
              <a:rPr lang="en-US" altLang="zh-CN" sz="2800" b="1" spc="-90" baseline="-25000">
                <a:latin typeface="Times New Roman" panose="02020603050405020304" pitchFamily="18" charset="0"/>
                <a:ea typeface="华文中宋" panose="02010600040101010101" pitchFamily="2" charset="-122"/>
                <a:cs typeface="Times New Roman" panose="02020603050405020304" pitchFamily="18" charset="0"/>
              </a:rPr>
              <a:t>2</a:t>
            </a:r>
            <a:r>
              <a:rPr lang="en-US" altLang="zh-CN" sz="2800" b="1" spc="-90">
                <a:latin typeface="Times New Roman" panose="02020603050405020304" pitchFamily="18" charset="0"/>
                <a:ea typeface="华文中宋" panose="02010600040101010101" pitchFamily="2" charset="-122"/>
                <a:cs typeface="Times New Roman" panose="02020603050405020304" pitchFamily="18" charset="0"/>
              </a:rPr>
              <a:t>(g)   </a:t>
            </a:r>
            <a:r>
              <a:rPr lang="zh-CN" altLang="en-US" sz="2800" b="1" spc="-90">
                <a:latin typeface="华文中宋" panose="02010600040101010101" pitchFamily="2" charset="-122"/>
                <a:ea typeface="华文中宋" panose="02010600040101010101" pitchFamily="2" charset="-122"/>
                <a:cs typeface="Times New Roman" panose="02020603050405020304" pitchFamily="18" charset="0"/>
              </a:rPr>
              <a:t> </a:t>
            </a:r>
            <a:r>
              <a:rPr lang="en-US" altLang="zh-CN" sz="2800" b="1">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800" b="1" i="1" spc="-90">
                <a:latin typeface="Times New Roman" panose="02020603050405020304" pitchFamily="18" charset="0"/>
                <a:ea typeface="华文中宋" panose="02010600040101010101" pitchFamily="2" charset="-122"/>
                <a:cs typeface="Times New Roman" panose="02020603050405020304" pitchFamily="18" charset="0"/>
              </a:rPr>
              <a:t>H</a:t>
            </a:r>
            <a:r>
              <a:rPr lang="en-US" altLang="zh-CN" sz="2800" b="1" spc="-90" baseline="-25000">
                <a:latin typeface="Times New Roman" panose="02020603050405020304" pitchFamily="18" charset="0"/>
                <a:ea typeface="华文中宋" panose="02010600040101010101" pitchFamily="2" charset="-122"/>
                <a:cs typeface="Times New Roman" panose="02020603050405020304" pitchFamily="18" charset="0"/>
              </a:rPr>
              <a:t>4</a:t>
            </a:r>
            <a:r>
              <a:rPr lang="zh-CN" altLang="en-US" sz="2800" b="1" spc="-90">
                <a:latin typeface="Times New Roman" panose="02020603050405020304" pitchFamily="18" charset="0"/>
                <a:ea typeface="华文中宋" panose="02010600040101010101" pitchFamily="2" charset="-122"/>
                <a:cs typeface="Times New Roman" panose="02020603050405020304" pitchFamily="18" charset="0"/>
              </a:rPr>
              <a:t>＝</a:t>
            </a:r>
            <a:r>
              <a:rPr lang="zh-CN" altLang="en-US" sz="2800" b="1">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spc="-90">
                <a:latin typeface="Times New Roman" panose="02020603050405020304" pitchFamily="18" charset="0"/>
                <a:ea typeface="华文中宋" panose="02010600040101010101" pitchFamily="2" charset="-122"/>
                <a:cs typeface="Times New Roman" panose="02020603050405020304" pitchFamily="18" charset="0"/>
              </a:rPr>
              <a:t>283.0 kJ/mol</a:t>
            </a:r>
          </a:p>
        </p:txBody>
      </p:sp>
      <p:grpSp>
        <p:nvGrpSpPr>
          <p:cNvPr id="17" name="组合 16"/>
          <p:cNvGrpSpPr/>
          <p:nvPr>
            <p:custDataLst>
              <p:tags r:id="rId7"/>
            </p:custDataLst>
          </p:nvPr>
        </p:nvGrpSpPr>
        <p:grpSpPr>
          <a:xfrm>
            <a:off x="1299970" y="3787580"/>
            <a:ext cx="9413823" cy="646331"/>
            <a:chOff x="1078589" y="4431665"/>
            <a:chExt cx="9413823" cy="646331"/>
          </a:xfrm>
        </p:grpSpPr>
        <p:cxnSp>
          <p:nvCxnSpPr>
            <p:cNvPr id="94" name="直线连接符 8"/>
            <p:cNvCxnSpPr/>
            <p:nvPr>
              <p:custDataLst>
                <p:tags r:id="rId15"/>
              </p:custDataLst>
            </p:nvPr>
          </p:nvCxnSpPr>
          <p:spPr>
            <a:xfrm>
              <a:off x="1078589" y="5077996"/>
              <a:ext cx="941382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矩形 15"/>
            <p:cNvSpPr/>
            <p:nvPr>
              <p:custDataLst>
                <p:tags r:id="rId16"/>
              </p:custDataLst>
            </p:nvPr>
          </p:nvSpPr>
          <p:spPr>
            <a:xfrm>
              <a:off x="1113863" y="4431665"/>
              <a:ext cx="583493" cy="584775"/>
            </a:xfrm>
            <a:prstGeom prst="rect">
              <a:avLst/>
            </a:prstGeom>
          </p:spPr>
          <p:txBody>
            <a:bodyPr wrap="none">
              <a:spAutoFit/>
            </a:bodyPr>
            <a:lstStyle/>
            <a:p>
              <a:pPr algn="ctr"/>
              <a:r>
                <a:rPr lang="zh-CN" altLang="en-US" sz="3200" b="1" spc="-90">
                  <a:latin typeface="华文中宋" panose="02010600040101010101" pitchFamily="2" charset="-122"/>
                  <a:ea typeface="华文中宋" panose="02010600040101010101" pitchFamily="2" charset="-122"/>
                  <a:cs typeface="Times New Roman" panose="02020603050405020304" pitchFamily="18" charset="0"/>
                </a:rPr>
                <a:t>＋</a:t>
              </a:r>
              <a:endParaRPr lang="zh-CN" altLang="en-US" sz="3200"/>
            </a:p>
          </p:txBody>
        </p:sp>
      </p:grpSp>
      <p:cxnSp>
        <p:nvCxnSpPr>
          <p:cNvPr id="95" name="直线连接符 75"/>
          <p:cNvCxnSpPr/>
          <p:nvPr>
            <p:custDataLst>
              <p:tags r:id="rId8"/>
            </p:custDataLst>
          </p:nvPr>
        </p:nvCxnSpPr>
        <p:spPr>
          <a:xfrm>
            <a:off x="4488426" y="3045271"/>
            <a:ext cx="576000" cy="721462"/>
          </a:xfrm>
          <a:prstGeom prst="line">
            <a:avLst/>
          </a:prstGeom>
          <a:ln w="38100">
            <a:solidFill>
              <a:srgbClr val="C00000"/>
            </a:solidFill>
            <a:prstDash val="sysDot"/>
          </a:ln>
        </p:spPr>
        <p:style>
          <a:lnRef idx="3">
            <a:schemeClr val="dk1"/>
          </a:lnRef>
          <a:fillRef idx="0">
            <a:schemeClr val="dk1"/>
          </a:fillRef>
          <a:effectRef idx="2">
            <a:schemeClr val="dk1"/>
          </a:effectRef>
          <a:fontRef idx="minor">
            <a:schemeClr val="tx1"/>
          </a:fontRef>
        </p:style>
      </p:cxnSp>
      <p:cxnSp>
        <p:nvCxnSpPr>
          <p:cNvPr id="96" name="直线连接符 75"/>
          <p:cNvCxnSpPr/>
          <p:nvPr>
            <p:custDataLst>
              <p:tags r:id="rId9"/>
            </p:custDataLst>
          </p:nvPr>
        </p:nvCxnSpPr>
        <p:spPr>
          <a:xfrm>
            <a:off x="2330351" y="3738523"/>
            <a:ext cx="576000" cy="721462"/>
          </a:xfrm>
          <a:prstGeom prst="line">
            <a:avLst/>
          </a:prstGeom>
          <a:ln w="38100">
            <a:solidFill>
              <a:srgbClr val="C00000"/>
            </a:solidFill>
            <a:prstDash val="sysDot"/>
          </a:ln>
        </p:spPr>
        <p:style>
          <a:lnRef idx="3">
            <a:schemeClr val="dk1"/>
          </a:lnRef>
          <a:fillRef idx="0">
            <a:schemeClr val="dk1"/>
          </a:fillRef>
          <a:effectRef idx="2">
            <a:schemeClr val="dk1"/>
          </a:effectRef>
          <a:fontRef idx="minor">
            <a:schemeClr val="tx1"/>
          </a:fontRef>
        </p:style>
      </p:cxnSp>
      <p:cxnSp>
        <p:nvCxnSpPr>
          <p:cNvPr id="97" name="直线连接符 75"/>
          <p:cNvCxnSpPr/>
          <p:nvPr>
            <p:custDataLst>
              <p:tags r:id="rId10"/>
            </p:custDataLst>
          </p:nvPr>
        </p:nvCxnSpPr>
        <p:spPr>
          <a:xfrm>
            <a:off x="3186677" y="3100861"/>
            <a:ext cx="576000" cy="721462"/>
          </a:xfrm>
          <a:prstGeom prst="line">
            <a:avLst/>
          </a:prstGeom>
          <a:ln w="38100">
            <a:solidFill>
              <a:schemeClr val="tx1"/>
            </a:solidFill>
            <a:prstDash val="sysDot"/>
          </a:ln>
        </p:spPr>
        <p:style>
          <a:lnRef idx="3">
            <a:schemeClr val="dk1"/>
          </a:lnRef>
          <a:fillRef idx="0">
            <a:schemeClr val="dk1"/>
          </a:fillRef>
          <a:effectRef idx="2">
            <a:schemeClr val="dk1"/>
          </a:effectRef>
          <a:fontRef idx="minor">
            <a:schemeClr val="tx1"/>
          </a:fontRef>
        </p:style>
      </p:cxnSp>
      <p:cxnSp>
        <p:nvCxnSpPr>
          <p:cNvPr id="98" name="直线连接符 75"/>
          <p:cNvCxnSpPr/>
          <p:nvPr>
            <p:custDataLst>
              <p:tags r:id="rId11"/>
            </p:custDataLst>
          </p:nvPr>
        </p:nvCxnSpPr>
        <p:spPr>
          <a:xfrm>
            <a:off x="4913471" y="3737860"/>
            <a:ext cx="576000" cy="721462"/>
          </a:xfrm>
          <a:prstGeom prst="line">
            <a:avLst/>
          </a:prstGeom>
          <a:ln w="38100">
            <a:solidFill>
              <a:schemeClr val="tx1"/>
            </a:solidFill>
            <a:prstDash val="sysDot"/>
          </a:ln>
        </p:spPr>
        <p:style>
          <a:lnRef idx="3">
            <a:schemeClr val="dk1"/>
          </a:lnRef>
          <a:fillRef idx="0">
            <a:schemeClr val="dk1"/>
          </a:fillRef>
          <a:effectRef idx="2">
            <a:schemeClr val="dk1"/>
          </a:effectRef>
          <a:fontRef idx="minor">
            <a:schemeClr val="tx1"/>
          </a:fontRef>
        </p:style>
      </p:cxnSp>
      <p:sp>
        <p:nvSpPr>
          <p:cNvPr id="18" name="矩形 17"/>
          <p:cNvSpPr/>
          <p:nvPr>
            <p:custDataLst>
              <p:tags r:id="rId12"/>
            </p:custDataLst>
          </p:nvPr>
        </p:nvSpPr>
        <p:spPr>
          <a:xfrm>
            <a:off x="1299970" y="4453010"/>
            <a:ext cx="9413823" cy="609398"/>
          </a:xfrm>
          <a:prstGeom prst="rect">
            <a:avLst/>
          </a:prstGeom>
        </p:spPr>
        <p:txBody>
          <a:bodyPr wrap="square">
            <a:spAutoFit/>
          </a:bodyPr>
          <a:lstStyle/>
          <a:p>
            <a:pPr algn="ctr">
              <a:lnSpc>
                <a:spcPct val="120000"/>
              </a:lnSpc>
            </a:pPr>
            <a:r>
              <a:rPr lang="en-US" altLang="zh-CN" sz="2800" b="1">
                <a:solidFill>
                  <a:srgbClr val="C00000"/>
                </a:solidFill>
                <a:latin typeface="Times New Roman" panose="02020603050405020304" pitchFamily="18" charset="0"/>
                <a:cs typeface="Times New Roman" panose="02020603050405020304" pitchFamily="18" charset="0"/>
              </a:rPr>
              <a:t>C(s)</a:t>
            </a:r>
            <a:r>
              <a:rPr lang="zh-CN" altLang="en-US" sz="2800" b="1">
                <a:solidFill>
                  <a:srgbClr val="C00000"/>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a:solidFill>
                  <a:srgbClr val="C00000"/>
                </a:solidFill>
                <a:latin typeface="Times New Roman" panose="02020603050405020304" pitchFamily="18" charset="0"/>
                <a:cs typeface="Times New Roman" panose="02020603050405020304" pitchFamily="18" charset="0"/>
              </a:rPr>
              <a:t>1/2O</a:t>
            </a:r>
            <a:r>
              <a:rPr lang="en-US" altLang="zh-CN" sz="2800" b="1" baseline="-25000">
                <a:solidFill>
                  <a:srgbClr val="C00000"/>
                </a:solidFill>
                <a:latin typeface="Times New Roman" panose="02020603050405020304" pitchFamily="18" charset="0"/>
                <a:cs typeface="Times New Roman" panose="02020603050405020304" pitchFamily="18" charset="0"/>
              </a:rPr>
              <a:t>2</a:t>
            </a:r>
            <a:r>
              <a:rPr lang="en-US" altLang="zh-CN" sz="2800" b="1">
                <a:solidFill>
                  <a:srgbClr val="C00000"/>
                </a:solidFill>
                <a:latin typeface="Times New Roman" panose="02020603050405020304" pitchFamily="18" charset="0"/>
                <a:cs typeface="Times New Roman" panose="02020603050405020304" pitchFamily="18" charset="0"/>
              </a:rPr>
              <a:t>(g)</a:t>
            </a:r>
            <a:r>
              <a:rPr lang="zh-CN" altLang="en-US" sz="2800" b="1">
                <a:solidFill>
                  <a:srgbClr val="C00000"/>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a:solidFill>
                  <a:srgbClr val="C00000"/>
                </a:solidFill>
                <a:latin typeface="Times New Roman" panose="02020603050405020304" pitchFamily="18" charset="0"/>
                <a:cs typeface="Times New Roman" panose="02020603050405020304" pitchFamily="18" charset="0"/>
              </a:rPr>
              <a:t>CO(g)    </a:t>
            </a:r>
            <a:r>
              <a:rPr lang="en-US" altLang="zh-CN" sz="2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800" b="1" i="1">
                <a:solidFill>
                  <a:srgbClr val="C00000"/>
                </a:solidFill>
                <a:latin typeface="Times New Roman" panose="02020603050405020304" pitchFamily="18" charset="0"/>
                <a:cs typeface="Times New Roman" panose="02020603050405020304" pitchFamily="18" charset="0"/>
              </a:rPr>
              <a:t>H</a:t>
            </a:r>
            <a:r>
              <a:rPr lang="en-US" altLang="zh-CN" sz="2800" b="1" baseline="-25000">
                <a:solidFill>
                  <a:srgbClr val="C00000"/>
                </a:solidFill>
                <a:latin typeface="Times New Roman" panose="02020603050405020304" pitchFamily="18" charset="0"/>
                <a:cs typeface="Times New Roman" panose="02020603050405020304" pitchFamily="18" charset="0"/>
              </a:rPr>
              <a:t>3</a:t>
            </a:r>
            <a:r>
              <a:rPr lang="zh-CN" altLang="en-US" sz="2800" b="1">
                <a:solidFill>
                  <a:srgbClr val="C00000"/>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800" b="1" i="1" spc="-90">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H</a:t>
            </a:r>
            <a:r>
              <a:rPr lang="en-US" altLang="zh-CN" sz="2800" b="1" spc="-90" baseline="-25000">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1</a:t>
            </a:r>
            <a:r>
              <a:rPr lang="zh-CN" altLang="en-US" sz="2800" b="1" spc="-90">
                <a:solidFill>
                  <a:srgbClr val="C00000"/>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800" b="1" i="1" spc="-90">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H</a:t>
            </a:r>
            <a:r>
              <a:rPr lang="en-US" altLang="zh-CN" sz="2800" b="1" spc="-90" baseline="-25000">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4</a:t>
            </a:r>
            <a:r>
              <a:rPr lang="zh-CN" altLang="en-US" sz="2800" b="1">
                <a:solidFill>
                  <a:srgbClr val="C00000"/>
                </a:solidFill>
                <a:latin typeface="华文中宋" panose="02010600040101010101" pitchFamily="2" charset="-122"/>
                <a:ea typeface="华文中宋" panose="02010600040101010101" pitchFamily="2" charset="-122"/>
                <a:cs typeface="Times New Roman" panose="02020603050405020304" pitchFamily="18" charset="0"/>
              </a:rPr>
              <a:t>＝−</a:t>
            </a:r>
            <a:r>
              <a:rPr lang="en-US" altLang="zh-CN" sz="2800" b="1">
                <a:solidFill>
                  <a:srgbClr val="C00000"/>
                </a:solidFill>
                <a:latin typeface="Times New Roman" panose="02020603050405020304" pitchFamily="18" charset="0"/>
                <a:cs typeface="Times New Roman" panose="02020603050405020304" pitchFamily="18" charset="0"/>
              </a:rPr>
              <a:t>110.5 </a:t>
            </a:r>
            <a:r>
              <a:rPr lang="en-US" altLang="zh-CN" sz="2800" b="1" spc="-90">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kJ/mol</a:t>
            </a:r>
          </a:p>
        </p:txBody>
      </p:sp>
      <p:sp>
        <p:nvSpPr>
          <p:cNvPr id="99" name="矩形 98"/>
          <p:cNvSpPr/>
          <p:nvPr>
            <p:custDataLst>
              <p:tags r:id="rId13"/>
            </p:custDataLst>
          </p:nvPr>
        </p:nvSpPr>
        <p:spPr>
          <a:xfrm>
            <a:off x="564239" y="5081506"/>
            <a:ext cx="10524064" cy="1384995"/>
          </a:xfrm>
          <a:prstGeom prst="rect">
            <a:avLst/>
          </a:prstGeom>
        </p:spPr>
        <p:txBody>
          <a:bodyPr wrap="square">
            <a:spAutoFit/>
          </a:bodyPr>
          <a:lstStyle/>
          <a:p>
            <a:r>
              <a:rPr lang="zh-CN" altLang="en-US" sz="2800" b="1">
                <a:latin typeface="华文中宋" panose="02010600040101010101" pitchFamily="2" charset="-122"/>
                <a:ea typeface="华文中宋" panose="02010600040101010101" pitchFamily="2" charset="-122"/>
                <a:cs typeface="Times New Roman" panose="02020603050405020304"/>
              </a:rPr>
              <a:t>      若某个反应的化学方程式可由另外几个反应的化学方程式相加减而得到，则该反应的反应热也可以由这几个反应的反应热相加减而得到。</a:t>
            </a:r>
            <a:endParaRPr lang="zh-CN" altLang="en-US" sz="2800" b="1">
              <a:latin typeface="华文中宋" panose="02010600040101010101" pitchFamily="2" charset="-122"/>
              <a:ea typeface="华文中宋" panose="02010600040101010101" pitchFamily="2" charset="-122"/>
            </a:endParaRPr>
          </a:p>
        </p:txBody>
      </p:sp>
      <p:sp>
        <p:nvSpPr>
          <p:cNvPr id="19" name="矩形 18"/>
          <p:cNvSpPr/>
          <p:nvPr userDrawn="1">
            <p:custDataLst>
              <p:tags r:id="rId14"/>
            </p:custDataLst>
          </p:nvPr>
        </p:nvSpPr>
        <p:spPr>
          <a:xfrm>
            <a:off x="855980" y="111760"/>
            <a:ext cx="3151505" cy="460375"/>
          </a:xfrm>
          <a:prstGeom prst="rect">
            <a:avLst/>
          </a:prstGeom>
          <a:ln>
            <a:noFill/>
          </a:ln>
        </p:spPr>
        <p:txBody>
          <a:bodyPr wrap="square">
            <a:spAutoFit/>
          </a:bodyPr>
          <a:lstStyle/>
          <a:p>
            <a:r>
              <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rPr>
              <a:t>盖斯定律的应用</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linds(horizontal)">
                                      <p:cBhvr>
                                        <p:cTn id="7" dur="500"/>
                                        <p:tgtEl>
                                          <p:spTgt spid="5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xit" presetSubtype="4" fill="hold" grpId="1" nodeType="clickEffect">
                                  <p:stCondLst>
                                    <p:cond delay="0"/>
                                  </p:stCondLst>
                                  <p:childTnLst>
                                    <p:anim calcmode="lin" valueType="num">
                                      <p:cBhvr additive="base">
                                        <p:cTn id="19" dur="500"/>
                                        <p:tgtEl>
                                          <p:spTgt spid="8"/>
                                        </p:tgtEl>
                                        <p:attrNameLst>
                                          <p:attrName>ppt_y</p:attrName>
                                        </p:attrNameLst>
                                      </p:cBhvr>
                                      <p:tavLst>
                                        <p:tav tm="0">
                                          <p:val>
                                            <p:strVal val="#ppt_y"/>
                                          </p:val>
                                        </p:tav>
                                        <p:tav tm="100000">
                                          <p:val>
                                            <p:strVal val="#ppt_y+#ppt_h*1.125000"/>
                                          </p:val>
                                        </p:tav>
                                      </p:tavLst>
                                    </p:anim>
                                    <p:animEffect transition="out" filter="wipe(down)">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3"/>
                                        </p:tgtEl>
                                        <p:attrNameLst>
                                          <p:attrName>style.visibility</p:attrName>
                                        </p:attrNameLst>
                                      </p:cBhvr>
                                      <p:to>
                                        <p:strVal val="visible"/>
                                      </p:to>
                                    </p:set>
                                    <p:anim calcmode="lin" valueType="num">
                                      <p:cBhvr>
                                        <p:cTn id="26" dur="500" fill="hold"/>
                                        <p:tgtEl>
                                          <p:spTgt spid="93"/>
                                        </p:tgtEl>
                                        <p:attrNameLst>
                                          <p:attrName>ppt_w</p:attrName>
                                        </p:attrNameLst>
                                      </p:cBhvr>
                                      <p:tavLst>
                                        <p:tav tm="0">
                                          <p:val>
                                            <p:fltVal val="0"/>
                                          </p:val>
                                        </p:tav>
                                        <p:tav tm="100000">
                                          <p:val>
                                            <p:strVal val="#ppt_w"/>
                                          </p:val>
                                        </p:tav>
                                      </p:tavLst>
                                    </p:anim>
                                    <p:anim calcmode="lin" valueType="num">
                                      <p:cBhvr>
                                        <p:cTn id="27" dur="500" fill="hold"/>
                                        <p:tgtEl>
                                          <p:spTgt spid="93"/>
                                        </p:tgtEl>
                                        <p:attrNameLst>
                                          <p:attrName>ppt_h</p:attrName>
                                        </p:attrNameLst>
                                      </p:cBhvr>
                                      <p:tavLst>
                                        <p:tav tm="0">
                                          <p:val>
                                            <p:fltVal val="0"/>
                                          </p:val>
                                        </p:tav>
                                        <p:tav tm="100000">
                                          <p:val>
                                            <p:strVal val="#ppt_h"/>
                                          </p:val>
                                        </p:tav>
                                      </p:tavLst>
                                    </p:anim>
                                    <p:animEffect transition="in" filter="fade">
                                      <p:cBhvr>
                                        <p:cTn id="28" dur="500"/>
                                        <p:tgtEl>
                                          <p:spTgt spid="9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wipe(up)">
                                      <p:cBhvr>
                                        <p:cTn id="40" dur="500"/>
                                        <p:tgtEl>
                                          <p:spTgt spid="95"/>
                                        </p:tgtEl>
                                      </p:cBhvr>
                                    </p:animEffect>
                                  </p:childTnLst>
                                </p:cTn>
                              </p:par>
                            </p:childTnLst>
                          </p:cTn>
                        </p:par>
                        <p:par>
                          <p:cTn id="41" fill="hold">
                            <p:stCondLst>
                              <p:cond delay="500"/>
                            </p:stCondLst>
                            <p:childTnLst>
                              <p:par>
                                <p:cTn id="42" presetID="22" presetClass="entr" presetSubtype="1"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Effect transition="in" filter="wipe(up)">
                                      <p:cBhvr>
                                        <p:cTn id="44" dur="500"/>
                                        <p:tgtEl>
                                          <p:spTgt spid="9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97"/>
                                        </p:tgtEl>
                                        <p:attrNameLst>
                                          <p:attrName>style.visibility</p:attrName>
                                        </p:attrNameLst>
                                      </p:cBhvr>
                                      <p:to>
                                        <p:strVal val="visible"/>
                                      </p:to>
                                    </p:set>
                                    <p:animEffect transition="in" filter="wipe(up)">
                                      <p:cBhvr>
                                        <p:cTn id="49" dur="500"/>
                                        <p:tgtEl>
                                          <p:spTgt spid="97"/>
                                        </p:tgtEl>
                                      </p:cBhvr>
                                    </p:animEffect>
                                  </p:childTnLst>
                                </p:cTn>
                              </p:par>
                            </p:childTnLst>
                          </p:cTn>
                        </p:par>
                        <p:par>
                          <p:cTn id="50" fill="hold">
                            <p:stCondLst>
                              <p:cond delay="500"/>
                            </p:stCondLst>
                            <p:childTnLst>
                              <p:par>
                                <p:cTn id="51" presetID="22" presetClass="entr" presetSubtype="1" fill="hold" nodeType="afterEffect">
                                  <p:stCondLst>
                                    <p:cond delay="0"/>
                                  </p:stCondLst>
                                  <p:childTnLst>
                                    <p:set>
                                      <p:cBhvr>
                                        <p:cTn id="52" dur="1" fill="hold">
                                          <p:stCondLst>
                                            <p:cond delay="0"/>
                                          </p:stCondLst>
                                        </p:cTn>
                                        <p:tgtEl>
                                          <p:spTgt spid="98"/>
                                        </p:tgtEl>
                                        <p:attrNameLst>
                                          <p:attrName>style.visibility</p:attrName>
                                        </p:attrNameLst>
                                      </p:cBhvr>
                                      <p:to>
                                        <p:strVal val="visible"/>
                                      </p:to>
                                    </p:set>
                                    <p:animEffect transition="in" filter="wipe(up)">
                                      <p:cBhvr>
                                        <p:cTn id="53" dur="500"/>
                                        <p:tgtEl>
                                          <p:spTgt spid="98"/>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blinds(horizontal)">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99"/>
                                        </p:tgtEl>
                                        <p:attrNameLst>
                                          <p:attrName>style.visibility</p:attrName>
                                        </p:attrNameLst>
                                      </p:cBhvr>
                                      <p:to>
                                        <p:strVal val="visible"/>
                                      </p:to>
                                    </p:set>
                                    <p:animEffect transition="in" filter="blinds(horizontal)">
                                      <p:cBhvr>
                                        <p:cTn id="6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7" grpId="0"/>
      <p:bldP spid="8" grpId="0"/>
      <p:bldP spid="8" grpId="1"/>
      <p:bldP spid="93" grpId="0" bldLvl="0" animBg="1"/>
      <p:bldP spid="18" grpId="0"/>
      <p:bldP spid="9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1078589" y="1379446"/>
            <a:ext cx="6457232" cy="3831818"/>
          </a:xfrm>
          <a:prstGeom prst="rect">
            <a:avLst/>
          </a:prstGeom>
        </p:spPr>
      </p:pic>
      <p:sp>
        <p:nvSpPr>
          <p:cNvPr id="7" name="矩形 6"/>
          <p:cNvSpPr/>
          <p:nvPr>
            <p:custDataLst>
              <p:tags r:id="rId2"/>
            </p:custDataLst>
          </p:nvPr>
        </p:nvSpPr>
        <p:spPr>
          <a:xfrm>
            <a:off x="1078589" y="812424"/>
            <a:ext cx="5929828" cy="523220"/>
          </a:xfrm>
          <a:prstGeom prst="rect">
            <a:avLst/>
          </a:prstGeom>
        </p:spPr>
        <p:txBody>
          <a:bodyPr wrap="none">
            <a:spAutoFit/>
          </a:bodyPr>
          <a:lstStyle/>
          <a:p>
            <a:pPr>
              <a:lnSpc>
                <a:spcPct val="100000"/>
              </a:lnSpc>
            </a:pPr>
            <a:r>
              <a:rPr lang="zh-CN" altLang="en-US" sz="2800" b="1">
                <a:latin typeface="华文中宋" panose="02010600040101010101" pitchFamily="2" charset="-122"/>
                <a:ea typeface="华文中宋" panose="02010600040101010101" pitchFamily="2" charset="-122"/>
                <a:cs typeface="Times New Roman" panose="02020603050405020304" pitchFamily="18" charset="0"/>
              </a:rPr>
              <a:t>为什么我们需要进行反应热的计算？</a:t>
            </a:r>
          </a:p>
        </p:txBody>
      </p:sp>
      <p:sp>
        <p:nvSpPr>
          <p:cNvPr id="8" name="矩形 7"/>
          <p:cNvSpPr/>
          <p:nvPr>
            <p:custDataLst>
              <p:tags r:id="rId3"/>
            </p:custDataLst>
          </p:nvPr>
        </p:nvSpPr>
        <p:spPr>
          <a:xfrm>
            <a:off x="7555071" y="1379445"/>
            <a:ext cx="3388853" cy="3831818"/>
          </a:xfrm>
          <a:prstGeom prst="rect">
            <a:avLst/>
          </a:prstGeom>
        </p:spPr>
        <p:txBody>
          <a:bodyPr wrap="square">
            <a:spAutoFit/>
          </a:bodyPr>
          <a:lstStyle/>
          <a:p>
            <a:pPr>
              <a:spcBef>
                <a:spcPts val="1800"/>
              </a:spcBef>
            </a:pP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长征五号</a:t>
            </a:r>
            <a:endParaRPr lang="en-US" altLang="zh-CN" sz="2800" b="1">
              <a:latin typeface="Times New Roman" panose="02020603050405020304" pitchFamily="18" charset="0"/>
              <a:ea typeface="华文中宋" panose="02010600040101010101" pitchFamily="2" charset="-122"/>
              <a:cs typeface="Times New Roman" panose="02020603050405020304" pitchFamily="18" charset="0"/>
            </a:endParaRPr>
          </a:p>
          <a:p>
            <a:pPr>
              <a:spcBef>
                <a:spcPts val="1800"/>
              </a:spcBef>
            </a:pP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高：</a:t>
            </a:r>
            <a:r>
              <a:rPr lang="en-US" altLang="zh-CN"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59.5</a:t>
            </a:r>
            <a:r>
              <a:rPr lang="zh-CN" altLang="en-US"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米</a:t>
            </a:r>
            <a:endParaRPr lang="en-US" altLang="zh-CN"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endParaRPr>
          </a:p>
          <a:p>
            <a:pPr>
              <a:spcBef>
                <a:spcPts val="1800"/>
              </a:spcBef>
            </a:pP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起飞重量：</a:t>
            </a:r>
            <a:r>
              <a:rPr lang="en-US" altLang="zh-CN"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643</a:t>
            </a:r>
            <a:r>
              <a:rPr lang="zh-CN" altLang="en-US"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吨</a:t>
            </a:r>
            <a:endParaRPr lang="en-US" altLang="zh-CN"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endParaRPr>
          </a:p>
          <a:p>
            <a:pPr>
              <a:spcBef>
                <a:spcPts val="1800"/>
              </a:spcBef>
            </a:pP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起飞推力：</a:t>
            </a:r>
            <a:r>
              <a:rPr lang="en-US" altLang="zh-CN"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833.8</a:t>
            </a:r>
            <a:r>
              <a:rPr lang="zh-CN" altLang="en-US"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吨</a:t>
            </a:r>
            <a:endParaRPr lang="en-US" altLang="zh-CN"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endParaRPr>
          </a:p>
          <a:p>
            <a:pPr>
              <a:spcBef>
                <a:spcPts val="1800"/>
              </a:spcBef>
            </a:pP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近地轨道：</a:t>
            </a:r>
            <a:r>
              <a:rPr lang="en-US" altLang="zh-CN"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25</a:t>
            </a:r>
            <a:r>
              <a:rPr lang="zh-CN" altLang="en-US"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吨</a:t>
            </a:r>
            <a:endParaRPr lang="en-US" altLang="zh-CN"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endParaRPr>
          </a:p>
          <a:p>
            <a:pPr>
              <a:spcBef>
                <a:spcPts val="1800"/>
              </a:spcBef>
            </a:pP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同步轨道：</a:t>
            </a:r>
            <a:r>
              <a:rPr lang="en-US" altLang="zh-CN"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14</a:t>
            </a:r>
            <a:r>
              <a:rPr lang="zh-CN" altLang="en-US" sz="2800" b="1">
                <a:solidFill>
                  <a:srgbClr val="0000CC"/>
                </a:solidFill>
                <a:latin typeface="Times New Roman" panose="02020603050405020304" pitchFamily="18" charset="0"/>
                <a:ea typeface="华文中宋" panose="02010600040101010101" pitchFamily="2" charset="-122"/>
                <a:cs typeface="Times New Roman" panose="02020603050405020304" pitchFamily="18" charset="0"/>
              </a:rPr>
              <a:t>吨</a:t>
            </a:r>
          </a:p>
        </p:txBody>
      </p:sp>
      <p:sp>
        <p:nvSpPr>
          <p:cNvPr id="22" name="圆角矩形 21"/>
          <p:cNvSpPr/>
          <p:nvPr>
            <p:custDataLst>
              <p:tags r:id="rId4"/>
            </p:custDataLst>
          </p:nvPr>
        </p:nvSpPr>
        <p:spPr>
          <a:xfrm>
            <a:off x="1088215" y="5357075"/>
            <a:ext cx="9730581" cy="920353"/>
          </a:xfrm>
          <a:prstGeom prst="roundRect">
            <a:avLst>
              <a:gd name="adj" fmla="val 9346"/>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a:solidFill>
                  <a:schemeClr val="tx1"/>
                </a:solidFill>
                <a:latin typeface="华文中宋" panose="02010600040101010101" pitchFamily="2" charset="-122"/>
                <a:ea typeface="华文中宋" panose="02010600040101010101" pitchFamily="2" charset="-122"/>
                <a:cs typeface="Times New Roman" panose="02020603050405020304" pitchFamily="18" charset="0"/>
              </a:rPr>
              <a:t>     它的一级火箭燃料采用的是液氧煤油，为了提供这么大的能量，我们需要加注多少吨燃料呢？</a:t>
            </a:r>
          </a:p>
        </p:txBody>
      </p:sp>
      <p:sp>
        <p:nvSpPr>
          <p:cNvPr id="16" name="矩形 15"/>
          <p:cNvSpPr/>
          <p:nvPr userDrawn="1">
            <p:custDataLst>
              <p:tags r:id="rId5"/>
            </p:custDataLst>
          </p:nvPr>
        </p:nvSpPr>
        <p:spPr>
          <a:xfrm>
            <a:off x="855980" y="111760"/>
            <a:ext cx="3151505" cy="460375"/>
          </a:xfrm>
          <a:prstGeom prst="rect">
            <a:avLst/>
          </a:prstGeom>
          <a:ln>
            <a:noFill/>
          </a:ln>
        </p:spPr>
        <p:txBody>
          <a:bodyPr wrap="square">
            <a:spAutoFit/>
          </a:bodyPr>
          <a:lstStyle/>
          <a:p>
            <a:r>
              <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rPr>
              <a:t>反应热的计算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to="" calcmode="lin" valueType="num">
                                      <p:cBhvr>
                                        <p:cTn id="12" dur="1" fill="hold"/>
                                        <p:tgtEl>
                                          <p:spTgt spid="17"/>
                                        </p:tgtEl>
                                      </p:cBhvr>
                                    </p:anim>
                                  </p:childTnLst>
                                </p:cTn>
                              </p:par>
                            </p:childTnLst>
                          </p:cTn>
                        </p:par>
                        <p:par>
                          <p:cTn id="13" fill="hold">
                            <p:stCondLst>
                              <p:cond delay="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linds(horizontal)">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1078589" y="881435"/>
            <a:ext cx="4144386" cy="3591796"/>
            <a:chOff x="1078589" y="809016"/>
            <a:chExt cx="4144386" cy="3591796"/>
          </a:xfrm>
        </p:grpSpPr>
        <p:pic>
          <p:nvPicPr>
            <p:cNvPr id="16" name="图片 15"/>
            <p:cNvPicPr>
              <a:picLocks noChangeAspect="1"/>
            </p:cNvPicPr>
            <p:nvPr>
              <p:custDataLst>
                <p:tags r:id="rId7"/>
              </p:custDataLst>
            </p:nvPr>
          </p:nvPicPr>
          <p:blipFill>
            <a:blip r:embed="rId10">
              <a:extLst>
                <a:ext uri="{28A0092B-C50C-407E-A947-70E740481C1C}">
                  <a14:useLocalDpi xmlns:a14="http://schemas.microsoft.com/office/drawing/2010/main" val="0"/>
                </a:ext>
              </a:extLst>
            </a:blip>
            <a:stretch>
              <a:fillRect/>
            </a:stretch>
          </p:blipFill>
          <p:spPr>
            <a:xfrm>
              <a:off x="1078589" y="809016"/>
              <a:ext cx="4144386" cy="2760799"/>
            </a:xfrm>
            <a:prstGeom prst="rect">
              <a:avLst/>
            </a:prstGeom>
          </p:spPr>
        </p:pic>
        <p:sp>
          <p:nvSpPr>
            <p:cNvPr id="18" name="TextBox 4"/>
            <p:cNvSpPr txBox="1"/>
            <p:nvPr>
              <p:custDataLst>
                <p:tags r:id="rId8"/>
              </p:custDataLst>
            </p:nvPr>
          </p:nvSpPr>
          <p:spPr>
            <a:xfrm>
              <a:off x="1519566" y="3569815"/>
              <a:ext cx="3262432" cy="830997"/>
            </a:xfrm>
            <a:prstGeom prst="rect">
              <a:avLst/>
            </a:prstGeom>
            <a:solidFill>
              <a:schemeClr val="accent4">
                <a:lumMod val="20000"/>
                <a:lumOff val="80000"/>
              </a:schemeClr>
            </a:solidFill>
            <a:ln>
              <a:no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zh-CN" altLang="en-US" sz="2400" b="1">
                  <a:solidFill>
                    <a:schemeClr val="tx1"/>
                  </a:solidFill>
                  <a:latin typeface="华文中宋" panose="02010600040101010101" pitchFamily="2" charset="-122"/>
                  <a:ea typeface="华文中宋" panose="02010600040101010101" pitchFamily="2" charset="-122"/>
                  <a:cs typeface="Times New Roman" panose="02020603050405020304" pitchFamily="18" charset="0"/>
                </a:rPr>
                <a:t>燃煤工业锅炉正常工作</a:t>
              </a:r>
              <a:endParaRPr lang="en-US" altLang="zh-CN" sz="2400" b="1">
                <a:solidFill>
                  <a:schemeClr val="tx1"/>
                </a:solidFill>
                <a:latin typeface="华文中宋" panose="02010600040101010101" pitchFamily="2" charset="-122"/>
                <a:ea typeface="华文中宋" panose="02010600040101010101" pitchFamily="2" charset="-122"/>
                <a:cs typeface="Times New Roman" panose="02020603050405020304" pitchFamily="18" charset="0"/>
              </a:endParaRPr>
            </a:p>
            <a:p>
              <a:r>
                <a:rPr lang="zh-CN" altLang="en-US" sz="2400" b="1">
                  <a:solidFill>
                    <a:schemeClr val="tx1"/>
                  </a:solidFill>
                  <a:latin typeface="华文中宋" panose="02010600040101010101" pitchFamily="2" charset="-122"/>
                  <a:ea typeface="华文中宋" panose="02010600040101010101" pitchFamily="2" charset="-122"/>
                  <a:cs typeface="Times New Roman" panose="02020603050405020304" pitchFamily="18" charset="0"/>
                </a:rPr>
                <a:t>一天可提供多少热能？</a:t>
              </a:r>
            </a:p>
          </p:txBody>
        </p:sp>
      </p:grpSp>
      <p:grpSp>
        <p:nvGrpSpPr>
          <p:cNvPr id="7" name="组合 6"/>
          <p:cNvGrpSpPr/>
          <p:nvPr>
            <p:custDataLst>
              <p:tags r:id="rId2"/>
            </p:custDataLst>
          </p:nvPr>
        </p:nvGrpSpPr>
        <p:grpSpPr>
          <a:xfrm>
            <a:off x="5663952" y="881437"/>
            <a:ext cx="4031701" cy="3591794"/>
            <a:chOff x="5258596" y="809018"/>
            <a:chExt cx="4031701" cy="3591794"/>
          </a:xfrm>
        </p:grpSpPr>
        <p:pic>
          <p:nvPicPr>
            <p:cNvPr id="17" name="图片 16"/>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5258596" y="809018"/>
              <a:ext cx="4031701" cy="2760362"/>
            </a:xfrm>
            <a:prstGeom prst="rect">
              <a:avLst/>
            </a:prstGeom>
          </p:spPr>
        </p:pic>
        <p:sp>
          <p:nvSpPr>
            <p:cNvPr id="19" name="TextBox 13"/>
            <p:cNvSpPr txBox="1"/>
            <p:nvPr>
              <p:custDataLst>
                <p:tags r:id="rId6"/>
              </p:custDataLst>
            </p:nvPr>
          </p:nvSpPr>
          <p:spPr>
            <a:xfrm>
              <a:off x="5928511" y="3569815"/>
              <a:ext cx="2691871" cy="830997"/>
            </a:xfrm>
            <a:prstGeom prst="rect">
              <a:avLst/>
            </a:prstGeom>
            <a:solidFill>
              <a:schemeClr val="accent4">
                <a:lumMod val="20000"/>
                <a:lumOff val="80000"/>
              </a:schemeClr>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zh-CN" altLang="en-US" sz="2400" b="1">
                  <a:solidFill>
                    <a:schemeClr val="tx1"/>
                  </a:solidFill>
                  <a:latin typeface="Times New Roman" panose="02020603050405020304" pitchFamily="18" charset="0"/>
                  <a:ea typeface="华文中宋" panose="02010600040101010101" pitchFamily="2" charset="-122"/>
                  <a:cs typeface="Times New Roman" panose="02020603050405020304" pitchFamily="18" charset="0"/>
                </a:rPr>
                <a:t>烧开</a:t>
              </a:r>
              <a:r>
                <a:rPr lang="en-US" altLang="zh-CN" sz="2400" b="1">
                  <a:solidFill>
                    <a:schemeClr val="tx1"/>
                  </a:solidFill>
                  <a:latin typeface="Times New Roman" panose="02020603050405020304" pitchFamily="18" charset="0"/>
                  <a:ea typeface="华文中宋" panose="02010600040101010101" pitchFamily="2" charset="-122"/>
                  <a:cs typeface="Times New Roman" panose="02020603050405020304" pitchFamily="18" charset="0"/>
                </a:rPr>
                <a:t>5 kg</a:t>
              </a:r>
              <a:r>
                <a:rPr lang="zh-CN" altLang="en-US" sz="2400" b="1">
                  <a:solidFill>
                    <a:schemeClr val="tx1"/>
                  </a:solidFill>
                  <a:latin typeface="Times New Roman" panose="02020603050405020304" pitchFamily="18" charset="0"/>
                  <a:ea typeface="华文中宋" panose="02010600040101010101" pitchFamily="2" charset="-122"/>
                  <a:cs typeface="Times New Roman" panose="02020603050405020304" pitchFamily="18" charset="0"/>
                </a:rPr>
                <a:t>常温的水，需要多少升煤气呢？</a:t>
              </a:r>
            </a:p>
          </p:txBody>
        </p:sp>
      </p:grpSp>
      <p:sp>
        <p:nvSpPr>
          <p:cNvPr id="21" name="矩形 20"/>
          <p:cNvSpPr/>
          <p:nvPr>
            <p:custDataLst>
              <p:tags r:id="rId3"/>
            </p:custDataLst>
          </p:nvPr>
        </p:nvSpPr>
        <p:spPr>
          <a:xfrm>
            <a:off x="544545" y="4540606"/>
            <a:ext cx="11227152" cy="1815882"/>
          </a:xfrm>
          <a:prstGeom prst="rect">
            <a:avLst/>
          </a:prstGeom>
        </p:spPr>
        <p:txBody>
          <a:bodyPr wrap="square">
            <a:spAutoFit/>
          </a:bodyPr>
          <a:lstStyle/>
          <a:p>
            <a:pPr lvl="0"/>
            <a:r>
              <a:rPr lang="zh-CN" altLang="en-US" sz="2400">
                <a:solidFill>
                  <a:srgbClr val="000000"/>
                </a:solidFill>
                <a:latin typeface="Times New Roman" panose="02020603050405020304" pitchFamily="18" charset="0"/>
                <a:cs typeface="Times New Roman" panose="02020603050405020304" pitchFamily="18" charset="0"/>
              </a:rPr>
              <a:t>         </a:t>
            </a:r>
            <a:r>
              <a:rPr lang="zh-CN" altLang="en-US" sz="2800" b="1">
                <a:solidFill>
                  <a:srgbClr val="000000"/>
                </a:solidFill>
                <a:latin typeface="华文中宋" panose="02010600040101010101" pitchFamily="2" charset="-122"/>
                <a:ea typeface="华文中宋" panose="02010600040101010101" pitchFamily="2" charset="-122"/>
                <a:cs typeface="Times New Roman" panose="02020603050405020304" pitchFamily="18" charset="0"/>
              </a:rPr>
              <a:t>在化学科研中，经常要通过实验测定物质在发生化学反应时所放出或吸收的热量。但是某些物质的反应热，由于种种原因不能直接测得，只能通过化学计算的方式间接获得。在生产中，对燃料的燃烧、反应条件的控制以及废热的利用，也需要反应热计算。 </a:t>
            </a:r>
            <a:endParaRPr lang="zh-CN" altLang="en-US" sz="2400" b="1">
              <a:solidFill>
                <a:srgbClr val="000000"/>
              </a:solidFill>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20" name="矩形 19"/>
          <p:cNvSpPr/>
          <p:nvPr userDrawn="1">
            <p:custDataLst>
              <p:tags r:id="rId4"/>
            </p:custDataLst>
          </p:nvPr>
        </p:nvSpPr>
        <p:spPr>
          <a:xfrm>
            <a:off x="855980" y="111760"/>
            <a:ext cx="3151505" cy="460375"/>
          </a:xfrm>
          <a:prstGeom prst="rect">
            <a:avLst/>
          </a:prstGeom>
          <a:ln>
            <a:noFill/>
          </a:ln>
        </p:spPr>
        <p:txBody>
          <a:bodyPr wrap="square">
            <a:spAutoFit/>
          </a:bodyPr>
          <a:lstStyle/>
          <a:p>
            <a:r>
              <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rPr>
              <a:t>反应热的计算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 to="" calcmode="lin" valueType="num">
                                      <p:cBhvr>
                                        <p:cTn id="15" dur="1" fill="hold"/>
                                        <p:tgtEl>
                                          <p:spTgt spid="2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custDataLst>
              <p:tags r:id="rId1"/>
            </p:custDataLst>
          </p:nvPr>
        </p:nvSpPr>
        <p:spPr>
          <a:xfrm>
            <a:off x="564239" y="824844"/>
            <a:ext cx="11322961" cy="3850670"/>
          </a:xfrm>
          <a:prstGeom prst="rect">
            <a:avLst/>
          </a:prstGeom>
          <a:noFill/>
        </p:spPr>
        <p:txBody>
          <a:bodyPr wrap="square" rtlCol="0" anchor="t">
            <a:spAutoFit/>
          </a:bodyPr>
          <a:lstStyle/>
          <a:p>
            <a:pPr algn="just">
              <a:lnSpc>
                <a:spcPct val="110000"/>
              </a:lnSpc>
            </a:pPr>
            <a:r>
              <a:rPr lang="zh-CN" altLang="zh-CN" sz="2800" b="1" kern="100" spc="-20">
                <a:latin typeface="Times New Roman" panose="02020603050405020304" pitchFamily="18" charset="0"/>
                <a:ea typeface="华文中宋" panose="02010600040101010101" pitchFamily="2" charset="-122"/>
                <a:cs typeface="Times New Roman" panose="02020603050405020304" pitchFamily="18" charset="0"/>
              </a:rPr>
              <a:t>例1</a:t>
            </a:r>
            <a:r>
              <a:rPr lang="zh-CN" altLang="en-US" sz="2800" b="1" kern="100" spc="-20">
                <a:latin typeface="Times New Roman" panose="02020603050405020304" pitchFamily="18" charset="0"/>
                <a:ea typeface="华文中宋" panose="02010600040101010101" pitchFamily="2" charset="-122"/>
                <a:cs typeface="Times New Roman" panose="02020603050405020304" pitchFamily="18" charset="0"/>
              </a:rPr>
              <a:t>、</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黄铁矿(主要成分为FeS</a:t>
            </a:r>
            <a:r>
              <a:rPr lang="zh-CN" altLang="en-US" sz="2800" b="1" baseline="-25000">
                <a:latin typeface="Times New Roman" panose="02020603050405020304" pitchFamily="18" charset="0"/>
                <a:ea typeface="华文中宋" panose="02010600040101010101" pitchFamily="2" charset="-122"/>
                <a:cs typeface="Times New Roman" panose="02020603050405020304" pitchFamily="18" charset="0"/>
              </a:rPr>
              <a:t>2</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)的燃烧是工业上制硫酸时得到SO</a:t>
            </a:r>
            <a:r>
              <a:rPr lang="zh-CN" altLang="en-US" sz="2800" b="1" baseline="-25000">
                <a:latin typeface="Times New Roman" panose="02020603050405020304" pitchFamily="18" charset="0"/>
                <a:ea typeface="华文中宋" panose="02010600040101010101" pitchFamily="2" charset="-122"/>
                <a:cs typeface="Times New Roman" panose="02020603050405020304" pitchFamily="18" charset="0"/>
              </a:rPr>
              <a:t>2</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的途径之一，反应的化学方程式为:4FeS</a:t>
            </a:r>
            <a:r>
              <a:rPr lang="zh-CN" altLang="en-US" sz="2800" b="1" baseline="-25000">
                <a:latin typeface="Times New Roman" panose="02020603050405020304" pitchFamily="18" charset="0"/>
                <a:ea typeface="华文中宋" panose="02010600040101010101" pitchFamily="2" charset="-122"/>
                <a:cs typeface="Times New Roman" panose="02020603050405020304" pitchFamily="18" charset="0"/>
              </a:rPr>
              <a:t>2</a:t>
            </a:r>
            <a:r>
              <a:rPr lang="zh-CN" altLang="en-US" sz="2800" b="1">
                <a:latin typeface="宋体" panose="02010600030101010101" pitchFamily="2" charset="-122"/>
                <a:ea typeface="宋体" panose="02010600030101010101" pitchFamily="2" charset="-122"/>
                <a:cs typeface="Times New Roman" panose="02020603050405020304" pitchFamily="18" charset="0"/>
              </a:rPr>
              <a:t>＋</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11</a:t>
            </a:r>
            <a:r>
              <a:rPr lang="en-US" altLang="zh-CN" sz="2800" b="1">
                <a:latin typeface="Times New Roman" panose="02020603050405020304" pitchFamily="18" charset="0"/>
                <a:ea typeface="华文中宋" panose="02010600040101010101" pitchFamily="2" charset="-122"/>
                <a:cs typeface="Times New Roman" panose="02020603050405020304" pitchFamily="18" charset="0"/>
              </a:rPr>
              <a:t>O</a:t>
            </a:r>
            <a:r>
              <a:rPr lang="zh-CN" altLang="en-US" sz="2800" b="1" baseline="-25000">
                <a:latin typeface="Times New Roman" panose="02020603050405020304" pitchFamily="18" charset="0"/>
                <a:ea typeface="华文中宋" panose="02010600040101010101" pitchFamily="2" charset="-122"/>
                <a:cs typeface="Times New Roman" panose="02020603050405020304" pitchFamily="18" charset="0"/>
              </a:rPr>
              <a:t>2</a:t>
            </a:r>
            <a:r>
              <a:rPr lang="zh-CN" altLang="en-US" sz="2800" b="1">
                <a:latin typeface="华文中宋" panose="02010600040101010101" pitchFamily="2" charset="-122"/>
                <a:ea typeface="华文中宋" panose="02010600040101010101" pitchFamily="2" charset="-122"/>
                <a:cs typeface="Times New Roman" panose="02020603050405020304" pitchFamily="18" charset="0"/>
              </a:rPr>
              <a:t>＝</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2Fe</a:t>
            </a:r>
            <a:r>
              <a:rPr lang="zh-CN" altLang="en-US" sz="2800" b="1" baseline="-25000">
                <a:latin typeface="Times New Roman" panose="02020603050405020304" pitchFamily="18" charset="0"/>
                <a:ea typeface="华文中宋" panose="02010600040101010101" pitchFamily="2" charset="-122"/>
                <a:cs typeface="Times New Roman" panose="02020603050405020304" pitchFamily="18" charset="0"/>
              </a:rPr>
              <a:t>2</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O</a:t>
            </a:r>
            <a:r>
              <a:rPr lang="zh-CN" altLang="en-US" sz="2800" b="1" baseline="-25000">
                <a:latin typeface="Times New Roman" panose="02020603050405020304" pitchFamily="18" charset="0"/>
                <a:ea typeface="华文中宋" panose="02010600040101010101" pitchFamily="2" charset="-122"/>
                <a:cs typeface="Times New Roman" panose="02020603050405020304" pitchFamily="18" charset="0"/>
              </a:rPr>
              <a:t>3</a:t>
            </a:r>
            <a:r>
              <a:rPr lang="zh-CN" altLang="en-US" sz="2800" b="1">
                <a:latin typeface="宋体" panose="02010600030101010101" pitchFamily="2" charset="-122"/>
                <a:ea typeface="宋体" panose="02010600030101010101" pitchFamily="2" charset="-122"/>
                <a:cs typeface="Times New Roman" panose="02020603050405020304" pitchFamily="18" charset="0"/>
              </a:rPr>
              <a:t>＋</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8SO</a:t>
            </a:r>
            <a:r>
              <a:rPr lang="zh-CN" altLang="en-US" sz="2800" b="1" baseline="-25000">
                <a:latin typeface="Times New Roman" panose="02020603050405020304" pitchFamily="18" charset="0"/>
                <a:ea typeface="华文中宋" panose="02010600040101010101" pitchFamily="2" charset="-122"/>
                <a:cs typeface="Times New Roman" panose="02020603050405020304" pitchFamily="18" charset="0"/>
              </a:rPr>
              <a:t>2</a:t>
            </a:r>
            <a:endParaRPr lang="zh-CN" altLang="en-US" sz="2800" b="1">
              <a:latin typeface="Times New Roman" panose="02020603050405020304" pitchFamily="18" charset="0"/>
              <a:ea typeface="华文中宋" panose="02010600040101010101" pitchFamily="2" charset="-122"/>
              <a:cs typeface="Times New Roman" panose="02020603050405020304" pitchFamily="18" charset="0"/>
            </a:endParaRPr>
          </a:p>
          <a:p>
            <a:pPr algn="just">
              <a:lnSpc>
                <a:spcPct val="110000"/>
              </a:lnSpc>
            </a:pP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         在25 </a:t>
            </a:r>
            <a:r>
              <a:rPr lang="en-US" altLang="zh-CN" sz="2800" b="1">
                <a:latin typeface="Times New Roman" panose="02020603050405020304" pitchFamily="18" charset="0"/>
                <a:ea typeface="华文中宋" panose="02010600040101010101" pitchFamily="2" charset="-122"/>
                <a:cs typeface="Times New Roman" panose="02020603050405020304" pitchFamily="18" charset="0"/>
              </a:rPr>
              <a:t>℃</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和101 kPa时，1 mol FeS</a:t>
            </a:r>
            <a:r>
              <a:rPr lang="zh-CN" altLang="en-US" sz="2800" b="1" baseline="-25000">
                <a:latin typeface="Times New Roman" panose="02020603050405020304" pitchFamily="18" charset="0"/>
                <a:ea typeface="华文中宋" panose="02010600040101010101" pitchFamily="2" charset="-122"/>
                <a:cs typeface="Times New Roman" panose="02020603050405020304" pitchFamily="18" charset="0"/>
              </a:rPr>
              <a:t>2</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(s)完全燃烧生成Fe</a:t>
            </a:r>
            <a:r>
              <a:rPr lang="zh-CN" altLang="en-US" sz="2800" b="1" baseline="-25000">
                <a:latin typeface="Times New Roman" panose="02020603050405020304" pitchFamily="18" charset="0"/>
                <a:ea typeface="华文中宋" panose="02010600040101010101" pitchFamily="2" charset="-122"/>
                <a:cs typeface="Times New Roman" panose="02020603050405020304" pitchFamily="18" charset="0"/>
              </a:rPr>
              <a:t>2</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O</a:t>
            </a:r>
            <a:r>
              <a:rPr lang="zh-CN" altLang="en-US" sz="2800" b="1" baseline="-25000">
                <a:latin typeface="Times New Roman" panose="02020603050405020304" pitchFamily="18" charset="0"/>
                <a:ea typeface="华文中宋" panose="02010600040101010101" pitchFamily="2" charset="-122"/>
                <a:cs typeface="Times New Roman" panose="02020603050405020304" pitchFamily="18" charset="0"/>
              </a:rPr>
              <a:t>3</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(s)和SO</a:t>
            </a:r>
            <a:r>
              <a:rPr lang="zh-CN" altLang="en-US" sz="2800" b="1" baseline="-25000">
                <a:latin typeface="Times New Roman" panose="02020603050405020304" pitchFamily="18" charset="0"/>
                <a:ea typeface="华文中宋" panose="02010600040101010101" pitchFamily="2" charset="-122"/>
                <a:cs typeface="Times New Roman" panose="02020603050405020304" pitchFamily="18" charset="0"/>
              </a:rPr>
              <a:t>2</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(g)时放出853kJ的热量。这些热量(工业中叫做“废热”)在生产过程中得到了充分利用，大大降低了生产成本，对于节约资源、能源循环利用具有重要意义。</a:t>
            </a:r>
            <a:endParaRPr lang="en-US" altLang="zh-CN" sz="2800" b="1">
              <a:latin typeface="Times New Roman" panose="02020603050405020304" pitchFamily="18" charset="0"/>
              <a:ea typeface="华文中宋" panose="02010600040101010101" pitchFamily="2" charset="-122"/>
              <a:cs typeface="Times New Roman" panose="02020603050405020304" pitchFamily="18" charset="0"/>
            </a:endParaRPr>
          </a:p>
          <a:p>
            <a:pPr>
              <a:lnSpc>
                <a:spcPct val="110000"/>
              </a:lnSpc>
            </a:pPr>
            <a:r>
              <a:rPr lang="en-US" altLang="zh-CN" sz="2800" b="1">
                <a:latin typeface="Times New Roman" panose="02020603050405020304" pitchFamily="18" charset="0"/>
                <a:ea typeface="华文中宋" panose="02010600040101010101" pitchFamily="2" charset="-122"/>
                <a:cs typeface="Times New Roman" panose="02020603050405020304" pitchFamily="18" charset="0"/>
              </a:rPr>
              <a:t>1)</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请写出FeS</a:t>
            </a:r>
            <a:r>
              <a:rPr lang="en-US" altLang="zh-CN" sz="2800" b="1" baseline="-25000">
                <a:latin typeface="Times New Roman" panose="02020603050405020304" pitchFamily="18" charset="0"/>
                <a:ea typeface="华文中宋" panose="02010600040101010101" pitchFamily="2" charset="-122"/>
                <a:cs typeface="Times New Roman" panose="02020603050405020304" pitchFamily="18" charset="0"/>
              </a:rPr>
              <a:t>2</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燃烧的热化学方程式。</a:t>
            </a:r>
          </a:p>
          <a:p>
            <a:pPr>
              <a:lnSpc>
                <a:spcPct val="110000"/>
              </a:lnSpc>
            </a:pPr>
            <a:r>
              <a:rPr lang="en-US" altLang="zh-CN" sz="2800" b="1">
                <a:latin typeface="Times New Roman" panose="02020603050405020304" pitchFamily="18" charset="0"/>
                <a:ea typeface="华文中宋" panose="02010600040101010101" pitchFamily="2" charset="-122"/>
                <a:cs typeface="Times New Roman" panose="02020603050405020304" pitchFamily="18" charset="0"/>
              </a:rPr>
              <a:t>2)</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计算理论上1 kg黄铁矿( FeS</a:t>
            </a:r>
            <a:r>
              <a:rPr lang="zh-CN" altLang="en-US" sz="2800" b="1" baseline="-25000">
                <a:latin typeface="Times New Roman" panose="02020603050405020304" pitchFamily="18" charset="0"/>
                <a:ea typeface="华文中宋" panose="02010600040101010101" pitchFamily="2" charset="-122"/>
                <a:cs typeface="Times New Roman" panose="02020603050405020304" pitchFamily="18" charset="0"/>
              </a:rPr>
              <a:t>2</a:t>
            </a:r>
            <a:r>
              <a:rPr lang="zh-CN" altLang="en-US" sz="2800" b="1">
                <a:latin typeface="Times New Roman" panose="02020603050405020304" pitchFamily="18" charset="0"/>
                <a:ea typeface="华文中宋" panose="02010600040101010101" pitchFamily="2" charset="-122"/>
                <a:cs typeface="Times New Roman" panose="02020603050405020304" pitchFamily="18" charset="0"/>
              </a:rPr>
              <a:t>的含量为90%)完全燃烧放出的热量。</a:t>
            </a:r>
          </a:p>
        </p:txBody>
      </p:sp>
      <p:sp>
        <p:nvSpPr>
          <p:cNvPr id="7" name="矩形 6"/>
          <p:cNvSpPr/>
          <p:nvPr>
            <p:custDataLst>
              <p:tags r:id="rId2"/>
            </p:custDataLst>
          </p:nvPr>
        </p:nvSpPr>
        <p:spPr>
          <a:xfrm>
            <a:off x="4621108" y="5442137"/>
            <a:ext cx="1686648" cy="523220"/>
          </a:xfrm>
          <a:prstGeom prst="rect">
            <a:avLst/>
          </a:prstGeom>
        </p:spPr>
        <p:txBody>
          <a:bodyPr wrap="square">
            <a:spAutoFit/>
          </a:bodyPr>
          <a:lstStyle/>
          <a:p>
            <a:pPr algn="ctr"/>
            <a:r>
              <a:rPr lang="zh-CN" altLang="en-US" sz="2800" b="1">
                <a:solidFill>
                  <a:srgbClr val="C00000"/>
                </a:solidFill>
                <a:latin typeface="Times New Roman" panose="02020603050405020304" pitchFamily="18" charset="0"/>
                <a:cs typeface="Times New Roman" panose="02020603050405020304" pitchFamily="18" charset="0"/>
              </a:rPr>
              <a:t>6398</a:t>
            </a:r>
            <a:r>
              <a:rPr lang="en-US" altLang="zh-CN" sz="2800" b="1">
                <a:solidFill>
                  <a:srgbClr val="C00000"/>
                </a:solidFill>
                <a:latin typeface="Times New Roman" panose="02020603050405020304" pitchFamily="18" charset="0"/>
                <a:cs typeface="Times New Roman" panose="02020603050405020304" pitchFamily="18" charset="0"/>
              </a:rPr>
              <a:t>kJ</a:t>
            </a:r>
            <a:endParaRPr lang="zh-CN" altLang="en-US" sz="2800" b="1">
              <a:solidFill>
                <a:srgbClr val="C00000"/>
              </a:solidFill>
            </a:endParaRPr>
          </a:p>
        </p:txBody>
      </p:sp>
      <p:sp>
        <p:nvSpPr>
          <p:cNvPr id="8" name="矩形 7"/>
          <p:cNvSpPr/>
          <p:nvPr>
            <p:custDataLst>
              <p:tags r:id="rId3"/>
            </p:custDataLst>
          </p:nvPr>
        </p:nvSpPr>
        <p:spPr>
          <a:xfrm>
            <a:off x="1017836" y="4711027"/>
            <a:ext cx="9868337" cy="523220"/>
          </a:xfrm>
          <a:prstGeom prst="rect">
            <a:avLst/>
          </a:prstGeom>
        </p:spPr>
        <p:txBody>
          <a:bodyPr wrap="square">
            <a:spAutoFit/>
          </a:bodyPr>
          <a:lstStyle/>
          <a:p>
            <a:pPr algn="ctr"/>
            <a:r>
              <a:rPr lang="zh-CN" altLang="en-US" sz="2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FeS</a:t>
            </a:r>
            <a:r>
              <a:rPr lang="zh-CN" altLang="en-US" sz="2800" b="1" baseline="-25000">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2</a:t>
            </a:r>
            <a:r>
              <a:rPr lang="zh-CN" altLang="en-US" sz="2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a:t>
            </a:r>
            <a:r>
              <a:rPr lang="en-US" altLang="zh-CN" sz="2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s</a:t>
            </a:r>
            <a:r>
              <a:rPr lang="zh-CN" altLang="en-US" sz="2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a:t>
            </a:r>
            <a:r>
              <a:rPr lang="en-US" altLang="zh-CN" sz="2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11/4</a:t>
            </a:r>
            <a:r>
              <a:rPr lang="zh-CN" altLang="en-US" sz="2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O</a:t>
            </a:r>
            <a:r>
              <a:rPr lang="zh-CN" altLang="en-US" sz="2800" b="1" baseline="-25000">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2</a:t>
            </a:r>
            <a:r>
              <a:rPr lang="zh-CN" altLang="en-US" sz="2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(g)＝</a:t>
            </a:r>
            <a:r>
              <a:rPr lang="en-US" altLang="zh-CN" sz="2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1/2</a:t>
            </a:r>
            <a:r>
              <a:rPr lang="zh-CN" altLang="en-US" sz="2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Fe</a:t>
            </a:r>
            <a:r>
              <a:rPr lang="zh-CN" altLang="en-US" sz="2800" b="1" baseline="-25000">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2</a:t>
            </a:r>
            <a:r>
              <a:rPr lang="zh-CN" altLang="en-US" sz="2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O</a:t>
            </a:r>
            <a:r>
              <a:rPr lang="zh-CN" altLang="en-US" sz="2800" b="1" baseline="-25000">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3</a:t>
            </a:r>
            <a:r>
              <a:rPr lang="zh-CN" altLang="en-US" sz="2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(s)＋2SO</a:t>
            </a:r>
            <a:r>
              <a:rPr lang="zh-CN" altLang="en-US" sz="2800" b="1" baseline="-25000">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2</a:t>
            </a:r>
            <a:r>
              <a:rPr lang="zh-CN" altLang="en-US" sz="2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(g)  </a:t>
            </a:r>
            <a:r>
              <a:rPr lang="en-US" altLang="zh-CN" sz="2800" b="1" kern="100">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Δ</a:t>
            </a:r>
            <a:r>
              <a:rPr lang="en-US" altLang="zh-CN" sz="2800" b="1" i="1" kern="100">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H</a:t>
            </a:r>
            <a:r>
              <a:rPr lang="zh-CN" altLang="en-US" sz="2800" b="1" kern="100">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a:t>
            </a:r>
            <a:r>
              <a:rPr lang="zh-CN" altLang="en-US" sz="2800" b="1">
                <a:solidFill>
                  <a:srgbClr val="C00000"/>
                </a:solidFill>
                <a:latin typeface="Times New Roman" panose="02020603050405020304" pitchFamily="18" charset="0"/>
                <a:ea typeface="华文中宋" panose="02010600040101010101" pitchFamily="2" charset="-122"/>
                <a:cs typeface="Times New Roman" panose="02020603050405020304" pitchFamily="18" charset="0"/>
              </a:rPr>
              <a:t>853 kJ/mol</a:t>
            </a:r>
          </a:p>
        </p:txBody>
      </p:sp>
      <p:sp>
        <p:nvSpPr>
          <p:cNvPr id="17" name="矩形 16"/>
          <p:cNvSpPr/>
          <p:nvPr userDrawn="1">
            <p:custDataLst>
              <p:tags r:id="rId4"/>
            </p:custDataLst>
          </p:nvPr>
        </p:nvSpPr>
        <p:spPr>
          <a:xfrm>
            <a:off x="855980" y="111760"/>
            <a:ext cx="3151505" cy="460375"/>
          </a:xfrm>
          <a:prstGeom prst="rect">
            <a:avLst/>
          </a:prstGeom>
          <a:ln>
            <a:noFill/>
          </a:ln>
        </p:spPr>
        <p:txBody>
          <a:bodyPr wrap="square">
            <a:spAutoFit/>
          </a:bodyPr>
          <a:lstStyle/>
          <a:p>
            <a:r>
              <a:rPr lang="zh-CN" altLang="en-US" sz="2400" b="1" kern="100">
                <a:solidFill>
                  <a:srgbClr val="3780D7"/>
                </a:solidFill>
                <a:latin typeface="微软雅黑" panose="020B0503020204020204" pitchFamily="34" charset="-122"/>
                <a:ea typeface="微软雅黑" panose="020B0503020204020204" pitchFamily="34" charset="-122"/>
                <a:cs typeface="Times New Roman" panose="02020603050405020304" pitchFamily="18" charset="0"/>
              </a:rPr>
              <a:t>反应热的计算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KSO_WPP_MARK_KEY" val="a14cf349-bf65-4c7b-af8d-b27853b69700"/>
  <p:tag name="COMMONDATA" val="eyJoZGlkIjoiNGJhY2RlODM3Y2EzNjE0OWYxNDBhOTdiNjAwMzBmMWYifQ=="/>
</p:tagLst>
</file>

<file path=ppt/tags/tag10.xml><?xml version="1.0" encoding="utf-8"?>
<p:tagLst xmlns:a="http://schemas.openxmlformats.org/drawingml/2006/main" xmlns:r="http://schemas.openxmlformats.org/officeDocument/2006/relationships" xmlns:p="http://schemas.openxmlformats.org/presentationml/2006/main">
  <p:tag name="AS_UNIQUEID" val="1690"/>
</p:tagLst>
</file>

<file path=ppt/tags/tag100.xml><?xml version="1.0" encoding="utf-8"?>
<p:tagLst xmlns:a="http://schemas.openxmlformats.org/drawingml/2006/main" xmlns:r="http://schemas.openxmlformats.org/officeDocument/2006/relationships" xmlns:p="http://schemas.openxmlformats.org/presentationml/2006/main">
  <p:tag name="AS_UNIQUEID" val="1847"/>
</p:tagLst>
</file>

<file path=ppt/tags/tag101.xml><?xml version="1.0" encoding="utf-8"?>
<p:tagLst xmlns:a="http://schemas.openxmlformats.org/drawingml/2006/main" xmlns:r="http://schemas.openxmlformats.org/officeDocument/2006/relationships" xmlns:p="http://schemas.openxmlformats.org/presentationml/2006/main">
  <p:tag name="AS_UNIQUEID" val="1850"/>
</p:tagLst>
</file>

<file path=ppt/tags/tag102.xml><?xml version="1.0" encoding="utf-8"?>
<p:tagLst xmlns:a="http://schemas.openxmlformats.org/drawingml/2006/main" xmlns:r="http://schemas.openxmlformats.org/officeDocument/2006/relationships" xmlns:p="http://schemas.openxmlformats.org/presentationml/2006/main">
  <p:tag name="AS_UNIQUEID" val="1848"/>
</p:tagLst>
</file>

<file path=ppt/tags/tag103.xml><?xml version="1.0" encoding="utf-8"?>
<p:tagLst xmlns:a="http://schemas.openxmlformats.org/drawingml/2006/main" xmlns:r="http://schemas.openxmlformats.org/officeDocument/2006/relationships" xmlns:p="http://schemas.openxmlformats.org/presentationml/2006/main">
  <p:tag name="AS_UNIQUEID" val="1849"/>
</p:tagLst>
</file>

<file path=ppt/tags/tag104.xml><?xml version="1.0" encoding="utf-8"?>
<p:tagLst xmlns:a="http://schemas.openxmlformats.org/drawingml/2006/main" xmlns:r="http://schemas.openxmlformats.org/officeDocument/2006/relationships" xmlns:p="http://schemas.openxmlformats.org/presentationml/2006/main">
  <p:tag name="AS_UNIQUEID" val="1844"/>
</p:tagLst>
</file>

<file path=ppt/tags/tag105.xml><?xml version="1.0" encoding="utf-8"?>
<p:tagLst xmlns:a="http://schemas.openxmlformats.org/drawingml/2006/main" xmlns:r="http://schemas.openxmlformats.org/officeDocument/2006/relationships" xmlns:p="http://schemas.openxmlformats.org/presentationml/2006/main">
  <p:tag name="AS_UNIQUEID" val="1845"/>
</p:tagLst>
</file>

<file path=ppt/tags/tag106.xml><?xml version="1.0" encoding="utf-8"?>
<p:tagLst xmlns:a="http://schemas.openxmlformats.org/drawingml/2006/main" xmlns:r="http://schemas.openxmlformats.org/officeDocument/2006/relationships" xmlns:p="http://schemas.openxmlformats.org/presentationml/2006/main">
  <p:tag name="AS_UNIQUEID" val="1938"/>
</p:tagLst>
</file>

<file path=ppt/tags/tag107.xml><?xml version="1.0" encoding="utf-8"?>
<p:tagLst xmlns:a="http://schemas.openxmlformats.org/drawingml/2006/main" xmlns:r="http://schemas.openxmlformats.org/officeDocument/2006/relationships" xmlns:p="http://schemas.openxmlformats.org/presentationml/2006/main">
  <p:tag name="AS_UNIQUEID" val="1939"/>
</p:tagLst>
</file>

<file path=ppt/tags/tag108.xml><?xml version="1.0" encoding="utf-8"?>
<p:tagLst xmlns:a="http://schemas.openxmlformats.org/drawingml/2006/main" xmlns:r="http://schemas.openxmlformats.org/officeDocument/2006/relationships" xmlns:p="http://schemas.openxmlformats.org/presentationml/2006/main">
  <p:tag name="AS_UNIQUEID" val="1942"/>
</p:tagLst>
</file>

<file path=ppt/tags/tag109.xml><?xml version="1.0" encoding="utf-8"?>
<p:tagLst xmlns:a="http://schemas.openxmlformats.org/drawingml/2006/main" xmlns:r="http://schemas.openxmlformats.org/officeDocument/2006/relationships" xmlns:p="http://schemas.openxmlformats.org/presentationml/2006/main">
  <p:tag name="AS_UNIQUEID" val="1943"/>
</p:tagLst>
</file>

<file path=ppt/tags/tag11.xml><?xml version="1.0" encoding="utf-8"?>
<p:tagLst xmlns:a="http://schemas.openxmlformats.org/drawingml/2006/main" xmlns:r="http://schemas.openxmlformats.org/officeDocument/2006/relationships" xmlns:p="http://schemas.openxmlformats.org/presentationml/2006/main">
  <p:tag name="AS_UNIQUEID" val="1691"/>
</p:tagLst>
</file>

<file path=ppt/tags/tag110.xml><?xml version="1.0" encoding="utf-8"?>
<p:tagLst xmlns:a="http://schemas.openxmlformats.org/drawingml/2006/main" xmlns:r="http://schemas.openxmlformats.org/officeDocument/2006/relationships" xmlns:p="http://schemas.openxmlformats.org/presentationml/2006/main">
  <p:tag name="AS_UNIQUEID" val="1944"/>
</p:tagLst>
</file>

<file path=ppt/tags/tag111.xml><?xml version="1.0" encoding="utf-8"?>
<p:tagLst xmlns:a="http://schemas.openxmlformats.org/drawingml/2006/main" xmlns:r="http://schemas.openxmlformats.org/officeDocument/2006/relationships" xmlns:p="http://schemas.openxmlformats.org/presentationml/2006/main">
  <p:tag name="AS_UNIQUEID" val="1945"/>
</p:tagLst>
</file>

<file path=ppt/tags/tag112.xml><?xml version="1.0" encoding="utf-8"?>
<p:tagLst xmlns:a="http://schemas.openxmlformats.org/drawingml/2006/main" xmlns:r="http://schemas.openxmlformats.org/officeDocument/2006/relationships" xmlns:p="http://schemas.openxmlformats.org/presentationml/2006/main">
  <p:tag name="AS_UNIQUEID" val="1948"/>
</p:tagLst>
</file>

<file path=ppt/tags/tag113.xml><?xml version="1.0" encoding="utf-8"?>
<p:tagLst xmlns:a="http://schemas.openxmlformats.org/drawingml/2006/main" xmlns:r="http://schemas.openxmlformats.org/officeDocument/2006/relationships" xmlns:p="http://schemas.openxmlformats.org/presentationml/2006/main">
  <p:tag name="AS_UNIQUEID" val="1951"/>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AS_UNIQUEID" val="1952"/>
</p:tagLst>
</file>

<file path=ppt/tags/tag116.xml><?xml version="1.0" encoding="utf-8"?>
<p:tagLst xmlns:a="http://schemas.openxmlformats.org/drawingml/2006/main" xmlns:r="http://schemas.openxmlformats.org/officeDocument/2006/relationships" xmlns:p="http://schemas.openxmlformats.org/presentationml/2006/main">
  <p:tag name="AS_UNIQUEID" val="1953"/>
</p:tagLst>
</file>

<file path=ppt/tags/tag117.xml><?xml version="1.0" encoding="utf-8"?>
<p:tagLst xmlns:a="http://schemas.openxmlformats.org/drawingml/2006/main" xmlns:r="http://schemas.openxmlformats.org/officeDocument/2006/relationships" xmlns:p="http://schemas.openxmlformats.org/presentationml/2006/main">
  <p:tag name="AS_UNIQUEID" val="1949"/>
</p:tagLst>
</file>

<file path=ppt/tags/tag118.xml><?xml version="1.0" encoding="utf-8"?>
<p:tagLst xmlns:a="http://schemas.openxmlformats.org/drawingml/2006/main" xmlns:r="http://schemas.openxmlformats.org/officeDocument/2006/relationships" xmlns:p="http://schemas.openxmlformats.org/presentationml/2006/main">
  <p:tag name="AS_UNIQUEID" val="1950"/>
</p:tagLst>
</file>

<file path=ppt/tags/tag119.xml><?xml version="1.0" encoding="utf-8"?>
<p:tagLst xmlns:a="http://schemas.openxmlformats.org/drawingml/2006/main" xmlns:r="http://schemas.openxmlformats.org/officeDocument/2006/relationships" xmlns:p="http://schemas.openxmlformats.org/presentationml/2006/main">
  <p:tag name="AS_UNIQUEID" val="1946"/>
</p:tagLst>
</file>

<file path=ppt/tags/tag12.xml><?xml version="1.0" encoding="utf-8"?>
<p:tagLst xmlns:a="http://schemas.openxmlformats.org/drawingml/2006/main" xmlns:r="http://schemas.openxmlformats.org/officeDocument/2006/relationships" xmlns:p="http://schemas.openxmlformats.org/presentationml/2006/main">
  <p:tag name="AS_UNIQUEID" val="1693"/>
</p:tagLst>
</file>

<file path=ppt/tags/tag120.xml><?xml version="1.0" encoding="utf-8"?>
<p:tagLst xmlns:a="http://schemas.openxmlformats.org/drawingml/2006/main" xmlns:r="http://schemas.openxmlformats.org/officeDocument/2006/relationships" xmlns:p="http://schemas.openxmlformats.org/presentationml/2006/main">
  <p:tag name="AS_UNIQUEID" val="1947"/>
</p:tagLst>
</file>

<file path=ppt/tags/tag121.xml><?xml version="1.0" encoding="utf-8"?>
<p:tagLst xmlns:a="http://schemas.openxmlformats.org/drawingml/2006/main" xmlns:r="http://schemas.openxmlformats.org/officeDocument/2006/relationships" xmlns:p="http://schemas.openxmlformats.org/presentationml/2006/main">
  <p:tag name="AS_UNIQUEID" val="1940"/>
</p:tagLst>
</file>

<file path=ppt/tags/tag122.xml><?xml version="1.0" encoding="utf-8"?>
<p:tagLst xmlns:a="http://schemas.openxmlformats.org/drawingml/2006/main" xmlns:r="http://schemas.openxmlformats.org/officeDocument/2006/relationships" xmlns:p="http://schemas.openxmlformats.org/presentationml/2006/main">
  <p:tag name="AS_UNIQUEID" val="1941"/>
</p:tagLst>
</file>

<file path=ppt/tags/tag123.xml><?xml version="1.0" encoding="utf-8"?>
<p:tagLst xmlns:a="http://schemas.openxmlformats.org/drawingml/2006/main" xmlns:r="http://schemas.openxmlformats.org/officeDocument/2006/relationships" xmlns:p="http://schemas.openxmlformats.org/presentationml/2006/main">
  <p:tag name="AS_UNIQUEID" val="1964"/>
</p:tagLst>
</file>

<file path=ppt/tags/tag124.xml><?xml version="1.0" encoding="utf-8"?>
<p:tagLst xmlns:a="http://schemas.openxmlformats.org/drawingml/2006/main" xmlns:r="http://schemas.openxmlformats.org/officeDocument/2006/relationships" xmlns:p="http://schemas.openxmlformats.org/presentationml/2006/main">
  <p:tag name="AS_UNIQUEID" val="1965"/>
</p:tagLst>
</file>

<file path=ppt/tags/tag125.xml><?xml version="1.0" encoding="utf-8"?>
<p:tagLst xmlns:a="http://schemas.openxmlformats.org/drawingml/2006/main" xmlns:r="http://schemas.openxmlformats.org/officeDocument/2006/relationships" xmlns:p="http://schemas.openxmlformats.org/presentationml/2006/main">
  <p:tag name="AS_UNIQUEID" val="1966"/>
</p:tagLst>
</file>

<file path=ppt/tags/tag126.xml><?xml version="1.0" encoding="utf-8"?>
<p:tagLst xmlns:a="http://schemas.openxmlformats.org/drawingml/2006/main" xmlns:r="http://schemas.openxmlformats.org/officeDocument/2006/relationships" xmlns:p="http://schemas.openxmlformats.org/presentationml/2006/main">
  <p:tag name="AS_UNIQUEID" val="1967"/>
</p:tagLst>
</file>

<file path=ppt/tags/tag127.xml><?xml version="1.0" encoding="utf-8"?>
<p:tagLst xmlns:a="http://schemas.openxmlformats.org/drawingml/2006/main" xmlns:r="http://schemas.openxmlformats.org/officeDocument/2006/relationships" xmlns:p="http://schemas.openxmlformats.org/presentationml/2006/main">
  <p:tag name="AS_UNIQUEID" val="1968"/>
</p:tagLst>
</file>

<file path=ppt/tags/tag128.xml><?xml version="1.0" encoding="utf-8"?>
<p:tagLst xmlns:a="http://schemas.openxmlformats.org/drawingml/2006/main" xmlns:r="http://schemas.openxmlformats.org/officeDocument/2006/relationships" xmlns:p="http://schemas.openxmlformats.org/presentationml/2006/main">
  <p:tag name="AS_UNIQUEID" val="1969"/>
</p:tagLst>
</file>

<file path=ppt/tags/tag129.xml><?xml version="1.0" encoding="utf-8"?>
<p:tagLst xmlns:a="http://schemas.openxmlformats.org/drawingml/2006/main" xmlns:r="http://schemas.openxmlformats.org/officeDocument/2006/relationships" xmlns:p="http://schemas.openxmlformats.org/presentationml/2006/main">
  <p:tag name="AS_UNIQUEID" val="1972"/>
</p:tagLst>
</file>

<file path=ppt/tags/tag13.xml><?xml version="1.0" encoding="utf-8"?>
<p:tagLst xmlns:a="http://schemas.openxmlformats.org/drawingml/2006/main" xmlns:r="http://schemas.openxmlformats.org/officeDocument/2006/relationships" xmlns:p="http://schemas.openxmlformats.org/presentationml/2006/main">
  <p:tag name="AS_UNIQUEID" val="1694"/>
</p:tagLst>
</file>

<file path=ppt/tags/tag130.xml><?xml version="1.0" encoding="utf-8"?>
<p:tagLst xmlns:a="http://schemas.openxmlformats.org/drawingml/2006/main" xmlns:r="http://schemas.openxmlformats.org/officeDocument/2006/relationships" xmlns:p="http://schemas.openxmlformats.org/presentationml/2006/main">
  <p:tag name="AS_UNIQUEID" val="1973"/>
</p:tagLst>
</file>

<file path=ppt/tags/tag131.xml><?xml version="1.0" encoding="utf-8"?>
<p:tagLst xmlns:a="http://schemas.openxmlformats.org/drawingml/2006/main" xmlns:r="http://schemas.openxmlformats.org/officeDocument/2006/relationships" xmlns:p="http://schemas.openxmlformats.org/presentationml/2006/main">
  <p:tag name="AS_UNIQUEID" val="1976"/>
</p:tagLst>
</file>

<file path=ppt/tags/tag132.xml><?xml version="1.0" encoding="utf-8"?>
<p:tagLst xmlns:a="http://schemas.openxmlformats.org/drawingml/2006/main" xmlns:r="http://schemas.openxmlformats.org/officeDocument/2006/relationships" xmlns:p="http://schemas.openxmlformats.org/presentationml/2006/main">
  <p:tag name="AS_UNIQUEID" val="1979"/>
</p:tagLst>
</file>

<file path=ppt/tags/tag133.xml><?xml version="1.0" encoding="utf-8"?>
<p:tagLst xmlns:a="http://schemas.openxmlformats.org/drawingml/2006/main" xmlns:r="http://schemas.openxmlformats.org/officeDocument/2006/relationships" xmlns:p="http://schemas.openxmlformats.org/presentationml/2006/main">
  <p:tag name="AS_UNIQUEID" val="1980"/>
</p:tagLst>
</file>

<file path=ppt/tags/tag134.xml><?xml version="1.0" encoding="utf-8"?>
<p:tagLst xmlns:a="http://schemas.openxmlformats.org/drawingml/2006/main" xmlns:r="http://schemas.openxmlformats.org/officeDocument/2006/relationships" xmlns:p="http://schemas.openxmlformats.org/presentationml/2006/main">
  <p:tag name="AS_UNIQUEID" val="1981"/>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AS_UNIQUEID" val="1977"/>
</p:tagLst>
</file>

<file path=ppt/tags/tag137.xml><?xml version="1.0" encoding="utf-8"?>
<p:tagLst xmlns:a="http://schemas.openxmlformats.org/drawingml/2006/main" xmlns:r="http://schemas.openxmlformats.org/officeDocument/2006/relationships" xmlns:p="http://schemas.openxmlformats.org/presentationml/2006/main">
  <p:tag name="AS_UNIQUEID" val="1978"/>
</p:tagLst>
</file>

<file path=ppt/tags/tag138.xml><?xml version="1.0" encoding="utf-8"?>
<p:tagLst xmlns:a="http://schemas.openxmlformats.org/drawingml/2006/main" xmlns:r="http://schemas.openxmlformats.org/officeDocument/2006/relationships" xmlns:p="http://schemas.openxmlformats.org/presentationml/2006/main">
  <p:tag name="AS_UNIQUEID" val="1974"/>
</p:tagLst>
</file>

<file path=ppt/tags/tag139.xml><?xml version="1.0" encoding="utf-8"?>
<p:tagLst xmlns:a="http://schemas.openxmlformats.org/drawingml/2006/main" xmlns:r="http://schemas.openxmlformats.org/officeDocument/2006/relationships" xmlns:p="http://schemas.openxmlformats.org/presentationml/2006/main">
  <p:tag name="AS_UNIQUEID" val="1975"/>
</p:tagLst>
</file>

<file path=ppt/tags/tag14.xml><?xml version="1.0" encoding="utf-8"?>
<p:tagLst xmlns:a="http://schemas.openxmlformats.org/drawingml/2006/main" xmlns:r="http://schemas.openxmlformats.org/officeDocument/2006/relationships" xmlns:p="http://schemas.openxmlformats.org/presentationml/2006/main">
  <p:tag name="AS_UNIQUEID" val="1695"/>
</p:tagLst>
</file>

<file path=ppt/tags/tag140.xml><?xml version="1.0" encoding="utf-8"?>
<p:tagLst xmlns:a="http://schemas.openxmlformats.org/drawingml/2006/main" xmlns:r="http://schemas.openxmlformats.org/officeDocument/2006/relationships" xmlns:p="http://schemas.openxmlformats.org/presentationml/2006/main">
  <p:tag name="AS_UNIQUEID" val="1970"/>
</p:tagLst>
</file>

<file path=ppt/tags/tag141.xml><?xml version="1.0" encoding="utf-8"?>
<p:tagLst xmlns:a="http://schemas.openxmlformats.org/drawingml/2006/main" xmlns:r="http://schemas.openxmlformats.org/officeDocument/2006/relationships" xmlns:p="http://schemas.openxmlformats.org/presentationml/2006/main">
  <p:tag name="AS_UNIQUEID" val="1971"/>
</p:tagLst>
</file>

<file path=ppt/tags/tag142.xml><?xml version="1.0" encoding="utf-8"?>
<p:tagLst xmlns:a="http://schemas.openxmlformats.org/drawingml/2006/main" xmlns:r="http://schemas.openxmlformats.org/officeDocument/2006/relationships" xmlns:p="http://schemas.openxmlformats.org/presentationml/2006/main">
  <p:tag name="AS_UNIQUEID" val="1992"/>
</p:tagLst>
</file>

<file path=ppt/tags/tag143.xml><?xml version="1.0" encoding="utf-8"?>
<p:tagLst xmlns:a="http://schemas.openxmlformats.org/drawingml/2006/main" xmlns:r="http://schemas.openxmlformats.org/officeDocument/2006/relationships" xmlns:p="http://schemas.openxmlformats.org/presentationml/2006/main">
  <p:tag name="AS_UNIQUEID" val="1993"/>
</p:tagLst>
</file>

<file path=ppt/tags/tag144.xml><?xml version="1.0" encoding="utf-8"?>
<p:tagLst xmlns:a="http://schemas.openxmlformats.org/drawingml/2006/main" xmlns:r="http://schemas.openxmlformats.org/officeDocument/2006/relationships" xmlns:p="http://schemas.openxmlformats.org/presentationml/2006/main">
  <p:tag name="AS_UNIQUEID" val="1994"/>
</p:tagLst>
</file>

<file path=ppt/tags/tag145.xml><?xml version="1.0" encoding="utf-8"?>
<p:tagLst xmlns:a="http://schemas.openxmlformats.org/drawingml/2006/main" xmlns:r="http://schemas.openxmlformats.org/officeDocument/2006/relationships" xmlns:p="http://schemas.openxmlformats.org/presentationml/2006/main">
  <p:tag name="AS_UNIQUEID" val="1995"/>
</p:tagLst>
</file>

<file path=ppt/tags/tag146.xml><?xml version="1.0" encoding="utf-8"?>
<p:tagLst xmlns:a="http://schemas.openxmlformats.org/drawingml/2006/main" xmlns:r="http://schemas.openxmlformats.org/officeDocument/2006/relationships" xmlns:p="http://schemas.openxmlformats.org/presentationml/2006/main">
  <p:tag name="AS_UNIQUEID" val="1996"/>
</p:tagLst>
</file>

<file path=ppt/tags/tag147.xml><?xml version="1.0" encoding="utf-8"?>
<p:tagLst xmlns:a="http://schemas.openxmlformats.org/drawingml/2006/main" xmlns:r="http://schemas.openxmlformats.org/officeDocument/2006/relationships" xmlns:p="http://schemas.openxmlformats.org/presentationml/2006/main">
  <p:tag name="AS_UNIQUEID" val="1997"/>
</p:tagLst>
</file>

<file path=ppt/tags/tag148.xml><?xml version="1.0" encoding="utf-8"?>
<p:tagLst xmlns:a="http://schemas.openxmlformats.org/drawingml/2006/main" xmlns:r="http://schemas.openxmlformats.org/officeDocument/2006/relationships" xmlns:p="http://schemas.openxmlformats.org/presentationml/2006/main">
  <p:tag name="AS_UNIQUEID" val="1998"/>
</p:tagLst>
</file>

<file path=ppt/tags/tag149.xml><?xml version="1.0" encoding="utf-8"?>
<p:tagLst xmlns:a="http://schemas.openxmlformats.org/drawingml/2006/main" xmlns:r="http://schemas.openxmlformats.org/officeDocument/2006/relationships" xmlns:p="http://schemas.openxmlformats.org/presentationml/2006/main">
  <p:tag name="AS_UNIQUEID" val="2001"/>
</p:tagLst>
</file>

<file path=ppt/tags/tag15.xml><?xml version="1.0" encoding="utf-8"?>
<p:tagLst xmlns:a="http://schemas.openxmlformats.org/drawingml/2006/main" xmlns:r="http://schemas.openxmlformats.org/officeDocument/2006/relationships" xmlns:p="http://schemas.openxmlformats.org/presentationml/2006/main">
  <p:tag name="AS_UNIQUEID" val="1696"/>
</p:tagLst>
</file>

<file path=ppt/tags/tag150.xml><?xml version="1.0" encoding="utf-8"?>
<p:tagLst xmlns:a="http://schemas.openxmlformats.org/drawingml/2006/main" xmlns:r="http://schemas.openxmlformats.org/officeDocument/2006/relationships" xmlns:p="http://schemas.openxmlformats.org/presentationml/2006/main">
  <p:tag name="AS_UNIQUEID" val="2002"/>
</p:tagLst>
</file>

<file path=ppt/tags/tag151.xml><?xml version="1.0" encoding="utf-8"?>
<p:tagLst xmlns:a="http://schemas.openxmlformats.org/drawingml/2006/main" xmlns:r="http://schemas.openxmlformats.org/officeDocument/2006/relationships" xmlns:p="http://schemas.openxmlformats.org/presentationml/2006/main">
  <p:tag name="AS_UNIQUEID" val="2003"/>
</p:tagLst>
</file>

<file path=ppt/tags/tag152.xml><?xml version="1.0" encoding="utf-8"?>
<p:tagLst xmlns:a="http://schemas.openxmlformats.org/drawingml/2006/main" xmlns:r="http://schemas.openxmlformats.org/officeDocument/2006/relationships" xmlns:p="http://schemas.openxmlformats.org/presentationml/2006/main">
  <p:tag name="AS_UNIQUEID" val="2004"/>
</p:tagLst>
</file>

<file path=ppt/tags/tag153.xml><?xml version="1.0" encoding="utf-8"?>
<p:tagLst xmlns:a="http://schemas.openxmlformats.org/drawingml/2006/main" xmlns:r="http://schemas.openxmlformats.org/officeDocument/2006/relationships" xmlns:p="http://schemas.openxmlformats.org/presentationml/2006/main">
  <p:tag name="AS_UNIQUEID" val="2005"/>
</p:tagLst>
</file>

<file path=ppt/tags/tag154.xml><?xml version="1.0" encoding="utf-8"?>
<p:tagLst xmlns:a="http://schemas.openxmlformats.org/drawingml/2006/main" xmlns:r="http://schemas.openxmlformats.org/officeDocument/2006/relationships" xmlns:p="http://schemas.openxmlformats.org/presentationml/2006/main">
  <p:tag name="AS_UNIQUEID" val="2006"/>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AS_UNIQUEID" val="1999"/>
</p:tagLst>
</file>

<file path=ppt/tags/tag157.xml><?xml version="1.0" encoding="utf-8"?>
<p:tagLst xmlns:a="http://schemas.openxmlformats.org/drawingml/2006/main" xmlns:r="http://schemas.openxmlformats.org/officeDocument/2006/relationships" xmlns:p="http://schemas.openxmlformats.org/presentationml/2006/main">
  <p:tag name="AS_UNIQUEID" val="2000"/>
</p:tagLst>
</file>

<file path=ppt/tags/tag158.xml><?xml version="1.0" encoding="utf-8"?>
<p:tagLst xmlns:a="http://schemas.openxmlformats.org/drawingml/2006/main" xmlns:r="http://schemas.openxmlformats.org/officeDocument/2006/relationships" xmlns:p="http://schemas.openxmlformats.org/presentationml/2006/main">
  <p:tag name="AS_UNIQUEID" val="2142"/>
</p:tagLst>
</file>

<file path=ppt/tags/tag159.xml><?xml version="1.0" encoding="utf-8"?>
<p:tagLst xmlns:a="http://schemas.openxmlformats.org/drawingml/2006/main" xmlns:r="http://schemas.openxmlformats.org/officeDocument/2006/relationships" xmlns:p="http://schemas.openxmlformats.org/presentationml/2006/main">
  <p:tag name="AS_UNIQUEID" val="2143"/>
</p:tagLst>
</file>

<file path=ppt/tags/tag16.xml><?xml version="1.0" encoding="utf-8"?>
<p:tagLst xmlns:a="http://schemas.openxmlformats.org/drawingml/2006/main" xmlns:r="http://schemas.openxmlformats.org/officeDocument/2006/relationships" xmlns:p="http://schemas.openxmlformats.org/presentationml/2006/main">
  <p:tag name="AS_UNIQUEID" val="1697"/>
</p:tagLst>
</file>

<file path=ppt/tags/tag160.xml><?xml version="1.0" encoding="utf-8"?>
<p:tagLst xmlns:a="http://schemas.openxmlformats.org/drawingml/2006/main" xmlns:r="http://schemas.openxmlformats.org/officeDocument/2006/relationships" xmlns:p="http://schemas.openxmlformats.org/presentationml/2006/main">
  <p:tag name="AS_UNIQUEID" val="2144"/>
</p:tagLst>
</file>

<file path=ppt/tags/tag161.xml><?xml version="1.0" encoding="utf-8"?>
<p:tagLst xmlns:a="http://schemas.openxmlformats.org/drawingml/2006/main" xmlns:r="http://schemas.openxmlformats.org/officeDocument/2006/relationships" xmlns:p="http://schemas.openxmlformats.org/presentationml/2006/main">
  <p:tag name="AS_UNIQUEID" val="2145"/>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AS_UNIQUEID" val="2156"/>
</p:tagLst>
</file>

<file path=ppt/tags/tag164.xml><?xml version="1.0" encoding="utf-8"?>
<p:tagLst xmlns:a="http://schemas.openxmlformats.org/drawingml/2006/main" xmlns:r="http://schemas.openxmlformats.org/officeDocument/2006/relationships" xmlns:p="http://schemas.openxmlformats.org/presentationml/2006/main">
  <p:tag name="AS_UNIQUEID" val="2159"/>
</p:tagLst>
</file>

<file path=ppt/tags/tag165.xml><?xml version="1.0" encoding="utf-8"?>
<p:tagLst xmlns:a="http://schemas.openxmlformats.org/drawingml/2006/main" xmlns:r="http://schemas.openxmlformats.org/officeDocument/2006/relationships" xmlns:p="http://schemas.openxmlformats.org/presentationml/2006/main">
  <p:tag name="AS_UNIQUEID" val="2162"/>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AS_UNIQUEID" val="2160"/>
</p:tagLst>
</file>

<file path=ppt/tags/tag168.xml><?xml version="1.0" encoding="utf-8"?>
<p:tagLst xmlns:a="http://schemas.openxmlformats.org/drawingml/2006/main" xmlns:r="http://schemas.openxmlformats.org/officeDocument/2006/relationships" xmlns:p="http://schemas.openxmlformats.org/presentationml/2006/main">
  <p:tag name="AS_UNIQUEID" val="2161"/>
</p:tagLst>
</file>

<file path=ppt/tags/tag169.xml><?xml version="1.0" encoding="utf-8"?>
<p:tagLst xmlns:a="http://schemas.openxmlformats.org/drawingml/2006/main" xmlns:r="http://schemas.openxmlformats.org/officeDocument/2006/relationships" xmlns:p="http://schemas.openxmlformats.org/presentationml/2006/main">
  <p:tag name="AS_UNIQUEID" val="2157"/>
</p:tagLst>
</file>

<file path=ppt/tags/tag17.xml><?xml version="1.0" encoding="utf-8"?>
<p:tagLst xmlns:a="http://schemas.openxmlformats.org/drawingml/2006/main" xmlns:r="http://schemas.openxmlformats.org/officeDocument/2006/relationships" xmlns:p="http://schemas.openxmlformats.org/presentationml/2006/main">
  <p:tag name="AS_UNIQUEID" val="1699"/>
</p:tagLst>
</file>

<file path=ppt/tags/tag170.xml><?xml version="1.0" encoding="utf-8"?>
<p:tagLst xmlns:a="http://schemas.openxmlformats.org/drawingml/2006/main" xmlns:r="http://schemas.openxmlformats.org/officeDocument/2006/relationships" xmlns:p="http://schemas.openxmlformats.org/presentationml/2006/main">
  <p:tag name="AS_UNIQUEID" val="2158"/>
</p:tagLst>
</file>

<file path=ppt/tags/tag171.xml><?xml version="1.0" encoding="utf-8"?>
<p:tagLst xmlns:a="http://schemas.openxmlformats.org/drawingml/2006/main" xmlns:r="http://schemas.openxmlformats.org/officeDocument/2006/relationships" xmlns:p="http://schemas.openxmlformats.org/presentationml/2006/main">
  <p:tag name="AS_UNIQUEID" val="2173"/>
</p:tagLst>
</file>

<file path=ppt/tags/tag172.xml><?xml version="1.0" encoding="utf-8"?>
<p:tagLst xmlns:a="http://schemas.openxmlformats.org/drawingml/2006/main" xmlns:r="http://schemas.openxmlformats.org/officeDocument/2006/relationships" xmlns:p="http://schemas.openxmlformats.org/presentationml/2006/main">
  <p:tag name="AS_UNIQUEID" val="2174"/>
</p:tagLst>
</file>

<file path=ppt/tags/tag173.xml><?xml version="1.0" encoding="utf-8"?>
<p:tagLst xmlns:a="http://schemas.openxmlformats.org/drawingml/2006/main" xmlns:r="http://schemas.openxmlformats.org/officeDocument/2006/relationships" xmlns:p="http://schemas.openxmlformats.org/presentationml/2006/main">
  <p:tag name="AS_UNIQUEID" val="2175"/>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AS_UNIQUEID" val="2186"/>
</p:tagLst>
</file>

<file path=ppt/tags/tag176.xml><?xml version="1.0" encoding="utf-8"?>
<p:tagLst xmlns:a="http://schemas.openxmlformats.org/drawingml/2006/main" xmlns:r="http://schemas.openxmlformats.org/officeDocument/2006/relationships" xmlns:p="http://schemas.openxmlformats.org/presentationml/2006/main">
  <p:tag name="AS_UNIQUEID" val="2187"/>
</p:tagLst>
</file>

<file path=ppt/tags/tag177.xml><?xml version="1.0" encoding="utf-8"?>
<p:tagLst xmlns:a="http://schemas.openxmlformats.org/drawingml/2006/main" xmlns:r="http://schemas.openxmlformats.org/officeDocument/2006/relationships" xmlns:p="http://schemas.openxmlformats.org/presentationml/2006/main">
  <p:tag name="AS_UNIQUEID" val="2188"/>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AS_UNIQUEID" val="2189"/>
</p:tagLst>
</file>

<file path=ppt/tags/tag18.xml><?xml version="1.0" encoding="utf-8"?>
<p:tagLst xmlns:a="http://schemas.openxmlformats.org/drawingml/2006/main" xmlns:r="http://schemas.openxmlformats.org/officeDocument/2006/relationships" xmlns:p="http://schemas.openxmlformats.org/presentationml/2006/main">
  <p:tag name="AS_UNIQUEID" val="1700"/>
</p:tagLst>
</file>

<file path=ppt/tags/tag180.xml><?xml version="1.0" encoding="utf-8"?>
<p:tagLst xmlns:a="http://schemas.openxmlformats.org/drawingml/2006/main" xmlns:r="http://schemas.openxmlformats.org/officeDocument/2006/relationships" xmlns:p="http://schemas.openxmlformats.org/presentationml/2006/main">
  <p:tag name="AS_UNIQUEID" val="2209"/>
</p:tagLst>
</file>

<file path=ppt/tags/tag181.xml><?xml version="1.0" encoding="utf-8"?>
<p:tagLst xmlns:a="http://schemas.openxmlformats.org/drawingml/2006/main" xmlns:r="http://schemas.openxmlformats.org/officeDocument/2006/relationships" xmlns:p="http://schemas.openxmlformats.org/presentationml/2006/main">
  <p:tag name="AS_UNIQUEID" val="2190"/>
</p:tagLst>
</file>

<file path=ppt/tags/tag182.xml><?xml version="1.0" encoding="utf-8"?>
<p:tagLst xmlns:a="http://schemas.openxmlformats.org/drawingml/2006/main" xmlns:r="http://schemas.openxmlformats.org/officeDocument/2006/relationships" xmlns:p="http://schemas.openxmlformats.org/presentationml/2006/main">
  <p:tag name="AS_UNIQUEID" val="2193"/>
</p:tagLst>
</file>

<file path=ppt/tags/tag183.xml><?xml version="1.0" encoding="utf-8"?>
<p:tagLst xmlns:a="http://schemas.openxmlformats.org/drawingml/2006/main" xmlns:r="http://schemas.openxmlformats.org/officeDocument/2006/relationships" xmlns:p="http://schemas.openxmlformats.org/presentationml/2006/main">
  <p:tag name="AS_UNIQUEID" val="2196"/>
</p:tagLst>
</file>

<file path=ppt/tags/tag184.xml><?xml version="1.0" encoding="utf-8"?>
<p:tagLst xmlns:a="http://schemas.openxmlformats.org/drawingml/2006/main" xmlns:r="http://schemas.openxmlformats.org/officeDocument/2006/relationships" xmlns:p="http://schemas.openxmlformats.org/presentationml/2006/main">
  <p:tag name="AS_UNIQUEID" val="2199"/>
</p:tagLst>
</file>

<file path=ppt/tags/tag185.xml><?xml version="1.0" encoding="utf-8"?>
<p:tagLst xmlns:a="http://schemas.openxmlformats.org/drawingml/2006/main" xmlns:r="http://schemas.openxmlformats.org/officeDocument/2006/relationships" xmlns:p="http://schemas.openxmlformats.org/presentationml/2006/main">
  <p:tag name="AS_UNIQUEID" val="2202"/>
</p:tagLst>
</file>

<file path=ppt/tags/tag186.xml><?xml version="1.0" encoding="utf-8"?>
<p:tagLst xmlns:a="http://schemas.openxmlformats.org/drawingml/2006/main" xmlns:r="http://schemas.openxmlformats.org/officeDocument/2006/relationships" xmlns:p="http://schemas.openxmlformats.org/presentationml/2006/main">
  <p:tag name="AS_UNIQUEID" val="2203"/>
</p:tagLst>
</file>

<file path=ppt/tags/tag187.xml><?xml version="1.0" encoding="utf-8"?>
<p:tagLst xmlns:a="http://schemas.openxmlformats.org/drawingml/2006/main" xmlns:r="http://schemas.openxmlformats.org/officeDocument/2006/relationships" xmlns:p="http://schemas.openxmlformats.org/presentationml/2006/main">
  <p:tag name="AS_UNIQUEID" val="2204"/>
</p:tagLst>
</file>

<file path=ppt/tags/tag188.xml><?xml version="1.0" encoding="utf-8"?>
<p:tagLst xmlns:a="http://schemas.openxmlformats.org/drawingml/2006/main" xmlns:r="http://schemas.openxmlformats.org/officeDocument/2006/relationships" xmlns:p="http://schemas.openxmlformats.org/presentationml/2006/main">
  <p:tag name="AS_UNIQUEID" val="2205"/>
</p:tagLst>
</file>

<file path=ppt/tags/tag189.xml><?xml version="1.0" encoding="utf-8"?>
<p:tagLst xmlns:a="http://schemas.openxmlformats.org/drawingml/2006/main" xmlns:r="http://schemas.openxmlformats.org/officeDocument/2006/relationships" xmlns:p="http://schemas.openxmlformats.org/presentationml/2006/main">
  <p:tag name="AS_UNIQUEID" val="2206"/>
</p:tagLst>
</file>

<file path=ppt/tags/tag19.xml><?xml version="1.0" encoding="utf-8"?>
<p:tagLst xmlns:a="http://schemas.openxmlformats.org/drawingml/2006/main" xmlns:r="http://schemas.openxmlformats.org/officeDocument/2006/relationships" xmlns:p="http://schemas.openxmlformats.org/presentationml/2006/main">
  <p:tag name="AS_UNIQUEID" val="1701"/>
</p:tagLst>
</file>

<file path=ppt/tags/tag190.xml><?xml version="1.0" encoding="utf-8"?>
<p:tagLst xmlns:a="http://schemas.openxmlformats.org/drawingml/2006/main" xmlns:r="http://schemas.openxmlformats.org/officeDocument/2006/relationships" xmlns:p="http://schemas.openxmlformats.org/presentationml/2006/main">
  <p:tag name="AS_UNIQUEID" val="2207"/>
</p:tagLst>
</file>

<file path=ppt/tags/tag191.xml><?xml version="1.0" encoding="utf-8"?>
<p:tagLst xmlns:a="http://schemas.openxmlformats.org/drawingml/2006/main" xmlns:r="http://schemas.openxmlformats.org/officeDocument/2006/relationships" xmlns:p="http://schemas.openxmlformats.org/presentationml/2006/main">
  <p:tag name="AS_UNIQUEID" val="2208"/>
</p:tagLst>
</file>

<file path=ppt/tags/tag192.xml><?xml version="1.0" encoding="utf-8"?>
<p:tagLst xmlns:a="http://schemas.openxmlformats.org/drawingml/2006/main" xmlns:r="http://schemas.openxmlformats.org/officeDocument/2006/relationships" xmlns:p="http://schemas.openxmlformats.org/presentationml/2006/main">
  <p:tag name="AS_UNIQUEID" val="2200"/>
</p:tagLst>
</file>

<file path=ppt/tags/tag193.xml><?xml version="1.0" encoding="utf-8"?>
<p:tagLst xmlns:a="http://schemas.openxmlformats.org/drawingml/2006/main" xmlns:r="http://schemas.openxmlformats.org/officeDocument/2006/relationships" xmlns:p="http://schemas.openxmlformats.org/presentationml/2006/main">
  <p:tag name="AS_UNIQUEID" val="2201"/>
</p:tagLst>
</file>

<file path=ppt/tags/tag194.xml><?xml version="1.0" encoding="utf-8"?>
<p:tagLst xmlns:a="http://schemas.openxmlformats.org/drawingml/2006/main" xmlns:r="http://schemas.openxmlformats.org/officeDocument/2006/relationships" xmlns:p="http://schemas.openxmlformats.org/presentationml/2006/main">
  <p:tag name="AS_UNIQUEID" val="2197"/>
</p:tagLst>
</file>

<file path=ppt/tags/tag195.xml><?xml version="1.0" encoding="utf-8"?>
<p:tagLst xmlns:a="http://schemas.openxmlformats.org/drawingml/2006/main" xmlns:r="http://schemas.openxmlformats.org/officeDocument/2006/relationships" xmlns:p="http://schemas.openxmlformats.org/presentationml/2006/main">
  <p:tag name="AS_UNIQUEID" val="2198"/>
</p:tagLst>
</file>

<file path=ppt/tags/tag196.xml><?xml version="1.0" encoding="utf-8"?>
<p:tagLst xmlns:a="http://schemas.openxmlformats.org/drawingml/2006/main" xmlns:r="http://schemas.openxmlformats.org/officeDocument/2006/relationships" xmlns:p="http://schemas.openxmlformats.org/presentationml/2006/main">
  <p:tag name="AS_UNIQUEID" val="2194"/>
</p:tagLst>
</file>

<file path=ppt/tags/tag197.xml><?xml version="1.0" encoding="utf-8"?>
<p:tagLst xmlns:a="http://schemas.openxmlformats.org/drawingml/2006/main" xmlns:r="http://schemas.openxmlformats.org/officeDocument/2006/relationships" xmlns:p="http://schemas.openxmlformats.org/presentationml/2006/main">
  <p:tag name="AS_UNIQUEID" val="2195"/>
</p:tagLst>
</file>

<file path=ppt/tags/tag198.xml><?xml version="1.0" encoding="utf-8"?>
<p:tagLst xmlns:a="http://schemas.openxmlformats.org/drawingml/2006/main" xmlns:r="http://schemas.openxmlformats.org/officeDocument/2006/relationships" xmlns:p="http://schemas.openxmlformats.org/presentationml/2006/main">
  <p:tag name="AS_UNIQUEID" val="2191"/>
</p:tagLst>
</file>

<file path=ppt/tags/tag199.xml><?xml version="1.0" encoding="utf-8"?>
<p:tagLst xmlns:a="http://schemas.openxmlformats.org/drawingml/2006/main" xmlns:r="http://schemas.openxmlformats.org/officeDocument/2006/relationships" xmlns:p="http://schemas.openxmlformats.org/presentationml/2006/main">
  <p:tag name="AS_UNIQUEID" val="2192"/>
</p:tagLst>
</file>

<file path=ppt/tags/tag2.xml><?xml version="1.0" encoding="utf-8"?>
<p:tagLst xmlns:a="http://schemas.openxmlformats.org/drawingml/2006/main" xmlns:r="http://schemas.openxmlformats.org/officeDocument/2006/relationships" xmlns:p="http://schemas.openxmlformats.org/presentationml/2006/main">
  <p:tag name="AS_UNIQUEID" val="1681"/>
</p:tagLst>
</file>

<file path=ppt/tags/tag20.xml><?xml version="1.0" encoding="utf-8"?>
<p:tagLst xmlns:a="http://schemas.openxmlformats.org/drawingml/2006/main" xmlns:r="http://schemas.openxmlformats.org/officeDocument/2006/relationships" xmlns:p="http://schemas.openxmlformats.org/presentationml/2006/main">
  <p:tag name="AS_UNIQUEID" val="1702"/>
</p:tagLst>
</file>

<file path=ppt/tags/tag200.xml><?xml version="1.0" encoding="utf-8"?>
<p:tagLst xmlns:a="http://schemas.openxmlformats.org/drawingml/2006/main" xmlns:r="http://schemas.openxmlformats.org/officeDocument/2006/relationships" xmlns:p="http://schemas.openxmlformats.org/presentationml/2006/main">
  <p:tag name="AS_UNIQUEID" val="2220"/>
</p:tagLst>
</file>

<file path=ppt/tags/tag201.xml><?xml version="1.0" encoding="utf-8"?>
<p:tagLst xmlns:a="http://schemas.openxmlformats.org/drawingml/2006/main" xmlns:r="http://schemas.openxmlformats.org/officeDocument/2006/relationships" xmlns:p="http://schemas.openxmlformats.org/presentationml/2006/main">
  <p:tag name="AS_UNIQUEID" val="2221"/>
</p:tagLst>
</file>

<file path=ppt/tags/tag202.xml><?xml version="1.0" encoding="utf-8"?>
<p:tagLst xmlns:a="http://schemas.openxmlformats.org/drawingml/2006/main" xmlns:r="http://schemas.openxmlformats.org/officeDocument/2006/relationships" xmlns:p="http://schemas.openxmlformats.org/presentationml/2006/main">
  <p:tag name="AS_UNIQUEID" val="2222"/>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AS_UNIQUEID" val="2233"/>
</p:tagLst>
</file>

<file path=ppt/tags/tag205.xml><?xml version="1.0" encoding="utf-8"?>
<p:tagLst xmlns:a="http://schemas.openxmlformats.org/drawingml/2006/main" xmlns:r="http://schemas.openxmlformats.org/officeDocument/2006/relationships" xmlns:p="http://schemas.openxmlformats.org/presentationml/2006/main">
  <p:tag name="AS_UNIQUEID" val="2234"/>
</p:tagLst>
</file>

<file path=ppt/tags/tag206.xml><?xml version="1.0" encoding="utf-8"?>
<p:tagLst xmlns:a="http://schemas.openxmlformats.org/drawingml/2006/main" xmlns:r="http://schemas.openxmlformats.org/officeDocument/2006/relationships" xmlns:p="http://schemas.openxmlformats.org/presentationml/2006/main">
  <p:tag name="AS_UNIQUEID" val="2235"/>
</p:tagLst>
</file>

<file path=ppt/tags/tag207.xml><?xml version="1.0" encoding="utf-8"?>
<p:tagLst xmlns:a="http://schemas.openxmlformats.org/drawingml/2006/main" xmlns:r="http://schemas.openxmlformats.org/officeDocument/2006/relationships" xmlns:p="http://schemas.openxmlformats.org/presentationml/2006/main">
  <p:tag name="AS_UNIQUEID" val="2236"/>
</p:tagLst>
</file>

<file path=ppt/tags/tag208.xml><?xml version="1.0" encoding="utf-8"?>
<p:tagLst xmlns:a="http://schemas.openxmlformats.org/drawingml/2006/main" xmlns:r="http://schemas.openxmlformats.org/officeDocument/2006/relationships" xmlns:p="http://schemas.openxmlformats.org/presentationml/2006/main">
  <p:tag name="AS_UNIQUEID" val="2237"/>
</p:tagLst>
</file>

<file path=ppt/tags/tag209.xml><?xml version="1.0" encoding="utf-8"?>
<p:tagLst xmlns:a="http://schemas.openxmlformats.org/drawingml/2006/main" xmlns:r="http://schemas.openxmlformats.org/officeDocument/2006/relationships" xmlns:p="http://schemas.openxmlformats.org/presentationml/2006/main">
  <p:tag name="AS_UNIQUEID" val="2238"/>
</p:tagLst>
</file>

<file path=ppt/tags/tag21.xml><?xml version="1.0" encoding="utf-8"?>
<p:tagLst xmlns:a="http://schemas.openxmlformats.org/drawingml/2006/main" xmlns:r="http://schemas.openxmlformats.org/officeDocument/2006/relationships" xmlns:p="http://schemas.openxmlformats.org/presentationml/2006/main">
  <p:tag name="AS_UNIQUEID" val="1703"/>
</p:tagLst>
</file>

<file path=ppt/tags/tag210.xml><?xml version="1.0" encoding="utf-8"?>
<p:tagLst xmlns:a="http://schemas.openxmlformats.org/drawingml/2006/main" xmlns:r="http://schemas.openxmlformats.org/officeDocument/2006/relationships" xmlns:p="http://schemas.openxmlformats.org/presentationml/2006/main">
  <p:tag name="AS_UNIQUEID" val="2239"/>
</p:tagLst>
</file>

<file path=ppt/tags/tag211.xml><?xml version="1.0" encoding="utf-8"?>
<p:tagLst xmlns:a="http://schemas.openxmlformats.org/drawingml/2006/main" xmlns:r="http://schemas.openxmlformats.org/officeDocument/2006/relationships" xmlns:p="http://schemas.openxmlformats.org/presentationml/2006/main">
  <p:tag name="AS_UNIQUEID" val="2240"/>
</p:tagLst>
</file>

<file path=ppt/tags/tag212.xml><?xml version="1.0" encoding="utf-8"?>
<p:tagLst xmlns:a="http://schemas.openxmlformats.org/drawingml/2006/main" xmlns:r="http://schemas.openxmlformats.org/officeDocument/2006/relationships" xmlns:p="http://schemas.openxmlformats.org/presentationml/2006/main">
  <p:tag name="AS_UNIQUEID" val="2241"/>
</p:tagLst>
</file>

<file path=ppt/tags/tag213.xml><?xml version="1.0" encoding="utf-8"?>
<p:tagLst xmlns:a="http://schemas.openxmlformats.org/drawingml/2006/main" xmlns:r="http://schemas.openxmlformats.org/officeDocument/2006/relationships" xmlns:p="http://schemas.openxmlformats.org/presentationml/2006/main">
  <p:tag name="AS_UNIQUEID" val="2242"/>
</p:tagLst>
</file>

<file path=ppt/tags/tag214.xml><?xml version="1.0" encoding="utf-8"?>
<p:tagLst xmlns:a="http://schemas.openxmlformats.org/drawingml/2006/main" xmlns:r="http://schemas.openxmlformats.org/officeDocument/2006/relationships" xmlns:p="http://schemas.openxmlformats.org/presentationml/2006/main">
  <p:tag name="AS_UNIQUEID" val="2243"/>
</p:tagLst>
</file>

<file path=ppt/tags/tag215.xml><?xml version="1.0" encoding="utf-8"?>
<p:tagLst xmlns:a="http://schemas.openxmlformats.org/drawingml/2006/main" xmlns:r="http://schemas.openxmlformats.org/officeDocument/2006/relationships" xmlns:p="http://schemas.openxmlformats.org/presentationml/2006/main">
  <p:tag name="AS_UNIQUEID" val="2244"/>
</p:tagLst>
</file>

<file path=ppt/tags/tag216.xml><?xml version="1.0" encoding="utf-8"?>
<p:tagLst xmlns:a="http://schemas.openxmlformats.org/drawingml/2006/main" xmlns:r="http://schemas.openxmlformats.org/officeDocument/2006/relationships" xmlns:p="http://schemas.openxmlformats.org/presentationml/2006/main">
  <p:tag name="AS_UNIQUEID" val="2245"/>
</p:tagLst>
</file>

<file path=ppt/tags/tag217.xml><?xml version="1.0" encoding="utf-8"?>
<p:tagLst xmlns:a="http://schemas.openxmlformats.org/drawingml/2006/main" xmlns:r="http://schemas.openxmlformats.org/officeDocument/2006/relationships" xmlns:p="http://schemas.openxmlformats.org/presentationml/2006/main">
  <p:tag name="AS_UNIQUEID" val="2246"/>
</p:tagLst>
</file>

<file path=ppt/tags/tag218.xml><?xml version="1.0" encoding="utf-8"?>
<p:tagLst xmlns:a="http://schemas.openxmlformats.org/drawingml/2006/main" xmlns:r="http://schemas.openxmlformats.org/officeDocument/2006/relationships" xmlns:p="http://schemas.openxmlformats.org/presentationml/2006/main">
  <p:tag name="AS_UNIQUEID" val="2247"/>
</p:tagLst>
</file>

<file path=ppt/tags/tag219.xml><?xml version="1.0" encoding="utf-8"?>
<p:tagLst xmlns:a="http://schemas.openxmlformats.org/drawingml/2006/main" xmlns:r="http://schemas.openxmlformats.org/officeDocument/2006/relationships" xmlns:p="http://schemas.openxmlformats.org/presentationml/2006/main">
  <p:tag name="AS_UNIQUEID" val="2248"/>
</p:tagLst>
</file>

<file path=ppt/tags/tag22.xml><?xml version="1.0" encoding="utf-8"?>
<p:tagLst xmlns:a="http://schemas.openxmlformats.org/drawingml/2006/main" xmlns:r="http://schemas.openxmlformats.org/officeDocument/2006/relationships" xmlns:p="http://schemas.openxmlformats.org/presentationml/2006/main">
  <p:tag name="AS_UNIQUEID" val="1704"/>
</p:tagLst>
</file>

<file path=ppt/tags/tag220.xml><?xml version="1.0" encoding="utf-8"?>
<p:tagLst xmlns:a="http://schemas.openxmlformats.org/drawingml/2006/main" xmlns:r="http://schemas.openxmlformats.org/officeDocument/2006/relationships" xmlns:p="http://schemas.openxmlformats.org/presentationml/2006/main">
  <p:tag name="AS_UNIQUEID" val="2249"/>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AS_UNIQUEID" val="2250"/>
</p:tagLst>
</file>

<file path=ppt/tags/tag223.xml><?xml version="1.0" encoding="utf-8"?>
<p:tagLst xmlns:a="http://schemas.openxmlformats.org/drawingml/2006/main" xmlns:r="http://schemas.openxmlformats.org/officeDocument/2006/relationships" xmlns:p="http://schemas.openxmlformats.org/presentationml/2006/main">
  <p:tag name="AS_UNIQUEID" val="2251"/>
</p:tagLst>
</file>

<file path=ppt/tags/tag224.xml><?xml version="1.0" encoding="utf-8"?>
<p:tagLst xmlns:a="http://schemas.openxmlformats.org/drawingml/2006/main" xmlns:r="http://schemas.openxmlformats.org/officeDocument/2006/relationships" xmlns:p="http://schemas.openxmlformats.org/presentationml/2006/main">
  <p:tag name="AS_UNIQUEID" val="2252"/>
</p:tagLst>
</file>

<file path=ppt/tags/tag225.xml><?xml version="1.0" encoding="utf-8"?>
<p:tagLst xmlns:a="http://schemas.openxmlformats.org/drawingml/2006/main" xmlns:r="http://schemas.openxmlformats.org/officeDocument/2006/relationships" xmlns:p="http://schemas.openxmlformats.org/presentationml/2006/main">
  <p:tag name="AS_UNIQUEID" val="2253"/>
</p:tagLst>
</file>

<file path=ppt/tags/tag226.xml><?xml version="1.0" encoding="utf-8"?>
<p:tagLst xmlns:a="http://schemas.openxmlformats.org/drawingml/2006/main" xmlns:r="http://schemas.openxmlformats.org/officeDocument/2006/relationships" xmlns:p="http://schemas.openxmlformats.org/presentationml/2006/main">
  <p:tag name="AS_UNIQUEID" val="2264"/>
</p:tagLst>
</file>

<file path=ppt/tags/tag227.xml><?xml version="1.0" encoding="utf-8"?>
<p:tagLst xmlns:a="http://schemas.openxmlformats.org/drawingml/2006/main" xmlns:r="http://schemas.openxmlformats.org/officeDocument/2006/relationships" xmlns:p="http://schemas.openxmlformats.org/presentationml/2006/main">
  <p:tag name="AS_UNIQUEID" val="2265"/>
  <p:tag name="KSO_WM_UNIT_TABLE_BEAUTIFY" val="smartTable{9b907fae-0c4c-4b6a-ab56-aa1ebdb23563}"/>
</p:tagLst>
</file>

<file path=ppt/tags/tag228.xml><?xml version="1.0" encoding="utf-8"?>
<p:tagLst xmlns:a="http://schemas.openxmlformats.org/drawingml/2006/main" xmlns:r="http://schemas.openxmlformats.org/officeDocument/2006/relationships" xmlns:p="http://schemas.openxmlformats.org/presentationml/2006/main">
  <p:tag name="AS_UNIQUEID" val="2266"/>
</p:tagLst>
</file>

<file path=ppt/tags/tag229.xml><?xml version="1.0" encoding="utf-8"?>
<p:tagLst xmlns:a="http://schemas.openxmlformats.org/drawingml/2006/main" xmlns:r="http://schemas.openxmlformats.org/officeDocument/2006/relationships" xmlns:p="http://schemas.openxmlformats.org/presentationml/2006/main">
  <p:tag name="AS_UNIQUEID" val="2267"/>
</p:tagLst>
</file>

<file path=ppt/tags/tag23.xml><?xml version="1.0" encoding="utf-8"?>
<p:tagLst xmlns:a="http://schemas.openxmlformats.org/drawingml/2006/main" xmlns:r="http://schemas.openxmlformats.org/officeDocument/2006/relationships" xmlns:p="http://schemas.openxmlformats.org/presentationml/2006/main">
  <p:tag name="AS_UNIQUEID" val="1706"/>
</p:tagLst>
</file>

<file path=ppt/tags/tag230.xml><?xml version="1.0" encoding="utf-8"?>
<p:tagLst xmlns:a="http://schemas.openxmlformats.org/drawingml/2006/main" xmlns:r="http://schemas.openxmlformats.org/officeDocument/2006/relationships" xmlns:p="http://schemas.openxmlformats.org/presentationml/2006/main">
  <p:tag name="AS_UNIQUEID" val="2268"/>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AS_UNIQUEID" val="2279"/>
</p:tagLst>
</file>

<file path=ppt/tags/tag233.xml><?xml version="1.0" encoding="utf-8"?>
<p:tagLst xmlns:a="http://schemas.openxmlformats.org/drawingml/2006/main" xmlns:r="http://schemas.openxmlformats.org/officeDocument/2006/relationships" xmlns:p="http://schemas.openxmlformats.org/presentationml/2006/main">
  <p:tag name="AS_UNIQUEID" val="2280"/>
</p:tagLst>
</file>

<file path=ppt/tags/tag234.xml><?xml version="1.0" encoding="utf-8"?>
<p:tagLst xmlns:a="http://schemas.openxmlformats.org/drawingml/2006/main" xmlns:r="http://schemas.openxmlformats.org/officeDocument/2006/relationships" xmlns:p="http://schemas.openxmlformats.org/presentationml/2006/main">
  <p:tag name="AS_UNIQUEID" val="2298"/>
</p:tagLst>
</file>

<file path=ppt/tags/tag235.xml><?xml version="1.0" encoding="utf-8"?>
<p:tagLst xmlns:a="http://schemas.openxmlformats.org/drawingml/2006/main" xmlns:r="http://schemas.openxmlformats.org/officeDocument/2006/relationships" xmlns:p="http://schemas.openxmlformats.org/presentationml/2006/main">
  <p:tag name="AS_UNIQUEID" val="2299"/>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AS_UNIQUEID" val="2281"/>
</p:tagLst>
</file>

<file path=ppt/tags/tag238.xml><?xml version="1.0" encoding="utf-8"?>
<p:tagLst xmlns:a="http://schemas.openxmlformats.org/drawingml/2006/main" xmlns:r="http://schemas.openxmlformats.org/officeDocument/2006/relationships" xmlns:p="http://schemas.openxmlformats.org/presentationml/2006/main">
  <p:tag name="AS_UNIQUEID" val="2287"/>
</p:tagLst>
</file>

<file path=ppt/tags/tag239.xml><?xml version="1.0" encoding="utf-8"?>
<p:tagLst xmlns:a="http://schemas.openxmlformats.org/drawingml/2006/main" xmlns:r="http://schemas.openxmlformats.org/officeDocument/2006/relationships" xmlns:p="http://schemas.openxmlformats.org/presentationml/2006/main">
  <p:tag name="AS_UNIQUEID" val="2288"/>
</p:tagLst>
</file>

<file path=ppt/tags/tag24.xml><?xml version="1.0" encoding="utf-8"?>
<p:tagLst xmlns:a="http://schemas.openxmlformats.org/drawingml/2006/main" xmlns:r="http://schemas.openxmlformats.org/officeDocument/2006/relationships" xmlns:p="http://schemas.openxmlformats.org/presentationml/2006/main">
  <p:tag name="AS_UNIQUEID" val="1707"/>
</p:tagLst>
</file>

<file path=ppt/tags/tag240.xml><?xml version="1.0" encoding="utf-8"?>
<p:tagLst xmlns:a="http://schemas.openxmlformats.org/drawingml/2006/main" xmlns:r="http://schemas.openxmlformats.org/officeDocument/2006/relationships" xmlns:p="http://schemas.openxmlformats.org/presentationml/2006/main">
  <p:tag name="AS_UNIQUEID" val="2289"/>
</p:tagLst>
</file>

<file path=ppt/tags/tag241.xml><?xml version="1.0" encoding="utf-8"?>
<p:tagLst xmlns:a="http://schemas.openxmlformats.org/drawingml/2006/main" xmlns:r="http://schemas.openxmlformats.org/officeDocument/2006/relationships" xmlns:p="http://schemas.openxmlformats.org/presentationml/2006/main">
  <p:tag name="AS_UNIQUEID" val="2290"/>
</p:tagLst>
</file>

<file path=ppt/tags/tag242.xml><?xml version="1.0" encoding="utf-8"?>
<p:tagLst xmlns:a="http://schemas.openxmlformats.org/drawingml/2006/main" xmlns:r="http://schemas.openxmlformats.org/officeDocument/2006/relationships" xmlns:p="http://schemas.openxmlformats.org/presentationml/2006/main">
  <p:tag name="AS_UNIQUEID" val="2291"/>
</p:tagLst>
</file>

<file path=ppt/tags/tag243.xml><?xml version="1.0" encoding="utf-8"?>
<p:tagLst xmlns:a="http://schemas.openxmlformats.org/drawingml/2006/main" xmlns:r="http://schemas.openxmlformats.org/officeDocument/2006/relationships" xmlns:p="http://schemas.openxmlformats.org/presentationml/2006/main">
  <p:tag name="AS_UNIQUEID" val="2292"/>
</p:tagLst>
</file>

<file path=ppt/tags/tag244.xml><?xml version="1.0" encoding="utf-8"?>
<p:tagLst xmlns:a="http://schemas.openxmlformats.org/drawingml/2006/main" xmlns:r="http://schemas.openxmlformats.org/officeDocument/2006/relationships" xmlns:p="http://schemas.openxmlformats.org/presentationml/2006/main">
  <p:tag name="AS_UNIQUEID" val="2293"/>
</p:tagLst>
</file>

<file path=ppt/tags/tag245.xml><?xml version="1.0" encoding="utf-8"?>
<p:tagLst xmlns:a="http://schemas.openxmlformats.org/drawingml/2006/main" xmlns:r="http://schemas.openxmlformats.org/officeDocument/2006/relationships" xmlns:p="http://schemas.openxmlformats.org/presentationml/2006/main">
  <p:tag name="AS_UNIQUEID" val="2294"/>
</p:tagLst>
</file>

<file path=ppt/tags/tag246.xml><?xml version="1.0" encoding="utf-8"?>
<p:tagLst xmlns:a="http://schemas.openxmlformats.org/drawingml/2006/main" xmlns:r="http://schemas.openxmlformats.org/officeDocument/2006/relationships" xmlns:p="http://schemas.openxmlformats.org/presentationml/2006/main">
  <p:tag name="AS_UNIQUEID" val="2295"/>
</p:tagLst>
</file>

<file path=ppt/tags/tag247.xml><?xml version="1.0" encoding="utf-8"?>
<p:tagLst xmlns:a="http://schemas.openxmlformats.org/drawingml/2006/main" xmlns:r="http://schemas.openxmlformats.org/officeDocument/2006/relationships" xmlns:p="http://schemas.openxmlformats.org/presentationml/2006/main">
  <p:tag name="AS_UNIQUEID" val="2296"/>
</p:tagLst>
</file>

<file path=ppt/tags/tag248.xml><?xml version="1.0" encoding="utf-8"?>
<p:tagLst xmlns:a="http://schemas.openxmlformats.org/drawingml/2006/main" xmlns:r="http://schemas.openxmlformats.org/officeDocument/2006/relationships" xmlns:p="http://schemas.openxmlformats.org/presentationml/2006/main">
  <p:tag name="AS_UNIQUEID" val="2297"/>
</p:tagLst>
</file>

<file path=ppt/tags/tag249.xml><?xml version="1.0" encoding="utf-8"?>
<p:tagLst xmlns:a="http://schemas.openxmlformats.org/drawingml/2006/main" xmlns:r="http://schemas.openxmlformats.org/officeDocument/2006/relationships" xmlns:p="http://schemas.openxmlformats.org/presentationml/2006/main">
  <p:tag name="AS_UNIQUEID" val="2282"/>
</p:tagLst>
</file>

<file path=ppt/tags/tag25.xml><?xml version="1.0" encoding="utf-8"?>
<p:tagLst xmlns:a="http://schemas.openxmlformats.org/drawingml/2006/main" xmlns:r="http://schemas.openxmlformats.org/officeDocument/2006/relationships" xmlns:p="http://schemas.openxmlformats.org/presentationml/2006/main">
  <p:tag name="AS_UNIQUEID" val="1708"/>
</p:tagLst>
</file>

<file path=ppt/tags/tag250.xml><?xml version="1.0" encoding="utf-8"?>
<p:tagLst xmlns:a="http://schemas.openxmlformats.org/drawingml/2006/main" xmlns:r="http://schemas.openxmlformats.org/officeDocument/2006/relationships" xmlns:p="http://schemas.openxmlformats.org/presentationml/2006/main">
  <p:tag name="AS_UNIQUEID" val="2283"/>
</p:tagLst>
</file>

<file path=ppt/tags/tag251.xml><?xml version="1.0" encoding="utf-8"?>
<p:tagLst xmlns:a="http://schemas.openxmlformats.org/drawingml/2006/main" xmlns:r="http://schemas.openxmlformats.org/officeDocument/2006/relationships" xmlns:p="http://schemas.openxmlformats.org/presentationml/2006/main">
  <p:tag name="AS_UNIQUEID" val="2284"/>
</p:tagLst>
</file>

<file path=ppt/tags/tag252.xml><?xml version="1.0" encoding="utf-8"?>
<p:tagLst xmlns:a="http://schemas.openxmlformats.org/drawingml/2006/main" xmlns:r="http://schemas.openxmlformats.org/officeDocument/2006/relationships" xmlns:p="http://schemas.openxmlformats.org/presentationml/2006/main">
  <p:tag name="AS_UNIQUEID" val="2285"/>
</p:tagLst>
</file>

<file path=ppt/tags/tag253.xml><?xml version="1.0" encoding="utf-8"?>
<p:tagLst xmlns:a="http://schemas.openxmlformats.org/drawingml/2006/main" xmlns:r="http://schemas.openxmlformats.org/officeDocument/2006/relationships" xmlns:p="http://schemas.openxmlformats.org/presentationml/2006/main">
  <p:tag name="AS_UNIQUEID" val="2286"/>
</p:tagLst>
</file>

<file path=ppt/tags/tag254.xml><?xml version="1.0" encoding="utf-8"?>
<p:tagLst xmlns:a="http://schemas.openxmlformats.org/drawingml/2006/main" xmlns:r="http://schemas.openxmlformats.org/officeDocument/2006/relationships" xmlns:p="http://schemas.openxmlformats.org/presentationml/2006/main">
  <p:tag name="AS_UNIQUEID" val="2310"/>
</p:tagLst>
</file>

<file path=ppt/tags/tag255.xml><?xml version="1.0" encoding="utf-8"?>
<p:tagLst xmlns:a="http://schemas.openxmlformats.org/drawingml/2006/main" xmlns:r="http://schemas.openxmlformats.org/officeDocument/2006/relationships" xmlns:p="http://schemas.openxmlformats.org/presentationml/2006/main">
  <p:tag name="AS_UNIQUEID" val="2311"/>
</p:tagLst>
</file>

<file path=ppt/tags/tag256.xml><?xml version="1.0" encoding="utf-8"?>
<p:tagLst xmlns:a="http://schemas.openxmlformats.org/drawingml/2006/main" xmlns:r="http://schemas.openxmlformats.org/officeDocument/2006/relationships" xmlns:p="http://schemas.openxmlformats.org/presentationml/2006/main">
  <p:tag name="AS_UNIQUEID" val="2312"/>
</p:tagLst>
</file>

<file path=ppt/tags/tag257.xml><?xml version="1.0" encoding="utf-8"?>
<p:tagLst xmlns:a="http://schemas.openxmlformats.org/drawingml/2006/main" xmlns:r="http://schemas.openxmlformats.org/officeDocument/2006/relationships" xmlns:p="http://schemas.openxmlformats.org/presentationml/2006/main">
  <p:tag name="AS_UNIQUEID" val="2313"/>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AS_UNIQUEID" val="1709"/>
</p:tagLst>
</file>

<file path=ppt/tags/tag27.xml><?xml version="1.0" encoding="utf-8"?>
<p:tagLst xmlns:a="http://schemas.openxmlformats.org/drawingml/2006/main" xmlns:r="http://schemas.openxmlformats.org/officeDocument/2006/relationships" xmlns:p="http://schemas.openxmlformats.org/presentationml/2006/main">
  <p:tag name="AS_UNIQUEID" val="1710"/>
</p:tagLst>
</file>

<file path=ppt/tags/tag28.xml><?xml version="1.0" encoding="utf-8"?>
<p:tagLst xmlns:a="http://schemas.openxmlformats.org/drawingml/2006/main" xmlns:r="http://schemas.openxmlformats.org/officeDocument/2006/relationships" xmlns:p="http://schemas.openxmlformats.org/presentationml/2006/main">
  <p:tag name="AS_UNIQUEID" val="1711"/>
</p:tagLst>
</file>

<file path=ppt/tags/tag29.xml><?xml version="1.0" encoding="utf-8"?>
<p:tagLst xmlns:a="http://schemas.openxmlformats.org/drawingml/2006/main" xmlns:r="http://schemas.openxmlformats.org/officeDocument/2006/relationships" xmlns:p="http://schemas.openxmlformats.org/presentationml/2006/main">
  <p:tag name="AS_UNIQUEID" val="1712"/>
</p:tagLst>
</file>

<file path=ppt/tags/tag3.xml><?xml version="1.0" encoding="utf-8"?>
<p:tagLst xmlns:a="http://schemas.openxmlformats.org/drawingml/2006/main" xmlns:r="http://schemas.openxmlformats.org/officeDocument/2006/relationships" xmlns:p="http://schemas.openxmlformats.org/presentationml/2006/main">
  <p:tag name="AS_UNIQUEID" val="1682"/>
</p:tagLst>
</file>

<file path=ppt/tags/tag30.xml><?xml version="1.0" encoding="utf-8"?>
<p:tagLst xmlns:a="http://schemas.openxmlformats.org/drawingml/2006/main" xmlns:r="http://schemas.openxmlformats.org/officeDocument/2006/relationships" xmlns:p="http://schemas.openxmlformats.org/presentationml/2006/main">
  <p:tag name="AS_UNIQUEID" val="1713"/>
</p:tagLst>
</file>

<file path=ppt/tags/tag31.xml><?xml version="1.0" encoding="utf-8"?>
<p:tagLst xmlns:a="http://schemas.openxmlformats.org/drawingml/2006/main" xmlns:r="http://schemas.openxmlformats.org/officeDocument/2006/relationships" xmlns:p="http://schemas.openxmlformats.org/presentationml/2006/main">
  <p:tag name="AS_UNIQUEID" val="1715"/>
</p:tagLst>
</file>

<file path=ppt/tags/tag32.xml><?xml version="1.0" encoding="utf-8"?>
<p:tagLst xmlns:a="http://schemas.openxmlformats.org/drawingml/2006/main" xmlns:r="http://schemas.openxmlformats.org/officeDocument/2006/relationships" xmlns:p="http://schemas.openxmlformats.org/presentationml/2006/main">
  <p:tag name="AS_UNIQUEID" val="1716"/>
</p:tagLst>
</file>

<file path=ppt/tags/tag33.xml><?xml version="1.0" encoding="utf-8"?>
<p:tagLst xmlns:a="http://schemas.openxmlformats.org/drawingml/2006/main" xmlns:r="http://schemas.openxmlformats.org/officeDocument/2006/relationships" xmlns:p="http://schemas.openxmlformats.org/presentationml/2006/main">
  <p:tag name="AS_UNIQUEID" val="1717"/>
</p:tagLst>
</file>

<file path=ppt/tags/tag34.xml><?xml version="1.0" encoding="utf-8"?>
<p:tagLst xmlns:a="http://schemas.openxmlformats.org/drawingml/2006/main" xmlns:r="http://schemas.openxmlformats.org/officeDocument/2006/relationships" xmlns:p="http://schemas.openxmlformats.org/presentationml/2006/main">
  <p:tag name="AS_UNIQUEID" val="1718"/>
</p:tagLst>
</file>

<file path=ppt/tags/tag35.xml><?xml version="1.0" encoding="utf-8"?>
<p:tagLst xmlns:a="http://schemas.openxmlformats.org/drawingml/2006/main" xmlns:r="http://schemas.openxmlformats.org/officeDocument/2006/relationships" xmlns:p="http://schemas.openxmlformats.org/presentationml/2006/main">
  <p:tag name="AS_UNIQUEID" val="1720"/>
</p:tagLst>
</file>

<file path=ppt/tags/tag36.xml><?xml version="1.0" encoding="utf-8"?>
<p:tagLst xmlns:a="http://schemas.openxmlformats.org/drawingml/2006/main" xmlns:r="http://schemas.openxmlformats.org/officeDocument/2006/relationships" xmlns:p="http://schemas.openxmlformats.org/presentationml/2006/main">
  <p:tag name="AS_UNIQUEID" val="1721"/>
</p:tagLst>
</file>

<file path=ppt/tags/tag37.xml><?xml version="1.0" encoding="utf-8"?>
<p:tagLst xmlns:a="http://schemas.openxmlformats.org/drawingml/2006/main" xmlns:r="http://schemas.openxmlformats.org/officeDocument/2006/relationships" xmlns:p="http://schemas.openxmlformats.org/presentationml/2006/main">
  <p:tag name="AS_UNIQUEID" val="1722"/>
</p:tagLst>
</file>

<file path=ppt/tags/tag38.xml><?xml version="1.0" encoding="utf-8"?>
<p:tagLst xmlns:a="http://schemas.openxmlformats.org/drawingml/2006/main" xmlns:r="http://schemas.openxmlformats.org/officeDocument/2006/relationships" xmlns:p="http://schemas.openxmlformats.org/presentationml/2006/main">
  <p:tag name="AS_UNIQUEID" val="1724"/>
</p:tagLst>
</file>

<file path=ppt/tags/tag39.xml><?xml version="1.0" encoding="utf-8"?>
<p:tagLst xmlns:a="http://schemas.openxmlformats.org/drawingml/2006/main" xmlns:r="http://schemas.openxmlformats.org/officeDocument/2006/relationships" xmlns:p="http://schemas.openxmlformats.org/presentationml/2006/main">
  <p:tag name="AS_UNIQUEID" val="1725"/>
</p:tagLst>
</file>

<file path=ppt/tags/tag4.xml><?xml version="1.0" encoding="utf-8"?>
<p:tagLst xmlns:a="http://schemas.openxmlformats.org/drawingml/2006/main" xmlns:r="http://schemas.openxmlformats.org/officeDocument/2006/relationships" xmlns:p="http://schemas.openxmlformats.org/presentationml/2006/main">
  <p:tag name="AS_UNIQUEID" val="1683"/>
</p:tagLst>
</file>

<file path=ppt/tags/tag40.xml><?xml version="1.0" encoding="utf-8"?>
<p:tagLst xmlns:a="http://schemas.openxmlformats.org/drawingml/2006/main" xmlns:r="http://schemas.openxmlformats.org/officeDocument/2006/relationships" xmlns:p="http://schemas.openxmlformats.org/presentationml/2006/main">
  <p:tag name="AS_UNIQUEID" val="1726"/>
</p:tagLst>
</file>

<file path=ppt/tags/tag41.xml><?xml version="1.0" encoding="utf-8"?>
<p:tagLst xmlns:a="http://schemas.openxmlformats.org/drawingml/2006/main" xmlns:r="http://schemas.openxmlformats.org/officeDocument/2006/relationships" xmlns:p="http://schemas.openxmlformats.org/presentationml/2006/main">
  <p:tag name="AS_UNIQUEID" val="1727"/>
</p:tagLst>
</file>

<file path=ppt/tags/tag42.xml><?xml version="1.0" encoding="utf-8"?>
<p:tagLst xmlns:a="http://schemas.openxmlformats.org/drawingml/2006/main" xmlns:r="http://schemas.openxmlformats.org/officeDocument/2006/relationships" xmlns:p="http://schemas.openxmlformats.org/presentationml/2006/main">
  <p:tag name="AS_UNIQUEID" val="1728"/>
</p:tagLst>
</file>

<file path=ppt/tags/tag43.xml><?xml version="1.0" encoding="utf-8"?>
<p:tagLst xmlns:a="http://schemas.openxmlformats.org/drawingml/2006/main" xmlns:r="http://schemas.openxmlformats.org/officeDocument/2006/relationships" xmlns:p="http://schemas.openxmlformats.org/presentationml/2006/main">
  <p:tag name="AS_UNIQUEID" val="1729"/>
</p:tagLst>
</file>

<file path=ppt/tags/tag44.xml><?xml version="1.0" encoding="utf-8"?>
<p:tagLst xmlns:a="http://schemas.openxmlformats.org/drawingml/2006/main" xmlns:r="http://schemas.openxmlformats.org/officeDocument/2006/relationships" xmlns:p="http://schemas.openxmlformats.org/presentationml/2006/main">
  <p:tag name="AS_UNIQUEID" val="1731"/>
</p:tagLst>
</file>

<file path=ppt/tags/tag45.xml><?xml version="1.0" encoding="utf-8"?>
<p:tagLst xmlns:a="http://schemas.openxmlformats.org/drawingml/2006/main" xmlns:r="http://schemas.openxmlformats.org/officeDocument/2006/relationships" xmlns:p="http://schemas.openxmlformats.org/presentationml/2006/main">
  <p:tag name="AS_UNIQUEID" val="1732"/>
</p:tagLst>
</file>

<file path=ppt/tags/tag46.xml><?xml version="1.0" encoding="utf-8"?>
<p:tagLst xmlns:a="http://schemas.openxmlformats.org/drawingml/2006/main" xmlns:r="http://schemas.openxmlformats.org/officeDocument/2006/relationships" xmlns:p="http://schemas.openxmlformats.org/presentationml/2006/main">
  <p:tag name="AS_UNIQUEID" val="1733"/>
</p:tagLst>
</file>

<file path=ppt/tags/tag47.xml><?xml version="1.0" encoding="utf-8"?>
<p:tagLst xmlns:a="http://schemas.openxmlformats.org/drawingml/2006/main" xmlns:r="http://schemas.openxmlformats.org/officeDocument/2006/relationships" xmlns:p="http://schemas.openxmlformats.org/presentationml/2006/main">
  <p:tag name="AS_UNIQUEID" val="1734"/>
</p:tagLst>
</file>

<file path=ppt/tags/tag48.xml><?xml version="1.0" encoding="utf-8"?>
<p:tagLst xmlns:a="http://schemas.openxmlformats.org/drawingml/2006/main" xmlns:r="http://schemas.openxmlformats.org/officeDocument/2006/relationships" xmlns:p="http://schemas.openxmlformats.org/presentationml/2006/main">
  <p:tag name="AS_UNIQUEID" val="1735"/>
</p:tagLst>
</file>

<file path=ppt/tags/tag49.xml><?xml version="1.0" encoding="utf-8"?>
<p:tagLst xmlns:a="http://schemas.openxmlformats.org/drawingml/2006/main" xmlns:r="http://schemas.openxmlformats.org/officeDocument/2006/relationships" xmlns:p="http://schemas.openxmlformats.org/presentationml/2006/main">
  <p:tag name="AS_UNIQUEID" val="1736"/>
</p:tagLst>
</file>

<file path=ppt/tags/tag5.xml><?xml version="1.0" encoding="utf-8"?>
<p:tagLst xmlns:a="http://schemas.openxmlformats.org/drawingml/2006/main" xmlns:r="http://schemas.openxmlformats.org/officeDocument/2006/relationships" xmlns:p="http://schemas.openxmlformats.org/presentationml/2006/main">
  <p:tag name="AS_UNIQUEID" val="1684"/>
</p:tagLst>
</file>

<file path=ppt/tags/tag50.xml><?xml version="1.0" encoding="utf-8"?>
<p:tagLst xmlns:a="http://schemas.openxmlformats.org/drawingml/2006/main" xmlns:r="http://schemas.openxmlformats.org/officeDocument/2006/relationships" xmlns:p="http://schemas.openxmlformats.org/presentationml/2006/main">
  <p:tag name="AS_UNIQUEID" val="1738"/>
</p:tagLst>
</file>

<file path=ppt/tags/tag51.xml><?xml version="1.0" encoding="utf-8"?>
<p:tagLst xmlns:a="http://schemas.openxmlformats.org/drawingml/2006/main" xmlns:r="http://schemas.openxmlformats.org/officeDocument/2006/relationships" xmlns:p="http://schemas.openxmlformats.org/presentationml/2006/main">
  <p:tag name="AS_UNIQUEID" val="1739"/>
</p:tagLst>
</file>

<file path=ppt/tags/tag52.xml><?xml version="1.0" encoding="utf-8"?>
<p:tagLst xmlns:a="http://schemas.openxmlformats.org/drawingml/2006/main" xmlns:r="http://schemas.openxmlformats.org/officeDocument/2006/relationships" xmlns:p="http://schemas.openxmlformats.org/presentationml/2006/main">
  <p:tag name="AS_UNIQUEID" val="1740"/>
</p:tagLst>
</file>

<file path=ppt/tags/tag53.xml><?xml version="1.0" encoding="utf-8"?>
<p:tagLst xmlns:a="http://schemas.openxmlformats.org/drawingml/2006/main" xmlns:r="http://schemas.openxmlformats.org/officeDocument/2006/relationships" xmlns:p="http://schemas.openxmlformats.org/presentationml/2006/main">
  <p:tag name="AS_UNIQUEID" val="1741"/>
</p:tagLst>
</file>

<file path=ppt/tags/tag54.xml><?xml version="1.0" encoding="utf-8"?>
<p:tagLst xmlns:a="http://schemas.openxmlformats.org/drawingml/2006/main" xmlns:r="http://schemas.openxmlformats.org/officeDocument/2006/relationships" xmlns:p="http://schemas.openxmlformats.org/presentationml/2006/main">
  <p:tag name="AS_UNIQUEID" val="1742"/>
</p:tagLst>
</file>

<file path=ppt/tags/tag55.xml><?xml version="1.0" encoding="utf-8"?>
<p:tagLst xmlns:a="http://schemas.openxmlformats.org/drawingml/2006/main" xmlns:r="http://schemas.openxmlformats.org/officeDocument/2006/relationships" xmlns:p="http://schemas.openxmlformats.org/presentationml/2006/main">
  <p:tag name="AS_UNIQUEID" val="1744"/>
</p:tagLst>
</file>

<file path=ppt/tags/tag56.xml><?xml version="1.0" encoding="utf-8"?>
<p:tagLst xmlns:a="http://schemas.openxmlformats.org/drawingml/2006/main" xmlns:r="http://schemas.openxmlformats.org/officeDocument/2006/relationships" xmlns:p="http://schemas.openxmlformats.org/presentationml/2006/main">
  <p:tag name="AS_UNIQUEID" val="1745"/>
</p:tagLst>
</file>

<file path=ppt/tags/tag57.xml><?xml version="1.0" encoding="utf-8"?>
<p:tagLst xmlns:a="http://schemas.openxmlformats.org/drawingml/2006/main" xmlns:r="http://schemas.openxmlformats.org/officeDocument/2006/relationships" xmlns:p="http://schemas.openxmlformats.org/presentationml/2006/main">
  <p:tag name="AS_UNIQUEID" val="1746"/>
</p:tagLst>
</file>

<file path=ppt/tags/tag58.xml><?xml version="1.0" encoding="utf-8"?>
<p:tagLst xmlns:a="http://schemas.openxmlformats.org/drawingml/2006/main" xmlns:r="http://schemas.openxmlformats.org/officeDocument/2006/relationships" xmlns:p="http://schemas.openxmlformats.org/presentationml/2006/main">
  <p:tag name="AS_UNIQUEID" val="1747"/>
</p:tagLst>
</file>

<file path=ppt/tags/tag59.xml><?xml version="1.0" encoding="utf-8"?>
<p:tagLst xmlns:a="http://schemas.openxmlformats.org/drawingml/2006/main" xmlns:r="http://schemas.openxmlformats.org/officeDocument/2006/relationships" xmlns:p="http://schemas.openxmlformats.org/presentationml/2006/main">
  <p:tag name="AS_UNIQUEID" val="1748"/>
</p:tagLst>
</file>

<file path=ppt/tags/tag6.xml><?xml version="1.0" encoding="utf-8"?>
<p:tagLst xmlns:a="http://schemas.openxmlformats.org/drawingml/2006/main" xmlns:r="http://schemas.openxmlformats.org/officeDocument/2006/relationships" xmlns:p="http://schemas.openxmlformats.org/presentationml/2006/main">
  <p:tag name="AS_UNIQUEID" val="1685"/>
</p:tagLst>
</file>

<file path=ppt/tags/tag60.xml><?xml version="1.0" encoding="utf-8"?>
<p:tagLst xmlns:a="http://schemas.openxmlformats.org/drawingml/2006/main" xmlns:r="http://schemas.openxmlformats.org/officeDocument/2006/relationships" xmlns:p="http://schemas.openxmlformats.org/presentationml/2006/main">
  <p:tag name="AS_UNIQUEID" val="1758"/>
</p:tagLst>
</file>

<file path=ppt/tags/tag61.xml><?xml version="1.0" encoding="utf-8"?>
<p:tagLst xmlns:a="http://schemas.openxmlformats.org/drawingml/2006/main" xmlns:r="http://schemas.openxmlformats.org/officeDocument/2006/relationships" xmlns:p="http://schemas.openxmlformats.org/presentationml/2006/main">
  <p:tag name="AS_UNIQUEID" val="1759"/>
</p:tagLst>
</file>

<file path=ppt/tags/tag62.xml><?xml version="1.0" encoding="utf-8"?>
<p:tagLst xmlns:a="http://schemas.openxmlformats.org/drawingml/2006/main" xmlns:r="http://schemas.openxmlformats.org/officeDocument/2006/relationships" xmlns:p="http://schemas.openxmlformats.org/presentationml/2006/main">
  <p:tag name="AS_UNIQUEID" val="1760"/>
</p:tagLst>
</file>

<file path=ppt/tags/tag63.xml><?xml version="1.0" encoding="utf-8"?>
<p:tagLst xmlns:a="http://schemas.openxmlformats.org/drawingml/2006/main" xmlns:r="http://schemas.openxmlformats.org/officeDocument/2006/relationships" xmlns:p="http://schemas.openxmlformats.org/presentationml/2006/main">
  <p:tag name="AS_UNIQUEID" val="1761"/>
</p:tagLst>
</file>

<file path=ppt/tags/tag64.xml><?xml version="1.0" encoding="utf-8"?>
<p:tagLst xmlns:a="http://schemas.openxmlformats.org/drawingml/2006/main" xmlns:r="http://schemas.openxmlformats.org/officeDocument/2006/relationships" xmlns:p="http://schemas.openxmlformats.org/presentationml/2006/main">
  <p:tag name="AS_UNIQUEID" val="1762"/>
</p:tagLst>
</file>

<file path=ppt/tags/tag65.xml><?xml version="1.0" encoding="utf-8"?>
<p:tagLst xmlns:a="http://schemas.openxmlformats.org/drawingml/2006/main" xmlns:r="http://schemas.openxmlformats.org/officeDocument/2006/relationships" xmlns:p="http://schemas.openxmlformats.org/presentationml/2006/main">
  <p:tag name="AS_UNIQUEID" val="1763"/>
</p:tagLst>
</file>

<file path=ppt/tags/tag6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9600,&quot;width&quot;:9600}"/>
</p:tagLst>
</file>

<file path=ppt/tags/tag67.xml><?xml version="1.0" encoding="utf-8"?>
<p:tagLst xmlns:a="http://schemas.openxmlformats.org/drawingml/2006/main" xmlns:r="http://schemas.openxmlformats.org/officeDocument/2006/relationships" xmlns:p="http://schemas.openxmlformats.org/presentationml/2006/main">
  <p:tag name="AS_UNIQUEID" val="1805"/>
</p:tagLst>
</file>

<file path=ppt/tags/tag68.xml><?xml version="1.0" encoding="utf-8"?>
<p:tagLst xmlns:a="http://schemas.openxmlformats.org/drawingml/2006/main" xmlns:r="http://schemas.openxmlformats.org/officeDocument/2006/relationships" xmlns:p="http://schemas.openxmlformats.org/presentationml/2006/main">
  <p:tag name="AS_UNIQUEID" val="1808"/>
</p:tagLst>
</file>

<file path=ppt/tags/tag69.xml><?xml version="1.0" encoding="utf-8"?>
<p:tagLst xmlns:a="http://schemas.openxmlformats.org/drawingml/2006/main" xmlns:r="http://schemas.openxmlformats.org/officeDocument/2006/relationships" xmlns:p="http://schemas.openxmlformats.org/presentationml/2006/main">
  <p:tag name="AS_UNIQUEID" val="1809"/>
</p:tagLst>
</file>

<file path=ppt/tags/tag7.xml><?xml version="1.0" encoding="utf-8"?>
<p:tagLst xmlns:a="http://schemas.openxmlformats.org/drawingml/2006/main" xmlns:r="http://schemas.openxmlformats.org/officeDocument/2006/relationships" xmlns:p="http://schemas.openxmlformats.org/presentationml/2006/main">
  <p:tag name="AS_UNIQUEID" val="1687"/>
</p:tagLst>
</file>

<file path=ppt/tags/tag70.xml><?xml version="1.0" encoding="utf-8"?>
<p:tagLst xmlns:a="http://schemas.openxmlformats.org/drawingml/2006/main" xmlns:r="http://schemas.openxmlformats.org/officeDocument/2006/relationships" xmlns:p="http://schemas.openxmlformats.org/presentationml/2006/main">
  <p:tag name="AS_UNIQUEID" val="1822"/>
</p:tagLst>
</file>

<file path=ppt/tags/tag71.xml><?xml version="1.0" encoding="utf-8"?>
<p:tagLst xmlns:a="http://schemas.openxmlformats.org/drawingml/2006/main" xmlns:r="http://schemas.openxmlformats.org/officeDocument/2006/relationships" xmlns:p="http://schemas.openxmlformats.org/presentationml/2006/main">
  <p:tag name="AS_UNIQUEID" val="1827"/>
</p:tagLst>
</file>

<file path=ppt/tags/tag72.xml><?xml version="1.0" encoding="utf-8"?>
<p:tagLst xmlns:a="http://schemas.openxmlformats.org/drawingml/2006/main" xmlns:r="http://schemas.openxmlformats.org/officeDocument/2006/relationships" xmlns:p="http://schemas.openxmlformats.org/presentationml/2006/main">
  <p:tag name="AS_UNIQUEID" val="1828"/>
</p:tagLst>
</file>

<file path=ppt/tags/tag73.xml><?xml version="1.0" encoding="utf-8"?>
<p:tagLst xmlns:a="http://schemas.openxmlformats.org/drawingml/2006/main" xmlns:r="http://schemas.openxmlformats.org/officeDocument/2006/relationships" xmlns:p="http://schemas.openxmlformats.org/presentationml/2006/main">
  <p:tag name="AS_UNIQUEID" val="1829"/>
</p:tagLst>
</file>

<file path=ppt/tags/tag74.xml><?xml version="1.0" encoding="utf-8"?>
<p:tagLst xmlns:a="http://schemas.openxmlformats.org/drawingml/2006/main" xmlns:r="http://schemas.openxmlformats.org/officeDocument/2006/relationships" xmlns:p="http://schemas.openxmlformats.org/presentationml/2006/main">
  <p:tag name="AS_UNIQUEID" val="1830"/>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AS_UNIQUEID" val="1823"/>
</p:tagLst>
</file>

<file path=ppt/tags/tag77.xml><?xml version="1.0" encoding="utf-8"?>
<p:tagLst xmlns:a="http://schemas.openxmlformats.org/drawingml/2006/main" xmlns:r="http://schemas.openxmlformats.org/officeDocument/2006/relationships" xmlns:p="http://schemas.openxmlformats.org/presentationml/2006/main">
  <p:tag name="AS_UNIQUEID" val="1824"/>
</p:tagLst>
</file>

<file path=ppt/tags/tag78.xml><?xml version="1.0" encoding="utf-8"?>
<p:tagLst xmlns:a="http://schemas.openxmlformats.org/drawingml/2006/main" xmlns:r="http://schemas.openxmlformats.org/officeDocument/2006/relationships" xmlns:p="http://schemas.openxmlformats.org/presentationml/2006/main">
  <p:tag name="AS_UNIQUEID" val="1825"/>
</p:tagLst>
</file>

<file path=ppt/tags/tag79.xml><?xml version="1.0" encoding="utf-8"?>
<p:tagLst xmlns:a="http://schemas.openxmlformats.org/drawingml/2006/main" xmlns:r="http://schemas.openxmlformats.org/officeDocument/2006/relationships" xmlns:p="http://schemas.openxmlformats.org/presentationml/2006/main">
  <p:tag name="AS_UNIQUEID" val="1826"/>
</p:tagLst>
</file>

<file path=ppt/tags/tag8.xml><?xml version="1.0" encoding="utf-8"?>
<p:tagLst xmlns:a="http://schemas.openxmlformats.org/drawingml/2006/main" xmlns:r="http://schemas.openxmlformats.org/officeDocument/2006/relationships" xmlns:p="http://schemas.openxmlformats.org/presentationml/2006/main">
  <p:tag name="AS_UNIQUEID" val="1688"/>
</p:tagLst>
</file>

<file path=ppt/tags/tag80.xml><?xml version="1.0" encoding="utf-8"?>
<p:tagLst xmlns:a="http://schemas.openxmlformats.org/drawingml/2006/main" xmlns:r="http://schemas.openxmlformats.org/officeDocument/2006/relationships" xmlns:p="http://schemas.openxmlformats.org/presentationml/2006/main">
  <p:tag name="AS_UNIQUEID" val="1810"/>
</p:tagLst>
</file>

<file path=ppt/tags/tag81.xml><?xml version="1.0" encoding="utf-8"?>
<p:tagLst xmlns:a="http://schemas.openxmlformats.org/drawingml/2006/main" xmlns:r="http://schemas.openxmlformats.org/officeDocument/2006/relationships" xmlns:p="http://schemas.openxmlformats.org/presentationml/2006/main">
  <p:tag name="AS_UNIQUEID" val="1815"/>
</p:tagLst>
</file>

<file path=ppt/tags/tag82.xml><?xml version="1.0" encoding="utf-8"?>
<p:tagLst xmlns:a="http://schemas.openxmlformats.org/drawingml/2006/main" xmlns:r="http://schemas.openxmlformats.org/officeDocument/2006/relationships" xmlns:p="http://schemas.openxmlformats.org/presentationml/2006/main">
  <p:tag name="AS_UNIQUEID" val="1816"/>
</p:tagLst>
</file>

<file path=ppt/tags/tag83.xml><?xml version="1.0" encoding="utf-8"?>
<p:tagLst xmlns:a="http://schemas.openxmlformats.org/drawingml/2006/main" xmlns:r="http://schemas.openxmlformats.org/officeDocument/2006/relationships" xmlns:p="http://schemas.openxmlformats.org/presentationml/2006/main">
  <p:tag name="AS_UNIQUEID" val="1821"/>
</p:tagLst>
</file>

<file path=ppt/tags/tag84.xml><?xml version="1.0" encoding="utf-8"?>
<p:tagLst xmlns:a="http://schemas.openxmlformats.org/drawingml/2006/main" xmlns:r="http://schemas.openxmlformats.org/officeDocument/2006/relationships" xmlns:p="http://schemas.openxmlformats.org/presentationml/2006/main">
  <p:tag name="AS_UNIQUEID" val="1817"/>
</p:tagLst>
</file>

<file path=ppt/tags/tag85.xml><?xml version="1.0" encoding="utf-8"?>
<p:tagLst xmlns:a="http://schemas.openxmlformats.org/drawingml/2006/main" xmlns:r="http://schemas.openxmlformats.org/officeDocument/2006/relationships" xmlns:p="http://schemas.openxmlformats.org/presentationml/2006/main">
  <p:tag name="AS_UNIQUEID" val="1818"/>
</p:tagLst>
</file>

<file path=ppt/tags/tag86.xml><?xml version="1.0" encoding="utf-8"?>
<p:tagLst xmlns:a="http://schemas.openxmlformats.org/drawingml/2006/main" xmlns:r="http://schemas.openxmlformats.org/officeDocument/2006/relationships" xmlns:p="http://schemas.openxmlformats.org/presentationml/2006/main">
  <p:tag name="AS_UNIQUEID" val="1819"/>
</p:tagLst>
</file>

<file path=ppt/tags/tag87.xml><?xml version="1.0" encoding="utf-8"?>
<p:tagLst xmlns:a="http://schemas.openxmlformats.org/drawingml/2006/main" xmlns:r="http://schemas.openxmlformats.org/officeDocument/2006/relationships" xmlns:p="http://schemas.openxmlformats.org/presentationml/2006/main">
  <p:tag name="AS_UNIQUEID" val="1820"/>
</p:tagLst>
</file>

<file path=ppt/tags/tag88.xml><?xml version="1.0" encoding="utf-8"?>
<p:tagLst xmlns:a="http://schemas.openxmlformats.org/drawingml/2006/main" xmlns:r="http://schemas.openxmlformats.org/officeDocument/2006/relationships" xmlns:p="http://schemas.openxmlformats.org/presentationml/2006/main">
  <p:tag name="AS_UNIQUEID" val="1811"/>
</p:tagLst>
</file>

<file path=ppt/tags/tag89.xml><?xml version="1.0" encoding="utf-8"?>
<p:tagLst xmlns:a="http://schemas.openxmlformats.org/drawingml/2006/main" xmlns:r="http://schemas.openxmlformats.org/officeDocument/2006/relationships" xmlns:p="http://schemas.openxmlformats.org/presentationml/2006/main">
  <p:tag name="AS_UNIQUEID" val="1812"/>
</p:tagLst>
</file>

<file path=ppt/tags/tag9.xml><?xml version="1.0" encoding="utf-8"?>
<p:tagLst xmlns:a="http://schemas.openxmlformats.org/drawingml/2006/main" xmlns:r="http://schemas.openxmlformats.org/officeDocument/2006/relationships" xmlns:p="http://schemas.openxmlformats.org/presentationml/2006/main">
  <p:tag name="AS_UNIQUEID" val="1689"/>
</p:tagLst>
</file>

<file path=ppt/tags/tag90.xml><?xml version="1.0" encoding="utf-8"?>
<p:tagLst xmlns:a="http://schemas.openxmlformats.org/drawingml/2006/main" xmlns:r="http://schemas.openxmlformats.org/officeDocument/2006/relationships" xmlns:p="http://schemas.openxmlformats.org/presentationml/2006/main">
  <p:tag name="AS_UNIQUEID" val="1813"/>
</p:tagLst>
</file>

<file path=ppt/tags/tag91.xml><?xml version="1.0" encoding="utf-8"?>
<p:tagLst xmlns:a="http://schemas.openxmlformats.org/drawingml/2006/main" xmlns:r="http://schemas.openxmlformats.org/officeDocument/2006/relationships" xmlns:p="http://schemas.openxmlformats.org/presentationml/2006/main">
  <p:tag name="AS_UNIQUEID" val="1814"/>
</p:tagLst>
</file>

<file path=ppt/tags/tag92.xml><?xml version="1.0" encoding="utf-8"?>
<p:tagLst xmlns:a="http://schemas.openxmlformats.org/drawingml/2006/main" xmlns:r="http://schemas.openxmlformats.org/officeDocument/2006/relationships" xmlns:p="http://schemas.openxmlformats.org/presentationml/2006/main">
  <p:tag name="AS_UNIQUEID" val="1806"/>
</p:tagLst>
</file>

<file path=ppt/tags/tag93.xml><?xml version="1.0" encoding="utf-8"?>
<p:tagLst xmlns:a="http://schemas.openxmlformats.org/drawingml/2006/main" xmlns:r="http://schemas.openxmlformats.org/officeDocument/2006/relationships" xmlns:p="http://schemas.openxmlformats.org/presentationml/2006/main">
  <p:tag name="AS_UNIQUEID" val="1807"/>
</p:tagLst>
</file>

<file path=ppt/tags/tag94.xml><?xml version="1.0" encoding="utf-8"?>
<p:tagLst xmlns:a="http://schemas.openxmlformats.org/drawingml/2006/main" xmlns:r="http://schemas.openxmlformats.org/officeDocument/2006/relationships" xmlns:p="http://schemas.openxmlformats.org/presentationml/2006/main">
  <p:tag name="AS_UNIQUEID" val="1841"/>
</p:tagLst>
</file>

<file path=ppt/tags/tag95.xml><?xml version="1.0" encoding="utf-8"?>
<p:tagLst xmlns:a="http://schemas.openxmlformats.org/drawingml/2006/main" xmlns:r="http://schemas.openxmlformats.org/officeDocument/2006/relationships" xmlns:p="http://schemas.openxmlformats.org/presentationml/2006/main">
  <p:tag name="AS_UNIQUEID" val="1842"/>
</p:tagLst>
</file>

<file path=ppt/tags/tag96.xml><?xml version="1.0" encoding="utf-8"?>
<p:tagLst xmlns:a="http://schemas.openxmlformats.org/drawingml/2006/main" xmlns:r="http://schemas.openxmlformats.org/officeDocument/2006/relationships" xmlns:p="http://schemas.openxmlformats.org/presentationml/2006/main">
  <p:tag name="AS_UNIQUEID" val="1843"/>
</p:tagLst>
</file>

<file path=ppt/tags/tag97.xml><?xml version="1.0" encoding="utf-8"?>
<p:tagLst xmlns:a="http://schemas.openxmlformats.org/drawingml/2006/main" xmlns:r="http://schemas.openxmlformats.org/officeDocument/2006/relationships" xmlns:p="http://schemas.openxmlformats.org/presentationml/2006/main">
  <p:tag name="AS_UNIQUEID" val="1846"/>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AS_UNIQUEID" val="189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1616</Words>
  <Application>Microsoft Office PowerPoint</Application>
  <PresentationFormat>宽屏</PresentationFormat>
  <Paragraphs>150</Paragraphs>
  <Slides>15</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15</vt:i4>
      </vt:variant>
    </vt:vector>
  </HeadingPairs>
  <TitlesOfParts>
    <vt:vector size="24" baseType="lpstr">
      <vt:lpstr>方正姚体</vt:lpstr>
      <vt:lpstr>华文中宋</vt:lpstr>
      <vt:lpstr>思源黑体 CN Bold</vt:lpstr>
      <vt:lpstr>宋体</vt:lpstr>
      <vt:lpstr>微软雅黑</vt:lpstr>
      <vt:lpstr>Arial</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gouxueping</cp:lastModifiedBy>
  <cp:revision>6</cp:revision>
  <cp:lastPrinted>2023-02-21T07:25:00Z</cp:lastPrinted>
  <dcterms:created xsi:type="dcterms:W3CDTF">2023-02-21T07:25:00Z</dcterms:created>
  <dcterms:modified xsi:type="dcterms:W3CDTF">2024-07-05T13:40:22Z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22169427F879409E9634AFA8C87C4B8C</vt:lpwstr>
  </property>
  <property fmtid="{D5CDD505-2E9C-101B-9397-08002B2CF9AE}" pid="7" name="KSOProductBuildVer">
    <vt:lpwstr>2052-11.1.0.12763</vt:lpwstr>
  </property>
</Properties>
</file>