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heme/theme3.xml" ContentType="application/vnd.openxmlformats-officedocument.them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3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77.xml" ContentType="application/vnd.openxmlformats-officedocument.presentationml.tags+xml"/>
  <Override PartName="/ppt/tags/tag48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63" r:id="rId4"/>
    <p:sldId id="342" r:id="rId5"/>
    <p:sldId id="371" r:id="rId6"/>
    <p:sldId id="344" r:id="rId7"/>
    <p:sldId id="345" r:id="rId8"/>
    <p:sldId id="346" r:id="rId9"/>
    <p:sldId id="262" r:id="rId10"/>
    <p:sldId id="380" r:id="rId11"/>
    <p:sldId id="381" r:id="rId12"/>
    <p:sldId id="288" r:id="rId13"/>
    <p:sldId id="368" r:id="rId14"/>
    <p:sldId id="36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孔德娟" initials="l" lastIdx="0" clrIdx="0"/>
  <p:cmAuthor id="7" name="Lenovo" initials="L" lastIdx="0" clrIdx="6"/>
  <p:cmAuthor id="1" name="新课标第一网" initials="新" lastIdx="0" clrIdx="0"/>
  <p:cmAuthor id="8" name="夏" initials="夏" lastIdx="0" clrIdx="7"/>
  <p:cmAuthor id="2" name="微软用户" initials="微" lastIdx="0" clrIdx="0"/>
  <p:cmAuthor id="3" name="Admin" initials="A" lastIdx="0" clrIdx="2"/>
  <p:cmAuthor id="4" name="王习习" initials="王" lastIdx="0" clrIdx="0"/>
  <p:cmAuthor id="75" name="作者" initials="A" lastIdx="0" clrIdx="24"/>
  <p:cmAuthor id="5" name="AGZNNAF" initials="A" lastIdx="0" clrIdx="4"/>
  <p:cmAuthor id="6" name="jwzx" initials="j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-54" y="-162"/>
      </p:cViewPr>
      <p:guideLst>
        <p:guide orient="horz" pos="2160"/>
        <p:guide pos="39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2" Type="http://schemas.openxmlformats.org/officeDocument/2006/relationships/tags" Target="../tags/tag247.xml"/><Relationship Id="rId1" Type="http://schemas.openxmlformats.org/officeDocument/2006/relationships/theme" Target="../theme/theme3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33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fld id="{F778ACA7-A5C5-4EEF-B785-E78B13277A8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C0E90C25-E008-435B-8C58-2D9C85EE25A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6E3BED1A-A5A0-40E3-A0C6-97660ED18D0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3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image" Target="../media/image9.png"/><Relationship Id="rId3" Type="http://schemas.openxmlformats.org/officeDocument/2006/relationships/tags" Target="../tags/tag156.xml"/><Relationship Id="rId21" Type="http://schemas.openxmlformats.org/officeDocument/2006/relationships/image" Target="../media/image5.sv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image" Target="../media/image8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image" Target="../media/image4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7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image" Target="../media/image6.png"/><Relationship Id="rId10" Type="http://schemas.openxmlformats.org/officeDocument/2006/relationships/tags" Target="../tags/tag163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image" Target="../media/image4.png"/><Relationship Id="rId3" Type="http://schemas.openxmlformats.org/officeDocument/2006/relationships/tags" Target="../tags/tag174.xml"/><Relationship Id="rId21" Type="http://schemas.openxmlformats.org/officeDocument/2006/relationships/image" Target="../media/image6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slideMaster" Target="../slideMasters/slideMaster2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image" Target="../media/image5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10.png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image" Target="../media/image8.png"/><Relationship Id="rId10" Type="http://schemas.openxmlformats.org/officeDocument/2006/relationships/tags" Target="../tags/tag181.xml"/><Relationship Id="rId19" Type="http://schemas.openxmlformats.org/officeDocument/2006/relationships/image" Target="../media/image5.sv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image" Target="../media/image11.png"/><Relationship Id="rId3" Type="http://schemas.openxmlformats.org/officeDocument/2006/relationships/tags" Target="../tags/tag201.xml"/><Relationship Id="rId21" Type="http://schemas.openxmlformats.org/officeDocument/2006/relationships/tags" Target="../tags/tag219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slideMaster" Target="../slideMasters/slideMaster2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29" Type="http://schemas.openxmlformats.org/officeDocument/2006/relationships/image" Target="../media/image7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image" Target="../media/image6.png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7.xml"/><Relationship Id="rId4" Type="http://schemas.openxmlformats.org/officeDocument/2006/relationships/tags" Target="../tags/tag22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38.xml"/><Relationship Id="rId4" Type="http://schemas.openxmlformats.org/officeDocument/2006/relationships/tags" Target="../tags/tag2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212" y="1122421"/>
            <a:ext cx="9145272" cy="238772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212" y="3602223"/>
            <a:ext cx="9145272" cy="165584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966" y="1709826"/>
            <a:ext cx="10517064" cy="285288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966" y="4589699"/>
            <a:ext cx="10517064" cy="150026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316" y="1825719"/>
            <a:ext cx="5182322" cy="43515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3058" y="1825719"/>
            <a:ext cx="5182322" cy="43515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904" y="365144"/>
            <a:ext cx="10517064" cy="13256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904" y="1681250"/>
            <a:ext cx="5158504" cy="82395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904" y="2505204"/>
            <a:ext cx="5158504" cy="368477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3058" y="1681250"/>
            <a:ext cx="5183910" cy="82395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3058" y="2505204"/>
            <a:ext cx="5183910" cy="368477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904" y="457224"/>
            <a:ext cx="3932784" cy="16002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910" y="987475"/>
            <a:ext cx="6173058" cy="48738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904" y="2057506"/>
            <a:ext cx="3932784" cy="381178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835" indent="0">
              <a:buNone/>
              <a:defRPr sz="7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904" y="457224"/>
            <a:ext cx="3932784" cy="16002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910" y="987475"/>
            <a:ext cx="6173058" cy="487387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904" y="2057506"/>
            <a:ext cx="3932784" cy="381178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835" indent="0">
              <a:buNone/>
              <a:defRPr sz="7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6115" y="365144"/>
            <a:ext cx="2629266" cy="58121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316" y="365144"/>
            <a:ext cx="7735376" cy="58121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>
            <p:custDataLst>
              <p:tags r:id="rId1"/>
            </p:custDataLst>
          </p:nvPr>
        </p:nvSpPr>
        <p:spPr>
          <a:xfrm rot="16200000" flipH="1">
            <a:off x="11732776" y="405811"/>
            <a:ext cx="384100" cy="53769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11664063" y="482624"/>
            <a:ext cx="508072" cy="366201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337125" y="356647"/>
            <a:ext cx="7519446" cy="47139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3353266" y="825991"/>
            <a:ext cx="5487164" cy="2676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76448" y="193647"/>
            <a:ext cx="11917250" cy="591319"/>
            <a:chOff x="32649" y="149542"/>
            <a:chExt cx="25820132" cy="1904101"/>
          </a:xfrm>
        </p:grpSpPr>
        <p:cxnSp>
          <p:nvCxnSpPr>
            <p:cNvPr id="7" name="直接连接符 6"/>
            <p:cNvCxnSpPr/>
            <p:nvPr>
              <p:custDataLst>
                <p:tags r:id="rId4"/>
              </p:custDataLst>
            </p:nvPr>
          </p:nvCxnSpPr>
          <p:spPr>
            <a:xfrm>
              <a:off x="32649" y="2053643"/>
              <a:ext cx="25820132" cy="0"/>
            </a:xfrm>
            <a:prstGeom prst="line">
              <a:avLst/>
            </a:prstGeom>
            <a:ln w="41275">
              <a:gradFill>
                <a:gsLst>
                  <a:gs pos="0">
                    <a:srgbClr val="44CD49"/>
                  </a:gs>
                  <a:gs pos="34000">
                    <a:srgbClr val="37CC3E"/>
                  </a:gs>
                  <a:gs pos="64000">
                    <a:srgbClr val="42CC47"/>
                  </a:gs>
                  <a:gs pos="83476">
                    <a:srgbClr val="42CC47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>
              <a:off x="1664258" y="149542"/>
              <a:ext cx="2639189" cy="0"/>
            </a:xfrm>
            <a:prstGeom prst="line">
              <a:avLst/>
            </a:prstGeom>
            <a:ln w="41275">
              <a:gradFill>
                <a:gsLst>
                  <a:gs pos="0">
                    <a:srgbClr val="48D74B"/>
                  </a:gs>
                  <a:gs pos="35000">
                    <a:srgbClr val="57CC5A"/>
                  </a:gs>
                  <a:gs pos="64000">
                    <a:srgbClr val="49CC4E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 userDrawn="1">
            <p:custDataLst>
              <p:tags r:id="rId2"/>
            </p:custDataLst>
          </p:nvPr>
        </p:nvSpPr>
        <p:spPr>
          <a:xfrm>
            <a:off x="125976" y="5076924"/>
            <a:ext cx="12218192" cy="58599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275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8" y="27086"/>
            <a:ext cx="749560" cy="70825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对点训练（带答案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76452" y="193653"/>
            <a:ext cx="11671685" cy="591338"/>
            <a:chOff x="32649" y="149542"/>
            <a:chExt cx="25287624" cy="1904101"/>
          </a:xfrm>
        </p:grpSpPr>
        <p:sp>
          <p:nvSpPr>
            <p:cNvPr id="6" name="文本框 9"/>
            <p:cNvSpPr txBox="1"/>
            <p:nvPr>
              <p:custDataLst>
                <p:tags r:id="rId16"/>
              </p:custDataLst>
            </p:nvPr>
          </p:nvSpPr>
          <p:spPr>
            <a:xfrm>
              <a:off x="1640958" y="494170"/>
              <a:ext cx="3934847" cy="1269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just"/>
              <a:r>
                <a:rPr lang="zh-CN" altLang="en-US" sz="2260" kern="100">
                  <a:solidFill>
                    <a:schemeClr val="tx1"/>
                  </a:solidFill>
                  <a:effectLst/>
                  <a:latin typeface="Calibri"/>
                  <a:ea typeface="微软雅黑"/>
                  <a:cs typeface="Times New Roman" panose="02020603050405020304" pitchFamily="18" charset="0"/>
                </a:rPr>
                <a:t>对点训练</a:t>
              </a:r>
              <a:endParaRPr lang="zh-CN" altLang="en-US" sz="2260" kern="100">
                <a:solidFill>
                  <a:schemeClr val="tx1"/>
                </a:solidFill>
                <a:effectLst/>
                <a:latin typeface="Calibri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17"/>
              </p:custDataLst>
            </p:nvPr>
          </p:nvCxnSpPr>
          <p:spPr>
            <a:xfrm>
              <a:off x="32649" y="2053643"/>
              <a:ext cx="25287624" cy="0"/>
            </a:xfrm>
            <a:prstGeom prst="line">
              <a:avLst/>
            </a:prstGeom>
            <a:ln w="41275">
              <a:gradFill>
                <a:gsLst>
                  <a:gs pos="0">
                    <a:srgbClr val="00B0F0"/>
                  </a:gs>
                  <a:gs pos="27000">
                    <a:srgbClr val="00B0F0"/>
                  </a:gs>
                  <a:gs pos="76000">
                    <a:srgbClr val="00B0F0"/>
                  </a:gs>
                  <a:gs pos="47000">
                    <a:srgbClr val="00B0F0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18"/>
              </p:custDataLst>
            </p:nvPr>
          </p:nvCxnSpPr>
          <p:spPr>
            <a:xfrm>
              <a:off x="1664258" y="149542"/>
              <a:ext cx="2639189" cy="0"/>
            </a:xfrm>
            <a:prstGeom prst="line">
              <a:avLst/>
            </a:prstGeom>
            <a:ln w="28575">
              <a:gradFill>
                <a:gsLst>
                  <a:gs pos="0">
                    <a:srgbClr val="00B0F0"/>
                  </a:gs>
                  <a:gs pos="37000">
                    <a:srgbClr val="00B0F0"/>
                  </a:gs>
                  <a:gs pos="60000">
                    <a:srgbClr val="00B0F0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形 2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6453" y="162176"/>
            <a:ext cx="577851" cy="577787"/>
          </a:xfrm>
          <a:prstGeom prst="rect">
            <a:avLst/>
          </a:prstGeom>
        </p:spPr>
      </p:pic>
      <p:sp>
        <p:nvSpPr>
          <p:cNvPr id="9" name="文本占位符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64607" y="1022907"/>
            <a:ext cx="10901152" cy="434175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80" baseline="0">
                <a:latin typeface="Times New Roman" panose="02020603050405020304" pitchFamily="18" charset="0"/>
                <a:ea typeface="微软雅黑"/>
              </a:defRPr>
            </a:lvl1pPr>
            <a:lvl2pPr marL="342900" indent="0">
              <a:buFontTx/>
              <a:buNone/>
              <a:defRPr sz="1905"/>
            </a:lvl2pPr>
            <a:lvl3pPr marL="685800" indent="0">
              <a:buFontTx/>
              <a:buNone/>
              <a:defRPr sz="1905"/>
            </a:lvl3pPr>
            <a:lvl4pPr marL="1028700" indent="0">
              <a:buFontTx/>
              <a:buNone/>
              <a:defRPr sz="1905"/>
            </a:lvl4pPr>
            <a:lvl5pPr marL="1371600" indent="0">
              <a:buFontTx/>
              <a:buNone/>
              <a:defRPr sz="1905"/>
            </a:lvl5pPr>
          </a:lstStyle>
          <a:p>
            <a:pPr lvl="0"/>
            <a:endParaRPr lang="zh-CN" altLang="en-US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0730440" y="5555977"/>
            <a:ext cx="575360" cy="5265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335">
                <a:solidFill>
                  <a:srgbClr val="FF0000"/>
                </a:solidFill>
              </a:defRPr>
            </a:lvl1pPr>
            <a:lvl2pPr marL="342900" indent="0">
              <a:buFontTx/>
              <a:buNone/>
              <a:defRPr sz="1905"/>
            </a:lvl2pPr>
            <a:lvl3pPr marL="685800" indent="0">
              <a:buFontTx/>
              <a:buNone/>
              <a:defRPr sz="1905"/>
            </a:lvl3pPr>
            <a:lvl4pPr marL="1028700" indent="0">
              <a:buFontTx/>
              <a:buNone/>
              <a:defRPr sz="1905"/>
            </a:lvl4pPr>
            <a:lvl5pPr marL="1371600" indent="0">
              <a:buFontTx/>
              <a:buNone/>
              <a:defRPr sz="1905"/>
            </a:lvl5pPr>
          </a:lstStyle>
          <a:p>
            <a:pPr lvl="0"/>
            <a:r>
              <a:rPr lang="en-US" altLang="zh-CN"/>
              <a:t>C</a:t>
            </a:r>
            <a:endParaRPr lang="zh-CN" altLang="en-US"/>
          </a:p>
        </p:txBody>
      </p:sp>
      <p:pic>
        <p:nvPicPr>
          <p:cNvPr id="11" name="图片 10" descr="图片包含 图标  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7"/>
          <a:stretch>
            <a:fillRect/>
          </a:stretch>
        </p:blipFill>
        <p:spPr>
          <a:xfrm>
            <a:off x="97671" y="6150858"/>
            <a:ext cx="2379150" cy="707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5"/>
          <a:stretch>
            <a:fillRect/>
          </a:stretch>
        </p:blipFill>
        <p:spPr>
          <a:xfrm>
            <a:off x="5148786" y="6243012"/>
            <a:ext cx="2211797" cy="603829"/>
          </a:xfrm>
          <a:prstGeom prst="rect">
            <a:avLst/>
          </a:prstGeom>
        </p:spPr>
      </p:pic>
      <p:pic>
        <p:nvPicPr>
          <p:cNvPr id="13" name="图片 12" descr="背景图案  描述已自动生成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3"/>
          <a:stretch>
            <a:fillRect/>
          </a:stretch>
        </p:blipFill>
        <p:spPr>
          <a:xfrm>
            <a:off x="9872759" y="6191068"/>
            <a:ext cx="2213615" cy="707719"/>
          </a:xfrm>
          <a:prstGeom prst="rect">
            <a:avLst/>
          </a:prstGeom>
        </p:spPr>
      </p:pic>
      <p:pic>
        <p:nvPicPr>
          <p:cNvPr id="14" name="图片 13" descr="图片包含 图标  描述已自动生成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7"/>
          <a:stretch>
            <a:fillRect/>
          </a:stretch>
        </p:blipFill>
        <p:spPr>
          <a:xfrm>
            <a:off x="2621541" y="6150858"/>
            <a:ext cx="2379150" cy="788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2"/>
          <a:stretch>
            <a:fillRect/>
          </a:stretch>
        </p:blipFill>
        <p:spPr>
          <a:xfrm>
            <a:off x="7512870" y="6178319"/>
            <a:ext cx="2211797" cy="707719"/>
          </a:xfrm>
          <a:prstGeom prst="rect">
            <a:avLst/>
          </a:prstGeom>
        </p:spPr>
      </p:pic>
      <p:sp>
        <p:nvSpPr>
          <p:cNvPr id="16" name="矩形 15"/>
          <p:cNvSpPr/>
          <p:nvPr userDrawn="1">
            <p:custDataLst>
              <p:tags r:id="rId10"/>
            </p:custDataLst>
          </p:nvPr>
        </p:nvSpPr>
        <p:spPr>
          <a:xfrm>
            <a:off x="-228184" y="6098927"/>
            <a:ext cx="12603110" cy="1382587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5"/>
          </a:p>
        </p:txBody>
      </p:sp>
      <p:pic>
        <p:nvPicPr>
          <p:cNvPr id="3" name="图片 2" descr="徽标, 图标  描述已自动生成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166" y="5481725"/>
            <a:ext cx="601762" cy="601699"/>
          </a:xfrm>
          <a:prstGeom prst="rect">
            <a:avLst/>
          </a:prstGeom>
        </p:spPr>
      </p:pic>
      <p:pic>
        <p:nvPicPr>
          <p:cNvPr id="17" name="图片 16" descr="图标  描述已自动生成"/>
          <p:cNvPicPr/>
          <p:nvPr userDrawn="1"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1541" y="175868"/>
            <a:ext cx="492109" cy="4920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占位符 3"/>
          <p:cNvSpPr>
            <a:spLocks noGrp="1"/>
          </p:cNvSpPr>
          <p:nvPr>
            <p:ph type="body" sz="quarter" idx="12"/>
            <p:custDataLst>
              <p:tags r:id="rId13"/>
            </p:custDataLst>
          </p:nvPr>
        </p:nvSpPr>
        <p:spPr>
          <a:xfrm>
            <a:off x="3321062" y="247440"/>
            <a:ext cx="4350409" cy="39425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80" baseline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</a:defRPr>
            </a:lvl1pPr>
            <a:lvl2pPr marL="342900" indent="0">
              <a:buFontTx/>
              <a:buNone/>
              <a:defRPr sz="1905"/>
            </a:lvl2pPr>
            <a:lvl3pPr marL="685800" indent="0">
              <a:buFontTx/>
              <a:buNone/>
              <a:defRPr sz="1905"/>
            </a:lvl3pPr>
            <a:lvl4pPr marL="1028700" indent="0">
              <a:buFontTx/>
              <a:buNone/>
              <a:defRPr sz="1905"/>
            </a:lvl4pPr>
            <a:lvl5pPr marL="1371600" indent="0">
              <a:buFontTx/>
              <a:buNone/>
              <a:defRPr sz="1905"/>
            </a:lvl5pPr>
          </a:lstStyle>
          <a:p>
            <a:pPr lvl="0"/>
            <a:endParaRPr lang="zh-CN" altLang="en-US"/>
          </a:p>
        </p:txBody>
      </p:sp>
      <p:sp>
        <p:nvSpPr>
          <p:cNvPr id="2" name="文本框 1"/>
          <p:cNvSpPr txBox="1"/>
          <p:nvPr userDrawn="1">
            <p:custDataLst>
              <p:tags r:id="rId14"/>
            </p:custDataLst>
          </p:nvPr>
        </p:nvSpPr>
        <p:spPr>
          <a:xfrm>
            <a:off x="0" y="-354416"/>
            <a:ext cx="466174" cy="1187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4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小杨老师</a:t>
            </a:r>
            <a:r>
              <a:rPr lang="en-US" altLang="zh-CN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     </a:t>
            </a:r>
            <a:r>
              <a:rPr lang="en-US" altLang="zh-CN" sz="135">
                <a:solidFill>
                  <a:schemeClr val="bg1"/>
                </a:solidFill>
                <a:effectLst/>
              </a:rPr>
              <a:t>15521324728</a:t>
            </a:r>
            <a:endParaRPr lang="zh-CN" altLang="en-US" sz="135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>
            <p:custDataLst>
              <p:tags r:id="rId15"/>
            </p:custDataLst>
          </p:nvPr>
        </p:nvSpPr>
        <p:spPr>
          <a:xfrm>
            <a:off x="11614751" y="6992501"/>
            <a:ext cx="579170" cy="146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4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版权归属于微信公众号：杨</a:t>
            </a:r>
            <a:r>
              <a:rPr lang="en-US" altLang="zh-CN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sir</a:t>
            </a:r>
            <a:r>
              <a:rPr lang="zh-CN" altLang="en-US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化学</a:t>
            </a:r>
            <a:endParaRPr lang="en-US" altLang="zh-CN" sz="135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侵权必究</a:t>
            </a:r>
            <a:endParaRPr lang="en-US" altLang="zh-CN" sz="135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对点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76452" y="193653"/>
            <a:ext cx="11671685" cy="591338"/>
            <a:chOff x="32649" y="149542"/>
            <a:chExt cx="25287624" cy="1904101"/>
          </a:xfrm>
        </p:grpSpPr>
        <p:sp>
          <p:nvSpPr>
            <p:cNvPr id="6" name="文本框 9"/>
            <p:cNvSpPr txBox="1"/>
            <p:nvPr>
              <p:custDataLst>
                <p:tags r:id="rId14"/>
              </p:custDataLst>
            </p:nvPr>
          </p:nvSpPr>
          <p:spPr>
            <a:xfrm>
              <a:off x="1640958" y="494170"/>
              <a:ext cx="3934847" cy="1269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just"/>
              <a:r>
                <a:rPr lang="zh-CN" altLang="en-US" sz="2260" kern="100">
                  <a:solidFill>
                    <a:schemeClr val="tx1"/>
                  </a:solidFill>
                  <a:effectLst/>
                  <a:latin typeface="Calibri"/>
                  <a:ea typeface="微软雅黑"/>
                  <a:cs typeface="Times New Roman" panose="02020603050405020304" pitchFamily="18" charset="0"/>
                </a:rPr>
                <a:t>对点训练</a:t>
              </a:r>
              <a:endParaRPr lang="zh-CN" altLang="en-US" sz="2260" kern="100">
                <a:solidFill>
                  <a:schemeClr val="tx1"/>
                </a:solidFill>
                <a:effectLst/>
                <a:latin typeface="Calibri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15"/>
              </p:custDataLst>
            </p:nvPr>
          </p:nvCxnSpPr>
          <p:spPr>
            <a:xfrm>
              <a:off x="32649" y="2053643"/>
              <a:ext cx="25287624" cy="0"/>
            </a:xfrm>
            <a:prstGeom prst="line">
              <a:avLst/>
            </a:prstGeom>
            <a:ln w="41275">
              <a:gradFill>
                <a:gsLst>
                  <a:gs pos="0">
                    <a:srgbClr val="00B0F0"/>
                  </a:gs>
                  <a:gs pos="27000">
                    <a:srgbClr val="00B0F0"/>
                  </a:gs>
                  <a:gs pos="76000">
                    <a:srgbClr val="00B0F0"/>
                  </a:gs>
                  <a:gs pos="47000">
                    <a:srgbClr val="00B0F0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16"/>
              </p:custDataLst>
            </p:nvPr>
          </p:nvCxnSpPr>
          <p:spPr>
            <a:xfrm>
              <a:off x="1664258" y="149542"/>
              <a:ext cx="2639189" cy="0"/>
            </a:xfrm>
            <a:prstGeom prst="line">
              <a:avLst/>
            </a:prstGeom>
            <a:ln w="28575">
              <a:gradFill>
                <a:gsLst>
                  <a:gs pos="0">
                    <a:srgbClr val="00B0F0"/>
                  </a:gs>
                  <a:gs pos="37000">
                    <a:srgbClr val="00B0F0"/>
                  </a:gs>
                  <a:gs pos="60000">
                    <a:srgbClr val="00B0F0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图形 2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6453" y="162176"/>
            <a:ext cx="577851" cy="577787"/>
          </a:xfrm>
          <a:prstGeom prst="rect">
            <a:avLst/>
          </a:prstGeom>
        </p:spPr>
      </p:pic>
      <p:sp>
        <p:nvSpPr>
          <p:cNvPr id="9" name="文本占位符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64607" y="1022906"/>
            <a:ext cx="10901152" cy="483762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80" baseline="0">
                <a:latin typeface="Times New Roman" panose="02020603050405020304" pitchFamily="18" charset="0"/>
                <a:ea typeface="微软雅黑"/>
              </a:defRPr>
            </a:lvl1pPr>
            <a:lvl2pPr marL="342900" indent="0">
              <a:buFontTx/>
              <a:buNone/>
              <a:defRPr sz="1905"/>
            </a:lvl2pPr>
            <a:lvl3pPr marL="685800" indent="0">
              <a:buFontTx/>
              <a:buNone/>
              <a:defRPr sz="1905"/>
            </a:lvl3pPr>
            <a:lvl4pPr marL="1028700" indent="0">
              <a:buFontTx/>
              <a:buNone/>
              <a:defRPr sz="1905"/>
            </a:lvl4pPr>
            <a:lvl5pPr marL="1371600" indent="0">
              <a:buFontTx/>
              <a:buNone/>
              <a:defRPr sz="1905"/>
            </a:lvl5pPr>
          </a:lstStyle>
          <a:p>
            <a:pPr lvl="0"/>
            <a:endParaRPr lang="zh-CN" altLang="en-US"/>
          </a:p>
        </p:txBody>
      </p:sp>
      <p:pic>
        <p:nvPicPr>
          <p:cNvPr id="11" name="图片 10" descr="图片包含 图标  描述已自动生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7"/>
          <a:stretch>
            <a:fillRect/>
          </a:stretch>
        </p:blipFill>
        <p:spPr>
          <a:xfrm>
            <a:off x="97671" y="6150858"/>
            <a:ext cx="2379150" cy="707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5"/>
          <a:stretch>
            <a:fillRect/>
          </a:stretch>
        </p:blipFill>
        <p:spPr>
          <a:xfrm>
            <a:off x="5148786" y="6243012"/>
            <a:ext cx="2211797" cy="603829"/>
          </a:xfrm>
          <a:prstGeom prst="rect">
            <a:avLst/>
          </a:prstGeom>
        </p:spPr>
      </p:pic>
      <p:pic>
        <p:nvPicPr>
          <p:cNvPr id="13" name="图片 12" descr="背景图案  描述已自动生成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3"/>
          <a:stretch>
            <a:fillRect/>
          </a:stretch>
        </p:blipFill>
        <p:spPr>
          <a:xfrm>
            <a:off x="9872759" y="6191068"/>
            <a:ext cx="2213615" cy="707719"/>
          </a:xfrm>
          <a:prstGeom prst="rect">
            <a:avLst/>
          </a:prstGeom>
        </p:spPr>
      </p:pic>
      <p:pic>
        <p:nvPicPr>
          <p:cNvPr id="14" name="图片 13" descr="图片包含 图标  描述已自动生成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7"/>
          <a:stretch>
            <a:fillRect/>
          </a:stretch>
        </p:blipFill>
        <p:spPr>
          <a:xfrm>
            <a:off x="2621541" y="6150858"/>
            <a:ext cx="2379150" cy="788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2"/>
          <a:stretch>
            <a:fillRect/>
          </a:stretch>
        </p:blipFill>
        <p:spPr>
          <a:xfrm>
            <a:off x="7512870" y="6178319"/>
            <a:ext cx="2211797" cy="707719"/>
          </a:xfrm>
          <a:prstGeom prst="rect">
            <a:avLst/>
          </a:prstGeom>
        </p:spPr>
      </p:pic>
      <p:sp>
        <p:nvSpPr>
          <p:cNvPr id="16" name="矩形 15"/>
          <p:cNvSpPr/>
          <p:nvPr userDrawn="1">
            <p:custDataLst>
              <p:tags r:id="rId9"/>
            </p:custDataLst>
          </p:nvPr>
        </p:nvSpPr>
        <p:spPr>
          <a:xfrm>
            <a:off x="-228184" y="6098927"/>
            <a:ext cx="12603110" cy="1382587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5"/>
          </a:p>
        </p:txBody>
      </p:sp>
      <p:pic>
        <p:nvPicPr>
          <p:cNvPr id="17" name="图片 16" descr="图标  描述已自动生成"/>
          <p:cNvPicPr/>
          <p:nvPr userDrawn="1"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1541" y="175868"/>
            <a:ext cx="492109" cy="4920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占位符 3"/>
          <p:cNvSpPr>
            <a:spLocks noGrp="1"/>
          </p:cNvSpPr>
          <p:nvPr>
            <p:ph type="body" sz="quarter" idx="12"/>
            <p:custDataLst>
              <p:tags r:id="rId11"/>
            </p:custDataLst>
          </p:nvPr>
        </p:nvSpPr>
        <p:spPr>
          <a:xfrm>
            <a:off x="3321062" y="247440"/>
            <a:ext cx="4350409" cy="39425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80" baseline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</a:defRPr>
            </a:lvl1pPr>
            <a:lvl2pPr marL="342900" indent="0">
              <a:buFontTx/>
              <a:buNone/>
              <a:defRPr sz="1905"/>
            </a:lvl2pPr>
            <a:lvl3pPr marL="685800" indent="0">
              <a:buFontTx/>
              <a:buNone/>
              <a:defRPr sz="1905"/>
            </a:lvl3pPr>
            <a:lvl4pPr marL="1028700" indent="0">
              <a:buFontTx/>
              <a:buNone/>
              <a:defRPr sz="1905"/>
            </a:lvl4pPr>
            <a:lvl5pPr marL="1371600" indent="0">
              <a:buFontTx/>
              <a:buNone/>
              <a:defRPr sz="1905"/>
            </a:lvl5pPr>
          </a:lstStyle>
          <a:p>
            <a:pPr lvl="0"/>
            <a:endParaRPr lang="zh-CN" altLang="en-US"/>
          </a:p>
        </p:txBody>
      </p:sp>
      <p:sp>
        <p:nvSpPr>
          <p:cNvPr id="2" name="文本框 1"/>
          <p:cNvSpPr txBox="1"/>
          <p:nvPr userDrawn="1">
            <p:custDataLst>
              <p:tags r:id="rId12"/>
            </p:custDataLst>
          </p:nvPr>
        </p:nvSpPr>
        <p:spPr>
          <a:xfrm>
            <a:off x="0" y="-354416"/>
            <a:ext cx="466174" cy="1187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4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小杨老师</a:t>
            </a:r>
            <a:r>
              <a:rPr lang="en-US" altLang="zh-CN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     </a:t>
            </a:r>
            <a:r>
              <a:rPr lang="en-US" altLang="zh-CN" sz="135">
                <a:solidFill>
                  <a:schemeClr val="bg1"/>
                </a:solidFill>
                <a:effectLst/>
              </a:rPr>
              <a:t>15521324728</a:t>
            </a:r>
            <a:endParaRPr lang="zh-CN" altLang="en-US" sz="135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 userDrawn="1">
            <p:custDataLst>
              <p:tags r:id="rId13"/>
            </p:custDataLst>
          </p:nvPr>
        </p:nvSpPr>
        <p:spPr>
          <a:xfrm>
            <a:off x="11614751" y="6992501"/>
            <a:ext cx="579170" cy="1460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4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版权归属于微信公众号：杨</a:t>
            </a:r>
            <a:r>
              <a:rPr lang="en-US" altLang="zh-CN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sir</a:t>
            </a:r>
            <a:r>
              <a:rPr lang="zh-CN" altLang="en-US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化学</a:t>
            </a:r>
            <a:endParaRPr lang="en-US" altLang="zh-CN" sz="135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侵权必究</a:t>
            </a:r>
            <a:endParaRPr lang="en-US" altLang="zh-CN" sz="135"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 flipH="1">
            <a:off x="0" y="0"/>
            <a:ext cx="0" cy="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838316" y="1825719"/>
            <a:ext cx="5182322" cy="435156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3058" y="1825719"/>
            <a:ext cx="5182322" cy="435156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820487" y="131825"/>
            <a:ext cx="10552945" cy="6594926"/>
            <a:chOff x="5758763" y="583144"/>
            <a:chExt cx="2701699" cy="1977578"/>
          </a:xfrm>
        </p:grpSpPr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 bwMode="auto">
            <a:xfrm>
              <a:off x="6901655" y="2342974"/>
              <a:ext cx="415046" cy="168531"/>
            </a:xfrm>
            <a:prstGeom prst="rect">
              <a:avLst/>
            </a:prstGeom>
            <a:solidFill>
              <a:srgbClr val="B1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4504" tIns="32251" rIns="64504" bIns="32251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4" name="任意多边形 6"/>
            <p:cNvSpPr/>
            <p:nvPr>
              <p:custDataLst>
                <p:tags r:id="rId5"/>
              </p:custDataLst>
            </p:nvPr>
          </p:nvSpPr>
          <p:spPr bwMode="auto">
            <a:xfrm>
              <a:off x="6901655" y="2342974"/>
              <a:ext cx="415046" cy="131705"/>
            </a:xfrm>
            <a:custGeom>
              <a:avLst/>
              <a:gdLst>
                <a:gd name="T0" fmla="*/ 479 w 479"/>
                <a:gd name="T1" fmla="*/ 152 h 152"/>
                <a:gd name="T2" fmla="*/ 0 w 479"/>
                <a:gd name="T3" fmla="*/ 104 h 152"/>
                <a:gd name="T4" fmla="*/ 0 w 479"/>
                <a:gd name="T5" fmla="*/ 0 h 152"/>
                <a:gd name="T6" fmla="*/ 479 w 479"/>
                <a:gd name="T7" fmla="*/ 0 h 152"/>
                <a:gd name="T8" fmla="*/ 479 w 47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152">
                  <a:moveTo>
                    <a:pt x="479" y="152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79" y="152"/>
                  </a:lnTo>
                  <a:close/>
                </a:path>
              </a:pathLst>
            </a:custGeom>
            <a:solidFill>
              <a:srgbClr val="8FC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504" tIns="32251" rIns="64504" bIns="32251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5" name="任意多边形 7"/>
            <p:cNvSpPr/>
            <p:nvPr>
              <p:custDataLst>
                <p:tags r:id="rId6"/>
              </p:custDataLst>
            </p:nvPr>
          </p:nvSpPr>
          <p:spPr bwMode="auto">
            <a:xfrm>
              <a:off x="6638244" y="2499114"/>
              <a:ext cx="941868" cy="61608"/>
            </a:xfrm>
            <a:custGeom>
              <a:avLst/>
              <a:gdLst>
                <a:gd name="T0" fmla="*/ 434 w 458"/>
                <a:gd name="T1" fmla="*/ 0 h 47"/>
                <a:gd name="T2" fmla="*/ 24 w 458"/>
                <a:gd name="T3" fmla="*/ 0 h 47"/>
                <a:gd name="T4" fmla="*/ 0 w 458"/>
                <a:gd name="T5" fmla="*/ 23 h 47"/>
                <a:gd name="T6" fmla="*/ 0 w 458"/>
                <a:gd name="T7" fmla="*/ 47 h 47"/>
                <a:gd name="T8" fmla="*/ 458 w 458"/>
                <a:gd name="T9" fmla="*/ 47 h 47"/>
                <a:gd name="T10" fmla="*/ 458 w 458"/>
                <a:gd name="T11" fmla="*/ 23 h 47"/>
                <a:gd name="T12" fmla="*/ 434 w 45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47">
                  <a:moveTo>
                    <a:pt x="43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58" y="47"/>
                    <a:pt x="458" y="47"/>
                    <a:pt x="458" y="47"/>
                  </a:cubicBezTo>
                  <a:cubicBezTo>
                    <a:pt x="458" y="23"/>
                    <a:pt x="458" y="23"/>
                    <a:pt x="458" y="23"/>
                  </a:cubicBezTo>
                  <a:cubicBezTo>
                    <a:pt x="458" y="10"/>
                    <a:pt x="447" y="0"/>
                    <a:pt x="434" y="0"/>
                  </a:cubicBezTo>
                  <a:close/>
                </a:path>
              </a:pathLst>
            </a:custGeom>
            <a:solidFill>
              <a:srgbClr val="75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504" tIns="32251" rIns="64504" bIns="32251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6" name="任意多边形 8"/>
            <p:cNvSpPr/>
            <p:nvPr>
              <p:custDataLst>
                <p:tags r:id="rId7"/>
              </p:custDataLst>
            </p:nvPr>
          </p:nvSpPr>
          <p:spPr bwMode="auto">
            <a:xfrm>
              <a:off x="5758763" y="583144"/>
              <a:ext cx="2701699" cy="1821350"/>
            </a:xfrm>
            <a:custGeom>
              <a:avLst/>
              <a:gdLst>
                <a:gd name="T0" fmla="*/ 1290 w 1314"/>
                <a:gd name="T1" fmla="*/ 0 h 885"/>
                <a:gd name="T2" fmla="*/ 24 w 1314"/>
                <a:gd name="T3" fmla="*/ 0 h 885"/>
                <a:gd name="T4" fmla="*/ 0 w 1314"/>
                <a:gd name="T5" fmla="*/ 25 h 885"/>
                <a:gd name="T6" fmla="*/ 0 w 1314"/>
                <a:gd name="T7" fmla="*/ 860 h 885"/>
                <a:gd name="T8" fmla="*/ 24 w 1314"/>
                <a:gd name="T9" fmla="*/ 885 h 885"/>
                <a:gd name="T10" fmla="*/ 1290 w 1314"/>
                <a:gd name="T11" fmla="*/ 885 h 885"/>
                <a:gd name="T12" fmla="*/ 1314 w 1314"/>
                <a:gd name="T13" fmla="*/ 860 h 885"/>
                <a:gd name="T14" fmla="*/ 1314 w 1314"/>
                <a:gd name="T15" fmla="*/ 25 h 885"/>
                <a:gd name="T16" fmla="*/ 1290 w 1314"/>
                <a:gd name="T17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4" h="885">
                  <a:moveTo>
                    <a:pt x="129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0" y="874"/>
                    <a:pt x="11" y="885"/>
                    <a:pt x="24" y="885"/>
                  </a:cubicBezTo>
                  <a:cubicBezTo>
                    <a:pt x="1290" y="885"/>
                    <a:pt x="1290" y="885"/>
                    <a:pt x="1290" y="885"/>
                  </a:cubicBezTo>
                  <a:cubicBezTo>
                    <a:pt x="1303" y="885"/>
                    <a:pt x="1314" y="874"/>
                    <a:pt x="1314" y="860"/>
                  </a:cubicBezTo>
                  <a:cubicBezTo>
                    <a:pt x="1314" y="25"/>
                    <a:pt x="1314" y="25"/>
                    <a:pt x="1314" y="25"/>
                  </a:cubicBezTo>
                  <a:cubicBezTo>
                    <a:pt x="1314" y="11"/>
                    <a:pt x="1303" y="0"/>
                    <a:pt x="1290" y="0"/>
                  </a:cubicBezTo>
                </a:path>
              </a:pathLst>
            </a:custGeom>
            <a:solidFill>
              <a:srgbClr val="75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504" tIns="32251" rIns="64504" bIns="32251" numCol="1" anchor="t" anchorCtr="0" compatLnSpc="1"/>
            <a:lstStyle/>
            <a:p>
              <a:endParaRPr lang="zh-CN" altLang="en-US" sz="1275"/>
            </a:p>
          </p:txBody>
        </p:sp>
        <p:sp>
          <p:nvSpPr>
            <p:cNvPr id="7" name="任意多边形 9"/>
            <p:cNvSpPr/>
            <p:nvPr>
              <p:custDataLst>
                <p:tags r:id="rId8"/>
              </p:custDataLst>
            </p:nvPr>
          </p:nvSpPr>
          <p:spPr bwMode="auto">
            <a:xfrm>
              <a:off x="5799488" y="634267"/>
              <a:ext cx="2619382" cy="1708707"/>
            </a:xfrm>
            <a:custGeom>
              <a:avLst/>
              <a:gdLst>
                <a:gd name="T0" fmla="*/ 1264 w 1274"/>
                <a:gd name="T1" fmla="*/ 760 h 760"/>
                <a:gd name="T2" fmla="*/ 10 w 1274"/>
                <a:gd name="T3" fmla="*/ 760 h 760"/>
                <a:gd name="T4" fmla="*/ 0 w 1274"/>
                <a:gd name="T5" fmla="*/ 750 h 760"/>
                <a:gd name="T6" fmla="*/ 0 w 1274"/>
                <a:gd name="T7" fmla="*/ 10 h 760"/>
                <a:gd name="T8" fmla="*/ 10 w 1274"/>
                <a:gd name="T9" fmla="*/ 0 h 760"/>
                <a:gd name="T10" fmla="*/ 1264 w 1274"/>
                <a:gd name="T11" fmla="*/ 0 h 760"/>
                <a:gd name="T12" fmla="*/ 1274 w 1274"/>
                <a:gd name="T13" fmla="*/ 10 h 760"/>
                <a:gd name="T14" fmla="*/ 1274 w 1274"/>
                <a:gd name="T15" fmla="*/ 750 h 760"/>
                <a:gd name="T16" fmla="*/ 1264 w 1274"/>
                <a:gd name="T17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4" h="760">
                  <a:moveTo>
                    <a:pt x="1264" y="760"/>
                  </a:moveTo>
                  <a:cubicBezTo>
                    <a:pt x="10" y="760"/>
                    <a:pt x="10" y="760"/>
                    <a:pt x="10" y="760"/>
                  </a:cubicBezTo>
                  <a:cubicBezTo>
                    <a:pt x="5" y="760"/>
                    <a:pt x="0" y="756"/>
                    <a:pt x="0" y="75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264" y="0"/>
                    <a:pt x="1264" y="0"/>
                    <a:pt x="1264" y="0"/>
                  </a:cubicBezTo>
                  <a:cubicBezTo>
                    <a:pt x="1270" y="0"/>
                    <a:pt x="1274" y="4"/>
                    <a:pt x="1274" y="10"/>
                  </a:cubicBezTo>
                  <a:cubicBezTo>
                    <a:pt x="1274" y="750"/>
                    <a:pt x="1274" y="750"/>
                    <a:pt x="1274" y="750"/>
                  </a:cubicBezTo>
                  <a:cubicBezTo>
                    <a:pt x="1274" y="756"/>
                    <a:pt x="1270" y="760"/>
                    <a:pt x="1264" y="760"/>
                  </a:cubicBezTo>
                </a:path>
              </a:pathLst>
            </a:custGeom>
            <a:solidFill>
              <a:srgbClr val="E1ED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4504" tIns="32251" rIns="64504" bIns="32251" numCol="1" anchor="t" anchorCtr="0" compatLnSpc="1"/>
            <a:lstStyle/>
            <a:p>
              <a:endParaRPr lang="zh-CN" altLang="en-US" sz="1275"/>
            </a:p>
          </p:txBody>
        </p:sp>
      </p:grpSp>
      <p:sp>
        <p:nvSpPr>
          <p:cNvPr id="8" name="文本框 7"/>
          <p:cNvSpPr txBox="1"/>
          <p:nvPr userDrawn="1">
            <p:custDataLst>
              <p:tags r:id="rId2"/>
            </p:custDataLst>
          </p:nvPr>
        </p:nvSpPr>
        <p:spPr>
          <a:xfrm>
            <a:off x="80779" y="-847767"/>
            <a:ext cx="487055" cy="1187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4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小杨老师</a:t>
            </a:r>
            <a:r>
              <a:rPr lang="en-US" altLang="zh-CN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     </a:t>
            </a:r>
            <a:r>
              <a:rPr lang="en-US" altLang="zh-CN" sz="135">
                <a:solidFill>
                  <a:schemeClr val="bg1"/>
                </a:solidFill>
                <a:effectLst/>
              </a:rPr>
              <a:t>15521324728</a:t>
            </a:r>
            <a:endParaRPr lang="zh-CN" altLang="en-US" sz="135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3"/>
            </p:custDataLst>
          </p:nvPr>
        </p:nvSpPr>
        <p:spPr>
          <a:xfrm>
            <a:off x="11509690" y="7123911"/>
            <a:ext cx="601916" cy="1187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4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微信公众号：杨</a:t>
            </a:r>
            <a:r>
              <a:rPr lang="en-US" altLang="zh-CN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sir</a:t>
            </a:r>
            <a:r>
              <a:rPr lang="zh-CN" altLang="en-US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化学</a:t>
            </a:r>
            <a:endParaRPr lang="zh-CN" altLang="en-US" sz="135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知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1"/>
            </p:custDataLst>
          </p:nvPr>
        </p:nvGrpSpPr>
        <p:grpSpPr>
          <a:xfrm>
            <a:off x="277895" y="155793"/>
            <a:ext cx="545843" cy="496129"/>
            <a:chOff x="871717" y="11189609"/>
            <a:chExt cx="380406" cy="345792"/>
          </a:xfrm>
        </p:grpSpPr>
        <p:grpSp>
          <p:nvGrpSpPr>
            <p:cNvPr id="10" name="图形 54"/>
            <p:cNvGrpSpPr/>
            <p:nvPr>
              <p:custDataLst>
                <p:tags r:id="rId16"/>
              </p:custDataLst>
            </p:nvPr>
          </p:nvGrpSpPr>
          <p:grpSpPr>
            <a:xfrm>
              <a:off x="901463" y="11189609"/>
              <a:ext cx="304843" cy="345792"/>
              <a:chOff x="901463" y="11189609"/>
              <a:chExt cx="304843" cy="345792"/>
            </a:xfrm>
          </p:grpSpPr>
          <p:sp>
            <p:nvSpPr>
              <p:cNvPr id="14" name="任意多边形: 形状 13"/>
              <p:cNvSpPr/>
              <p:nvPr>
                <p:custDataLst>
                  <p:tags r:id="rId20"/>
                </p:custDataLst>
              </p:nvPr>
            </p:nvSpPr>
            <p:spPr>
              <a:xfrm>
                <a:off x="995858" y="11189610"/>
                <a:ext cx="102407" cy="147237"/>
              </a:xfrm>
              <a:custGeom>
                <a:avLst/>
                <a:gdLst>
                  <a:gd name="connsiteX0" fmla="*/ 62597 w 90429"/>
                  <a:gd name="connsiteY0" fmla="*/ 104220 h 147237"/>
                  <a:gd name="connsiteX1" fmla="*/ 48305 w 90429"/>
                  <a:gd name="connsiteY1" fmla="*/ 104220 h 147237"/>
                  <a:gd name="connsiteX2" fmla="*/ 48305 w 90429"/>
                  <a:gd name="connsiteY2" fmla="*/ 93502 h 147237"/>
                  <a:gd name="connsiteX3" fmla="*/ 90429 w 90429"/>
                  <a:gd name="connsiteY3" fmla="*/ 51521 h 147237"/>
                  <a:gd name="connsiteX4" fmla="*/ 90429 w 90429"/>
                  <a:gd name="connsiteY4" fmla="*/ 65812 h 147237"/>
                  <a:gd name="connsiteX5" fmla="*/ 62597 w 90429"/>
                  <a:gd name="connsiteY5" fmla="*/ 93573 h 147237"/>
                  <a:gd name="connsiteX6" fmla="*/ 39837 w 90429"/>
                  <a:gd name="connsiteY6" fmla="*/ 147237 h 147237"/>
                  <a:gd name="connsiteX7" fmla="*/ 25546 w 90429"/>
                  <a:gd name="connsiteY7" fmla="*/ 147237 h 147237"/>
                  <a:gd name="connsiteX8" fmla="*/ 25546 w 90429"/>
                  <a:gd name="connsiteY8" fmla="*/ 39837 h 147237"/>
                  <a:gd name="connsiteX9" fmla="*/ 0 w 90429"/>
                  <a:gd name="connsiteY9" fmla="*/ 14291 h 147237"/>
                  <a:gd name="connsiteX10" fmla="*/ 0 w 90429"/>
                  <a:gd name="connsiteY10" fmla="*/ 0 h 147237"/>
                  <a:gd name="connsiteX11" fmla="*/ 39837 w 90429"/>
                  <a:gd name="connsiteY11" fmla="*/ 39837 h 14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429" h="147237">
                    <a:moveTo>
                      <a:pt x="62597" y="104220"/>
                    </a:moveTo>
                    <a:lnTo>
                      <a:pt x="48305" y="104220"/>
                    </a:lnTo>
                    <a:lnTo>
                      <a:pt x="48305" y="93502"/>
                    </a:lnTo>
                    <a:cubicBezTo>
                      <a:pt x="48364" y="70285"/>
                      <a:pt x="67212" y="51501"/>
                      <a:pt x="90429" y="51521"/>
                    </a:cubicBezTo>
                    <a:lnTo>
                      <a:pt x="90429" y="65812"/>
                    </a:lnTo>
                    <a:cubicBezTo>
                      <a:pt x="75077" y="65792"/>
                      <a:pt x="62616" y="78221"/>
                      <a:pt x="62597" y="93573"/>
                    </a:cubicBezTo>
                    <a:close/>
                    <a:moveTo>
                      <a:pt x="39837" y="147237"/>
                    </a:moveTo>
                    <a:lnTo>
                      <a:pt x="25546" y="147237"/>
                    </a:lnTo>
                    <a:lnTo>
                      <a:pt x="25546" y="39837"/>
                    </a:lnTo>
                    <a:cubicBezTo>
                      <a:pt x="25546" y="25729"/>
                      <a:pt x="14109" y="14291"/>
                      <a:pt x="0" y="14291"/>
                    </a:cubicBezTo>
                    <a:lnTo>
                      <a:pt x="0" y="0"/>
                    </a:lnTo>
                    <a:cubicBezTo>
                      <a:pt x="21993" y="20"/>
                      <a:pt x="39818" y="17844"/>
                      <a:pt x="39837" y="39837"/>
                    </a:cubicBez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5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21"/>
                </p:custDataLst>
              </p:nvPr>
            </p:nvSpPr>
            <p:spPr>
              <a:xfrm>
                <a:off x="956700" y="11189609"/>
                <a:ext cx="186300" cy="174212"/>
              </a:xfrm>
              <a:custGeom>
                <a:avLst/>
                <a:gdLst>
                  <a:gd name="connsiteX0" fmla="*/ 83283 w 170889"/>
                  <a:gd name="connsiteY0" fmla="*/ 174212 h 174212"/>
                  <a:gd name="connsiteX1" fmla="*/ 64704 w 170889"/>
                  <a:gd name="connsiteY1" fmla="*/ 155634 h 174212"/>
                  <a:gd name="connsiteX2" fmla="*/ 64704 w 170889"/>
                  <a:gd name="connsiteY2" fmla="*/ 125372 h 174212"/>
                  <a:gd name="connsiteX3" fmla="*/ 78996 w 170889"/>
                  <a:gd name="connsiteY3" fmla="*/ 125372 h 174212"/>
                  <a:gd name="connsiteX4" fmla="*/ 78996 w 170889"/>
                  <a:gd name="connsiteY4" fmla="*/ 155634 h 174212"/>
                  <a:gd name="connsiteX5" fmla="*/ 83284 w 170889"/>
                  <a:gd name="connsiteY5" fmla="*/ 159920 h 174212"/>
                  <a:gd name="connsiteX6" fmla="*/ 87571 w 170889"/>
                  <a:gd name="connsiteY6" fmla="*/ 155634 h 174212"/>
                  <a:gd name="connsiteX7" fmla="*/ 87571 w 170889"/>
                  <a:gd name="connsiteY7" fmla="*/ 102434 h 174212"/>
                  <a:gd name="connsiteX8" fmla="*/ 101862 w 170889"/>
                  <a:gd name="connsiteY8" fmla="*/ 102434 h 174212"/>
                  <a:gd name="connsiteX9" fmla="*/ 101862 w 170889"/>
                  <a:gd name="connsiteY9" fmla="*/ 155634 h 174212"/>
                  <a:gd name="connsiteX10" fmla="*/ 83283 w 170889"/>
                  <a:gd name="connsiteY10" fmla="*/ 174212 h 174212"/>
                  <a:gd name="connsiteX11" fmla="*/ 14291 w 170889"/>
                  <a:gd name="connsiteY11" fmla="*/ 74708 h 174212"/>
                  <a:gd name="connsiteX12" fmla="*/ 0 w 170889"/>
                  <a:gd name="connsiteY12" fmla="*/ 74708 h 174212"/>
                  <a:gd name="connsiteX13" fmla="*/ 0 w 170889"/>
                  <a:gd name="connsiteY13" fmla="*/ 39837 h 174212"/>
                  <a:gd name="connsiteX14" fmla="*/ 39873 w 170889"/>
                  <a:gd name="connsiteY14" fmla="*/ 0 h 174212"/>
                  <a:gd name="connsiteX15" fmla="*/ 39873 w 170889"/>
                  <a:gd name="connsiteY15" fmla="*/ 14291 h 174212"/>
                  <a:gd name="connsiteX16" fmla="*/ 14291 w 170889"/>
                  <a:gd name="connsiteY16" fmla="*/ 39837 h 174212"/>
                  <a:gd name="connsiteX17" fmla="*/ 170890 w 170889"/>
                  <a:gd name="connsiteY17" fmla="*/ 130124 h 174212"/>
                  <a:gd name="connsiteX18" fmla="*/ 156598 w 170889"/>
                  <a:gd name="connsiteY18" fmla="*/ 130124 h 174212"/>
                  <a:gd name="connsiteX19" fmla="*/ 156598 w 170889"/>
                  <a:gd name="connsiteY19" fmla="*/ 93573 h 174212"/>
                  <a:gd name="connsiteX20" fmla="*/ 128837 w 170889"/>
                  <a:gd name="connsiteY20" fmla="*/ 65812 h 174212"/>
                  <a:gd name="connsiteX21" fmla="*/ 128837 w 170889"/>
                  <a:gd name="connsiteY21" fmla="*/ 51521 h 174212"/>
                  <a:gd name="connsiteX22" fmla="*/ 170890 w 170889"/>
                  <a:gd name="connsiteY22" fmla="*/ 93573 h 17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0889" h="174212">
                    <a:moveTo>
                      <a:pt x="83283" y="174212"/>
                    </a:moveTo>
                    <a:cubicBezTo>
                      <a:pt x="73031" y="174193"/>
                      <a:pt x="64724" y="165886"/>
                      <a:pt x="64704" y="155634"/>
                    </a:cubicBezTo>
                    <a:lnTo>
                      <a:pt x="64704" y="125372"/>
                    </a:lnTo>
                    <a:lnTo>
                      <a:pt x="78996" y="125372"/>
                    </a:lnTo>
                    <a:lnTo>
                      <a:pt x="78996" y="155634"/>
                    </a:lnTo>
                    <a:cubicBezTo>
                      <a:pt x="78996" y="158002"/>
                      <a:pt x="80916" y="159921"/>
                      <a:pt x="83284" y="159920"/>
                    </a:cubicBezTo>
                    <a:cubicBezTo>
                      <a:pt x="85651" y="159919"/>
                      <a:pt x="87570" y="158001"/>
                      <a:pt x="87571" y="155634"/>
                    </a:cubicBezTo>
                    <a:lnTo>
                      <a:pt x="87571" y="102434"/>
                    </a:lnTo>
                    <a:lnTo>
                      <a:pt x="101862" y="102434"/>
                    </a:lnTo>
                    <a:lnTo>
                      <a:pt x="101862" y="155634"/>
                    </a:lnTo>
                    <a:cubicBezTo>
                      <a:pt x="101843" y="165886"/>
                      <a:pt x="93536" y="174193"/>
                      <a:pt x="83283" y="174212"/>
                    </a:cubicBezTo>
                    <a:close/>
                    <a:moveTo>
                      <a:pt x="14291" y="74708"/>
                    </a:moveTo>
                    <a:lnTo>
                      <a:pt x="0" y="74708"/>
                    </a:lnTo>
                    <a:lnTo>
                      <a:pt x="0" y="39837"/>
                    </a:lnTo>
                    <a:cubicBezTo>
                      <a:pt x="39" y="17838"/>
                      <a:pt x="17874" y="20"/>
                      <a:pt x="39873" y="0"/>
                    </a:cubicBezTo>
                    <a:lnTo>
                      <a:pt x="39873" y="14291"/>
                    </a:lnTo>
                    <a:cubicBezTo>
                      <a:pt x="25758" y="14291"/>
                      <a:pt x="14311" y="25723"/>
                      <a:pt x="14291" y="39837"/>
                    </a:cubicBezTo>
                    <a:close/>
                    <a:moveTo>
                      <a:pt x="170890" y="130124"/>
                    </a:moveTo>
                    <a:lnTo>
                      <a:pt x="156598" y="130124"/>
                    </a:lnTo>
                    <a:lnTo>
                      <a:pt x="156598" y="93573"/>
                    </a:lnTo>
                    <a:cubicBezTo>
                      <a:pt x="156579" y="78249"/>
                      <a:pt x="144161" y="65832"/>
                      <a:pt x="128837" y="65812"/>
                    </a:cubicBezTo>
                    <a:lnTo>
                      <a:pt x="128837" y="51521"/>
                    </a:lnTo>
                    <a:cubicBezTo>
                      <a:pt x="152054" y="51540"/>
                      <a:pt x="170870" y="70356"/>
                      <a:pt x="170890" y="93573"/>
                    </a:cubicBez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5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22"/>
                </p:custDataLst>
              </p:nvPr>
            </p:nvSpPr>
            <p:spPr>
              <a:xfrm>
                <a:off x="901463" y="11447641"/>
                <a:ext cx="121477" cy="55593"/>
              </a:xfrm>
              <a:custGeom>
                <a:avLst/>
                <a:gdLst>
                  <a:gd name="connsiteX0" fmla="*/ 60739 w 121477"/>
                  <a:gd name="connsiteY0" fmla="*/ 55594 h 55593"/>
                  <a:gd name="connsiteX1" fmla="*/ 0 w 121477"/>
                  <a:gd name="connsiteY1" fmla="*/ 0 h 55593"/>
                  <a:gd name="connsiteX2" fmla="*/ 121477 w 121477"/>
                  <a:gd name="connsiteY2" fmla="*/ 0 h 55593"/>
                  <a:gd name="connsiteX3" fmla="*/ 60739 w 121477"/>
                  <a:gd name="connsiteY3" fmla="*/ 55594 h 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477" h="55593">
                    <a:moveTo>
                      <a:pt x="60739" y="55594"/>
                    </a:moveTo>
                    <a:cubicBezTo>
                      <a:pt x="29157" y="55571"/>
                      <a:pt x="2811" y="31456"/>
                      <a:pt x="0" y="0"/>
                    </a:cubicBezTo>
                    <a:lnTo>
                      <a:pt x="121477" y="0"/>
                    </a:lnTo>
                    <a:cubicBezTo>
                      <a:pt x="118650" y="31448"/>
                      <a:pt x="92314" y="55554"/>
                      <a:pt x="60739" y="55594"/>
                    </a:cubicBezTo>
                    <a:close/>
                  </a:path>
                </a:pathLst>
              </a:custGeom>
              <a:solidFill>
                <a:srgbClr val="F8C44F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5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23"/>
                </p:custDataLst>
              </p:nvPr>
            </p:nvSpPr>
            <p:spPr>
              <a:xfrm>
                <a:off x="1061929" y="11328201"/>
                <a:ext cx="144377" cy="207200"/>
              </a:xfrm>
              <a:custGeom>
                <a:avLst/>
                <a:gdLst>
                  <a:gd name="connsiteX0" fmla="*/ 128551 w 144377"/>
                  <a:gd name="connsiteY0" fmla="*/ 207190 h 207200"/>
                  <a:gd name="connsiteX1" fmla="*/ 15899 w 144377"/>
                  <a:gd name="connsiteY1" fmla="*/ 207190 h 207200"/>
                  <a:gd name="connsiteX2" fmla="*/ 2322 w 144377"/>
                  <a:gd name="connsiteY2" fmla="*/ 200044 h 207200"/>
                  <a:gd name="connsiteX3" fmla="*/ 2322 w 144377"/>
                  <a:gd name="connsiteY3" fmla="*/ 182430 h 207200"/>
                  <a:gd name="connsiteX4" fmla="*/ 45196 w 144377"/>
                  <a:gd name="connsiteY4" fmla="*/ 95431 h 207200"/>
                  <a:gd name="connsiteX5" fmla="*/ 45196 w 144377"/>
                  <a:gd name="connsiteY5" fmla="*/ 44339 h 207200"/>
                  <a:gd name="connsiteX6" fmla="*/ 41373 w 144377"/>
                  <a:gd name="connsiteY6" fmla="*/ 44339 h 207200"/>
                  <a:gd name="connsiteX7" fmla="*/ 41373 w 144377"/>
                  <a:gd name="connsiteY7" fmla="*/ 0 h 207200"/>
                  <a:gd name="connsiteX8" fmla="*/ 103112 w 144377"/>
                  <a:gd name="connsiteY8" fmla="*/ 0 h 207200"/>
                  <a:gd name="connsiteX9" fmla="*/ 103112 w 144377"/>
                  <a:gd name="connsiteY9" fmla="*/ 44339 h 207200"/>
                  <a:gd name="connsiteX10" fmla="*/ 99182 w 144377"/>
                  <a:gd name="connsiteY10" fmla="*/ 44339 h 207200"/>
                  <a:gd name="connsiteX11" fmla="*/ 99182 w 144377"/>
                  <a:gd name="connsiteY11" fmla="*/ 95645 h 207200"/>
                  <a:gd name="connsiteX12" fmla="*/ 142056 w 144377"/>
                  <a:gd name="connsiteY12" fmla="*/ 182609 h 207200"/>
                  <a:gd name="connsiteX13" fmla="*/ 142056 w 144377"/>
                  <a:gd name="connsiteY13" fmla="*/ 200223 h 207200"/>
                  <a:gd name="connsiteX14" fmla="*/ 128551 w 144377"/>
                  <a:gd name="connsiteY14" fmla="*/ 207190 h 207200"/>
                  <a:gd name="connsiteX15" fmla="*/ 55665 w 144377"/>
                  <a:gd name="connsiteY15" fmla="*/ 30048 h 207200"/>
                  <a:gd name="connsiteX16" fmla="*/ 59666 w 144377"/>
                  <a:gd name="connsiteY16" fmla="*/ 30048 h 207200"/>
                  <a:gd name="connsiteX17" fmla="*/ 59666 w 144377"/>
                  <a:gd name="connsiteY17" fmla="*/ 98968 h 207200"/>
                  <a:gd name="connsiteX18" fmla="*/ 15291 w 144377"/>
                  <a:gd name="connsiteY18" fmla="*/ 188933 h 207200"/>
                  <a:gd name="connsiteX19" fmla="*/ 14434 w 144377"/>
                  <a:gd name="connsiteY19" fmla="*/ 192506 h 207200"/>
                  <a:gd name="connsiteX20" fmla="*/ 15899 w 144377"/>
                  <a:gd name="connsiteY20" fmla="*/ 192720 h 207200"/>
                  <a:gd name="connsiteX21" fmla="*/ 128551 w 144377"/>
                  <a:gd name="connsiteY21" fmla="*/ 192720 h 207200"/>
                  <a:gd name="connsiteX22" fmla="*/ 130051 w 144377"/>
                  <a:gd name="connsiteY22" fmla="*/ 192434 h 207200"/>
                  <a:gd name="connsiteX23" fmla="*/ 129194 w 144377"/>
                  <a:gd name="connsiteY23" fmla="*/ 188861 h 207200"/>
                  <a:gd name="connsiteX24" fmla="*/ 84890 w 144377"/>
                  <a:gd name="connsiteY24" fmla="*/ 98968 h 207200"/>
                  <a:gd name="connsiteX25" fmla="*/ 84890 w 144377"/>
                  <a:gd name="connsiteY25" fmla="*/ 30048 h 207200"/>
                  <a:gd name="connsiteX26" fmla="*/ 88821 w 144377"/>
                  <a:gd name="connsiteY26" fmla="*/ 30048 h 207200"/>
                  <a:gd name="connsiteX27" fmla="*/ 88821 w 144377"/>
                  <a:gd name="connsiteY27" fmla="*/ 14291 h 207200"/>
                  <a:gd name="connsiteX28" fmla="*/ 55665 w 144377"/>
                  <a:gd name="connsiteY28" fmla="*/ 14291 h 20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4377" h="207200">
                    <a:moveTo>
                      <a:pt x="128551" y="207190"/>
                    </a:moveTo>
                    <a:lnTo>
                      <a:pt x="15899" y="207190"/>
                    </a:lnTo>
                    <a:cubicBezTo>
                      <a:pt x="10426" y="207386"/>
                      <a:pt x="5259" y="204666"/>
                      <a:pt x="2322" y="200044"/>
                    </a:cubicBezTo>
                    <a:cubicBezTo>
                      <a:pt x="-774" y="194581"/>
                      <a:pt x="-774" y="187894"/>
                      <a:pt x="2322" y="182430"/>
                    </a:cubicBezTo>
                    <a:lnTo>
                      <a:pt x="45196" y="95431"/>
                    </a:lnTo>
                    <a:lnTo>
                      <a:pt x="45196" y="44339"/>
                    </a:lnTo>
                    <a:lnTo>
                      <a:pt x="41373" y="44339"/>
                    </a:lnTo>
                    <a:lnTo>
                      <a:pt x="41373" y="0"/>
                    </a:lnTo>
                    <a:lnTo>
                      <a:pt x="103112" y="0"/>
                    </a:lnTo>
                    <a:lnTo>
                      <a:pt x="103112" y="44339"/>
                    </a:lnTo>
                    <a:lnTo>
                      <a:pt x="99182" y="44339"/>
                    </a:lnTo>
                    <a:lnTo>
                      <a:pt x="99182" y="95645"/>
                    </a:lnTo>
                    <a:lnTo>
                      <a:pt x="142056" y="182609"/>
                    </a:lnTo>
                    <a:cubicBezTo>
                      <a:pt x="145152" y="188072"/>
                      <a:pt x="145152" y="194760"/>
                      <a:pt x="142056" y="200223"/>
                    </a:cubicBezTo>
                    <a:cubicBezTo>
                      <a:pt x="139084" y="204751"/>
                      <a:pt x="133962" y="207393"/>
                      <a:pt x="128551" y="207190"/>
                    </a:cubicBezTo>
                    <a:close/>
                    <a:moveTo>
                      <a:pt x="55665" y="30048"/>
                    </a:moveTo>
                    <a:lnTo>
                      <a:pt x="59666" y="30048"/>
                    </a:lnTo>
                    <a:lnTo>
                      <a:pt x="59666" y="98968"/>
                    </a:lnTo>
                    <a:lnTo>
                      <a:pt x="15291" y="188933"/>
                    </a:lnTo>
                    <a:cubicBezTo>
                      <a:pt x="14618" y="189996"/>
                      <a:pt x="14316" y="191253"/>
                      <a:pt x="14434" y="192506"/>
                    </a:cubicBezTo>
                    <a:cubicBezTo>
                      <a:pt x="14907" y="192657"/>
                      <a:pt x="15402" y="192729"/>
                      <a:pt x="15899" y="192720"/>
                    </a:cubicBezTo>
                    <a:lnTo>
                      <a:pt x="128551" y="192720"/>
                    </a:lnTo>
                    <a:cubicBezTo>
                      <a:pt x="129068" y="192768"/>
                      <a:pt x="129588" y="192669"/>
                      <a:pt x="130051" y="192434"/>
                    </a:cubicBezTo>
                    <a:cubicBezTo>
                      <a:pt x="130159" y="191182"/>
                      <a:pt x="129858" y="189929"/>
                      <a:pt x="129194" y="188861"/>
                    </a:cubicBezTo>
                    <a:lnTo>
                      <a:pt x="84890" y="98968"/>
                    </a:lnTo>
                    <a:lnTo>
                      <a:pt x="84890" y="30048"/>
                    </a:lnTo>
                    <a:lnTo>
                      <a:pt x="88821" y="30048"/>
                    </a:lnTo>
                    <a:lnTo>
                      <a:pt x="88821" y="14291"/>
                    </a:lnTo>
                    <a:lnTo>
                      <a:pt x="55665" y="14291"/>
                    </a:lnTo>
                    <a:close/>
                  </a:path>
                </a:pathLst>
              </a:custGeom>
              <a:solidFill>
                <a:srgbClr val="282D33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5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24"/>
                </p:custDataLst>
              </p:nvPr>
            </p:nvSpPr>
            <p:spPr>
              <a:xfrm>
                <a:off x="1098265" y="11433957"/>
                <a:ext cx="71814" cy="72850"/>
              </a:xfrm>
              <a:custGeom>
                <a:avLst/>
                <a:gdLst>
                  <a:gd name="connsiteX0" fmla="*/ 0 w 71814"/>
                  <a:gd name="connsiteY0" fmla="*/ 72851 h 72850"/>
                  <a:gd name="connsiteX1" fmla="*/ 35907 w 71814"/>
                  <a:gd name="connsiteY1" fmla="*/ 0 h 72850"/>
                  <a:gd name="connsiteX2" fmla="*/ 71814 w 71814"/>
                  <a:gd name="connsiteY2" fmla="*/ 72851 h 72850"/>
                  <a:gd name="connsiteX3" fmla="*/ 0 w 71814"/>
                  <a:gd name="connsiteY3" fmla="*/ 72851 h 7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14" h="72850">
                    <a:moveTo>
                      <a:pt x="0" y="72851"/>
                    </a:moveTo>
                    <a:lnTo>
                      <a:pt x="35907" y="0"/>
                    </a:lnTo>
                    <a:lnTo>
                      <a:pt x="71814" y="72851"/>
                    </a:lnTo>
                    <a:lnTo>
                      <a:pt x="0" y="72851"/>
                    </a:lnTo>
                    <a:close/>
                  </a:path>
                </a:pathLst>
              </a:custGeom>
              <a:solidFill>
                <a:srgbClr val="34CA9D"/>
              </a:solidFill>
              <a:ln w="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255"/>
              </a:p>
            </p:txBody>
          </p:sp>
        </p:grpSp>
        <p:grpSp>
          <p:nvGrpSpPr>
            <p:cNvPr id="11" name="组合 10"/>
            <p:cNvGrpSpPr/>
            <p:nvPr>
              <p:custDataLst>
                <p:tags r:id="rId17"/>
              </p:custDataLst>
            </p:nvPr>
          </p:nvGrpSpPr>
          <p:grpSpPr>
            <a:xfrm>
              <a:off x="871717" y="11213443"/>
              <a:ext cx="380406" cy="318140"/>
              <a:chOff x="6369506" y="11232130"/>
              <a:chExt cx="5656826" cy="4730906"/>
            </a:xfrm>
          </p:grpSpPr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6"/>
              <a:srcRect l="75956" b="74628"/>
              <a:stretch>
                <a:fillRect/>
              </a:stretch>
            </p:blipFill>
            <p:spPr>
              <a:xfrm>
                <a:off x="10850704" y="11276711"/>
                <a:ext cx="1175628" cy="1200318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6"/>
              <a:srcRect r="25584"/>
              <a:stretch>
                <a:fillRect/>
              </a:stretch>
            </p:blipFill>
            <p:spPr>
              <a:xfrm>
                <a:off x="6369506" y="11232130"/>
                <a:ext cx="3638482" cy="4730906"/>
              </a:xfrm>
              <a:prstGeom prst="rect">
                <a:avLst/>
              </a:prstGeom>
            </p:spPr>
          </p:pic>
        </p:grpSp>
      </p:grp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276453" y="193653"/>
            <a:ext cx="11917468" cy="591338"/>
            <a:chOff x="32649" y="149542"/>
            <a:chExt cx="25820132" cy="1904101"/>
          </a:xfrm>
        </p:grpSpPr>
        <p:cxnSp>
          <p:nvCxnSpPr>
            <p:cNvPr id="7" name="直接连接符 6"/>
            <p:cNvCxnSpPr/>
            <p:nvPr>
              <p:custDataLst>
                <p:tags r:id="rId14"/>
              </p:custDataLst>
            </p:nvPr>
          </p:nvCxnSpPr>
          <p:spPr>
            <a:xfrm>
              <a:off x="32649" y="2053643"/>
              <a:ext cx="25820132" cy="0"/>
            </a:xfrm>
            <a:prstGeom prst="line">
              <a:avLst/>
            </a:prstGeom>
            <a:ln w="41275">
              <a:gradFill>
                <a:gsLst>
                  <a:gs pos="0">
                    <a:srgbClr val="34CA9D"/>
                  </a:gs>
                  <a:gs pos="35000">
                    <a:srgbClr val="34CA9D"/>
                  </a:gs>
                  <a:gs pos="88000">
                    <a:srgbClr val="34CA9D"/>
                  </a:gs>
                  <a:gs pos="64000">
                    <a:srgbClr val="34CA9D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15"/>
              </p:custDataLst>
            </p:nvPr>
          </p:nvCxnSpPr>
          <p:spPr>
            <a:xfrm>
              <a:off x="1664258" y="149542"/>
              <a:ext cx="2639189" cy="0"/>
            </a:xfrm>
            <a:prstGeom prst="line">
              <a:avLst/>
            </a:prstGeom>
            <a:ln w="28575">
              <a:gradFill>
                <a:gsLst>
                  <a:gs pos="0">
                    <a:srgbClr val="34CA9D"/>
                  </a:gs>
                  <a:gs pos="37000">
                    <a:srgbClr val="34CA9D"/>
                  </a:gs>
                  <a:gs pos="60000">
                    <a:srgbClr val="34CA9D"/>
                  </a:gs>
                  <a:gs pos="100000">
                    <a:schemeClr val="bg1"/>
                  </a:gs>
                </a:gsLst>
                <a:lin ang="21594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9"/>
          <p:cNvSpPr txBox="1"/>
          <p:nvPr userDrawn="1">
            <p:custDataLst>
              <p:tags r:id="rId3"/>
            </p:custDataLst>
          </p:nvPr>
        </p:nvSpPr>
        <p:spPr>
          <a:xfrm>
            <a:off x="1018778" y="300679"/>
            <a:ext cx="1816156" cy="394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zh-CN" altLang="en-US" sz="2260" kern="100">
                <a:solidFill>
                  <a:srgbClr val="000000"/>
                </a:solidFill>
                <a:effectLst/>
                <a:latin typeface="Calibri"/>
                <a:ea typeface="微软雅黑"/>
                <a:cs typeface="Times New Roman" panose="02020603050405020304" pitchFamily="18" charset="0"/>
              </a:rPr>
              <a:t>知识精讲</a:t>
            </a:r>
            <a:endParaRPr lang="zh-CN" altLang="en-US" sz="2260" kern="100">
              <a:effectLst/>
              <a:latin typeface="Calibri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占位符 3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64607" y="1108932"/>
            <a:ext cx="10901152" cy="1611646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695" baseline="0">
                <a:latin typeface="Times New Roman" panose="02020603050405020304" pitchFamily="18" charset="0"/>
                <a:ea typeface="微软雅黑"/>
              </a:defRPr>
            </a:lvl1pPr>
            <a:lvl2pPr marL="342900" indent="0">
              <a:buFontTx/>
              <a:buNone/>
              <a:defRPr sz="1905"/>
            </a:lvl2pPr>
            <a:lvl3pPr marL="685800" indent="0">
              <a:buFontTx/>
              <a:buNone/>
              <a:defRPr sz="1905"/>
            </a:lvl3pPr>
            <a:lvl4pPr marL="1028700" indent="0">
              <a:buFontTx/>
              <a:buNone/>
              <a:defRPr sz="1905"/>
            </a:lvl4pPr>
            <a:lvl5pPr marL="1371600" indent="0">
              <a:buFontTx/>
              <a:buNone/>
              <a:defRPr sz="1905"/>
            </a:lvl5pPr>
          </a:lstStyle>
          <a:p>
            <a:pPr lvl="0"/>
            <a:r>
              <a:rPr lang="zh-CN" altLang="en-US"/>
              <a:t>试一下</a:t>
            </a:r>
            <a:endParaRPr lang="en-US" altLang="zh-CN"/>
          </a:p>
          <a:p>
            <a:pPr lvl="0"/>
            <a:r>
              <a:rPr lang="zh-CN" altLang="en-US"/>
              <a:t>嗯嗯</a:t>
            </a:r>
          </a:p>
        </p:txBody>
      </p:sp>
      <p:sp>
        <p:nvSpPr>
          <p:cNvPr id="21" name="文本占位符 3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9436987" y="1215462"/>
            <a:ext cx="575360" cy="52657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95">
                <a:solidFill>
                  <a:srgbClr val="FF0000"/>
                </a:solidFill>
              </a:defRPr>
            </a:lvl1pPr>
            <a:lvl2pPr marL="342900" indent="0">
              <a:buFontTx/>
              <a:buNone/>
              <a:defRPr sz="1905"/>
            </a:lvl2pPr>
            <a:lvl3pPr marL="685800" indent="0">
              <a:buFontTx/>
              <a:buNone/>
              <a:defRPr sz="1905"/>
            </a:lvl3pPr>
            <a:lvl4pPr marL="1028700" indent="0">
              <a:buFontTx/>
              <a:buNone/>
              <a:defRPr sz="1905"/>
            </a:lvl4pPr>
            <a:lvl5pPr marL="1371600" indent="0">
              <a:buFontTx/>
              <a:buNone/>
              <a:defRPr sz="1905"/>
            </a:lvl5pPr>
          </a:lstStyle>
          <a:p>
            <a:pPr lvl="0"/>
            <a:r>
              <a:rPr lang="en-US" altLang="zh-CN"/>
              <a:t>C</a:t>
            </a:r>
            <a:endParaRPr lang="zh-CN" altLang="en-US"/>
          </a:p>
        </p:txBody>
      </p:sp>
      <p:pic>
        <p:nvPicPr>
          <p:cNvPr id="22" name="图片 21" descr="图片包含 图标  描述已自动生成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7"/>
          <a:stretch>
            <a:fillRect/>
          </a:stretch>
        </p:blipFill>
        <p:spPr>
          <a:xfrm>
            <a:off x="97671" y="6150858"/>
            <a:ext cx="2379150" cy="7077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5"/>
          <a:stretch>
            <a:fillRect/>
          </a:stretch>
        </p:blipFill>
        <p:spPr>
          <a:xfrm>
            <a:off x="5148786" y="6243012"/>
            <a:ext cx="2211797" cy="603829"/>
          </a:xfrm>
          <a:prstGeom prst="rect">
            <a:avLst/>
          </a:prstGeom>
        </p:spPr>
      </p:pic>
      <p:pic>
        <p:nvPicPr>
          <p:cNvPr id="24" name="图片 23" descr="背景图案  描述已自动生成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3"/>
          <a:stretch>
            <a:fillRect/>
          </a:stretch>
        </p:blipFill>
        <p:spPr>
          <a:xfrm>
            <a:off x="9872759" y="6191068"/>
            <a:ext cx="2213615" cy="707719"/>
          </a:xfrm>
          <a:prstGeom prst="rect">
            <a:avLst/>
          </a:prstGeom>
        </p:spPr>
      </p:pic>
      <p:pic>
        <p:nvPicPr>
          <p:cNvPr id="25" name="图片 24" descr="图片包含 图标  描述已自动生成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7"/>
          <a:stretch>
            <a:fillRect/>
          </a:stretch>
        </p:blipFill>
        <p:spPr>
          <a:xfrm>
            <a:off x="2621541" y="6150858"/>
            <a:ext cx="2379150" cy="7881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2"/>
          <a:stretch>
            <a:fillRect/>
          </a:stretch>
        </p:blipFill>
        <p:spPr>
          <a:xfrm>
            <a:off x="7512870" y="6178319"/>
            <a:ext cx="2211797" cy="707719"/>
          </a:xfrm>
          <a:prstGeom prst="rect">
            <a:avLst/>
          </a:prstGeom>
        </p:spPr>
      </p:pic>
      <p:sp>
        <p:nvSpPr>
          <p:cNvPr id="27" name="矩形 26"/>
          <p:cNvSpPr/>
          <p:nvPr userDrawn="1">
            <p:custDataLst>
              <p:tags r:id="rId11"/>
            </p:custDataLst>
          </p:nvPr>
        </p:nvSpPr>
        <p:spPr>
          <a:xfrm>
            <a:off x="-228184" y="6098927"/>
            <a:ext cx="12603110" cy="1382587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75"/>
          </a:p>
        </p:txBody>
      </p:sp>
      <p:sp>
        <p:nvSpPr>
          <p:cNvPr id="2" name="文本框 1"/>
          <p:cNvSpPr txBox="1"/>
          <p:nvPr userDrawn="1">
            <p:custDataLst>
              <p:tags r:id="rId12"/>
            </p:custDataLst>
          </p:nvPr>
        </p:nvSpPr>
        <p:spPr>
          <a:xfrm>
            <a:off x="80779" y="-847767"/>
            <a:ext cx="487055" cy="1187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4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小杨老师</a:t>
            </a:r>
            <a:r>
              <a:rPr lang="en-US" altLang="zh-CN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     </a:t>
            </a:r>
            <a:r>
              <a:rPr lang="en-US" altLang="zh-CN" sz="135">
                <a:solidFill>
                  <a:schemeClr val="bg1"/>
                </a:solidFill>
                <a:effectLst/>
              </a:rPr>
              <a:t>15521324728</a:t>
            </a:r>
            <a:endParaRPr lang="zh-CN" altLang="en-US" sz="135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 userDrawn="1">
            <p:custDataLst>
              <p:tags r:id="rId13"/>
            </p:custDataLst>
          </p:nvPr>
        </p:nvSpPr>
        <p:spPr>
          <a:xfrm>
            <a:off x="11509690" y="7123911"/>
            <a:ext cx="601916" cy="1187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73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7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470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8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algn="l" defTabSz="1296035" rtl="0" eaLnBrk="1" latinLnBrk="0" hangingPunct="1"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微信公众号：杨</a:t>
            </a:r>
            <a:r>
              <a:rPr lang="en-US" altLang="zh-CN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sir</a:t>
            </a:r>
            <a:r>
              <a:rPr lang="zh-CN" altLang="en-US" sz="135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化学</a:t>
            </a:r>
            <a:endParaRPr lang="zh-CN" altLang="en-US" sz="135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1" y="2528333"/>
            <a:ext cx="12193696" cy="433002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化合价角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F120-E2B9-4E9C-8C91-634B5424E5D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" name="组合 2"/>
          <p:cNvGrpSpPr/>
          <p:nvPr userDrawn="1">
            <p:custDataLst>
              <p:tags r:id="rId2"/>
            </p:custDataLst>
          </p:nvPr>
        </p:nvGrpSpPr>
        <p:grpSpPr>
          <a:xfrm>
            <a:off x="0" y="-371941"/>
            <a:ext cx="12192000" cy="3010376"/>
            <a:chOff x="0" y="-429350"/>
            <a:chExt cx="12858750" cy="3174832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0" y="-37554"/>
              <a:ext cx="12858750" cy="8734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380703" y="190722"/>
              <a:ext cx="142875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" name="TextBox 9"/>
            <p:cNvSpPr txBox="1"/>
            <p:nvPr>
              <p:custDataLst>
                <p:tags r:id="rId5"/>
              </p:custDataLst>
            </p:nvPr>
          </p:nvSpPr>
          <p:spPr>
            <a:xfrm>
              <a:off x="4638660" y="-429350"/>
              <a:ext cx="3359693" cy="3174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960" b="1">
                  <a:solidFill>
                    <a:schemeClr val="bg1">
                      <a:alpha val="14000"/>
                    </a:schemeClr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03</a:t>
              </a:r>
              <a:endParaRPr lang="zh-CN" altLang="en-US" sz="18960" b="1">
                <a:solidFill>
                  <a:schemeClr val="bg1">
                    <a:alpha val="14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化合价角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F120-E2B9-4E9C-8C91-634B5424E5D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" name="组合 2"/>
          <p:cNvGrpSpPr/>
          <p:nvPr userDrawn="1">
            <p:custDataLst>
              <p:tags r:id="rId2"/>
            </p:custDataLst>
          </p:nvPr>
        </p:nvGrpSpPr>
        <p:grpSpPr>
          <a:xfrm>
            <a:off x="0" y="-371941"/>
            <a:ext cx="12192000" cy="3010376"/>
            <a:chOff x="0" y="-429350"/>
            <a:chExt cx="12858750" cy="3174832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0" y="-37554"/>
              <a:ext cx="12858750" cy="8734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380703" y="190722"/>
              <a:ext cx="142875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" name="TextBox 9"/>
            <p:cNvSpPr txBox="1"/>
            <p:nvPr>
              <p:custDataLst>
                <p:tags r:id="rId5"/>
              </p:custDataLst>
            </p:nvPr>
          </p:nvSpPr>
          <p:spPr>
            <a:xfrm>
              <a:off x="4638660" y="-429350"/>
              <a:ext cx="3359693" cy="3174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960" b="1">
                  <a:solidFill>
                    <a:schemeClr val="bg1">
                      <a:alpha val="14000"/>
                    </a:schemeClr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04</a:t>
              </a:r>
              <a:endParaRPr lang="zh-CN" altLang="en-US" sz="18960" b="1">
                <a:solidFill>
                  <a:schemeClr val="bg1">
                    <a:alpha val="14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ags" Target="../tags/tag71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66.xml"/><Relationship Id="rId42" Type="http://schemas.openxmlformats.org/officeDocument/2006/relationships/tags" Target="../tags/tag74.xml"/><Relationship Id="rId47" Type="http://schemas.openxmlformats.org/officeDocument/2006/relationships/tags" Target="../tags/tag79.xml"/><Relationship Id="rId50" Type="http://schemas.openxmlformats.org/officeDocument/2006/relationships/tags" Target="../tags/tag82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38" Type="http://schemas.openxmlformats.org/officeDocument/2006/relationships/tags" Target="../tags/tag70.xml"/><Relationship Id="rId46" Type="http://schemas.openxmlformats.org/officeDocument/2006/relationships/tags" Target="../tags/tag7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tags" Target="../tags/tag73.xml"/><Relationship Id="rId54" Type="http://schemas.openxmlformats.org/officeDocument/2006/relationships/tags" Target="../tags/tag8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ags" Target="../tags/tag69.xml"/><Relationship Id="rId40" Type="http://schemas.openxmlformats.org/officeDocument/2006/relationships/tags" Target="../tags/tag72.xml"/><Relationship Id="rId45" Type="http://schemas.openxmlformats.org/officeDocument/2006/relationships/tags" Target="../tags/tag77.xml"/><Relationship Id="rId53" Type="http://schemas.openxmlformats.org/officeDocument/2006/relationships/tags" Target="../tags/tag8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ags" Target="../tags/tag68.xml"/><Relationship Id="rId49" Type="http://schemas.openxmlformats.org/officeDocument/2006/relationships/tags" Target="../tags/tag81.xml"/><Relationship Id="rId57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ags" Target="../tags/tag76.xml"/><Relationship Id="rId52" Type="http://schemas.openxmlformats.org/officeDocument/2006/relationships/tags" Target="../tags/tag8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67.xml"/><Relationship Id="rId43" Type="http://schemas.openxmlformats.org/officeDocument/2006/relationships/tags" Target="../tags/tag75.xml"/><Relationship Id="rId48" Type="http://schemas.openxmlformats.org/officeDocument/2006/relationships/tags" Target="../tags/tag80.xml"/><Relationship Id="rId56" Type="http://schemas.openxmlformats.org/officeDocument/2006/relationships/image" Target="file:///D:\qq&#25991;&#20214;\712321467\Image\C2C\Image2\%7b75232B38-A165-1FB7-499C-2E1C792CACB5%7d.png" TargetMode="External"/><Relationship Id="rId8" Type="http://schemas.openxmlformats.org/officeDocument/2006/relationships/slideLayout" Target="../slideLayouts/slideLayout19.xml"/><Relationship Id="rId51" Type="http://schemas.openxmlformats.org/officeDocument/2006/relationships/tags" Target="../tags/tag83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4"/>
            </p:custDataLst>
          </p:nvPr>
        </p:nvSpPr>
        <p:spPr>
          <a:xfrm>
            <a:off x="838316" y="365144"/>
            <a:ext cx="10517064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5"/>
            </p:custDataLst>
          </p:nvPr>
        </p:nvSpPr>
        <p:spPr>
          <a:xfrm>
            <a:off x="838316" y="1825719"/>
            <a:ext cx="10517064" cy="435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6"/>
            </p:custDataLst>
          </p:nvPr>
        </p:nvSpPr>
        <p:spPr>
          <a:xfrm>
            <a:off x="838316" y="6356677"/>
            <a:ext cx="2743582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7"/>
            </p:custDataLst>
          </p:nvPr>
        </p:nvSpPr>
        <p:spPr>
          <a:xfrm>
            <a:off x="4039162" y="6356677"/>
            <a:ext cx="4115373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8"/>
            </p:custDataLst>
          </p:nvPr>
        </p:nvSpPr>
        <p:spPr>
          <a:xfrm>
            <a:off x="8611798" y="6356677"/>
            <a:ext cx="2743582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21_1"/>
          <p:cNvGrpSpPr/>
          <p:nvPr userDrawn="1">
            <p:custDataLst>
              <p:tags r:id="rId39"/>
            </p:custDataLst>
          </p:nvPr>
        </p:nvGrpSpPr>
        <p:grpSpPr>
          <a:xfrm>
            <a:off x="69224" y="-7620"/>
            <a:ext cx="12074300" cy="6792944"/>
            <a:chOff x="-1013679" y="-43169"/>
            <a:chExt cx="12858769" cy="6560166"/>
          </a:xfrm>
        </p:grpSpPr>
        <p:grpSp>
          <p:nvGrpSpPr>
            <p:cNvPr id="8" name="组合 7"/>
            <p:cNvGrpSpPr/>
            <p:nvPr>
              <p:custDataLst>
                <p:tags r:id="rId43"/>
              </p:custDataLst>
            </p:nvPr>
          </p:nvGrpSpPr>
          <p:grpSpPr>
            <a:xfrm>
              <a:off x="9683417" y="6288397"/>
              <a:ext cx="2161673" cy="228600"/>
              <a:chOff x="2805536" y="-1467853"/>
              <a:chExt cx="2161673" cy="228600"/>
            </a:xfrm>
          </p:grpSpPr>
          <p:sp>
            <p:nvSpPr>
              <p:cNvPr id="15" name="椭圆 14"/>
              <p:cNvSpPr/>
              <p:nvPr>
                <p:custDataLst>
                  <p:tags r:id="rId50"/>
                </p:custDataLst>
              </p:nvPr>
            </p:nvSpPr>
            <p:spPr>
              <a:xfrm>
                <a:off x="2805536" y="-1467853"/>
                <a:ext cx="228600" cy="228600"/>
              </a:xfrm>
              <a:prstGeom prst="ellipse">
                <a:avLst/>
              </a:prstGeom>
              <a:solidFill>
                <a:srgbClr val="78B6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>
                <p:custDataLst>
                  <p:tags r:id="rId51"/>
                </p:custDataLst>
              </p:nvPr>
            </p:nvSpPr>
            <p:spPr>
              <a:xfrm>
                <a:off x="3288804" y="-1467853"/>
                <a:ext cx="228600" cy="228600"/>
              </a:xfrm>
              <a:prstGeom prst="ellipse">
                <a:avLst/>
              </a:prstGeom>
              <a:solidFill>
                <a:srgbClr val="FDD0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>
                <p:custDataLst>
                  <p:tags r:id="rId52"/>
                </p:custDataLst>
              </p:nvPr>
            </p:nvSpPr>
            <p:spPr>
              <a:xfrm>
                <a:off x="3772072" y="-1467853"/>
                <a:ext cx="228600" cy="228600"/>
              </a:xfrm>
              <a:prstGeom prst="ellipse">
                <a:avLst/>
              </a:prstGeom>
              <a:solidFill>
                <a:srgbClr val="ED93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>
                <p:custDataLst>
                  <p:tags r:id="rId53"/>
                </p:custDataLst>
              </p:nvPr>
            </p:nvSpPr>
            <p:spPr>
              <a:xfrm>
                <a:off x="4255340" y="-1467853"/>
                <a:ext cx="228600" cy="228600"/>
              </a:xfrm>
              <a:prstGeom prst="ellipse">
                <a:avLst/>
              </a:prstGeom>
              <a:solidFill>
                <a:srgbClr val="E974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>
                <p:custDataLst>
                  <p:tags r:id="rId54"/>
                </p:custDataLst>
              </p:nvPr>
            </p:nvSpPr>
            <p:spPr>
              <a:xfrm>
                <a:off x="4738609" y="-1467853"/>
                <a:ext cx="228600" cy="228600"/>
              </a:xfrm>
              <a:prstGeom prst="ellipse">
                <a:avLst/>
              </a:prstGeom>
              <a:solidFill>
                <a:srgbClr val="AB7D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>
              <p:custDataLst>
                <p:tags r:id="rId44"/>
              </p:custDataLst>
            </p:nvPr>
          </p:nvGrpSpPr>
          <p:grpSpPr>
            <a:xfrm flipH="1" flipV="1">
              <a:off x="-1013679" y="-43169"/>
              <a:ext cx="4948007" cy="573258"/>
              <a:chOff x="-460228" y="4964882"/>
              <a:chExt cx="16582544" cy="1921192"/>
            </a:xfrm>
          </p:grpSpPr>
          <p:sp>
            <p:nvSpPr>
              <p:cNvPr id="10" name="等腰三角形 5"/>
              <p:cNvSpPr/>
              <p:nvPr>
                <p:custDataLst>
                  <p:tags r:id="rId45"/>
                </p:custDataLst>
              </p:nvPr>
            </p:nvSpPr>
            <p:spPr>
              <a:xfrm>
                <a:off x="-460228" y="5749042"/>
                <a:ext cx="3560710" cy="1137032"/>
              </a:xfrm>
              <a:custGeom>
                <a:avLst/>
                <a:gdLst>
                  <a:gd name="connsiteX0" fmla="*/ 0 w 3560710"/>
                  <a:gd name="connsiteY0" fmla="*/ 1136944 h 1136944"/>
                  <a:gd name="connsiteX1" fmla="*/ 1780355 w 3560710"/>
                  <a:gd name="connsiteY1" fmla="*/ 0 h 1136944"/>
                  <a:gd name="connsiteX2" fmla="*/ 3560710 w 3560710"/>
                  <a:gd name="connsiteY2" fmla="*/ 1136944 h 1136944"/>
                  <a:gd name="connsiteX3" fmla="*/ 0 w 3560710"/>
                  <a:gd name="connsiteY3" fmla="*/ 1136944 h 1136944"/>
                  <a:gd name="connsiteX0-1" fmla="*/ 0 w 3560710"/>
                  <a:gd name="connsiteY0-2" fmla="*/ 1136944 h 1136944"/>
                  <a:gd name="connsiteX1-3" fmla="*/ 1780355 w 3560710"/>
                  <a:gd name="connsiteY1-4" fmla="*/ 0 h 1136944"/>
                  <a:gd name="connsiteX2-5" fmla="*/ 3560710 w 3560710"/>
                  <a:gd name="connsiteY2-6" fmla="*/ 1136944 h 1136944"/>
                  <a:gd name="connsiteX3-7" fmla="*/ 0 w 3560710"/>
                  <a:gd name="connsiteY3-8" fmla="*/ 1136944 h 1136944"/>
                  <a:gd name="connsiteX0-9" fmla="*/ 0 w 3560710"/>
                  <a:gd name="connsiteY0-10" fmla="*/ 1137032 h 1137032"/>
                  <a:gd name="connsiteX1-11" fmla="*/ 1780355 w 3560710"/>
                  <a:gd name="connsiteY1-12" fmla="*/ 88 h 1137032"/>
                  <a:gd name="connsiteX2-13" fmla="*/ 3560710 w 3560710"/>
                  <a:gd name="connsiteY2-14" fmla="*/ 1137032 h 1137032"/>
                  <a:gd name="connsiteX3-15" fmla="*/ 0 w 3560710"/>
                  <a:gd name="connsiteY3-16" fmla="*/ 1137032 h 1137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0710" h="1137032">
                    <a:moveTo>
                      <a:pt x="0" y="1137032"/>
                    </a:moveTo>
                    <a:cubicBezTo>
                      <a:pt x="593452" y="758051"/>
                      <a:pt x="1102124" y="-9500"/>
                      <a:pt x="1780355" y="88"/>
                    </a:cubicBezTo>
                    <a:cubicBezTo>
                      <a:pt x="2458586" y="9676"/>
                      <a:pt x="2967258" y="758051"/>
                      <a:pt x="3560710" y="1137032"/>
                    </a:cubicBezTo>
                    <a:lnTo>
                      <a:pt x="0" y="1137032"/>
                    </a:lnTo>
                    <a:close/>
                  </a:path>
                </a:pathLst>
              </a:custGeom>
              <a:solidFill>
                <a:srgbClr val="78B6A9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5"/>
              <p:cNvSpPr/>
              <p:nvPr>
                <p:custDataLst>
                  <p:tags r:id="rId46"/>
                </p:custDataLst>
              </p:nvPr>
            </p:nvSpPr>
            <p:spPr>
              <a:xfrm>
                <a:off x="1498898" y="5414211"/>
                <a:ext cx="4355342" cy="1471863"/>
              </a:xfrm>
              <a:custGeom>
                <a:avLst/>
                <a:gdLst>
                  <a:gd name="connsiteX0" fmla="*/ 0 w 3560710"/>
                  <a:gd name="connsiteY0" fmla="*/ 1136944 h 1136944"/>
                  <a:gd name="connsiteX1" fmla="*/ 1780355 w 3560710"/>
                  <a:gd name="connsiteY1" fmla="*/ 0 h 1136944"/>
                  <a:gd name="connsiteX2" fmla="*/ 3560710 w 3560710"/>
                  <a:gd name="connsiteY2" fmla="*/ 1136944 h 1136944"/>
                  <a:gd name="connsiteX3" fmla="*/ 0 w 3560710"/>
                  <a:gd name="connsiteY3" fmla="*/ 1136944 h 1136944"/>
                  <a:gd name="connsiteX0-1" fmla="*/ 0 w 3560710"/>
                  <a:gd name="connsiteY0-2" fmla="*/ 1136944 h 1136944"/>
                  <a:gd name="connsiteX1-3" fmla="*/ 1780355 w 3560710"/>
                  <a:gd name="connsiteY1-4" fmla="*/ 0 h 1136944"/>
                  <a:gd name="connsiteX2-5" fmla="*/ 3560710 w 3560710"/>
                  <a:gd name="connsiteY2-6" fmla="*/ 1136944 h 1136944"/>
                  <a:gd name="connsiteX3-7" fmla="*/ 0 w 3560710"/>
                  <a:gd name="connsiteY3-8" fmla="*/ 1136944 h 1136944"/>
                  <a:gd name="connsiteX0-9" fmla="*/ 0 w 3560710"/>
                  <a:gd name="connsiteY0-10" fmla="*/ 1137032 h 1137032"/>
                  <a:gd name="connsiteX1-11" fmla="*/ 1780355 w 3560710"/>
                  <a:gd name="connsiteY1-12" fmla="*/ 88 h 1137032"/>
                  <a:gd name="connsiteX2-13" fmla="*/ 3560710 w 3560710"/>
                  <a:gd name="connsiteY2-14" fmla="*/ 1137032 h 1137032"/>
                  <a:gd name="connsiteX3-15" fmla="*/ 0 w 3560710"/>
                  <a:gd name="connsiteY3-16" fmla="*/ 1137032 h 1137032"/>
                  <a:gd name="connsiteX0-17" fmla="*/ 0 w 3560710"/>
                  <a:gd name="connsiteY0-18" fmla="*/ 1137032 h 1137032"/>
                  <a:gd name="connsiteX1-19" fmla="*/ 1780355 w 3560710"/>
                  <a:gd name="connsiteY1-20" fmla="*/ 88 h 1137032"/>
                  <a:gd name="connsiteX2-21" fmla="*/ 3560710 w 3560710"/>
                  <a:gd name="connsiteY2-22" fmla="*/ 1137032 h 1137032"/>
                  <a:gd name="connsiteX3-23" fmla="*/ 0 w 3560710"/>
                  <a:gd name="connsiteY3-24" fmla="*/ 1137032 h 1137032"/>
                  <a:gd name="connsiteX0-25" fmla="*/ 0 w 3560710"/>
                  <a:gd name="connsiteY0-26" fmla="*/ 1137032 h 1137032"/>
                  <a:gd name="connsiteX1-27" fmla="*/ 1780355 w 3560710"/>
                  <a:gd name="connsiteY1-28" fmla="*/ 88 h 1137032"/>
                  <a:gd name="connsiteX2-29" fmla="*/ 3560710 w 3560710"/>
                  <a:gd name="connsiteY2-30" fmla="*/ 1137032 h 1137032"/>
                  <a:gd name="connsiteX3-31" fmla="*/ 0 w 3560710"/>
                  <a:gd name="connsiteY3-32" fmla="*/ 1137032 h 1137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0710" h="1137032">
                    <a:moveTo>
                      <a:pt x="0" y="1137032"/>
                    </a:moveTo>
                    <a:cubicBezTo>
                      <a:pt x="593452" y="758051"/>
                      <a:pt x="1298852" y="-9500"/>
                      <a:pt x="1780355" y="88"/>
                    </a:cubicBezTo>
                    <a:cubicBezTo>
                      <a:pt x="2261858" y="9676"/>
                      <a:pt x="2967258" y="758051"/>
                      <a:pt x="3560710" y="1137032"/>
                    </a:cubicBezTo>
                    <a:lnTo>
                      <a:pt x="0" y="1137032"/>
                    </a:lnTo>
                    <a:close/>
                  </a:path>
                </a:pathLst>
              </a:custGeom>
              <a:solidFill>
                <a:srgbClr val="FDD069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5"/>
              <p:cNvSpPr/>
              <p:nvPr>
                <p:custDataLst>
                  <p:tags r:id="rId47"/>
                </p:custDataLst>
              </p:nvPr>
            </p:nvSpPr>
            <p:spPr>
              <a:xfrm>
                <a:off x="3763709" y="4964882"/>
                <a:ext cx="5327811" cy="1921192"/>
              </a:xfrm>
              <a:custGeom>
                <a:avLst/>
                <a:gdLst>
                  <a:gd name="connsiteX0" fmla="*/ 0 w 3560710"/>
                  <a:gd name="connsiteY0" fmla="*/ 1136944 h 1136944"/>
                  <a:gd name="connsiteX1" fmla="*/ 1780355 w 3560710"/>
                  <a:gd name="connsiteY1" fmla="*/ 0 h 1136944"/>
                  <a:gd name="connsiteX2" fmla="*/ 3560710 w 3560710"/>
                  <a:gd name="connsiteY2" fmla="*/ 1136944 h 1136944"/>
                  <a:gd name="connsiteX3" fmla="*/ 0 w 3560710"/>
                  <a:gd name="connsiteY3" fmla="*/ 1136944 h 1136944"/>
                  <a:gd name="connsiteX0-1" fmla="*/ 0 w 3560710"/>
                  <a:gd name="connsiteY0-2" fmla="*/ 1136944 h 1136944"/>
                  <a:gd name="connsiteX1-3" fmla="*/ 1780355 w 3560710"/>
                  <a:gd name="connsiteY1-4" fmla="*/ 0 h 1136944"/>
                  <a:gd name="connsiteX2-5" fmla="*/ 3560710 w 3560710"/>
                  <a:gd name="connsiteY2-6" fmla="*/ 1136944 h 1136944"/>
                  <a:gd name="connsiteX3-7" fmla="*/ 0 w 3560710"/>
                  <a:gd name="connsiteY3-8" fmla="*/ 1136944 h 1136944"/>
                  <a:gd name="connsiteX0-9" fmla="*/ 0 w 3560710"/>
                  <a:gd name="connsiteY0-10" fmla="*/ 1137032 h 1137032"/>
                  <a:gd name="connsiteX1-11" fmla="*/ 1780355 w 3560710"/>
                  <a:gd name="connsiteY1-12" fmla="*/ 88 h 1137032"/>
                  <a:gd name="connsiteX2-13" fmla="*/ 3560710 w 3560710"/>
                  <a:gd name="connsiteY2-14" fmla="*/ 1137032 h 1137032"/>
                  <a:gd name="connsiteX3-15" fmla="*/ 0 w 3560710"/>
                  <a:gd name="connsiteY3-16" fmla="*/ 1137032 h 1137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0710" h="1137032">
                    <a:moveTo>
                      <a:pt x="0" y="1137032"/>
                    </a:moveTo>
                    <a:cubicBezTo>
                      <a:pt x="593452" y="758051"/>
                      <a:pt x="1102124" y="-9500"/>
                      <a:pt x="1780355" y="88"/>
                    </a:cubicBezTo>
                    <a:cubicBezTo>
                      <a:pt x="2458586" y="9676"/>
                      <a:pt x="2967258" y="758051"/>
                      <a:pt x="3560710" y="1137032"/>
                    </a:cubicBezTo>
                    <a:lnTo>
                      <a:pt x="0" y="1137032"/>
                    </a:lnTo>
                    <a:close/>
                  </a:path>
                </a:pathLst>
              </a:custGeom>
              <a:solidFill>
                <a:srgbClr val="ED935C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5"/>
              <p:cNvSpPr/>
              <p:nvPr>
                <p:custDataLst>
                  <p:tags r:id="rId48"/>
                </p:custDataLst>
              </p:nvPr>
            </p:nvSpPr>
            <p:spPr>
              <a:xfrm>
                <a:off x="6780019" y="5781117"/>
                <a:ext cx="5439657" cy="1076883"/>
              </a:xfrm>
              <a:custGeom>
                <a:avLst/>
                <a:gdLst>
                  <a:gd name="connsiteX0" fmla="*/ 0 w 3560710"/>
                  <a:gd name="connsiteY0" fmla="*/ 1136944 h 1136944"/>
                  <a:gd name="connsiteX1" fmla="*/ 1780355 w 3560710"/>
                  <a:gd name="connsiteY1" fmla="*/ 0 h 1136944"/>
                  <a:gd name="connsiteX2" fmla="*/ 3560710 w 3560710"/>
                  <a:gd name="connsiteY2" fmla="*/ 1136944 h 1136944"/>
                  <a:gd name="connsiteX3" fmla="*/ 0 w 3560710"/>
                  <a:gd name="connsiteY3" fmla="*/ 1136944 h 1136944"/>
                  <a:gd name="connsiteX0-1" fmla="*/ 0 w 3560710"/>
                  <a:gd name="connsiteY0-2" fmla="*/ 1136944 h 1136944"/>
                  <a:gd name="connsiteX1-3" fmla="*/ 1780355 w 3560710"/>
                  <a:gd name="connsiteY1-4" fmla="*/ 0 h 1136944"/>
                  <a:gd name="connsiteX2-5" fmla="*/ 3560710 w 3560710"/>
                  <a:gd name="connsiteY2-6" fmla="*/ 1136944 h 1136944"/>
                  <a:gd name="connsiteX3-7" fmla="*/ 0 w 3560710"/>
                  <a:gd name="connsiteY3-8" fmla="*/ 1136944 h 1136944"/>
                  <a:gd name="connsiteX0-9" fmla="*/ 0 w 3560710"/>
                  <a:gd name="connsiteY0-10" fmla="*/ 1137032 h 1137032"/>
                  <a:gd name="connsiteX1-11" fmla="*/ 1780355 w 3560710"/>
                  <a:gd name="connsiteY1-12" fmla="*/ 88 h 1137032"/>
                  <a:gd name="connsiteX2-13" fmla="*/ 3560710 w 3560710"/>
                  <a:gd name="connsiteY2-14" fmla="*/ 1137032 h 1137032"/>
                  <a:gd name="connsiteX3-15" fmla="*/ 0 w 3560710"/>
                  <a:gd name="connsiteY3-16" fmla="*/ 1137032 h 1137032"/>
                  <a:gd name="connsiteX0-17" fmla="*/ 0 w 3560710"/>
                  <a:gd name="connsiteY0-18" fmla="*/ 1076883 h 1076883"/>
                  <a:gd name="connsiteX1-19" fmla="*/ 2134761 w 3560710"/>
                  <a:gd name="connsiteY1-20" fmla="*/ 97 h 1076883"/>
                  <a:gd name="connsiteX2-21" fmla="*/ 3560710 w 3560710"/>
                  <a:gd name="connsiteY2-22" fmla="*/ 1076883 h 1076883"/>
                  <a:gd name="connsiteX3-23" fmla="*/ 0 w 3560710"/>
                  <a:gd name="connsiteY3-24" fmla="*/ 1076883 h 10768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0710" h="1076883">
                    <a:moveTo>
                      <a:pt x="0" y="1076883"/>
                    </a:moveTo>
                    <a:cubicBezTo>
                      <a:pt x="593452" y="697902"/>
                      <a:pt x="1456530" y="-9491"/>
                      <a:pt x="2134761" y="97"/>
                    </a:cubicBezTo>
                    <a:cubicBezTo>
                      <a:pt x="2812992" y="9685"/>
                      <a:pt x="2967258" y="697902"/>
                      <a:pt x="3560710" y="1076883"/>
                    </a:cubicBezTo>
                    <a:lnTo>
                      <a:pt x="0" y="1076883"/>
                    </a:lnTo>
                    <a:close/>
                  </a:path>
                </a:pathLst>
              </a:custGeom>
              <a:solidFill>
                <a:srgbClr val="E9746E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5"/>
              <p:cNvSpPr/>
              <p:nvPr>
                <p:custDataLst>
                  <p:tags r:id="rId49"/>
                </p:custDataLst>
              </p:nvPr>
            </p:nvSpPr>
            <p:spPr>
              <a:xfrm>
                <a:off x="9613231" y="5220014"/>
                <a:ext cx="6509085" cy="1637986"/>
              </a:xfrm>
              <a:custGeom>
                <a:avLst/>
                <a:gdLst>
                  <a:gd name="connsiteX0" fmla="*/ 0 w 3560710"/>
                  <a:gd name="connsiteY0" fmla="*/ 1136944 h 1136944"/>
                  <a:gd name="connsiteX1" fmla="*/ 1780355 w 3560710"/>
                  <a:gd name="connsiteY1" fmla="*/ 0 h 1136944"/>
                  <a:gd name="connsiteX2" fmla="*/ 3560710 w 3560710"/>
                  <a:gd name="connsiteY2" fmla="*/ 1136944 h 1136944"/>
                  <a:gd name="connsiteX3" fmla="*/ 0 w 3560710"/>
                  <a:gd name="connsiteY3" fmla="*/ 1136944 h 1136944"/>
                  <a:gd name="connsiteX0-1" fmla="*/ 0 w 3560710"/>
                  <a:gd name="connsiteY0-2" fmla="*/ 1136944 h 1136944"/>
                  <a:gd name="connsiteX1-3" fmla="*/ 1780355 w 3560710"/>
                  <a:gd name="connsiteY1-4" fmla="*/ 0 h 1136944"/>
                  <a:gd name="connsiteX2-5" fmla="*/ 3560710 w 3560710"/>
                  <a:gd name="connsiteY2-6" fmla="*/ 1136944 h 1136944"/>
                  <a:gd name="connsiteX3-7" fmla="*/ 0 w 3560710"/>
                  <a:gd name="connsiteY3-8" fmla="*/ 1136944 h 1136944"/>
                  <a:gd name="connsiteX0-9" fmla="*/ 0 w 3560710"/>
                  <a:gd name="connsiteY0-10" fmla="*/ 1137032 h 1137032"/>
                  <a:gd name="connsiteX1-11" fmla="*/ 1780355 w 3560710"/>
                  <a:gd name="connsiteY1-12" fmla="*/ 88 h 1137032"/>
                  <a:gd name="connsiteX2-13" fmla="*/ 3560710 w 3560710"/>
                  <a:gd name="connsiteY2-14" fmla="*/ 1137032 h 1137032"/>
                  <a:gd name="connsiteX3-15" fmla="*/ 0 w 3560710"/>
                  <a:gd name="connsiteY3-16" fmla="*/ 1137032 h 1137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0710" h="1137032">
                    <a:moveTo>
                      <a:pt x="0" y="1137032"/>
                    </a:moveTo>
                    <a:cubicBezTo>
                      <a:pt x="593452" y="758051"/>
                      <a:pt x="1102124" y="-9500"/>
                      <a:pt x="1780355" y="88"/>
                    </a:cubicBezTo>
                    <a:cubicBezTo>
                      <a:pt x="2458586" y="9676"/>
                      <a:pt x="2967258" y="758051"/>
                      <a:pt x="3560710" y="1137032"/>
                    </a:cubicBezTo>
                    <a:lnTo>
                      <a:pt x="0" y="1137032"/>
                    </a:lnTo>
                    <a:close/>
                  </a:path>
                </a:pathLst>
              </a:custGeom>
              <a:solidFill>
                <a:srgbClr val="AB7DB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0" name="图片 1073743875" descr="学科网 zxxk.com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55" r:link="rId56"/>
          <a:stretch>
            <a:fillRect/>
          </a:stretch>
        </p:blipFill>
        <p:spPr>
          <a:xfrm>
            <a:off x="838316" y="365144"/>
            <a:ext cx="9526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" name="图片 1073743875" descr="学科网 zxxk.com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55" r:link="rId5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" name="图片 1073743875" descr="学科网 zxxk.com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57" r:link="rId5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085" indent="-17208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9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4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5" Type="http://schemas.openxmlformats.org/officeDocument/2006/relationships/image" Target="../media/image20.png"/><Relationship Id="rId4" Type="http://schemas.openxmlformats.org/officeDocument/2006/relationships/tags" Target="../tags/tag4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5" Type="http://schemas.openxmlformats.org/officeDocument/2006/relationships/image" Target="../media/image21.png"/><Relationship Id="rId4" Type="http://schemas.openxmlformats.org/officeDocument/2006/relationships/tags" Target="../tags/tag4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10" Type="http://schemas.openxmlformats.org/officeDocument/2006/relationships/image" Target="../media/image14.png"/><Relationship Id="rId4" Type="http://schemas.openxmlformats.org/officeDocument/2006/relationships/tags" Target="../tags/tag267.xml"/><Relationship Id="rId9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97.xml"/><Relationship Id="rId21" Type="http://schemas.openxmlformats.org/officeDocument/2006/relationships/tags" Target="../tags/tag292.xml"/><Relationship Id="rId42" Type="http://schemas.openxmlformats.org/officeDocument/2006/relationships/tags" Target="../tags/tag313.xml"/><Relationship Id="rId47" Type="http://schemas.openxmlformats.org/officeDocument/2006/relationships/tags" Target="../tags/tag318.xml"/><Relationship Id="rId63" Type="http://schemas.openxmlformats.org/officeDocument/2006/relationships/tags" Target="../tags/tag334.xml"/><Relationship Id="rId68" Type="http://schemas.openxmlformats.org/officeDocument/2006/relationships/tags" Target="../tags/tag339.xml"/><Relationship Id="rId84" Type="http://schemas.openxmlformats.org/officeDocument/2006/relationships/tags" Target="../tags/tag355.xml"/><Relationship Id="rId89" Type="http://schemas.openxmlformats.org/officeDocument/2006/relationships/tags" Target="../tags/tag360.xml"/><Relationship Id="rId7" Type="http://schemas.openxmlformats.org/officeDocument/2006/relationships/tags" Target="../tags/tag278.xml"/><Relationship Id="rId71" Type="http://schemas.openxmlformats.org/officeDocument/2006/relationships/tags" Target="../tags/tag342.xml"/><Relationship Id="rId92" Type="http://schemas.openxmlformats.org/officeDocument/2006/relationships/tags" Target="../tags/tag363.xml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9" Type="http://schemas.openxmlformats.org/officeDocument/2006/relationships/tags" Target="../tags/tag300.xml"/><Relationship Id="rId107" Type="http://schemas.openxmlformats.org/officeDocument/2006/relationships/image" Target="../media/image16.png"/><Relationship Id="rId11" Type="http://schemas.openxmlformats.org/officeDocument/2006/relationships/tags" Target="../tags/tag282.xml"/><Relationship Id="rId24" Type="http://schemas.openxmlformats.org/officeDocument/2006/relationships/tags" Target="../tags/tag295.xml"/><Relationship Id="rId32" Type="http://schemas.openxmlformats.org/officeDocument/2006/relationships/tags" Target="../tags/tag303.xml"/><Relationship Id="rId37" Type="http://schemas.openxmlformats.org/officeDocument/2006/relationships/tags" Target="../tags/tag308.xml"/><Relationship Id="rId40" Type="http://schemas.openxmlformats.org/officeDocument/2006/relationships/tags" Target="../tags/tag311.xml"/><Relationship Id="rId45" Type="http://schemas.openxmlformats.org/officeDocument/2006/relationships/tags" Target="../tags/tag316.xml"/><Relationship Id="rId53" Type="http://schemas.openxmlformats.org/officeDocument/2006/relationships/tags" Target="../tags/tag324.xml"/><Relationship Id="rId58" Type="http://schemas.openxmlformats.org/officeDocument/2006/relationships/tags" Target="../tags/tag329.xml"/><Relationship Id="rId66" Type="http://schemas.openxmlformats.org/officeDocument/2006/relationships/tags" Target="../tags/tag337.xml"/><Relationship Id="rId74" Type="http://schemas.openxmlformats.org/officeDocument/2006/relationships/tags" Target="../tags/tag345.xml"/><Relationship Id="rId79" Type="http://schemas.openxmlformats.org/officeDocument/2006/relationships/tags" Target="../tags/tag350.xml"/><Relationship Id="rId87" Type="http://schemas.openxmlformats.org/officeDocument/2006/relationships/tags" Target="../tags/tag358.xml"/><Relationship Id="rId102" Type="http://schemas.openxmlformats.org/officeDocument/2006/relationships/tags" Target="../tags/tag373.xml"/><Relationship Id="rId5" Type="http://schemas.openxmlformats.org/officeDocument/2006/relationships/tags" Target="../tags/tag276.xml"/><Relationship Id="rId61" Type="http://schemas.openxmlformats.org/officeDocument/2006/relationships/tags" Target="../tags/tag332.xml"/><Relationship Id="rId82" Type="http://schemas.openxmlformats.org/officeDocument/2006/relationships/tags" Target="../tags/tag353.xml"/><Relationship Id="rId90" Type="http://schemas.openxmlformats.org/officeDocument/2006/relationships/tags" Target="../tags/tag361.xml"/><Relationship Id="rId95" Type="http://schemas.openxmlformats.org/officeDocument/2006/relationships/tags" Target="../tags/tag366.xml"/><Relationship Id="rId19" Type="http://schemas.openxmlformats.org/officeDocument/2006/relationships/tags" Target="../tags/tag290.xml"/><Relationship Id="rId14" Type="http://schemas.openxmlformats.org/officeDocument/2006/relationships/tags" Target="../tags/tag285.xml"/><Relationship Id="rId22" Type="http://schemas.openxmlformats.org/officeDocument/2006/relationships/tags" Target="../tags/tag293.xml"/><Relationship Id="rId27" Type="http://schemas.openxmlformats.org/officeDocument/2006/relationships/tags" Target="../tags/tag298.xml"/><Relationship Id="rId30" Type="http://schemas.openxmlformats.org/officeDocument/2006/relationships/tags" Target="../tags/tag301.xml"/><Relationship Id="rId35" Type="http://schemas.openxmlformats.org/officeDocument/2006/relationships/tags" Target="../tags/tag306.xml"/><Relationship Id="rId43" Type="http://schemas.openxmlformats.org/officeDocument/2006/relationships/tags" Target="../tags/tag314.xml"/><Relationship Id="rId48" Type="http://schemas.openxmlformats.org/officeDocument/2006/relationships/tags" Target="../tags/tag319.xml"/><Relationship Id="rId56" Type="http://schemas.openxmlformats.org/officeDocument/2006/relationships/tags" Target="../tags/tag327.xml"/><Relationship Id="rId64" Type="http://schemas.openxmlformats.org/officeDocument/2006/relationships/tags" Target="../tags/tag335.xml"/><Relationship Id="rId69" Type="http://schemas.openxmlformats.org/officeDocument/2006/relationships/tags" Target="../tags/tag340.xml"/><Relationship Id="rId77" Type="http://schemas.openxmlformats.org/officeDocument/2006/relationships/tags" Target="../tags/tag348.xml"/><Relationship Id="rId100" Type="http://schemas.openxmlformats.org/officeDocument/2006/relationships/tags" Target="../tags/tag371.xml"/><Relationship Id="rId105" Type="http://schemas.openxmlformats.org/officeDocument/2006/relationships/slideLayout" Target="../slideLayouts/slideLayout18.xml"/><Relationship Id="rId8" Type="http://schemas.openxmlformats.org/officeDocument/2006/relationships/tags" Target="../tags/tag279.xml"/><Relationship Id="rId51" Type="http://schemas.openxmlformats.org/officeDocument/2006/relationships/tags" Target="../tags/tag322.xml"/><Relationship Id="rId72" Type="http://schemas.openxmlformats.org/officeDocument/2006/relationships/tags" Target="../tags/tag343.xml"/><Relationship Id="rId80" Type="http://schemas.openxmlformats.org/officeDocument/2006/relationships/tags" Target="../tags/tag351.xml"/><Relationship Id="rId85" Type="http://schemas.openxmlformats.org/officeDocument/2006/relationships/tags" Target="../tags/tag356.xml"/><Relationship Id="rId93" Type="http://schemas.openxmlformats.org/officeDocument/2006/relationships/tags" Target="../tags/tag364.xml"/><Relationship Id="rId98" Type="http://schemas.openxmlformats.org/officeDocument/2006/relationships/tags" Target="../tags/tag369.xml"/><Relationship Id="rId3" Type="http://schemas.openxmlformats.org/officeDocument/2006/relationships/tags" Target="../tags/tag274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tags" Target="../tags/tag296.xml"/><Relationship Id="rId33" Type="http://schemas.openxmlformats.org/officeDocument/2006/relationships/tags" Target="../tags/tag304.xml"/><Relationship Id="rId38" Type="http://schemas.openxmlformats.org/officeDocument/2006/relationships/tags" Target="../tags/tag309.xml"/><Relationship Id="rId46" Type="http://schemas.openxmlformats.org/officeDocument/2006/relationships/tags" Target="../tags/tag317.xml"/><Relationship Id="rId59" Type="http://schemas.openxmlformats.org/officeDocument/2006/relationships/tags" Target="../tags/tag330.xml"/><Relationship Id="rId67" Type="http://schemas.openxmlformats.org/officeDocument/2006/relationships/tags" Target="../tags/tag338.xml"/><Relationship Id="rId103" Type="http://schemas.openxmlformats.org/officeDocument/2006/relationships/tags" Target="../tags/tag374.xml"/><Relationship Id="rId20" Type="http://schemas.openxmlformats.org/officeDocument/2006/relationships/tags" Target="../tags/tag291.xml"/><Relationship Id="rId41" Type="http://schemas.openxmlformats.org/officeDocument/2006/relationships/tags" Target="../tags/tag312.xml"/><Relationship Id="rId54" Type="http://schemas.openxmlformats.org/officeDocument/2006/relationships/tags" Target="../tags/tag325.xml"/><Relationship Id="rId62" Type="http://schemas.openxmlformats.org/officeDocument/2006/relationships/tags" Target="../tags/tag333.xml"/><Relationship Id="rId70" Type="http://schemas.openxmlformats.org/officeDocument/2006/relationships/tags" Target="../tags/tag341.xml"/><Relationship Id="rId75" Type="http://schemas.openxmlformats.org/officeDocument/2006/relationships/tags" Target="../tags/tag346.xml"/><Relationship Id="rId83" Type="http://schemas.openxmlformats.org/officeDocument/2006/relationships/tags" Target="../tags/tag354.xml"/><Relationship Id="rId88" Type="http://schemas.openxmlformats.org/officeDocument/2006/relationships/tags" Target="../tags/tag359.xml"/><Relationship Id="rId91" Type="http://schemas.openxmlformats.org/officeDocument/2006/relationships/tags" Target="../tags/tag362.xml"/><Relationship Id="rId96" Type="http://schemas.openxmlformats.org/officeDocument/2006/relationships/tags" Target="../tags/tag367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5" Type="http://schemas.openxmlformats.org/officeDocument/2006/relationships/tags" Target="../tags/tag286.xml"/><Relationship Id="rId23" Type="http://schemas.openxmlformats.org/officeDocument/2006/relationships/tags" Target="../tags/tag294.xml"/><Relationship Id="rId28" Type="http://schemas.openxmlformats.org/officeDocument/2006/relationships/tags" Target="../tags/tag299.xml"/><Relationship Id="rId36" Type="http://schemas.openxmlformats.org/officeDocument/2006/relationships/tags" Target="../tags/tag307.xml"/><Relationship Id="rId49" Type="http://schemas.openxmlformats.org/officeDocument/2006/relationships/tags" Target="../tags/tag320.xml"/><Relationship Id="rId57" Type="http://schemas.openxmlformats.org/officeDocument/2006/relationships/tags" Target="../tags/tag328.xml"/><Relationship Id="rId106" Type="http://schemas.openxmlformats.org/officeDocument/2006/relationships/image" Target="../media/image15.png"/><Relationship Id="rId10" Type="http://schemas.openxmlformats.org/officeDocument/2006/relationships/tags" Target="../tags/tag281.xml"/><Relationship Id="rId31" Type="http://schemas.openxmlformats.org/officeDocument/2006/relationships/tags" Target="../tags/tag302.xml"/><Relationship Id="rId44" Type="http://schemas.openxmlformats.org/officeDocument/2006/relationships/tags" Target="../tags/tag315.xml"/><Relationship Id="rId52" Type="http://schemas.openxmlformats.org/officeDocument/2006/relationships/tags" Target="../tags/tag323.xml"/><Relationship Id="rId60" Type="http://schemas.openxmlformats.org/officeDocument/2006/relationships/tags" Target="../tags/tag331.xml"/><Relationship Id="rId65" Type="http://schemas.openxmlformats.org/officeDocument/2006/relationships/tags" Target="../tags/tag336.xml"/><Relationship Id="rId73" Type="http://schemas.openxmlformats.org/officeDocument/2006/relationships/tags" Target="../tags/tag344.xml"/><Relationship Id="rId78" Type="http://schemas.openxmlformats.org/officeDocument/2006/relationships/tags" Target="../tags/tag349.xml"/><Relationship Id="rId81" Type="http://schemas.openxmlformats.org/officeDocument/2006/relationships/tags" Target="../tags/tag352.xml"/><Relationship Id="rId86" Type="http://schemas.openxmlformats.org/officeDocument/2006/relationships/tags" Target="../tags/tag357.xml"/><Relationship Id="rId94" Type="http://schemas.openxmlformats.org/officeDocument/2006/relationships/tags" Target="../tags/tag365.xml"/><Relationship Id="rId99" Type="http://schemas.openxmlformats.org/officeDocument/2006/relationships/tags" Target="../tags/tag370.xml"/><Relationship Id="rId101" Type="http://schemas.openxmlformats.org/officeDocument/2006/relationships/tags" Target="../tags/tag372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39" Type="http://schemas.openxmlformats.org/officeDocument/2006/relationships/tags" Target="../tags/tag310.xml"/><Relationship Id="rId34" Type="http://schemas.openxmlformats.org/officeDocument/2006/relationships/tags" Target="../tags/tag305.xml"/><Relationship Id="rId50" Type="http://schemas.openxmlformats.org/officeDocument/2006/relationships/tags" Target="../tags/tag321.xml"/><Relationship Id="rId55" Type="http://schemas.openxmlformats.org/officeDocument/2006/relationships/tags" Target="../tags/tag326.xml"/><Relationship Id="rId76" Type="http://schemas.openxmlformats.org/officeDocument/2006/relationships/tags" Target="../tags/tag347.xml"/><Relationship Id="rId97" Type="http://schemas.openxmlformats.org/officeDocument/2006/relationships/tags" Target="../tags/tag368.xml"/><Relationship Id="rId104" Type="http://schemas.openxmlformats.org/officeDocument/2006/relationships/tags" Target="../tags/tag3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89.xml"/><Relationship Id="rId7" Type="http://schemas.openxmlformats.org/officeDocument/2006/relationships/image" Target="../media/image13.png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1.xml"/><Relationship Id="rId4" Type="http://schemas.openxmlformats.org/officeDocument/2006/relationships/tags" Target="../tags/tag39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53" y="959464"/>
            <a:ext cx="308610" cy="36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3" tIns="45711" rIns="91423" bIns="45711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126865" y="1102360"/>
            <a:ext cx="8065135" cy="2848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zh-CN" altLang="en-US" sz="40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第三章 水溶液中的离子反应与平衡</a:t>
            </a:r>
            <a:endParaRPr lang="en-US" altLang="zh-CN" sz="4000" b="1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第一节  电离平衡</a:t>
            </a:r>
          </a:p>
          <a:p>
            <a:pPr algn="ctr">
              <a:lnSpc>
                <a:spcPct val="16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第一课时</a:t>
            </a:r>
            <a:r>
              <a:rPr lang="en-US" altLang="zh-CN" sz="36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r>
              <a:rPr lang="zh-CN" altLang="en-US" sz="36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强弱电解质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4251325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407035" y="633095"/>
            <a:ext cx="11426825" cy="5303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1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3.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下列关于强、弱电解质的叙述，正确的是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(           )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强电解质一定是离子化合物            
</a:t>
            </a:r>
          </a:p>
          <a:p>
            <a:pPr indent="0">
              <a:lnSpc>
                <a:spcPct val="11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B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强电解质在稀的水溶液中一定完全电离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强电解质在水中的溶解度一定大于弱电解质在水中溶解度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强电解质溶液的导电能力一定强于弱电解质溶液的导电能力
</a:t>
            </a:r>
          </a:p>
          <a:p>
            <a:pPr indent="0">
              <a:lnSpc>
                <a:spcPct val="11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4.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下列各组物质反应后，溶液的导电性比反应前明显增强的是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(           )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       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向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NaOH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溶液中通入足量的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CO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              
</a:t>
            </a:r>
          </a:p>
          <a:p>
            <a:pPr indent="0">
              <a:lnSpc>
                <a:spcPct val="11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B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向硝酸银溶液中通入少量氯化氢气体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1L 1mol/L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NaOH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溶液中滴加少量同浓度的盐酸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
</a:t>
            </a:r>
          </a:p>
          <a:p>
            <a:pPr indent="0">
              <a:lnSpc>
                <a:spcPct val="11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向硫化氢饱和溶液中通入少量氯气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7583805" y="703580"/>
            <a:ext cx="398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B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0433050" y="3533775"/>
            <a:ext cx="398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D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53035" y="335280"/>
            <a:ext cx="47586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  <a:lumOff val="5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 baseline="0">
                <a:solidFill>
                  <a:schemeClr val="bg1"/>
                </a:solidFill>
                <a:latin typeface="微软雅黑" panose="020B0503020204020204" charset="-122"/>
                <a:ea typeface="微软雅黑"/>
              </a:defRPr>
            </a:lvl1pPr>
            <a:lvl2pPr marL="742950" indent="-28575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三、</a:t>
            </a:r>
            <a:r>
              <a:rPr lang="zh-CN" altLang="zh-CN" b="1" kern="1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电离方程式的书写</a:t>
            </a:r>
          </a:p>
        </p:txBody>
      </p:sp>
      <p:sp>
        <p:nvSpPr>
          <p:cNvPr id="5" name="矩形 219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0055" y="1029970"/>
            <a:ext cx="6979920" cy="2106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96035" fontAlgn="ctr">
              <a:lnSpc>
                <a:spcPct val="11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强电解质</a:t>
            </a:r>
            <a:r>
              <a:rPr lang="zh-CN" altLang="en-US" sz="2800" b="1" kern="10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完全电离，符号用“＝”</a:t>
            </a:r>
          </a:p>
          <a:p>
            <a:pPr algn="just" defTabSz="91440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强酸：</a:t>
            </a:r>
            <a:r>
              <a:rPr lang="en-US" altLang="zh-CN" sz="2800" b="1">
                <a:uFillTx/>
                <a:latin typeface="Times New Roman" panose="02020603050405020304" pitchFamily="18" charset="0"/>
                <a:ea typeface="微软雅黑"/>
                <a:sym typeface="+mn-ea"/>
              </a:rPr>
              <a:t>H</a:t>
            </a:r>
            <a:r>
              <a:rPr lang="en-US" altLang="zh-CN" sz="2800" b="1" baseline="-25000">
                <a:uFillTx/>
                <a:latin typeface="Times New Roman" panose="02020603050405020304" pitchFamily="18" charset="0"/>
                <a:ea typeface="微软雅黑"/>
                <a:sym typeface="+mn-ea"/>
              </a:rPr>
              <a:t>2</a:t>
            </a:r>
            <a:r>
              <a:rPr lang="en-US" altLang="zh-CN" sz="2800" b="1">
                <a:uFillTx/>
                <a:latin typeface="Times New Roman" panose="02020603050405020304" pitchFamily="18" charset="0"/>
                <a:ea typeface="微软雅黑"/>
                <a:sym typeface="+mn-ea"/>
              </a:rPr>
              <a:t>SO</a:t>
            </a:r>
            <a:r>
              <a:rPr lang="en-US" altLang="zh-CN" sz="2800" b="1" baseline="-25000">
                <a:uFillTx/>
                <a:latin typeface="Times New Roman" panose="02020603050405020304" pitchFamily="18" charset="0"/>
                <a:ea typeface="微软雅黑"/>
                <a:sym typeface="+mn-ea"/>
              </a:rPr>
              <a:t>4 </a:t>
            </a:r>
            <a:r>
              <a:rPr lang="en-US" altLang="zh-CN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= 2H</a:t>
            </a:r>
            <a:r>
              <a:rPr lang="en-US" altLang="zh-CN" sz="2800" b="1" kern="0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zh-CN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+ SO</a:t>
            </a:r>
            <a:r>
              <a:rPr lang="en-US" altLang="zh-CN" sz="2800" b="1" kern="0" baseline="-25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800" b="1" kern="0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2-</a:t>
            </a:r>
            <a:endParaRPr lang="en-US" altLang="zh-CN" sz="2800" b="1" kern="0" baseline="30000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just" defTabSz="91440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强碱：</a:t>
            </a:r>
            <a:r>
              <a:rPr lang="en-US" altLang="zh-CN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Ba(OH)</a:t>
            </a:r>
            <a:r>
              <a:rPr lang="en-US" altLang="zh-CN" sz="2800" b="1" kern="0" baseline="-25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 </a:t>
            </a:r>
            <a:r>
              <a:rPr lang="en-US" altLang="zh-CN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= Ba</a:t>
            </a:r>
            <a:r>
              <a:rPr lang="en-US" altLang="zh-CN" sz="2800" b="1" kern="0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2+ </a:t>
            </a:r>
            <a:r>
              <a:rPr lang="en-US" altLang="zh-CN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+ 2OH</a:t>
            </a:r>
            <a:r>
              <a:rPr lang="en-US" altLang="zh-CN" sz="2800" b="1" kern="0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-</a:t>
            </a:r>
            <a:endParaRPr lang="zh-CN" altLang="en-US" sz="2800" b="1" kern="1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defTabSz="91440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正盐：</a:t>
            </a:r>
            <a:r>
              <a:rPr lang="en-US" altLang="zh-CN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CaCO</a:t>
            </a:r>
            <a:r>
              <a:rPr lang="en-US" altLang="zh-CN" sz="2800" b="1" kern="0" baseline="-25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 </a:t>
            </a:r>
            <a:r>
              <a:rPr lang="en-US" altLang="zh-CN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= Ca</a:t>
            </a:r>
            <a:r>
              <a:rPr lang="en-US" altLang="zh-CN" sz="2800" b="1" kern="0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2+</a:t>
            </a:r>
            <a:r>
              <a:rPr lang="en-US" altLang="zh-CN" sz="2800" b="1" ker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+ CO</a:t>
            </a:r>
            <a:r>
              <a:rPr lang="en-US" altLang="zh-CN" sz="2800" b="1" kern="0" baseline="-25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kern="0" baseline="30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2-</a:t>
            </a:r>
            <a:endParaRPr lang="zh-CN" altLang="en-US" sz="2800" b="1" kern="100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239395" y="425450"/>
                <a:ext cx="10948670" cy="4601210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en-US" altLang="zh-CN" sz="28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弱电解质：部分电离，用</a:t>
                </a:r>
                <a:r>
                  <a:rPr lang="en-US" altLang="zh-CN" sz="28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kumimoji="0" lang="en-US" altLang="zh-CN" sz="2800" b="1" i="1" u="none" strike="noStrike" kern="100" cap="none" spc="0" normalizeH="0" baseline="0" noProof="0"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US" altLang="zh-CN" sz="2800" b="1" kern="1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”</a:t>
                </a:r>
              </a:p>
              <a:p>
                <a:pPr algn="just">
                  <a:lnSpc>
                    <a:spcPct val="125000"/>
                  </a:lnSpc>
                </a:pPr>
                <a:r>
                  <a:rPr lang="en-US" altLang="zh-CN" sz="2800" b="1" kern="0">
                    <a:effectLst/>
                    <a:latin typeface="Calibri"/>
                    <a:ea typeface="微软雅黑"/>
                    <a:cs typeface="Times New Roman" panose="02020603050405020304" pitchFamily="18" charset="0"/>
                    <a:sym typeface="+mn-ea"/>
                  </a:rPr>
                  <a:t>    </a:t>
                </a:r>
                <a:r>
                  <a:rPr lang="zh-CN" sz="2800" b="1" kern="0">
                    <a:effectLst/>
                    <a:latin typeface="Calibri"/>
                    <a:ea typeface="微软雅黑"/>
                    <a:cs typeface="Times New Roman" panose="02020603050405020304" pitchFamily="18" charset="0"/>
                    <a:sym typeface="+mn-ea"/>
                  </a:rPr>
                  <a:t>①</a:t>
                </a:r>
                <a:r>
                  <a:rPr lang="zh-CN" sz="2800" b="1" kern="0">
                    <a:effectLst/>
                    <a:latin typeface="微软雅黑" panose="020B0503020204020204" charset="-122"/>
                    <a:ea typeface="微软雅黑"/>
                    <a:cs typeface="Times New Roman" panose="02020603050405020304" pitchFamily="18" charset="0"/>
                    <a:sym typeface="+mn-ea"/>
                  </a:rPr>
                  <a:t>一元弱酸、一元弱碱：</a:t>
                </a:r>
                <a:r>
                  <a:rPr lang="zh-CN" altLang="en-US" sz="2800" b="1" kern="0" noProof="0"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一步电离</a:t>
                </a:r>
              </a:p>
              <a:p>
                <a:pPr algn="just">
                  <a:lnSpc>
                    <a:spcPct val="125000"/>
                  </a:lnSpc>
                </a:pPr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       CH</a:t>
                </a:r>
                <a:r>
                  <a:rPr lang="en-US" altLang="zh-CN" sz="2800" b="1" kern="100" baseline="-25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COOH </a:t>
                </a:r>
                <a14:m>
                  <m:oMath xmlns:m="http://schemas.openxmlformats.org/officeDocument/2006/math">
                    <m:r>
                      <a:rPr kumimoji="0" lang="en-US" altLang="zh-CN" sz="2800" b="1" i="1" u="none" strike="noStrike" kern="100" cap="none" spc="0" normalizeH="0" baseline="0" noProof="0"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CH</a:t>
                </a:r>
                <a:r>
                  <a:rPr lang="en-US" altLang="zh-CN" sz="2800" b="1" kern="100" baseline="-25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COO</a:t>
                </a:r>
                <a:r>
                  <a:rPr lang="en-US" altLang="zh-CN" sz="2800" b="1" kern="100" baseline="30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-</a:t>
                </a:r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+ H</a:t>
                </a:r>
                <a:r>
                  <a:rPr lang="en-US" altLang="zh-CN" sz="2800" b="1" kern="100" baseline="30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             </a:t>
                </a:r>
                <a:r>
                  <a:rPr lang="en-US" altLang="zh-CN" sz="2800" b="1" kern="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NH</a:t>
                </a:r>
                <a:r>
                  <a:rPr lang="en-US" altLang="zh-CN" sz="2800" b="1" kern="0" baseline="-25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800" b="1" kern="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·H</a:t>
                </a:r>
                <a:r>
                  <a:rPr lang="en-US" altLang="zh-CN" sz="2800" b="1" kern="0" baseline="-25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800" b="1" kern="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O </a:t>
                </a:r>
                <a14:m>
                  <m:oMath xmlns:m="http://schemas.openxmlformats.org/officeDocument/2006/math">
                    <m:r>
                      <a:rPr kumimoji="0" lang="en-US" altLang="zh-CN" sz="2800" b="1" i="1" u="none" strike="noStrike" kern="100" cap="none" spc="0" normalizeH="0" noProof="0"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zh-CN" altLang="en-US" sz="2800" b="1" i="1" u="none" strike="noStrike" kern="100" cap="none" spc="0" normalizeH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800" b="1" i="0" u="none" strike="noStrike" kern="100" cap="none" spc="0" normalizeH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𝐍𝐇</m:t>
                        </m:r>
                      </m:e>
                      <m:sub>
                        <m:r>
                          <a:rPr kumimoji="0" lang="en-US" altLang="zh-CN" sz="2800" b="1" i="0" u="none" strike="noStrike" kern="100" cap="none" spc="0" normalizeH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kumimoji="0" lang="en-US" altLang="zh-CN" sz="2800" b="1" i="0" u="none" strike="noStrike" kern="100" cap="none" spc="0" normalizeH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+ OH</a:t>
                </a:r>
                <a:r>
                  <a:rPr lang="en-US" altLang="zh-CN" sz="2800" b="1" kern="100" baseline="30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-</a:t>
                </a:r>
              </a:p>
              <a:p>
                <a:pPr algn="just">
                  <a:lnSpc>
                    <a:spcPct val="125000"/>
                  </a:lnSpc>
                </a:pPr>
                <a:r>
                  <a:rPr lang="en-US" altLang="zh-CN" sz="2800" b="1" kern="0">
                    <a:effectLst/>
                    <a:latin typeface="Calibri"/>
                    <a:ea typeface="微软雅黑"/>
                    <a:cs typeface="Times New Roman" panose="02020603050405020304" pitchFamily="18" charset="0"/>
                    <a:sym typeface="+mn-ea"/>
                  </a:rPr>
                  <a:t>   </a:t>
                </a:r>
                <a:r>
                  <a:rPr lang="zh-CN" sz="2800" b="1" kern="0">
                    <a:effectLst/>
                    <a:latin typeface="Calibri"/>
                    <a:ea typeface="微软雅黑"/>
                    <a:cs typeface="Times New Roman" panose="02020603050405020304" pitchFamily="18" charset="0"/>
                    <a:sym typeface="+mn-ea"/>
                  </a:rPr>
                  <a:t>②</a:t>
                </a:r>
                <a:r>
                  <a:rPr lang="zh-CN" sz="2800" b="1" kern="0">
                    <a:effectLst/>
                    <a:latin typeface="微软雅黑" panose="020B0503020204020204" charset="-122"/>
                    <a:ea typeface="微软雅黑"/>
                    <a:cs typeface="Times New Roman" panose="02020603050405020304" pitchFamily="18" charset="0"/>
                    <a:sym typeface="+mn-ea"/>
                  </a:rPr>
                  <a:t>多元弱酸：</a:t>
                </a:r>
                <a:r>
                  <a:rPr lang="zh-CN" altLang="en-US" sz="2800" b="1" kern="0" noProof="0"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分步电离</a:t>
                </a:r>
                <a:r>
                  <a:rPr lang="en-US" altLang="zh-CN" sz="2800" b="1" kern="0" noProof="0"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,</a:t>
                </a:r>
                <a:r>
                  <a:rPr lang="zh-CN" altLang="en-US" sz="2800" b="1" kern="0" noProof="0"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一步只能电离出</a:t>
                </a:r>
                <a:r>
                  <a:rPr lang="en-US" altLang="zh-CN" sz="2800" b="1" kern="0" noProof="0"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zh-CN" altLang="en-US" sz="2800" b="1" kern="0" noProof="0"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个</a:t>
                </a:r>
                <a:r>
                  <a:rPr lang="en-US" altLang="zh-CN" sz="2800" b="1" kern="0" noProof="0"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H</a:t>
                </a:r>
                <a:r>
                  <a:rPr lang="en-US" altLang="zh-CN" sz="2800" b="1" kern="0" baseline="30000" noProof="0"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800" b="1" kern="0" noProof="0"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; </a:t>
                </a:r>
                <a:r>
                  <a:rPr lang="zh-CN" altLang="en-US" sz="2800" b="1" kern="0" noProof="0"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以第一步电离为主</a:t>
                </a:r>
              </a:p>
              <a:p>
                <a:pPr marL="0" marR="0" lvl="0" indent="0" algn="just" defTabSz="1296035" rtl="0" eaLnBrk="1" fontAlgn="auto" latinLnBrk="0" hangingPunct="1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        H</a:t>
                </a:r>
                <a:r>
                  <a:rPr lang="en-US" altLang="zh-CN" sz="2800" b="1" kern="100" baseline="-25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CO</a:t>
                </a:r>
                <a:r>
                  <a:rPr lang="en-US" altLang="zh-CN" sz="2800" b="1" kern="100" baseline="-25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800" b="1" i="1" u="none" strike="noStrike" kern="100" cap="none" spc="0" normalizeH="0" baseline="0" noProof="0"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H</a:t>
                </a:r>
                <a:r>
                  <a:rPr lang="en-US" altLang="zh-CN" sz="2800" b="1" kern="100" baseline="30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zh-CN" altLang="en-US" sz="2800" b="1" i="1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800" b="1" i="0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𝐇𝐂𝐎</m:t>
                        </m:r>
                      </m:e>
                      <m:sub>
                        <m:r>
                          <a:rPr kumimoji="0" lang="en-US" altLang="zh-CN" sz="2800" b="1" i="0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kumimoji="0" lang="en-US" altLang="zh-CN" sz="2800" b="1" i="1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en-US" sz="2800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（</a:t>
                </a:r>
                <a:r>
                  <a:rPr lang="zh-CN" altLang="en-US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主</a:t>
                </a:r>
                <a:r>
                  <a:rPr lang="zh-CN" altLang="en-US" sz="2800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zh-CN" altLang="en-US" sz="2800" b="1" i="1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800" b="1" i="0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            </m:t>
                        </m:r>
                        <m:r>
                          <a:rPr kumimoji="0" lang="en-US" altLang="zh-CN" sz="2800" b="1" i="0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𝐇𝐂𝐎</m:t>
                        </m:r>
                      </m:e>
                      <m:sub>
                        <m:r>
                          <a:rPr kumimoji="0" lang="en-US" altLang="zh-CN" sz="2800" b="1" i="0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kumimoji="0" lang="en-US" altLang="zh-CN" sz="2800" b="1" i="1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800" b="1" i="1" u="none" strike="noStrike" kern="100" cap="none" spc="0" normalizeH="0" baseline="0" noProof="0"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H</a:t>
                </a:r>
                <a:r>
                  <a:rPr lang="en-US" altLang="zh-CN" sz="2800" b="1" kern="100" baseline="30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800" b="1" kern="1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zh-CN" altLang="en-US" sz="2800" b="1" i="1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800" b="1" i="0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𝐂𝐎</m:t>
                        </m:r>
                      </m:e>
                      <m:sub>
                        <m:r>
                          <a:rPr kumimoji="0" lang="en-US" altLang="zh-CN" sz="2800" b="1" i="0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kumimoji="0" lang="en-US" altLang="zh-CN" sz="2800" b="1" i="0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altLang="zh-CN" sz="2800" b="1" i="1" u="none" strike="noStrike" kern="100" cap="none" spc="0" normalizeH="0" baseline="0" noProof="0"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kumimoji="0" lang="en-US" altLang="zh-CN" sz="2800" b="1" i="1" u="none" strike="noStrike" kern="100" cap="none" spc="0" normalizeH="0" baseline="0" noProof="0"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MS Mincho" panose="02020609040205080304" charset="-128"/>
                  <a:cs typeface="Cambria Math" panose="02040503050406030204" pitchFamily="18" charset="0"/>
                </a:endParaRPr>
              </a:p>
              <a:p>
                <a:pPr algn="l" fontAlgn="ctr">
                  <a:lnSpc>
                    <a:spcPct val="125000"/>
                  </a:lnSpc>
                </a:pPr>
                <a:r>
                  <a:rPr lang="en-US" altLang="zh-CN" sz="2800" b="1" kern="0">
                    <a:effectLst/>
                    <a:latin typeface="Calibri"/>
                    <a:ea typeface="微软雅黑"/>
                    <a:cs typeface="Times New Roman" panose="02020603050405020304" pitchFamily="18" charset="0"/>
                    <a:sym typeface="+mn-ea"/>
                  </a:rPr>
                  <a:t>    ③</a:t>
                </a:r>
                <a:r>
                  <a:rPr lang="zh-CN" sz="2800" b="1" kern="0">
                    <a:effectLst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多元弱碱</a:t>
                </a:r>
                <a:r>
                  <a:rPr lang="zh-CN" altLang="en-US" sz="2800" b="1" kern="100" noProof="0"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分步电离，中学阶段一步写出</a:t>
                </a:r>
                <a:endParaRPr lang="zh-CN" altLang="en-US" sz="2800" b="1" kern="100" noProof="0"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ea"/>
                </a:endParaRPr>
              </a:p>
              <a:p>
                <a:pPr algn="l" fontAlgn="ctr">
                  <a:lnSpc>
                    <a:spcPct val="125000"/>
                  </a:lnSpc>
                </a:pPr>
                <a:r>
                  <a:rPr lang="en-US" altLang="zh-CN" sz="2800" b="1" kern="0" noProof="0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    </a:t>
                </a:r>
                <a:r>
                  <a:rPr lang="en-US" altLang="zh-CN" sz="2800" b="1" kern="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    </a:t>
                </a:r>
                <a:r>
                  <a:rPr lang="en-US" altLang="zh-CN" sz="2800" b="1" ker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Cu(OH)</a:t>
                </a:r>
                <a:r>
                  <a:rPr lang="en-US" altLang="zh-CN" sz="2800" b="1" kern="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800" b="1" ker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sz="28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⇌</a:t>
                </a:r>
                <a:r>
                  <a:rPr lang="en-US" altLang="zh-CN" sz="2800" b="1" ker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Cu</a:t>
                </a:r>
                <a:r>
                  <a:rPr lang="en-US" altLang="zh-CN" sz="2800" b="1" kern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2+</a:t>
                </a:r>
                <a:r>
                  <a:rPr lang="en-US" altLang="zh-CN" sz="2800" b="1" ker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+2OH</a:t>
                </a:r>
                <a:r>
                  <a:rPr lang="en-US" altLang="zh-CN" sz="2800" b="1" kern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-</a:t>
                </a:r>
                <a:endParaRPr lang="en-US" altLang="zh-CN" sz="2800" b="1" kern="0" noProof="0"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ea"/>
                </a:endParaRPr>
              </a:p>
              <a:p>
                <a:pPr algn="l" fontAlgn="ctr">
                  <a:lnSpc>
                    <a:spcPct val="125000"/>
                  </a:lnSpc>
                </a:pPr>
                <a:r>
                  <a:rPr lang="en-US" altLang="zh-CN" sz="2800" b="1" kern="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         Fe(OH)</a:t>
                </a:r>
                <a:r>
                  <a:rPr lang="en-US" altLang="zh-CN" sz="2800" b="1" kern="0" baseline="-25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800" b="1" kern="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800" b="1" i="1" u="none" strike="noStrike" kern="100" cap="none" spc="0" normalizeH="0" baseline="0" noProof="0"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panose="02020609040205080304" charset="-128"/>
                        <a:cs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US" altLang="zh-CN" sz="2800" b="1" kern="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Fe</a:t>
                </a:r>
                <a:r>
                  <a:rPr lang="en-US" altLang="zh-CN" sz="2800" b="1" kern="0" baseline="30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3+ </a:t>
                </a:r>
                <a:r>
                  <a:rPr lang="en-US" altLang="zh-CN" sz="2800" b="1" kern="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+ 3OH</a:t>
                </a:r>
                <a:r>
                  <a:rPr lang="en-US" altLang="zh-CN" sz="2800" b="1" kern="0" baseline="30000" noProof="0"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-</a:t>
                </a:r>
                <a:endParaRPr kumimoji="0" lang="en-US" altLang="zh-CN" sz="2800" b="1" i="1" u="none" strike="noStrike" kern="100" cap="none" spc="0" normalizeH="0" baseline="0" noProof="0"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:endParaRPr kumimoji="0" lang="en-US" altLang="zh-CN" sz="2800" b="1" i="0" u="none" strike="noStrike" kern="100" cap="none" spc="0" normalizeH="0" baseline="30000" noProof="0"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ea"/>
                </a:endParaRPr>
              </a:p>
              <a:p>
                <a:pPr algn="just">
                  <a:lnSpc>
                    <a:spcPct val="125000"/>
                  </a:lnSpc>
                </a:pPr>
                <a:endParaRPr lang="zh-CN" altLang="en-US" sz="2800" b="1" kern="0" noProof="0"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ea"/>
                </a:endParaRPr>
              </a:p>
              <a:p>
                <a:pPr algn="just">
                  <a:lnSpc>
                    <a:spcPct val="125000"/>
                  </a:lnSpc>
                </a:pPr>
                <a:endParaRPr lang="en-US" altLang="zh-CN" sz="2800" b="1" kern="1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39395" y="425450"/>
                <a:ext cx="10948670" cy="4601210"/>
              </a:xfrm>
              <a:prstGeom prst="rect">
                <a:avLst/>
              </a:prstGeom>
              <a:blipFill rotWithShape="1">
                <a:blip r:embed="rId5"/>
                <a:stretch>
                  <a:fillRect b="-26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645160" y="2506345"/>
            <a:ext cx="10669270" cy="59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ctr">
              <a:lnSpc>
                <a:spcPct val="117000"/>
              </a:lnSpc>
            </a:pPr>
            <a:endParaRPr lang="zh-CN" altLang="en-US" sz="2800" b="1" kern="0" noProof="0"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9705" y="481330"/>
                <a:ext cx="10674350" cy="39592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2800" b="1" baseline="-2500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ea typeface="微软雅黑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800" b="1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微软雅黑"/>
                  </a:rPr>
                  <a:t>3.</a:t>
                </a:r>
                <a:r>
                  <a:rPr lang="zh-CN" altLang="en-US" sz="2800" b="1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酸式</a:t>
                </a:r>
                <a:r>
                  <a:rPr lang="zh-CN" altLang="en-US" sz="2800" b="1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微软雅黑"/>
                  </a:rPr>
                  <a:t>盐</a:t>
                </a:r>
                <a:r>
                  <a:rPr lang="en-US" altLang="zh-CN" sz="2800" b="1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微软雅黑"/>
                  </a:rPr>
                  <a:t>:</a:t>
                </a:r>
              </a:p>
              <a:p>
                <a:pPr indent="0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en-US" altLang="zh-CN" sz="2800" b="1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   </a:t>
                </a:r>
                <a:r>
                  <a:rPr lang="zh-CN" sz="2800" b="1" kern="0">
                    <a:effectLst/>
                    <a:latin typeface="Calibri"/>
                    <a:ea typeface="微软雅黑"/>
                    <a:cs typeface="Times New Roman" panose="02020603050405020304" pitchFamily="18" charset="0"/>
                    <a:sym typeface="+mn-ea"/>
                  </a:rPr>
                  <a:t>①</a:t>
                </a:r>
                <a:r>
                  <a:rPr lang="zh-CN" altLang="en-US" sz="2800" b="1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强酸酸式盐</a:t>
                </a:r>
                <a:r>
                  <a:rPr lang="zh-CN" sz="2800" b="1" kern="0">
                    <a:effectLst/>
                    <a:latin typeface="微软雅黑" panose="020B0503020204020204" charset="-122"/>
                    <a:ea typeface="微软雅黑"/>
                    <a:cs typeface="Times New Roman" panose="02020603050405020304" pitchFamily="18" charset="0"/>
                    <a:sym typeface="+mn-ea"/>
                  </a:rPr>
                  <a:t>：</a:t>
                </a:r>
                <a:r>
                  <a:rPr lang="zh-CN" sz="2800" b="1" kern="0">
                    <a:solidFill>
                      <a:srgbClr val="FF0000"/>
                    </a:solidFill>
                    <a:effectLst/>
                    <a:latin typeface="微软雅黑" panose="020B0503020204020204" charset="-122"/>
                    <a:ea typeface="微软雅黑"/>
                    <a:cs typeface="Times New Roman" panose="02020603050405020304" pitchFamily="18" charset="0"/>
                    <a:sym typeface="+mn-ea"/>
                  </a:rPr>
                  <a:t>完全电离：</a:t>
                </a:r>
                <a:endParaRPr lang="zh-CN" altLang="en-US" sz="2800" b="1">
                  <a:uFillTx/>
                  <a:latin typeface="Times New Roman" panose="02020603050405020304" pitchFamily="18" charset="0"/>
                  <a:ea typeface="微软雅黑"/>
                  <a:sym typeface="+mn-ea"/>
                </a:endParaRPr>
              </a:p>
              <a:p>
                <a:pPr indent="0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zh-CN" altLang="en-US" sz="2800" b="1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 </a:t>
                </a:r>
                <a:r>
                  <a:rPr lang="en-US" altLang="zh-CN" sz="2800" b="1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       NaHSO</a:t>
                </a:r>
                <a:r>
                  <a:rPr lang="en-US" altLang="zh-CN" sz="2800" b="1" baseline="-25000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4(</a:t>
                </a:r>
                <a:r>
                  <a:rPr lang="zh-CN" altLang="en-US" sz="2800" b="1" baseline="-25000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溶液</a:t>
                </a:r>
                <a:r>
                  <a:rPr lang="en-US" altLang="zh-CN" sz="2800" b="1" baseline="-25000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)</a:t>
                </a:r>
                <a:r>
                  <a:rPr lang="en-US" altLang="zh-CN" sz="2800" b="1" baseline="-2500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 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 </a:t>
                </a:r>
                <a:r>
                  <a:rPr lang="en-US" altLang="zh-CN" sz="2800" b="1">
                    <a:solidFill>
                      <a:srgbClr val="FF0000"/>
                    </a:solidFill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Na</a:t>
                </a:r>
                <a:r>
                  <a:rPr lang="en-US" altLang="zh-CN" sz="2800" b="1" kern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 </a:t>
                </a:r>
                <a:r>
                  <a:rPr lang="en-US" altLang="zh-CN" sz="2800" b="1" ker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 H</a:t>
                </a:r>
                <a:r>
                  <a:rPr lang="en-US" altLang="zh-CN" sz="2800" b="1" kern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 </a:t>
                </a:r>
                <a:r>
                  <a:rPr lang="en-US" altLang="zh-CN" sz="2800" b="1" ker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+SO</a:t>
                </a:r>
                <a:r>
                  <a:rPr lang="en-US" altLang="zh-CN" sz="2800" b="1" kern="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4</a:t>
                </a:r>
                <a:r>
                  <a:rPr lang="en-US" altLang="zh-CN" sz="2800" b="1" kern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2-</a:t>
                </a:r>
                <a:endParaRPr lang="en-US" altLang="zh-CN" sz="2800" b="1" baseline="-2500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ea typeface="微软雅黑"/>
                  <a:sym typeface="+mn-ea"/>
                </a:endParaRPr>
              </a:p>
              <a:p>
                <a:pPr indent="0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en-US" altLang="zh-CN" sz="2800" b="1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        NaHSO</a:t>
                </a:r>
                <a:r>
                  <a:rPr lang="en-US" altLang="zh-CN" sz="2800" b="1" baseline="-25000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4(</a:t>
                </a:r>
                <a:r>
                  <a:rPr lang="zh-CN" altLang="en-US" sz="2800" b="1" baseline="-25000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熔融</a:t>
                </a:r>
                <a:r>
                  <a:rPr lang="en-US" altLang="zh-CN" sz="2800" b="1" baseline="-25000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) 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 </a:t>
                </a:r>
                <a:r>
                  <a:rPr lang="en-US" altLang="zh-CN" sz="2800" b="1">
                    <a:solidFill>
                      <a:srgbClr val="FF0000"/>
                    </a:solidFill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Na</a:t>
                </a:r>
                <a:r>
                  <a:rPr lang="en-US" altLang="zh-CN" sz="2800" b="1" kern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 </a:t>
                </a:r>
                <a:r>
                  <a:rPr lang="en-US" altLang="zh-CN" sz="2800" b="1" ker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 HSO</a:t>
                </a:r>
                <a:r>
                  <a:rPr lang="en-US" altLang="zh-CN" sz="2800" b="1" kern="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4</a:t>
                </a:r>
                <a:r>
                  <a:rPr lang="en-US" altLang="zh-CN" sz="2800" b="1" kern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-</a:t>
                </a:r>
                <a:endParaRPr lang="en-US" altLang="zh-CN" sz="2800" b="1" kern="0" baseline="30000">
                  <a:solidFill>
                    <a:srgbClr val="1C2BD5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ea"/>
                </a:endParaRPr>
              </a:p>
              <a:p>
                <a:pPr indent="0">
                  <a:lnSpc>
                    <a:spcPct val="120000"/>
                  </a:lnSpc>
                  <a:buFont typeface="Wingdings" panose="05000000000000000000" charset="0"/>
                  <a:buNone/>
                </a:pPr>
                <a:endParaRPr lang="en-US" altLang="zh-CN" sz="2800" b="1" baseline="-25000">
                  <a:uFillTx/>
                  <a:latin typeface="Times New Roman" panose="02020603050405020304" pitchFamily="18" charset="0"/>
                  <a:ea typeface="微软雅黑"/>
                  <a:sym typeface="+mn-ea"/>
                </a:endParaRPr>
              </a:p>
              <a:p>
                <a:pPr indent="0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en-US" altLang="zh-CN" sz="2800" b="1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   </a:t>
                </a:r>
                <a:r>
                  <a:rPr lang="zh-CN" sz="2800" b="1" kern="0">
                    <a:effectLst/>
                    <a:latin typeface="Calibri"/>
                    <a:ea typeface="微软雅黑"/>
                    <a:cs typeface="Times New Roman" panose="02020603050405020304" pitchFamily="18" charset="0"/>
                    <a:sym typeface="+mn-ea"/>
                  </a:rPr>
                  <a:t>②</a:t>
                </a:r>
                <a:r>
                  <a:rPr lang="zh-CN" altLang="en-US" sz="2800" b="1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弱酸酸式盐</a:t>
                </a:r>
                <a:r>
                  <a:rPr lang="zh-CN" sz="2800" b="1" kern="0">
                    <a:effectLst/>
                    <a:latin typeface="微软雅黑" panose="020B0503020204020204" charset="-122"/>
                    <a:ea typeface="微软雅黑"/>
                    <a:cs typeface="Times New Roman" panose="02020603050405020304" pitchFamily="18" charset="0"/>
                    <a:sym typeface="+mn-ea"/>
                  </a:rPr>
                  <a:t>：</a:t>
                </a:r>
                <a:r>
                  <a:rPr lang="zh-CN" sz="2800" b="1" kern="0">
                    <a:solidFill>
                      <a:srgbClr val="FF0000"/>
                    </a:solidFill>
                    <a:effectLst/>
                    <a:latin typeface="微软雅黑" panose="020B0503020204020204" charset="-122"/>
                    <a:ea typeface="微软雅黑"/>
                    <a:cs typeface="Times New Roman" panose="02020603050405020304" pitchFamily="18" charset="0"/>
                    <a:sym typeface="+mn-ea"/>
                  </a:rPr>
                  <a:t>第一步完全电离，之后弱酸酸根部分电离。</a:t>
                </a:r>
                <a:endParaRPr lang="zh-CN" altLang="en-US" sz="2800" b="1">
                  <a:uFillTx/>
                  <a:latin typeface="Times New Roman" panose="02020603050405020304" pitchFamily="18" charset="0"/>
                  <a:ea typeface="微软雅黑"/>
                  <a:sym typeface="+mn-ea"/>
                </a:endParaRPr>
              </a:p>
              <a:p>
                <a:pPr indent="0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zh-CN" altLang="en-US" sz="2800" b="1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 </a:t>
                </a:r>
                <a:r>
                  <a:rPr lang="en-US" altLang="zh-CN" sz="2800" b="1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       NaHCO</a:t>
                </a:r>
                <a:r>
                  <a:rPr lang="en-US" altLang="zh-CN" sz="2800" b="1" baseline="-25000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3</a:t>
                </a:r>
                <a:r>
                  <a:rPr lang="en-US" altLang="zh-CN" sz="2800" b="1"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 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 </a:t>
                </a:r>
                <a:r>
                  <a:rPr lang="en-US" altLang="zh-CN" sz="2800" b="1">
                    <a:solidFill>
                      <a:srgbClr val="FF0000"/>
                    </a:solidFill>
                    <a:uFillTx/>
                    <a:latin typeface="Times New Roman" panose="02020603050405020304" pitchFamily="18" charset="0"/>
                    <a:ea typeface="微软雅黑"/>
                    <a:sym typeface="+mn-ea"/>
                  </a:rPr>
                  <a:t>Na</a:t>
                </a:r>
                <a:r>
                  <a:rPr lang="en-US" altLang="zh-CN" sz="2800" b="1" kern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 </a:t>
                </a:r>
                <a:r>
                  <a:rPr lang="en-US" altLang="zh-CN" sz="2800" b="1" ker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 HCO</a:t>
                </a:r>
                <a:r>
                  <a:rPr lang="en-US" altLang="zh-CN" sz="2800" b="1" kern="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800" b="1" kern="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-   </a:t>
                </a:r>
                <a:r>
                  <a:rPr lang="en-US" altLang="zh-CN" sz="2800" b="1" kern="0" baseline="30000">
                    <a:solidFill>
                      <a:srgbClr val="1C2BD5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       </a:t>
                </a:r>
              </a:p>
              <a:p>
                <a:pPr indent="0">
                  <a:lnSpc>
                    <a:spcPct val="120000"/>
                  </a:lnSpc>
                  <a:buFont typeface="Wingdings" panose="05000000000000000000" charset="0"/>
                  <a:buNone/>
                </a:pPr>
                <a:r>
                  <a:rPr lang="en-US" altLang="zh-CN" sz="2800" b="1" kern="0" baseline="30000">
                    <a:solidFill>
                      <a:srgbClr val="1C2BD5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           </a:t>
                </a:r>
                <a:r>
                  <a:rPr lang="pl-PL" altLang="zh-CN" sz="2800" b="1" kern="1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HCO</a:t>
                </a:r>
                <a:r>
                  <a:rPr lang="pl-PL" altLang="zh-CN" sz="2800" b="1" kern="100" baseline="-25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pl-PL" altLang="zh-CN" sz="2800" b="1" kern="100" baseline="300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-</a:t>
                </a:r>
                <a:r>
                  <a:rPr lang="pl-PL" altLang="zh-CN" sz="2800" b="1" kern="10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8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altLang="zh-CN" sz="2800" b="1" kern="1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pl-PL" altLang="zh-CN" sz="2800" b="1" kern="1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H</a:t>
                </a:r>
                <a:r>
                  <a:rPr lang="pl-PL" altLang="zh-CN" sz="2800" b="1" kern="100" baseline="30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pl-PL" altLang="zh-CN" sz="2800" b="1" kern="1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800" b="1" kern="1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ea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zh-CN" altLang="en-US" sz="2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8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𝐂𝐎</m:t>
                        </m:r>
                      </m:e>
                      <m:sub>
                        <m:r>
                          <a:rPr kumimoji="0" lang="en-US" altLang="zh-CN" sz="28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kumimoji="0" lang="en-US" altLang="zh-CN" sz="28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altLang="zh-CN" sz="2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kumimoji="0" lang="en-US" altLang="zh-CN" sz="2800" b="1" i="1" u="none" strike="noStrike" kern="1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79705" y="481330"/>
                <a:ext cx="10674350" cy="3959225"/>
              </a:xfrm>
              <a:prstGeom prst="rect">
                <a:avLst/>
              </a:prstGeom>
              <a:blipFill rotWithShape="1">
                <a:blip r:embed="rId5"/>
                <a:stretch>
                  <a:fillRect b="-11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7346"/>
          <p:cNvSpPr txBox="1">
            <a:spLocks noRot="1" noChangeArrowheads="1"/>
          </p:cNvSpPr>
          <p:nvPr>
            <p:custDataLst>
              <p:tags r:id="rId1"/>
            </p:custDataLst>
          </p:nvPr>
        </p:nvSpPr>
        <p:spPr>
          <a:xfrm>
            <a:off x="453390" y="1471930"/>
            <a:ext cx="9668510" cy="6477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1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kumimoji="0" lang="en-US" altLang="zh-CN" sz="2800" b="1" kern="1200" cap="none" spc="0" normalizeH="0" baseline="0" noProof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kern="1200" cap="none" spc="0" normalizeH="0" baseline="0" noProof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电解质：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在水溶液中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或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熔融状态时能够导电的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化合物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fontAlgn="auto">
              <a:lnSpc>
                <a:spcPct val="11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               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（包括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酸、碱、盐、水、大多数金属氧化物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fontAlgn="auto">
              <a:lnSpc>
                <a:spcPct val="11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                 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如：</a:t>
            </a: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NaCl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HCl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800" b="1" baseline="-25000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COOH 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MgO</a:t>
            </a:r>
            <a:r>
              <a:rPr lang="zh-CN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等</a:t>
            </a:r>
            <a:endParaRPr lang="zh-CN" altLang="zh-CN" sz="28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342900" marR="0" indent="-342900" defTabSz="9144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defRPr/>
            </a:pPr>
            <a:endParaRPr kumimoji="0" lang="zh-CN" altLang="en-US" sz="2800" b="1" kern="1200" cap="none" spc="0" normalizeH="0" baseline="0" noProof="0" smtClean="0">
              <a:solidFill>
                <a:srgbClr val="2B05CD"/>
              </a:solidFill>
              <a:effectLst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标题 57345"/>
          <p:cNvSpPr txBox="1">
            <a:spLocks noRot="1" noChangeArrowheads="1"/>
          </p:cNvSpPr>
          <p:nvPr>
            <p:custDataLst>
              <p:tags r:id="rId2"/>
            </p:custDataLst>
          </p:nvPr>
        </p:nvSpPr>
        <p:spPr>
          <a:xfrm>
            <a:off x="85090" y="680085"/>
            <a:ext cx="11363960" cy="79184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R="0" algn="l" defTabSz="914400" fontAlgn="auto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/>
                <a:cs typeface="+mj-cs"/>
              </a:rPr>
              <a:t>一、电解质与非电解质</a:t>
            </a:r>
          </a:p>
        </p:txBody>
      </p:sp>
      <p:sp>
        <p:nvSpPr>
          <p:cNvPr id="10244" name="文本占位符 57346"/>
          <p:cNvSpPr>
            <a:spLocks noRot="1"/>
          </p:cNvSpPr>
          <p:nvPr>
            <p:custDataLst>
              <p:tags r:id="rId3"/>
            </p:custDataLst>
          </p:nvPr>
        </p:nvSpPr>
        <p:spPr>
          <a:xfrm>
            <a:off x="453390" y="3429000"/>
            <a:ext cx="11591290" cy="71945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lnSpc>
                <a:spcPct val="11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非电解质：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在水溶液中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熔融状态时都不能导电的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化合物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（包括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大多数有机物、非金属氧化物、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非酸性气态氢化物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fontAlgn="auto">
              <a:lnSpc>
                <a:spcPct val="11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                    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如：</a:t>
            </a: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800" b="1" baseline="-25000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800" b="1" baseline="-25000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OH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2800" b="1" baseline="-25000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 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800" b="1" baseline="-25000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800" b="1">
                <a:effectLst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等</a:t>
            </a:r>
            <a:endParaRPr lang="zh-CN" altLang="zh-CN" sz="28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zh-CN" altLang="en-US" sz="2800" b="1">
              <a:solidFill>
                <a:srgbClr val="2B05CD"/>
              </a:solidFill>
              <a:effectLst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"/>
          <p:cNvSpPr txBox="1"/>
          <p:nvPr>
            <p:custDataLst>
              <p:tags r:id="rId1"/>
            </p:custDataLst>
          </p:nvPr>
        </p:nvSpPr>
        <p:spPr>
          <a:xfrm>
            <a:off x="1434465" y="836930"/>
            <a:ext cx="10757535" cy="50031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/>
              </a:rPr>
              <a:t>1.</a:t>
            </a:r>
            <a:r>
              <a:rPr lang="zh-CN" altLang="zh-CN" sz="2800" b="1">
                <a:latin typeface="Times New Roman" panose="02020603050405020304" pitchFamily="18" charset="0"/>
                <a:ea typeface="微软雅黑"/>
              </a:rPr>
              <a:t>混合物和单质既不是电解质，也不是非电解质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</a:t>
            </a:r>
            <a:r>
              <a:rPr kumimoji="1"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如：金属单质、盐酸</a:t>
            </a:r>
            <a:endParaRPr lang="en-US" altLang="zh-CN" sz="2800" b="1">
              <a:latin typeface="Times New Roman" panose="02020603050405020304" pitchFamily="18" charset="0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</a:rPr>
              <a:t>能导电的物质不一定是电解质，如石墨、铁等</a:t>
            </a:r>
            <a:endParaRPr lang="en-US" altLang="zh-CN" sz="2800" b="1">
              <a:latin typeface="Times New Roman" panose="02020603050405020304" pitchFamily="18" charset="0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/>
              </a:rPr>
              <a:t>3.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sym typeface="Arial" panose="020B0604020202020204" pitchFamily="34" charset="0"/>
              </a:rPr>
              <a:t>电解质本身不一定导电。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</a:rPr>
              <a:t>电解质的导电需要条件：水溶液或熔融状态。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某些盐虽难溶于水，但溶解的部分能够电离，所以是电解质。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4.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sym typeface="+mn-ea"/>
              </a:rPr>
              <a:t>电解质导电必须是化合物本身的导电作用</a:t>
            </a:r>
            <a:endParaRPr lang="zh-CN" altLang="en-US" sz="2800" b="1">
              <a:latin typeface="Times New Roman" panose="02020603050405020304" pitchFamily="18" charset="0"/>
              <a:ea typeface="微软雅黑"/>
              <a:sym typeface="Times New Roman" panose="02020603050405020304" pitchFamily="18" charset="0"/>
            </a:endParaRPr>
          </a:p>
          <a:p>
            <a:pPr>
              <a:lnSpc>
                <a:spcPct val="120000"/>
              </a:lnSpc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CO</a:t>
            </a:r>
            <a:r>
              <a:rPr lang="zh-CN" altLang="en-US" sz="2800" b="1" baseline="-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Calibri"/>
              </a:rPr>
              <a:t>溶于水后，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CO</a:t>
            </a:r>
            <a:r>
              <a:rPr lang="zh-CN" altLang="en-US" sz="2800" b="1" baseline="-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 + H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O = H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CO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3，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H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CO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使其溶液导电，</a:t>
            </a:r>
          </a:p>
          <a:p>
            <a:pPr>
              <a:lnSpc>
                <a:spcPct val="120000"/>
              </a:lnSpc>
              <a:buSzTx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不是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CO</a:t>
            </a:r>
            <a:r>
              <a:rPr lang="zh-CN" altLang="en-US" sz="2800" b="1" baseline="-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自身产生的离子，所以CO</a:t>
            </a:r>
            <a:r>
              <a:rPr lang="zh-CN" altLang="en-US" sz="2800" b="1" baseline="-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Times New Roman" panose="02020603050405020304" pitchFamily="18" charset="0"/>
              </a:rPr>
              <a:t>不是电解质。</a:t>
            </a:r>
            <a:endParaRPr lang="zh-CN" altLang="en-US" sz="2800" b="1">
              <a:latin typeface="Times New Roman" panose="02020603050405020304" pitchFamily="18" charset="0"/>
              <a:ea typeface="微软雅黑"/>
              <a:sym typeface="Times New Roman" panose="02020603050405020304" pitchFamily="18" charset="0"/>
            </a:endParaRPr>
          </a:p>
        </p:txBody>
      </p:sp>
      <p:pic>
        <p:nvPicPr>
          <p:cNvPr id="13314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116523"/>
            <a:ext cx="1933575" cy="193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60855" y="544830"/>
            <a:ext cx="8340725" cy="5768340"/>
          </a:xfrm>
          <a:prstGeom prst="rect">
            <a:avLst/>
          </a:prstGeom>
        </p:spPr>
      </p:pic>
      <p:sp>
        <p:nvSpPr>
          <p:cNvPr id="9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7650" y="387350"/>
            <a:ext cx="161988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教材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P58</a:t>
            </a:r>
          </a:p>
        </p:txBody>
      </p:sp>
      <p:sp>
        <p:nvSpPr>
          <p:cNvPr id="13" name="Text Box 20"/>
          <p:cNvSpPr/>
          <p:nvPr>
            <p:custDataLst>
              <p:tags r:id="rId3"/>
            </p:custDataLst>
          </p:nvPr>
        </p:nvSpPr>
        <p:spPr>
          <a:xfrm>
            <a:off x="4904851" y="5300546"/>
            <a:ext cx="1867554" cy="936103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1pPr>
            <a:lvl2pPr marL="0" indent="4572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2pPr>
            <a:lvl3pPr marL="0" indent="9144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3pPr>
            <a:lvl4pPr marL="0" indent="1371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4pPr>
            <a:lvl5pPr marL="0" indent="18288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5pPr>
          </a:lstStyle>
          <a:p>
            <a:pPr>
              <a:spcBef>
                <a:spcPct val="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产生气泡速度较快</a:t>
            </a:r>
          </a:p>
        </p:txBody>
      </p:sp>
      <p:sp>
        <p:nvSpPr>
          <p:cNvPr id="14" name="Text Box 21"/>
          <p:cNvSpPr/>
          <p:nvPr>
            <p:custDataLst>
              <p:tags r:id="rId4"/>
            </p:custDataLst>
          </p:nvPr>
        </p:nvSpPr>
        <p:spPr>
          <a:xfrm>
            <a:off x="7782058" y="5279639"/>
            <a:ext cx="1803987" cy="936104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1pPr>
            <a:lvl2pPr marL="0" indent="4572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2pPr>
            <a:lvl3pPr marL="0" indent="9144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3pPr>
            <a:lvl4pPr marL="0" indent="1371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4pPr>
            <a:lvl5pPr marL="0" indent="18288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5pPr>
          </a:lstStyle>
          <a:p>
            <a:pPr>
              <a:spcBef>
                <a:spcPct val="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产生气泡速度较慢</a:t>
            </a:r>
          </a:p>
        </p:txBody>
      </p:sp>
      <p:sp>
        <p:nvSpPr>
          <p:cNvPr id="15" name="Text Box 22"/>
          <p:cNvSpPr/>
          <p:nvPr>
            <p:custDataLst>
              <p:tags r:id="rId5"/>
            </p:custDataLst>
          </p:nvPr>
        </p:nvSpPr>
        <p:spPr>
          <a:xfrm>
            <a:off x="5406043" y="3761855"/>
            <a:ext cx="1655763" cy="4603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1pPr>
            <a:lvl2pPr marL="0" indent="4572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2pPr>
            <a:lvl3pPr marL="0" indent="9144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3pPr>
            <a:lvl4pPr marL="0" indent="1371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4pPr>
            <a:lvl5pPr marL="0" indent="18288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5pPr>
          </a:lstStyle>
          <a:p>
            <a:pPr>
              <a:spcBef>
                <a:spcPct val="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1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Text Box 23"/>
          <p:cNvSpPr/>
          <p:nvPr>
            <p:custDataLst>
              <p:tags r:id="rId6"/>
            </p:custDataLst>
          </p:nvPr>
        </p:nvSpPr>
        <p:spPr>
          <a:xfrm>
            <a:off x="8318500" y="3802380"/>
            <a:ext cx="774700" cy="460375"/>
          </a:xfrm>
          <a:prstGeom prst="rect">
            <a:avLst/>
          </a:prstGeom>
          <a:noFill/>
          <a:ln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1pPr>
            <a:lvl2pPr marL="0" indent="4572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2pPr>
            <a:lvl3pPr marL="0" indent="9144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3pPr>
            <a:lvl4pPr marL="0" indent="1371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4pPr>
            <a:lvl5pPr marL="0" indent="18288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latin typeface="Arial"/>
                <a:ea typeface="Arial"/>
                <a:sym typeface="Arial"/>
              </a:defRPr>
            </a:lvl5pPr>
          </a:lstStyle>
          <a:p>
            <a:pPr>
              <a:spcBef>
                <a:spcPct val="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  <a:sym typeface="+mn-lt"/>
              </a:rPr>
              <a:t>&gt;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1</a:t>
            </a: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5408673" y="4581669"/>
            <a:ext cx="538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强</a:t>
            </a: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8321420" y="4560762"/>
            <a:ext cx="538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6"/>
          <a:srcRect l="55621" t="47901" r="32858" b="17449"/>
          <a:stretch>
            <a:fillRect/>
          </a:stretch>
        </p:blipFill>
        <p:spPr>
          <a:xfrm>
            <a:off x="6532880" y="2130425"/>
            <a:ext cx="1115695" cy="175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椭圆形标注 9"/>
          <p:cNvSpPr/>
          <p:nvPr>
            <p:custDataLst>
              <p:tags r:id="rId2"/>
            </p:custDataLst>
          </p:nvPr>
        </p:nvSpPr>
        <p:spPr>
          <a:xfrm>
            <a:off x="2977515" y="1102362"/>
            <a:ext cx="2808288" cy="2735263"/>
          </a:xfrm>
          <a:prstGeom prst="wedgeEllipseCallout">
            <a:avLst>
              <a:gd name="adj1" fmla="val -72730"/>
              <a:gd name="adj2" fmla="val 39790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Oval 4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64853" y="2326323"/>
            <a:ext cx="342900" cy="3429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椭圆形标注 22"/>
          <p:cNvSpPr/>
          <p:nvPr>
            <p:custDataLst>
              <p:tags r:id="rId4"/>
            </p:custDataLst>
          </p:nvPr>
        </p:nvSpPr>
        <p:spPr>
          <a:xfrm>
            <a:off x="8321675" y="1125537"/>
            <a:ext cx="2808288" cy="2735263"/>
          </a:xfrm>
          <a:prstGeom prst="wedgeEllipseCallout">
            <a:avLst>
              <a:gd name="adj1" fmla="val -72730"/>
              <a:gd name="adj2" fmla="val 39790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Oval 4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707781">
            <a:off x="4344353" y="3120074"/>
            <a:ext cx="342900" cy="3429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Oval 4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0165860">
            <a:off x="4157028" y="1491298"/>
            <a:ext cx="342900" cy="3429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6" name="Oval 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-6440694">
            <a:off x="4965065" y="2588260"/>
            <a:ext cx="342900" cy="3429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/>
          <p:nvPr>
            <p:custDataLst>
              <p:tags r:id="rId8"/>
            </p:custDataLst>
          </p:nvPr>
        </p:nvGrpSpPr>
        <p:grpSpPr>
          <a:xfrm>
            <a:off x="8537577" y="1916115"/>
            <a:ext cx="792163" cy="617537"/>
            <a:chOff x="6158" y="3606"/>
            <a:chExt cx="1246" cy="972"/>
          </a:xfrm>
        </p:grpSpPr>
        <p:sp>
          <p:nvSpPr>
            <p:cNvPr id="2148" name="Oval 19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flipV="1">
              <a:off x="6390" y="4313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9" name="Oval 20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6520" y="3606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0" name="Oval 21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flipV="1">
              <a:off x="6255" y="3924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1" name="Oval 22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6577" y="3889"/>
              <a:ext cx="457" cy="457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2" name="Oval 23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6255" y="4002"/>
              <a:ext cx="457" cy="457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3" name="Oval 24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flipV="1">
              <a:off x="6158" y="4157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4" name="Oval 2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flipV="1">
              <a:off x="6848" y="3870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5" name="Oval 2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flipV="1">
              <a:off x="7139" y="3779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36"/>
          <p:cNvGrpSpPr/>
          <p:nvPr>
            <p:custDataLst>
              <p:tags r:id="rId9"/>
            </p:custDataLst>
          </p:nvPr>
        </p:nvGrpSpPr>
        <p:grpSpPr>
          <a:xfrm rot="-5723571">
            <a:off x="9061451" y="2751140"/>
            <a:ext cx="792163" cy="617537"/>
            <a:chOff x="6158" y="3606"/>
            <a:chExt cx="1246" cy="972"/>
          </a:xfrm>
        </p:grpSpPr>
        <p:sp>
          <p:nvSpPr>
            <p:cNvPr id="2140" name="Oval 37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flipV="1">
              <a:off x="6390" y="4313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1" name="Oval 38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6520" y="3606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2" name="Oval 39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flipV="1">
              <a:off x="6255" y="3924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3" name="Oval 40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flipV="1">
              <a:off x="6577" y="3889"/>
              <a:ext cx="457" cy="457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4" name="Oval 41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flipV="1">
              <a:off x="6255" y="4002"/>
              <a:ext cx="457" cy="457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5" name="Oval 42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flipV="1">
              <a:off x="6158" y="4157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6" name="Oval 43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flipV="1">
              <a:off x="6848" y="3870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7" name="Oval 44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flipV="1">
              <a:off x="7139" y="3779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45"/>
          <p:cNvGrpSpPr/>
          <p:nvPr>
            <p:custDataLst>
              <p:tags r:id="rId10"/>
            </p:custDataLst>
          </p:nvPr>
        </p:nvGrpSpPr>
        <p:grpSpPr>
          <a:xfrm rot="1376483">
            <a:off x="10139363" y="2689225"/>
            <a:ext cx="755651" cy="617539"/>
            <a:chOff x="5649" y="1888"/>
            <a:chExt cx="1190" cy="972"/>
          </a:xfrm>
        </p:grpSpPr>
        <p:sp>
          <p:nvSpPr>
            <p:cNvPr id="2133" name="Oval 46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5881" y="2595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4" name="Oval 47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6011" y="1888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5" name="Oval 48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flipV="1">
              <a:off x="5746" y="2206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6" name="Oval 49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6068" y="2171"/>
              <a:ext cx="457" cy="457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7" name="Oval 5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flipV="1">
              <a:off x="5746" y="2284"/>
              <a:ext cx="457" cy="457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8" name="Oval 51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flipV="1">
              <a:off x="5649" y="2439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9" name="Oval 52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6339" y="2152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3"/>
          <p:cNvGrpSpPr/>
          <p:nvPr>
            <p:custDataLst>
              <p:tags r:id="rId11"/>
            </p:custDataLst>
          </p:nvPr>
        </p:nvGrpSpPr>
        <p:grpSpPr>
          <a:xfrm rot="1694056">
            <a:off x="9367839" y="1125537"/>
            <a:ext cx="782637" cy="665163"/>
            <a:chOff x="6158" y="3530"/>
            <a:chExt cx="1232" cy="1048"/>
          </a:xfrm>
        </p:grpSpPr>
        <p:sp>
          <p:nvSpPr>
            <p:cNvPr id="2125" name="Oval 54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6703" y="4007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6" name="Oval 5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flipV="1">
              <a:off x="6158" y="4157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7" name="Oval 56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flipV="1">
              <a:off x="6577" y="3889"/>
              <a:ext cx="457" cy="457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8" name="Oval 5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flipV="1">
              <a:off x="6255" y="4002"/>
              <a:ext cx="457" cy="457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9" name="Oval 58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6390" y="4313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0" name="Oval 5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6255" y="3924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1" name="Oval 60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6712" y="3530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2" name="Oval 61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7125" y="3624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72"/>
          <p:cNvGrpSpPr/>
          <p:nvPr>
            <p:custDataLst>
              <p:tags r:id="rId12"/>
            </p:custDataLst>
          </p:nvPr>
        </p:nvGrpSpPr>
        <p:grpSpPr>
          <a:xfrm rot="-3089999">
            <a:off x="4920616" y="1750062"/>
            <a:ext cx="442913" cy="417513"/>
            <a:chOff x="9348" y="2587"/>
            <a:chExt cx="696" cy="659"/>
          </a:xfrm>
        </p:grpSpPr>
        <p:sp>
          <p:nvSpPr>
            <p:cNvPr id="2121" name="Oval 7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 flipV="1">
              <a:off x="9348" y="2656"/>
              <a:ext cx="325" cy="32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2" name="Oval 7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 flipV="1">
              <a:off x="9488" y="2652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3" name="Oval 7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 flipV="1">
              <a:off x="9779" y="2587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24" name="Oval 76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flipV="1">
              <a:off x="9572" y="2981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150"/>
          <p:cNvGrpSpPr/>
          <p:nvPr>
            <p:custDataLst>
              <p:tags r:id="rId13"/>
            </p:custDataLst>
          </p:nvPr>
        </p:nvGrpSpPr>
        <p:grpSpPr>
          <a:xfrm>
            <a:off x="2761615" y="4090039"/>
            <a:ext cx="2268539" cy="368300"/>
            <a:chOff x="790080" y="4077072"/>
            <a:chExt cx="2269752" cy="367746"/>
          </a:xfrm>
        </p:grpSpPr>
        <p:sp>
          <p:nvSpPr>
            <p:cNvPr id="2114" name="TextBox 148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971600" y="4077072"/>
              <a:ext cx="2088232" cy="3677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Cl</a:t>
              </a:r>
              <a:r>
                <a:rPr lang="zh-CN" altLang="en-US" b="1" baseline="3000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b="1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             H</a:t>
              </a:r>
              <a:r>
                <a:rPr lang="en-US" altLang="zh-CN" b="1" baseline="-2500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3</a:t>
              </a:r>
              <a:r>
                <a:rPr lang="en-US" altLang="zh-CN" b="1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O</a:t>
              </a:r>
              <a:r>
                <a:rPr lang="en-US" altLang="zh-CN" b="1" baseline="3000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+</a:t>
              </a:r>
              <a:endParaRPr lang="zh-CN" altLang="en-US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5" name="Oval 4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90080" y="4157818"/>
              <a:ext cx="216024" cy="216024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2"/>
            <p:cNvGrpSpPr/>
            <p:nvPr>
              <p:custDataLst>
                <p:tags r:id="rId65"/>
              </p:custDataLst>
            </p:nvPr>
          </p:nvGrpSpPr>
          <p:grpSpPr>
            <a:xfrm>
              <a:off x="1835696" y="4149080"/>
              <a:ext cx="288032" cy="271514"/>
              <a:chOff x="9348" y="2587"/>
              <a:chExt cx="696" cy="659"/>
            </a:xfrm>
          </p:grpSpPr>
          <p:sp>
            <p:nvSpPr>
              <p:cNvPr id="2117" name="Oval 73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9348" y="2656"/>
                <a:ext cx="325" cy="325"/>
              </a:xfrm>
              <a:prstGeom prst="ellipse">
                <a:avLst/>
              </a:prstGeom>
              <a:gradFill rotWithShape="1">
                <a:gsLst>
                  <a:gs pos="0">
                    <a:srgbClr val="FABF8F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C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8" name="Oval 74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9488" y="2652"/>
                <a:ext cx="500" cy="500"/>
              </a:xfrm>
              <a:prstGeom prst="ellipse">
                <a:avLst/>
              </a:prstGeom>
              <a:gradFill rotWithShape="1">
                <a:gsLst>
                  <a:gs pos="0">
                    <a:srgbClr val="C6D9F1"/>
                  </a:gs>
                  <a:gs pos="100000">
                    <a:srgbClr val="0070C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65F9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9" name="Oval 7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9779" y="2587"/>
                <a:ext cx="265" cy="265"/>
              </a:xfrm>
              <a:prstGeom prst="ellipse">
                <a:avLst/>
              </a:prstGeom>
              <a:gradFill rotWithShape="1">
                <a:gsLst>
                  <a:gs pos="0">
                    <a:srgbClr val="FABF8F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C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0" name="Oval 76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9572" y="2981"/>
                <a:ext cx="265" cy="265"/>
              </a:xfrm>
              <a:prstGeom prst="ellipse">
                <a:avLst/>
              </a:prstGeom>
              <a:gradFill rotWithShape="1">
                <a:gsLst>
                  <a:gs pos="0">
                    <a:srgbClr val="FABF8F"/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C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72"/>
          <p:cNvGrpSpPr/>
          <p:nvPr>
            <p:custDataLst>
              <p:tags r:id="rId14"/>
            </p:custDataLst>
          </p:nvPr>
        </p:nvGrpSpPr>
        <p:grpSpPr>
          <a:xfrm>
            <a:off x="10255251" y="1989139"/>
            <a:ext cx="442913" cy="417512"/>
            <a:chOff x="9348" y="2587"/>
            <a:chExt cx="696" cy="659"/>
          </a:xfrm>
        </p:grpSpPr>
        <p:sp>
          <p:nvSpPr>
            <p:cNvPr id="2110" name="Oval 73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 flipV="1">
              <a:off x="9348" y="2656"/>
              <a:ext cx="325" cy="32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1" name="Oval 74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flipV="1">
              <a:off x="9488" y="2652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2" name="Oval 7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 flipV="1">
              <a:off x="9779" y="2587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13" name="Oval 76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 flipV="1">
              <a:off x="9572" y="2981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72"/>
          <p:cNvGrpSpPr/>
          <p:nvPr>
            <p:custDataLst>
              <p:tags r:id="rId15"/>
            </p:custDataLst>
          </p:nvPr>
        </p:nvGrpSpPr>
        <p:grpSpPr>
          <a:xfrm rot="3493569">
            <a:off x="4201479" y="2181862"/>
            <a:ext cx="442913" cy="417512"/>
            <a:chOff x="9348" y="2587"/>
            <a:chExt cx="696" cy="659"/>
          </a:xfrm>
        </p:grpSpPr>
        <p:sp>
          <p:nvSpPr>
            <p:cNvPr id="2106" name="Oval 7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9348" y="2656"/>
              <a:ext cx="325" cy="32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7" name="Oval 7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9488" y="2652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8" name="Oval 7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9779" y="2587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9" name="Oval 7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9572" y="2981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72"/>
          <p:cNvGrpSpPr/>
          <p:nvPr>
            <p:custDataLst>
              <p:tags r:id="rId16"/>
            </p:custDataLst>
          </p:nvPr>
        </p:nvGrpSpPr>
        <p:grpSpPr>
          <a:xfrm>
            <a:off x="3553780" y="2902587"/>
            <a:ext cx="441325" cy="417513"/>
            <a:chOff x="9348" y="2587"/>
            <a:chExt cx="696" cy="659"/>
          </a:xfrm>
        </p:grpSpPr>
        <p:sp>
          <p:nvSpPr>
            <p:cNvPr id="2102" name="Oval 7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9348" y="2656"/>
              <a:ext cx="325" cy="32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3" name="Oval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9488" y="2652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4" name="Oval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9779" y="2587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5" name="Oval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9572" y="2981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72"/>
          <p:cNvGrpSpPr/>
          <p:nvPr>
            <p:custDataLst>
              <p:tags r:id="rId17"/>
            </p:custDataLst>
          </p:nvPr>
        </p:nvGrpSpPr>
        <p:grpSpPr>
          <a:xfrm rot="2200884">
            <a:off x="3625216" y="1750062"/>
            <a:ext cx="442913" cy="417513"/>
            <a:chOff x="9348" y="2587"/>
            <a:chExt cx="696" cy="659"/>
          </a:xfrm>
        </p:grpSpPr>
        <p:sp>
          <p:nvSpPr>
            <p:cNvPr id="2098" name="Oval 7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9348" y="2656"/>
              <a:ext cx="325" cy="32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9" name="Oval 7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9488" y="2652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0" name="Oval 7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9779" y="2587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1" name="Oval 7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9572" y="2981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75" name="TextBox 14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133079" y="4102879"/>
            <a:ext cx="435724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H</a:t>
            </a:r>
            <a:r>
              <a:rPr lang="en-US" altLang="zh-CN" b="1" baseline="-25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3</a:t>
            </a:r>
            <a:r>
              <a:rPr lang="en-US" altLang="zh-CN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O</a:t>
            </a:r>
            <a:r>
              <a:rPr lang="en-US" altLang="zh-CN" b="1" baseline="30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+</a:t>
            </a:r>
            <a:r>
              <a:rPr lang="en-US" altLang="zh-CN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 CH</a:t>
            </a:r>
            <a:r>
              <a:rPr lang="en-US" altLang="zh-CN" b="1" baseline="-25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3</a:t>
            </a:r>
            <a:r>
              <a:rPr lang="en-US" altLang="zh-CN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COO</a:t>
            </a:r>
            <a:r>
              <a:rPr lang="zh-CN" altLang="en-US" b="1" baseline="30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－</a:t>
            </a:r>
            <a:r>
              <a:rPr lang="en-US" altLang="zh-CN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    CH</a:t>
            </a:r>
            <a:r>
              <a:rPr lang="en-US" altLang="zh-CN" b="1" baseline="-25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3</a:t>
            </a:r>
            <a:r>
              <a:rPr lang="en-US" altLang="zh-CN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COOH</a:t>
            </a:r>
            <a:endParaRPr lang="zh-CN" altLang="en-US" b="1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53"/>
          <p:cNvGrpSpPr/>
          <p:nvPr>
            <p:custDataLst>
              <p:tags r:id="rId19"/>
            </p:custDataLst>
          </p:nvPr>
        </p:nvGrpSpPr>
        <p:grpSpPr>
          <a:xfrm rot="1694056">
            <a:off x="9685834" y="4076700"/>
            <a:ext cx="508333" cy="431800"/>
            <a:chOff x="6158" y="3530"/>
            <a:chExt cx="1232" cy="1048"/>
          </a:xfrm>
        </p:grpSpPr>
        <p:sp>
          <p:nvSpPr>
            <p:cNvPr id="2090" name="Oval 5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703" y="4007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1" name="Oval 5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6158" y="4157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2" name="Oval 5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6577" y="3889"/>
              <a:ext cx="457" cy="457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3" name="Oval 5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6255" y="4002"/>
              <a:ext cx="457" cy="457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4" name="Oval 5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6390" y="4313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5" name="Oval 5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6255" y="3924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6" name="Oval 6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6712" y="3530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7" name="Oval 6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7125" y="3624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45"/>
          <p:cNvGrpSpPr/>
          <p:nvPr>
            <p:custDataLst>
              <p:tags r:id="rId20"/>
            </p:custDataLst>
          </p:nvPr>
        </p:nvGrpSpPr>
        <p:grpSpPr>
          <a:xfrm rot="1376483">
            <a:off x="7903187" y="4114016"/>
            <a:ext cx="472771" cy="386153"/>
            <a:chOff x="5649" y="1888"/>
            <a:chExt cx="1190" cy="972"/>
          </a:xfrm>
        </p:grpSpPr>
        <p:sp>
          <p:nvSpPr>
            <p:cNvPr id="2083" name="Oval 4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5881" y="2595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4" name="Oval 4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6011" y="1888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5" name="Oval 4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5746" y="2206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6" name="Oval 4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6068" y="2171"/>
              <a:ext cx="457" cy="457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7" name="Oval 5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5746" y="2284"/>
              <a:ext cx="457" cy="457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8" name="Oval 5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5649" y="2439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9" name="Oval 5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6339" y="2152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72"/>
          <p:cNvGrpSpPr/>
          <p:nvPr>
            <p:custDataLst>
              <p:tags r:id="rId21"/>
            </p:custDataLst>
          </p:nvPr>
        </p:nvGrpSpPr>
        <p:grpSpPr>
          <a:xfrm>
            <a:off x="6906905" y="4146655"/>
            <a:ext cx="290152" cy="273365"/>
            <a:chOff x="9348" y="2587"/>
            <a:chExt cx="696" cy="659"/>
          </a:xfrm>
        </p:grpSpPr>
        <p:sp>
          <p:nvSpPr>
            <p:cNvPr id="2079" name="Oval 7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9348" y="2656"/>
              <a:ext cx="325" cy="32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0" name="Oval 7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9488" y="2652"/>
              <a:ext cx="500" cy="500"/>
            </a:xfrm>
            <a:prstGeom prst="ellipse">
              <a:avLst/>
            </a:prstGeom>
            <a:gradFill rotWithShape="1">
              <a:gsLst>
                <a:gs pos="0">
                  <a:srgbClr val="C6D9F1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65F9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1" name="Oval 7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9779" y="2587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2" name="Oval 7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9572" y="2981"/>
              <a:ext cx="265" cy="265"/>
            </a:xfrm>
            <a:prstGeom prst="ellipse">
              <a:avLst/>
            </a:prstGeom>
            <a:gradFill rotWithShape="1">
              <a:gsLst>
                <a:gs pos="0">
                  <a:srgbClr val="FABF8F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2" name="曲线连接符 111"/>
          <p:cNvCxnSpPr/>
          <p:nvPr>
            <p:custDataLst>
              <p:tags r:id="rId22"/>
            </p:custDataLst>
          </p:nvPr>
        </p:nvCxnSpPr>
        <p:spPr>
          <a:xfrm rot="5400000">
            <a:off x="9314314" y="3275465"/>
            <a:ext cx="934871" cy="934871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任意多边形 141"/>
          <p:cNvSpPr/>
          <p:nvPr>
            <p:custDataLst>
              <p:tags r:id="rId23"/>
            </p:custDataLst>
          </p:nvPr>
        </p:nvSpPr>
        <p:spPr>
          <a:xfrm>
            <a:off x="7389979" y="2395181"/>
            <a:ext cx="2811439" cy="1787859"/>
          </a:xfrm>
          <a:custGeom>
            <a:avLst/>
            <a:gdLst>
              <a:gd name="connsiteX0" fmla="*/ 2668137 w 2668137"/>
              <a:gd name="connsiteY0" fmla="*/ 0 h 1897039"/>
              <a:gd name="connsiteX1" fmla="*/ 1821976 w 2668137"/>
              <a:gd name="connsiteY1" fmla="*/ 245660 h 1897039"/>
              <a:gd name="connsiteX2" fmla="*/ 525438 w 2668137"/>
              <a:gd name="connsiteY2" fmla="*/ 846161 h 1897039"/>
              <a:gd name="connsiteX3" fmla="*/ 0 w 2668137"/>
              <a:gd name="connsiteY3" fmla="*/ 1897039 h 18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137" h="1897039">
                <a:moveTo>
                  <a:pt x="2668137" y="0"/>
                </a:moveTo>
                <a:cubicBezTo>
                  <a:pt x="2423614" y="52316"/>
                  <a:pt x="2179092" y="104633"/>
                  <a:pt x="1821976" y="245660"/>
                </a:cubicBezTo>
                <a:cubicBezTo>
                  <a:pt x="1464860" y="386687"/>
                  <a:pt x="829101" y="570931"/>
                  <a:pt x="525438" y="846161"/>
                </a:cubicBezTo>
                <a:cubicBezTo>
                  <a:pt x="221775" y="1121391"/>
                  <a:pt x="110887" y="1509215"/>
                  <a:pt x="0" y="1897039"/>
                </a:cubicBezTo>
              </a:path>
            </a:pathLst>
          </a:custGeom>
          <a:ln w="28575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107"/>
          <a:srcRect l="40244" t="53273" r="51328" b="21933"/>
          <a:stretch>
            <a:fillRect/>
          </a:stretch>
        </p:blipFill>
        <p:spPr>
          <a:xfrm>
            <a:off x="1212850" y="2194560"/>
            <a:ext cx="1177290" cy="182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文本框 18"/>
          <p:cNvSpPr txBox="1"/>
          <p:nvPr>
            <p:custDataLst>
              <p:tags r:id="rId25"/>
            </p:custDataLst>
          </p:nvPr>
        </p:nvSpPr>
        <p:spPr>
          <a:xfrm>
            <a:off x="436880" y="567055"/>
            <a:ext cx="17259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教材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P58   </a:t>
            </a:r>
          </a:p>
        </p:txBody>
      </p:sp>
      <p:sp>
        <p:nvSpPr>
          <p:cNvPr id="194" name="文本框 19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38960" y="5321300"/>
            <a:ext cx="30359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HCl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+ Cl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20" name="文本框 19"/>
          <p:cNvSpPr txBox="1"/>
          <p:nvPr>
            <p:custDataLst>
              <p:tags r:id="rId27"/>
            </p:custDataLst>
          </p:nvPr>
        </p:nvSpPr>
        <p:spPr>
          <a:xfrm>
            <a:off x="5786120" y="5321300"/>
            <a:ext cx="51339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COOH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</a:t>
            </a:r>
            <a:r>
              <a:rPr kumimoji="1"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COO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+ H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4.25532E-06 L 0.00591 0.00833 L 0.00521 -0.00231 L 0.01077 0.00532 L 0.01007 -0.00578 L 0.0158 0.00255 L 0.01545 -0.00855 L 0.02084 -0.00023 L 0.02032 -0.01156 L 0.02604 -0.00323 L 0.02552 -0.01433 L 0.03125 -0.00624 L 0.03056 -0.01734 L 0.03611 -0.00925 L 0.03559 -0.02012 L 0.04115 -0.01179 L 0.04097 -0.02312" pathEditMode="relative" rAng="-1378380" ptsTypes="FFFFFFFFFFFFFFFFF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06 -3.41351E-06 L 0.00365 -0.00948 L -0.00312 -0.00485 L 0.00018 -0.01434 L -0.00711 -0.01017 L -0.00364 -0.02012 L -0.01111 -0.01619 L -0.00746 -0.02544 L -0.01493 -0.02104 L -0.01111 -0.03052 L -0.01875 -0.02613 L -0.0151 -0.03607 L -0.02239 -0.03168 L -0.01875 -0.04139 L -0.02621 -0.03677 L -0.02239 -0.04671 L -0.0302 -0.04278" pathEditMode="relative" rAng="13622580" ptsTypes="FFFFFFFFFFFFFFFFF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8" presetClass="pat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64 -0.00185 L 0.0007 0.00764 L 0.00174 -0.00254 L 0.00591 0.00649 L 0.00712 -0.00463 L 0.01146 0.0051 L 0.01268 -0.00532 L 0.01667 0.00371 L 0.01788 -0.00694 L 0.0217 0.00232 L 0.02327 -0.00949 L 0.02778 0.0007 L 0.02882 -0.01018 L 0.03299 -0.00092 L 0.03403 -0.0118 L 0.03854 -0.00208 L 0.03976 -0.01365" pathEditMode="relative" rAng="-673200" ptsTypes="FFFFFFFFFFFFFFFFF">
                                      <p:cBhvr>
                                        <p:cTn id="1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8" presetClass="path" presetSubtype="0" repeatCount="indefinite" accel="50000" decel="50000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2222E-06 1.28585E-06 L -0.00191 0.01087 L 0.00417 0.00439 L 0.00261 0.01457 L 0.0092 0.00786 L 0.00712 0.01873 L 0.01372 0.01202 L 0.01181 0.02266 L 0.01841 0.01572 L 0.0165 0.02659 L 0.02327 0.01943 L 0.02118 0.03076 L 0.02761 0.02382 L 0.02587 0.03446 L 0.03229 0.02752 L 0.03038 0.03862 L 0.03733 0.03168" pathEditMode="relative" rAng="1958700" ptsTypes="FFFFFFFFFFFFFFFFF">
                                      <p:cBhvr>
                                        <p:cTn id="1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8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4.44444E-06 L -0.00226 0.01042 L 0.00364 0.00325 L 0.00156 0.01297 L 0.00746 0.00672 L 0.00503 0.01667 L 0.01111 0.00996 L 0.00885 0.01991 L 0.01493 0.01274 L 0.01267 0.02315 L 0.01857 0.01598 L 0.01666 0.02593 L 0.02222 0.01899 L 0.02031 0.02894 L 0.02604 0.02269 L 0.02378 0.03264 L 0.02986 0.02593" pathEditMode="relative" rAng="1961220" ptsTypes="FFFFFFFFFFFFFFFFF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8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-2.59259E-06 L -0.00729 -0.0044 L -0.00277 0.00486 L -0.01041 0.00093 L -0.00572 0.00996 L -0.01336 0.00602 L -0.00885 0.01459 L -0.01631 0.01088 L -0.0118 0.02014 L -0.01979 0.01644 L -0.01475 0.02523 L -0.02256 0.02153 L -0.01788 0.02986 L -0.02534 0.02639 L -0.02083 0.03542 L -0.02881 0.03172 L -0.02395 0.04074" pathEditMode="relative" rAng="7699620" ptsTypes="FFFFFFFFFFFFFFFFF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06 0.00809 L -0.01093 0.0111 L -0.00069 0.01156 L -0.01076 0.01434 L 0.00052 0.0148 L -0.01041 0.01781 L 0.00052 0.01804 L -0.01024 0.02105 L 0.00104 0.02151 L -0.00989 0.02452 L 0.00122 0.02475 L -0.00972 0.02776 L 0.00157 0.02799 L -0.00937 0.03123 L 0.00174 0.03146 L -0.0092 0.03447 L 0.00209 0.0347" pathEditMode="relative" rAng="5057640" ptsTypes="FFFFFFFFFFFFFFFFF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8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73 -0.00672 L -0.00573 0.00439 L -0.01007 -0.00486 L -0.0099 0.00671 L -0.01441 -0.00324 L -0.01407 0.00787 L -0.01875 -0.00139 L -0.01823 0.00949 L -0.02292 0.00023 L -0.02292 0.01134 L -0.02709 0.00254 L -0.02726 0.01319 L -0.03108 0.00416 L -0.03125 0.01481 L -0.03559 0.00532 L -0.03525 0.01643 L -0.03959 0.00764" pathEditMode="relative" rAng="-1015620" ptsTypes="FFFFFFFFFFFFFFFFF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8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5.55112E-17 L -0.00156 0.01181 L -0.00312 5.55112E-17 L -0.00468 0.01181 L -0.00625 5.55112E-17 L -0.00764 0.01181 L -0.0092 5.55112E-17 L -0.01059 0.01181 L -0.01215 5.55112E-17 L -0.01371 0.01181 L -0.0151 5.55112E-17 L -0.01666 0.01181 L -0.01805 5.55112E-17 L -0.01961 0.01181 L -0.02118 5.55112E-17 L -0.02274 0.01181 L -0.02413 5.55112E-17" pathEditMode="relative" rAng="0" ptsTypes="FFFFFFFFFFFFFFFFF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8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46 -0.00023 L 0.00034 0.00764 L 0.00468 -0.00231 L -0.00191 0.0051 L 0.00225 -0.00532 L -0.00417 0.00278 L 4.44444E-06 -0.00764 L -0.00678 0.00023 L -0.00226 -0.01018 L -0.00886 -0.00254 L -0.00452 -0.01296 L -0.01129 -0.00486 L -0.00678 -0.01551 L -0.01355 -0.0074 L -0.00921 -0.01782 L -0.01598 -0.01018 L -0.01146 -0.0206" pathEditMode="relative" rAng="2370360" ptsTypes="FFFFFFFFFFFFFFFFF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8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06 -3.7037E-07 L 0.00225 0.01181 L -0.00261 0.00232 L -0.00035 0.01366 L -0.00573 0.00394 L -0.00295 0.01551 L -0.00834 0.00579 L -0.00573 0.01736 L -0.01094 0.00764 L -0.00868 0.01852 L -0.01389 0.00903 L -0.01129 0.0206 L -0.01667 0.01065 L -0.01389 0.02222 L -0.0191 0.01273 L -0.01684 0.02407 L -0.02188 0.01412" pathEditMode="relative" rAng="-1491120" ptsTypes="FFFFFFFFFFFFFFFFF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8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06 -1.11111E-06 L -0.00452 0.01042 L -0.00313 -0.00069 L -0.00764 0.00949 L -0.00573 -0.00231 L -0.01042 0.00833 L -0.00903 -0.00347 L -0.01337 0.00695 L -0.01181 -0.00463 L -0.01597 0.00509 L -0.01424 -0.00648 L -0.0191 0.00417 L -0.01736 -0.00787 L -0.0217 0.00278 L -0.02031 -0.0088 L -0.02448 0.00139 L -0.02257 -0.01042" pathEditMode="relative" rAng="1208820" ptsTypes="FFFFFFFFFFFFFFFFF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8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07 -7.40741E-07 L 0.00069 0.01181 L -0.00313 0.00116 L -0.00226 0.01273 L -0.00608 0.00232 L -0.00503 0.01389 L -0.00885 0.00324 L -0.00816 0.01505 L -0.01181 0.0044 L -0.01094 0.0162 L -0.01458 0.00556 L -0.01372 0.01713 L -0.01736 0.00648 L -0.01667 0.01829 L -0.02049 0.00764 L -0.01962 0.01945 L -0.02326 0.0088" pathEditMode="relative" rAng="-938040" ptsTypes="FFFFFFFFFFFFFFFFF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1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142" grpId="0" animBg="1"/>
      <p:bldP spid="1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3703" y="1795828"/>
          <a:ext cx="11308080" cy="3266474"/>
        </p:xfrm>
        <a:graphic>
          <a:graphicData uri="http://schemas.openxmlformats.org/drawingml/2006/table">
            <a:tbl>
              <a:tblPr firstRow="1" firstCol="1" bandRow="1"/>
              <a:tblGrid>
                <a:gridCol w="1958340"/>
                <a:gridCol w="4155440"/>
                <a:gridCol w="5194300"/>
              </a:tblGrid>
              <a:tr h="756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en-US" sz="2800" b="1" kern="100"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380" marR="483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</a:rPr>
                        <a:t>强电解质</a:t>
                      </a:r>
                    </a:p>
                  </a:txBody>
                  <a:tcPr marL="48380" marR="483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</a:rPr>
                        <a:t>弱电解质</a:t>
                      </a:r>
                    </a:p>
                  </a:txBody>
                  <a:tcPr marL="48380" marR="483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</a:rPr>
                        <a:t>定义</a:t>
                      </a:r>
                    </a:p>
                  </a:txBody>
                  <a:tcPr marL="48380" marR="483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zh-CN" sz="2800" b="1" kern="100"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在水溶液中能</a:t>
                      </a:r>
                      <a:r>
                        <a:rPr lang="zh-CN" altLang="zh-CN" sz="2800" b="1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  <a:sym typeface="+mn-ea"/>
                        </a:rPr>
                        <a:t>完全</a:t>
                      </a:r>
                      <a:r>
                        <a:rPr lang="zh-CN" sz="2800" b="1" kern="100"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电离</a:t>
                      </a:r>
                    </a:p>
                  </a:txBody>
                  <a:tcPr marL="48380" marR="483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zh-CN" sz="2800" b="1" kern="100"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在水溶液中只能</a:t>
                      </a:r>
                      <a:r>
                        <a:rPr lang="zh-CN" altLang="zh-CN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sym typeface="+mn-ea"/>
                        </a:rPr>
                        <a:t>部分</a:t>
                      </a:r>
                      <a:r>
                        <a:rPr lang="zh-CN" sz="2800" b="1" kern="100"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电离</a:t>
                      </a:r>
                    </a:p>
                  </a:txBody>
                  <a:tcPr marL="48380" marR="483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</a:rPr>
                        <a:t>电离过程</a:t>
                      </a:r>
                    </a:p>
                  </a:txBody>
                  <a:tcPr marL="48380" marR="483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zh-CN" altLang="zh-CN" sz="2800" b="1" kern="100"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  <a:sym typeface="+mn-ea"/>
                        </a:rPr>
                        <a:t>不可逆，无电离平衡</a:t>
                      </a:r>
                      <a:endParaRPr lang="zh-CN" sz="2800" b="1" kern="100">
                        <a:effectLst/>
                        <a:latin typeface="微软雅黑" panose="020B0503020204020204" charset="-122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48380" marR="483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zh-CN" altLang="en-US" sz="2800" b="1" kern="1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  <a:sym typeface="+mn-ea"/>
                        </a:rPr>
                        <a:t>可逆，存在电离平衡</a:t>
                      </a:r>
                      <a:endParaRPr lang="zh-CN" sz="2800" b="1" kern="100">
                        <a:effectLst/>
                        <a:latin typeface="微软雅黑" panose="020B0503020204020204" charset="-122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48380" marR="483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8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</a:rPr>
                        <a:t>在溶液中的</a:t>
                      </a:r>
                      <a:endParaRPr lang="zh-CN" sz="2800" b="1" kern="100">
                        <a:effectLst/>
                        <a:latin typeface="微软雅黑" panose="020B0503020204020204" charset="-122"/>
                        <a:ea typeface="微软雅黑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</a:rPr>
                        <a:t>存在形式</a:t>
                      </a:r>
                      <a:endParaRPr lang="zh-CN" sz="2800" b="1" kern="100">
                        <a:effectLst/>
                        <a:latin typeface="微软雅黑" panose="020B0503020204020204" charset="-122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48380" marR="483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zh-CN" altLang="en-US" sz="2800" b="1" kern="1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  <a:sym typeface="+mn-ea"/>
                        </a:rPr>
                        <a:t>只有离子</a:t>
                      </a:r>
                      <a:endParaRPr lang="zh-CN" sz="2800" b="1" kern="100">
                        <a:effectLst/>
                        <a:latin typeface="微软雅黑" panose="020B0503020204020204" charset="-122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48380" marR="483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7000"/>
                        </a:lnSpc>
                      </a:pPr>
                      <a:r>
                        <a:rPr lang="zh-CN" altLang="en-US" sz="2800" b="1" kern="1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  <a:sym typeface="+mn-ea"/>
                        </a:rPr>
                        <a:t>既有离子，又有电解质分子</a:t>
                      </a:r>
                      <a:endParaRPr lang="zh-CN" sz="2800" b="1" kern="100">
                        <a:effectLst/>
                        <a:latin typeface="微软雅黑" panose="020B0503020204020204" charset="-122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48380" marR="483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215" y="340360"/>
            <a:ext cx="554672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zh-CN" sz="3200" b="1" kern="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二、强电解质和弱电解质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49275" y="1019810"/>
            <a:ext cx="42062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800" b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强电解质和弱电解质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43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1780" y="368935"/>
            <a:ext cx="11531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1296035" rtl="0" eaLnBrk="1" fontAlgn="ctr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常见的强电解质</a:t>
            </a:r>
            <a:endParaRPr lang="zh-CN" altLang="en-US" sz="2800" b="1" noProof="1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l" defTabSz="1296035" rtl="0" eaLnBrk="1" fontAlgn="ctr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①强酸：</a:t>
            </a: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HCl</a:t>
            </a:r>
            <a:r>
              <a:rPr lang="zh-CN" altLang="en-US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HBr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HI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 kern="100" baseline="-250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800" b="1" kern="100" baseline="-250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HNO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HClO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等；</a:t>
            </a:r>
            <a:endParaRPr lang="en-US" altLang="zh-CN" sz="2800" b="1" baseline="-25000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1296035" rtl="0" eaLnBrk="1" fontAlgn="ctr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en-US" sz="2800" b="1" kern="1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强碱</a:t>
            </a:r>
            <a:r>
              <a:rPr lang="zh-CN" altLang="en-US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KOH</a:t>
            </a:r>
            <a:r>
              <a:rPr lang="zh-CN" altLang="en-US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Ba(OH)</a:t>
            </a:r>
            <a:r>
              <a:rPr lang="en-US" altLang="zh-CN" sz="2800" b="1" kern="100" baseline="-250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NaOH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Ca(OH)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等；</a:t>
            </a:r>
            <a:endParaRPr kumimoji="0" lang="zh-CN" altLang="en-US" sz="2800" b="1" i="0" u="none" strike="noStrike" kern="1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l" defTabSz="1296035" rtl="0" eaLnBrk="1" fontAlgn="ctr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③</a:t>
            </a:r>
            <a:r>
              <a:rPr lang="zh-CN" altLang="en-US" sz="2800" b="1" kern="1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大部分盐</a:t>
            </a:r>
            <a:r>
              <a:rPr lang="zh-CN" altLang="en-US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NaCl</a:t>
            </a:r>
            <a:r>
              <a:rPr lang="zh-CN" altLang="en-US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BaSO</a:t>
            </a:r>
            <a:r>
              <a:rPr lang="en-US" altLang="zh-CN" sz="2800" b="1" kern="100" baseline="-250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CaCO</a:t>
            </a:r>
            <a:r>
              <a:rPr lang="en-US" altLang="zh-CN" sz="2800" b="1" kern="100" baseline="-250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等。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1296035" rtl="0" eaLnBrk="1" fontAlgn="ctr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④部分碱性氧化物：Na</a:t>
            </a:r>
            <a:r>
              <a:rPr lang="zh-CN" altLang="en-US" sz="2800" b="1" baseline="-2500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O、</a:t>
            </a:r>
            <a:r>
              <a:rPr lang="en-US" altLang="zh-CN" sz="2800" b="1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CaO</a:t>
            </a:r>
            <a:r>
              <a:rPr lang="zh-CN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MgO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等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宋体" panose="02010600030101010101" pitchFamily="2" charset="-122"/>
              </a:rPr>
              <a:t>3.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常见的弱电解质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弱酸：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CH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3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COOH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S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HF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CO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、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</a:t>
            </a:r>
            <a:r>
              <a:rPr lang="en-US" altLang="zh-CN" sz="28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SiO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3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、</a:t>
            </a:r>
            <a:r>
              <a:rPr lang="en-US" altLang="zh-CN" sz="2800" b="1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HClO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SO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3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···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弱碱：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NH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3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·H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O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Fe(OH)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Cu(OH)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···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zh-CN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 kern="1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③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两性氢氧化物：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Al(OH)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3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④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水、极少数盐（醋酸铅、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HgCl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）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12496800" y="12039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530350" y="1233170"/>
            <a:ext cx="981837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029335" algn="l"/>
                <a:tab pos="1850390" algn="l"/>
                <a:tab pos="2538095" algn="l"/>
              </a:tabLst>
              <a:defRPr/>
            </a:pPr>
            <a:r>
              <a:rPr 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电解质的强弱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与溶解性无必然联系</a:t>
            </a:r>
            <a:r>
              <a:rPr lang="zh-CN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b="1">
              <a:solidFill>
                <a:srgbClr val="3333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029335" algn="l"/>
                <a:tab pos="1850390" algn="l"/>
                <a:tab pos="2538095" algn="l"/>
              </a:tabLst>
              <a:defRPr/>
            </a:pPr>
            <a:r>
              <a:rPr 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强弱电解质的本质区别在于在水溶液中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能否完全电离</a:t>
            </a:r>
            <a:r>
              <a:rPr lang="zh-CN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b="1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029335" algn="l"/>
                <a:tab pos="1850390" algn="l"/>
                <a:tab pos="2538095" algn="l"/>
              </a:tabLst>
              <a:defRPr/>
            </a:pPr>
            <a:r>
              <a:rPr lang="en-US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电解质的强弱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与导电能力无必然联系</a:t>
            </a:r>
            <a:r>
              <a:rPr lang="zh-CN" altLang="zh-CN" sz="2800" b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 smtClean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314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740" y="116523"/>
            <a:ext cx="1933575" cy="193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57605" y="3336925"/>
            <a:ext cx="713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电解质导电的原因及导电能力的影响因素？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rcRect l="65500" t="6491" r="12750" b="66689"/>
          <a:stretch>
            <a:fillRect/>
          </a:stretch>
        </p:blipFill>
        <p:spPr>
          <a:xfrm rot="-709584">
            <a:off x="664528" y="3230110"/>
            <a:ext cx="596900" cy="735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1067274" y="3858646"/>
            <a:ext cx="10663382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 charset="0"/>
              </a:rPr>
              <a:t>①</a:t>
            </a:r>
            <a:r>
              <a:rPr lang="zh-CN" altLang="en-US" sz="2800" b="1" smtClean="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电解质之所以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导电</a:t>
            </a:r>
            <a:r>
              <a:rPr lang="zh-CN" altLang="en-US" sz="2800" b="1" smtClean="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是因为在水溶液或熔融状态能电离出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自由</a:t>
            </a:r>
            <a:r>
              <a:rPr lang="zh-CN" altLang="en-US" sz="2800" b="1" smtClean="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移动</a:t>
            </a:r>
            <a:r>
              <a:rPr lang="en-US" altLang="zh-CN" sz="2800" b="1" smtClean="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2800" b="1" smtClean="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的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阴、阳</a:t>
            </a:r>
            <a:r>
              <a:rPr lang="zh-CN" altLang="en-US" sz="2800" b="1" smtClean="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离子。</a:t>
            </a:r>
            <a:endParaRPr lang="en-US" altLang="zh-CN" sz="2800" b="1" smtClean="0"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  <a:sym typeface="Wingdings" panose="05000000000000000000" charset="0"/>
              </a:rPr>
              <a:t>②</a:t>
            </a:r>
            <a:r>
              <a:rPr lang="zh-CN" altLang="zh-CN" sz="2800" b="1" smtClean="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电解质溶液</a:t>
            </a:r>
            <a:r>
              <a:rPr lang="zh-CN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的导电能力取决于溶液中自由移动离子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浓度</a:t>
            </a:r>
            <a:r>
              <a:rPr lang="zh-CN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的大小以及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离子所带电荷</a:t>
            </a:r>
            <a:r>
              <a:rPr lang="zh-CN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的多少。</a:t>
            </a:r>
            <a:endParaRPr lang="zh-CN" altLang="en-US" sz="28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319405" y="207010"/>
            <a:ext cx="2366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003935" indent="-1003935"/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【课堂练习】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 flipH="1">
          <a:off x="1530350" y="1536383"/>
          <a:ext cx="9540000" cy="2052000"/>
        </p:xfrm>
        <a:graphic>
          <a:graphicData uri="http://schemas.openxmlformats.org/drawingml/2006/table">
            <a:tbl>
              <a:tblPr/>
              <a:tblGrid>
                <a:gridCol w="1908000"/>
                <a:gridCol w="1908000"/>
                <a:gridCol w="1908000"/>
                <a:gridCol w="1908000"/>
                <a:gridCol w="1908000"/>
              </a:tblGrid>
              <a:tr h="684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选项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A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B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C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强电解质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800" b="1" baseline="-25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NaCl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US" sz="2800" b="1" baseline="-25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sz="2800" b="1" baseline="-25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弱电解质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="1" baseline="-25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O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800" b="1" baseline="-25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HClO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/>
                          <a:cs typeface="Times New Roman" panose="02020603050405020304" pitchFamily="18" charset="0"/>
                        </a:rPr>
                        <a:t>石灰水</a:t>
                      </a:r>
                      <a:endParaRPr lang="en-US" alt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37210" y="3985895"/>
            <a:ext cx="11296650" cy="233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00025" indent="-200025">
              <a:lnSpc>
                <a:spcPct val="130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下列电解质中：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①NaCl    ②NaOH    ③NH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·H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O    ④CH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COOH    ⑤BaSO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⑥AgCl    ⑦KAl(SO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⑧CH</a:t>
            </a:r>
            <a:r>
              <a:rPr 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COONa    ⑨HF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属于强电解质的是：</a:t>
            </a:r>
            <a:r>
              <a:rPr 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                   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；属于弱电解质的是：</a:t>
            </a:r>
            <a:r>
              <a:rPr 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             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。
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37210" y="916940"/>
            <a:ext cx="113969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003935" indent="-1003935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.</a:t>
            </a:r>
            <a:r>
              <a:rPr 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下列各组关于强电解质和弱电解质的归类，完全正确的是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(           )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0171430" y="916940"/>
            <a:ext cx="398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666240" y="5152405"/>
            <a:ext cx="23736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①②⑤⑥⑦⑧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7450037" y="5151120"/>
            <a:ext cx="14154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③④⑨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Y3YjIxYWQ4M2FlMGM4Yjg1Yzc1YTI5OTE1ZGRlYz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  <p:tag name="KSO_WM_DIAGRAM_VIRTUALLY_FRAME" val="{&quot;height&quot;:194.8656692913386,&quot;left&quot;:301.2087401574803,&quot;top&quot;:186.2590551181102,&quot;width&quot;:399.1891338582676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  <p:tag name="KSO_WM_DIAGRAM_VIRTUALLY_FRAME" val="{&quot;height&quot;:194.8656692913386,&quot;left&quot;:301.2087401574803,&quot;top&quot;:186.2590551181102,&quot;width&quot;:399.1891338582676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  <p:tag name="KSO_WM_DIAGRAM_VIRTUALLY_FRAME" val="{&quot;height&quot;:194.8656692913386,&quot;left&quot;:301.2087401574803,&quot;top&quot;:186.2590551181102,&quot;width&quot;:399.1891338582676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  <p:tag name="KSO_WM_DIAGRAM_VIRTUALLY_FRAME" val="{&quot;height&quot;:194.8656692913386,&quot;left&quot;:301.2087401574803,&quot;top&quot;:186.2590551181102,&quot;width&quot;:399.189133858267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3"/>
  <p:tag name="KSO_WM_DIAGRAM_VIRTUALLY_FRAME" val="{&quot;height&quot;:194.8656692913386,&quot;left&quot;:301.2087401574803,&quot;top&quot;:186.2590551181102,&quot;width&quot;:399.1891338582676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4"/>
  <p:tag name="KSO_WM_DIAGRAM_VIRTUALLY_FRAME" val="{&quot;height&quot;:194.8656692913386,&quot;left&quot;:301.2087401574803,&quot;top&quot;:186.2590551181102,&quot;width&quot;:399.1891338582676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7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  <p:tag name="KSO_WM_UNIT_TABLE_BEAUTIFY" val="smartTable{178bdedf-d738-4799-9ad4-c18117737ce6}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1"/>
  <p:tag name="KSO_WM_DIAGRAM_VIRTUALLY_FRAME" val="{&quot;height&quot;:512.8626316642544,&quot;left&quot;:23.05,&quot;top&quot;:27.137368335745595,&quot;width&quot;:936.95}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8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3"/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4"/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7.xml><?xml version="1.0" encoding="utf-8"?>
<p:tagLst xmlns:p="http://schemas.openxmlformats.org/presentationml/2006/main">
  <p:tag name="AS_UNIQUEID" val="5203"/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1.xml><?xml version="1.0" encoding="utf-8"?>
<p:tagLst xmlns:p="http://schemas.openxmlformats.org/presentationml/2006/main">
  <p:tag name="AS_UNIQUEID" val="7944"/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9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9746E"/>
      </a:accent1>
      <a:accent2>
        <a:srgbClr val="ED935C"/>
      </a:accent2>
      <a:accent3>
        <a:srgbClr val="FDD069"/>
      </a:accent3>
      <a:accent4>
        <a:srgbClr val="78B6A9"/>
      </a:accent4>
      <a:accent5>
        <a:srgbClr val="AB7DB6"/>
      </a:accent5>
      <a:accent6>
        <a:srgbClr val="4D4D4D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861</Words>
  <Application>Microsoft Office PowerPoint</Application>
  <PresentationFormat>自定义</PresentationFormat>
  <Paragraphs>114</Paragraphs>
  <Slides>13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雷志敏</cp:lastModifiedBy>
  <cp:revision>3</cp:revision>
  <cp:lastPrinted>2024-08-26T15:49:09Z</cp:lastPrinted>
  <dcterms:created xsi:type="dcterms:W3CDTF">2024-08-26T15:49:09Z</dcterms:created>
  <dcterms:modified xsi:type="dcterms:W3CDTF">2024-08-28T06:45:53Z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