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3"/>
  </p:sldMasterIdLst>
  <p:notesMasterIdLst>
    <p:notesMasterId r:id="rId30"/>
  </p:notesMasterIdLst>
  <p:handoutMasterIdLst>
    <p:handoutMasterId r:id="rId31"/>
  </p:handoutMasterIdLst>
  <p:sldIdLst>
    <p:sldId id="2129" r:id="rId4"/>
    <p:sldId id="1998" r:id="rId5"/>
    <p:sldId id="2052" r:id="rId6"/>
    <p:sldId id="2105" r:id="rId7"/>
    <p:sldId id="2107" r:id="rId8"/>
    <p:sldId id="2089" r:id="rId9"/>
    <p:sldId id="2106" r:id="rId10"/>
    <p:sldId id="1921" r:id="rId11"/>
    <p:sldId id="2098" r:id="rId12"/>
    <p:sldId id="2099" r:id="rId13"/>
    <p:sldId id="2108" r:id="rId14"/>
    <p:sldId id="2033" r:id="rId15"/>
    <p:sldId id="2031" r:id="rId16"/>
    <p:sldId id="2109" r:id="rId17"/>
    <p:sldId id="2110" r:id="rId18"/>
    <p:sldId id="2059" r:id="rId19"/>
    <p:sldId id="1922" r:id="rId20"/>
    <p:sldId id="2103" r:id="rId21"/>
    <p:sldId id="2102" r:id="rId22"/>
    <p:sldId id="2038" r:id="rId23"/>
    <p:sldId id="1973" r:id="rId24"/>
    <p:sldId id="2083" r:id="rId25"/>
    <p:sldId id="2041" r:id="rId26"/>
    <p:sldId id="2084" r:id="rId27"/>
    <p:sldId id="2085" r:id="rId28"/>
    <p:sldId id="2104" r:id="rId29"/>
  </p:sldIdLst>
  <p:sldSz cx="12188825" cy="6858000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0" clrIdx="0"/>
  <p:cmAuthor id="2" name="作者" initials="A" lastIdx="0" clrIdx="1"/>
  <p:cmAuthor id="0" name="幸全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61" autoAdjust="0"/>
  </p:normalViewPr>
  <p:slideViewPr>
    <p:cSldViewPr snapToGrid="0" showGuides="1">
      <p:cViewPr varScale="1">
        <p:scale>
          <a:sx n="111" d="100"/>
          <a:sy n="111" d="100"/>
        </p:scale>
        <p:origin x="306" y="114"/>
      </p:cViewPr>
      <p:guideLst>
        <p:guide orient="horz" pos="2205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7698"/>
    </p:cViewPr>
  </p:sorterViewPr>
  <p:notesViewPr>
    <p:cSldViewPr snapToGrid="0">
      <p:cViewPr varScale="1">
        <p:scale>
          <a:sx n="83" d="100"/>
          <a:sy n="83" d="100"/>
        </p:scale>
        <p:origin x="3930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gs" Target="tags/tag765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38.emf"/><Relationship Id="rId4" Type="http://schemas.openxmlformats.org/officeDocument/2006/relationships/image" Target="../media/image37.emf"/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764.xml"/><Relationship Id="rId5" Type="http://schemas.openxmlformats.org/officeDocument/2006/relationships/tags" Target="../tags/tag763.xml"/><Relationship Id="rId4" Type="http://schemas.openxmlformats.org/officeDocument/2006/relationships/tags" Target="../tags/tag762.xml"/><Relationship Id="rId3" Type="http://schemas.openxmlformats.org/officeDocument/2006/relationships/tags" Target="../tags/tag761.xml"/><Relationship Id="rId2" Type="http://schemas.openxmlformats.org/officeDocument/2006/relationships/tags" Target="../tags/tag760.xml"/><Relationship Id="rId1" Type="http://schemas.openxmlformats.org/officeDocument/2006/relationships/tags" Target="../tags/tag75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488" y="914400"/>
            <a:ext cx="9796648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488" y="3560400"/>
            <a:ext cx="9796648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242" y="774000"/>
            <a:ext cx="10969943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488" y="2484000"/>
            <a:ext cx="9796648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488" y="3560400"/>
            <a:ext cx="9796648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242" y="608400"/>
            <a:ext cx="10966343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242" y="1490400"/>
            <a:ext cx="10966343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488" y="914400"/>
            <a:ext cx="9796648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488" y="3560400"/>
            <a:ext cx="9796648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5E3BD9A-91D7-423F-98AD-C8599435D2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AA5A2E3-A012-4DD8-8FC5-0C3E5B63EE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242" y="608400"/>
            <a:ext cx="10966343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242" y="1490400"/>
            <a:ext cx="10966343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0051F6D-EA30-4FDD-8E71-C362982E81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1DC6429-0DE9-47DF-A181-076AB87CF775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7"/>
            </p:custDataLst>
          </p:nvPr>
        </p:nvSpPr>
        <p:spPr>
          <a:xfrm>
            <a:off x="65423" y="149589"/>
            <a:ext cx="3056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化学反应的速率</a:t>
            </a:r>
            <a:endParaRPr lang="zh-CN" altLang="en-US" sz="32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282" y="3848400"/>
            <a:ext cx="7766777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282" y="4615200"/>
            <a:ext cx="7766777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282" y="3848400"/>
            <a:ext cx="7766777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282" y="4615200"/>
            <a:ext cx="7766777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0051F6D-EA30-4FDD-8E71-C362982E81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1DC6429-0DE9-47DF-A181-076AB87CF775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>
            <p:custDataLst>
              <p:tags r:id="rId7"/>
            </p:custDataLst>
          </p:nvPr>
        </p:nvGrpSpPr>
        <p:grpSpPr>
          <a:xfrm>
            <a:off x="1" y="1060597"/>
            <a:ext cx="1135971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8" name="圆角矩形 7"/>
            <p:cNvSpPr/>
            <p:nvPr>
              <p:custDataLst>
                <p:tags r:id="rId8"/>
              </p:custDataLst>
            </p:nvPr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solidFill>
              <a:srgbClr val="B8BAB4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9" name="圆角矩形 8"/>
            <p:cNvSpPr/>
            <p:nvPr>
              <p:custDataLst>
                <p:tags r:id="rId9"/>
              </p:custDataLst>
            </p:nvPr>
          </p:nvSpPr>
          <p:spPr>
            <a:xfrm>
              <a:off x="77003" y="770021"/>
              <a:ext cx="981777" cy="981776"/>
            </a:xfrm>
            <a:prstGeom prst="roundRect">
              <a:avLst/>
            </a:prstGeom>
            <a:solidFill>
              <a:srgbClr val="EC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10" name="圆角矩形 9"/>
            <p:cNvSpPr/>
            <p:nvPr>
              <p:custDataLst>
                <p:tags r:id="rId10"/>
              </p:custDataLst>
            </p:nvPr>
          </p:nvSpPr>
          <p:spPr>
            <a:xfrm>
              <a:off x="-215198" y="1243402"/>
              <a:ext cx="981777" cy="981776"/>
            </a:xfrm>
            <a:prstGeom prst="roundRect">
              <a:avLst/>
            </a:prstGeom>
            <a:solidFill>
              <a:srgbClr val="EC393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11" name="圆角矩形 10"/>
            <p:cNvSpPr/>
            <p:nvPr>
              <p:custDataLst>
                <p:tags r:id="rId11"/>
              </p:custDataLst>
            </p:nvPr>
          </p:nvSpPr>
          <p:spPr>
            <a:xfrm>
              <a:off x="-731520" y="1482290"/>
              <a:ext cx="981777" cy="981776"/>
            </a:xfrm>
            <a:prstGeom prst="roundRect">
              <a:avLst/>
            </a:prstGeom>
            <a:solidFill>
              <a:srgbClr val="5F5F5F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</p:grp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242" y="608400"/>
            <a:ext cx="10966343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242" y="1501200"/>
            <a:ext cx="5175452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09930" y="1501200"/>
            <a:ext cx="5175452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0051F6D-EA30-4FDD-8E71-C362982E81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E1DC6429-0DE9-47DF-A181-076AB87CF775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>
            <p:custDataLst>
              <p:tags r:id="rId8"/>
            </p:custDataLst>
          </p:nvPr>
        </p:nvGrpSpPr>
        <p:grpSpPr>
          <a:xfrm>
            <a:off x="1" y="1060597"/>
            <a:ext cx="1135971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9" name="圆角矩形 8"/>
            <p:cNvSpPr/>
            <p:nvPr>
              <p:custDataLst>
                <p:tags r:id="rId9"/>
              </p:custDataLst>
            </p:nvPr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solidFill>
              <a:srgbClr val="B8BAB4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10" name="圆角矩形 9"/>
            <p:cNvSpPr/>
            <p:nvPr>
              <p:custDataLst>
                <p:tags r:id="rId10"/>
              </p:custDataLst>
            </p:nvPr>
          </p:nvSpPr>
          <p:spPr>
            <a:xfrm>
              <a:off x="77003" y="770021"/>
              <a:ext cx="981777" cy="981776"/>
            </a:xfrm>
            <a:prstGeom prst="roundRect">
              <a:avLst/>
            </a:prstGeom>
            <a:solidFill>
              <a:srgbClr val="EC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11" name="圆角矩形 10"/>
            <p:cNvSpPr/>
            <p:nvPr>
              <p:custDataLst>
                <p:tags r:id="rId11"/>
              </p:custDataLst>
            </p:nvPr>
          </p:nvSpPr>
          <p:spPr>
            <a:xfrm>
              <a:off x="-215198" y="1243402"/>
              <a:ext cx="981777" cy="981776"/>
            </a:xfrm>
            <a:prstGeom prst="roundRect">
              <a:avLst/>
            </a:prstGeom>
            <a:solidFill>
              <a:srgbClr val="EC393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12" name="圆角矩形 11"/>
            <p:cNvSpPr/>
            <p:nvPr>
              <p:custDataLst>
                <p:tags r:id="rId12"/>
              </p:custDataLst>
            </p:nvPr>
          </p:nvSpPr>
          <p:spPr>
            <a:xfrm>
              <a:off x="-731520" y="1482290"/>
              <a:ext cx="981777" cy="981776"/>
            </a:xfrm>
            <a:prstGeom prst="roundRect">
              <a:avLst/>
            </a:prstGeom>
            <a:solidFill>
              <a:srgbClr val="5F5F5F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</p:grp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242" y="608400"/>
            <a:ext cx="10966343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242" y="1429200"/>
            <a:ext cx="5341009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242" y="1854000"/>
            <a:ext cx="5341009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4126" y="1421729"/>
            <a:ext cx="5341009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4126" y="1854000"/>
            <a:ext cx="5341009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30051F6D-EA30-4FDD-8E71-C362982E81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E1DC6429-0DE9-47DF-A181-076AB87CF775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组合 9"/>
          <p:cNvGrpSpPr/>
          <p:nvPr userDrawn="1">
            <p:custDataLst>
              <p:tags r:id="rId10"/>
            </p:custDataLst>
          </p:nvPr>
        </p:nvGrpSpPr>
        <p:grpSpPr>
          <a:xfrm>
            <a:off x="1" y="1060597"/>
            <a:ext cx="1135971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11" name="圆角矩形 10"/>
            <p:cNvSpPr/>
            <p:nvPr>
              <p:custDataLst>
                <p:tags r:id="rId11"/>
              </p:custDataLst>
            </p:nvPr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solidFill>
              <a:srgbClr val="B8BAB4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12" name="圆角矩形 11"/>
            <p:cNvSpPr/>
            <p:nvPr>
              <p:custDataLst>
                <p:tags r:id="rId12"/>
              </p:custDataLst>
            </p:nvPr>
          </p:nvSpPr>
          <p:spPr>
            <a:xfrm>
              <a:off x="77003" y="770021"/>
              <a:ext cx="981777" cy="981776"/>
            </a:xfrm>
            <a:prstGeom prst="roundRect">
              <a:avLst/>
            </a:prstGeom>
            <a:solidFill>
              <a:srgbClr val="EC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13" name="圆角矩形 12"/>
            <p:cNvSpPr/>
            <p:nvPr>
              <p:custDataLst>
                <p:tags r:id="rId13"/>
              </p:custDataLst>
            </p:nvPr>
          </p:nvSpPr>
          <p:spPr>
            <a:xfrm>
              <a:off x="-215198" y="1243402"/>
              <a:ext cx="981777" cy="981776"/>
            </a:xfrm>
            <a:prstGeom prst="roundRect">
              <a:avLst/>
            </a:prstGeom>
            <a:solidFill>
              <a:srgbClr val="EC393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14" name="圆角矩形 13"/>
            <p:cNvSpPr/>
            <p:nvPr>
              <p:custDataLst>
                <p:tags r:id="rId14"/>
              </p:custDataLst>
            </p:nvPr>
          </p:nvSpPr>
          <p:spPr>
            <a:xfrm>
              <a:off x="-731520" y="1482290"/>
              <a:ext cx="981777" cy="981776"/>
            </a:xfrm>
            <a:prstGeom prst="roundRect">
              <a:avLst/>
            </a:prstGeom>
            <a:solidFill>
              <a:srgbClr val="5F5F5F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</p:grp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242" y="608400"/>
            <a:ext cx="10966343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0051F6D-EA30-4FDD-8E71-C362982E81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1DC6429-0DE9-47DF-A181-076AB87CF775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6"/>
            </p:custDataLst>
          </p:nvPr>
        </p:nvGrpSpPr>
        <p:grpSpPr>
          <a:xfrm>
            <a:off x="1" y="1060597"/>
            <a:ext cx="1135971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7" name="圆角矩形 6"/>
            <p:cNvSpPr/>
            <p:nvPr>
              <p:custDataLst>
                <p:tags r:id="rId7"/>
              </p:custDataLst>
            </p:nvPr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solidFill>
              <a:srgbClr val="B8BAB4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8" name="圆角矩形 7"/>
            <p:cNvSpPr/>
            <p:nvPr>
              <p:custDataLst>
                <p:tags r:id="rId8"/>
              </p:custDataLst>
            </p:nvPr>
          </p:nvSpPr>
          <p:spPr>
            <a:xfrm>
              <a:off x="77003" y="770021"/>
              <a:ext cx="981777" cy="981776"/>
            </a:xfrm>
            <a:prstGeom prst="roundRect">
              <a:avLst/>
            </a:prstGeom>
            <a:solidFill>
              <a:srgbClr val="EC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9" name="圆角矩形 8"/>
            <p:cNvSpPr/>
            <p:nvPr>
              <p:custDataLst>
                <p:tags r:id="rId9"/>
              </p:custDataLst>
            </p:nvPr>
          </p:nvSpPr>
          <p:spPr>
            <a:xfrm>
              <a:off x="-215198" y="1243402"/>
              <a:ext cx="981777" cy="981776"/>
            </a:xfrm>
            <a:prstGeom prst="roundRect">
              <a:avLst/>
            </a:prstGeom>
            <a:solidFill>
              <a:srgbClr val="EC393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10" name="圆角矩形 9"/>
            <p:cNvSpPr/>
            <p:nvPr>
              <p:custDataLst>
                <p:tags r:id="rId10"/>
              </p:custDataLst>
            </p:nvPr>
          </p:nvSpPr>
          <p:spPr>
            <a:xfrm>
              <a:off x="-731520" y="1482290"/>
              <a:ext cx="981777" cy="981776"/>
            </a:xfrm>
            <a:prstGeom prst="roundRect">
              <a:avLst/>
            </a:prstGeom>
            <a:solidFill>
              <a:srgbClr val="5F5F5F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</p:grp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0051F6D-EA30-4FDD-8E71-C362982E81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1DC6429-0DE9-47DF-A181-076AB87CF775}" type="slidenum">
              <a:rPr lang="zh-CN" altLang="en-US" smtClean="0"/>
            </a:fld>
            <a:endParaRPr lang="zh-CN" altLang="en-US"/>
          </a:p>
        </p:txBody>
      </p:sp>
      <p:grpSp>
        <p:nvGrpSpPr>
          <p:cNvPr id="5" name="组合 4"/>
          <p:cNvGrpSpPr/>
          <p:nvPr userDrawn="1">
            <p:custDataLst>
              <p:tags r:id="rId5"/>
            </p:custDataLst>
          </p:nvPr>
        </p:nvGrpSpPr>
        <p:grpSpPr>
          <a:xfrm>
            <a:off x="1" y="1060597"/>
            <a:ext cx="1135971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6" name="圆角矩形 5"/>
            <p:cNvSpPr/>
            <p:nvPr>
              <p:custDataLst>
                <p:tags r:id="rId6"/>
              </p:custDataLst>
            </p:nvPr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solidFill>
              <a:srgbClr val="B8BAB4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7" name="圆角矩形 6"/>
            <p:cNvSpPr/>
            <p:nvPr>
              <p:custDataLst>
                <p:tags r:id="rId7"/>
              </p:custDataLst>
            </p:nvPr>
          </p:nvSpPr>
          <p:spPr>
            <a:xfrm>
              <a:off x="77003" y="770021"/>
              <a:ext cx="981777" cy="981776"/>
            </a:xfrm>
            <a:prstGeom prst="roundRect">
              <a:avLst/>
            </a:prstGeom>
            <a:solidFill>
              <a:srgbClr val="EC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8" name="圆角矩形 7"/>
            <p:cNvSpPr/>
            <p:nvPr>
              <p:custDataLst>
                <p:tags r:id="rId8"/>
              </p:custDataLst>
            </p:nvPr>
          </p:nvSpPr>
          <p:spPr>
            <a:xfrm>
              <a:off x="-215198" y="1243402"/>
              <a:ext cx="981777" cy="981776"/>
            </a:xfrm>
            <a:prstGeom prst="roundRect">
              <a:avLst/>
            </a:prstGeom>
            <a:solidFill>
              <a:srgbClr val="EC393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9" name="圆角矩形 8"/>
            <p:cNvSpPr/>
            <p:nvPr>
              <p:custDataLst>
                <p:tags r:id="rId9"/>
              </p:custDataLst>
            </p:nvPr>
          </p:nvSpPr>
          <p:spPr>
            <a:xfrm>
              <a:off x="-731520" y="1482290"/>
              <a:ext cx="981777" cy="981776"/>
            </a:xfrm>
            <a:prstGeom prst="roundRect">
              <a:avLst/>
            </a:prstGeom>
            <a:solidFill>
              <a:srgbClr val="5F5F5F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</p:grp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242" y="1555200"/>
            <a:ext cx="5231714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48746" y="1555200"/>
            <a:ext cx="5225839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0051F6D-EA30-4FDD-8E71-C362982E81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1DC6429-0DE9-47DF-A181-076AB87CF775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grpSp>
        <p:nvGrpSpPr>
          <p:cNvPr id="8" name="组合 7"/>
          <p:cNvGrpSpPr/>
          <p:nvPr userDrawn="1">
            <p:custDataLst>
              <p:tags r:id="rId8"/>
            </p:custDataLst>
          </p:nvPr>
        </p:nvGrpSpPr>
        <p:grpSpPr>
          <a:xfrm>
            <a:off x="1" y="1060597"/>
            <a:ext cx="1135971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2" name="圆角矩形 1"/>
            <p:cNvSpPr/>
            <p:nvPr>
              <p:custDataLst>
                <p:tags r:id="rId9"/>
              </p:custDataLst>
            </p:nvPr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solidFill>
              <a:srgbClr val="B8BAB4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10" name="圆角矩形 9"/>
            <p:cNvSpPr/>
            <p:nvPr>
              <p:custDataLst>
                <p:tags r:id="rId10"/>
              </p:custDataLst>
            </p:nvPr>
          </p:nvSpPr>
          <p:spPr>
            <a:xfrm>
              <a:off x="77003" y="770021"/>
              <a:ext cx="981777" cy="981776"/>
            </a:xfrm>
            <a:prstGeom prst="roundRect">
              <a:avLst/>
            </a:prstGeom>
            <a:solidFill>
              <a:srgbClr val="EC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11" name="圆角矩形 10"/>
            <p:cNvSpPr/>
            <p:nvPr>
              <p:custDataLst>
                <p:tags r:id="rId11"/>
              </p:custDataLst>
            </p:nvPr>
          </p:nvSpPr>
          <p:spPr>
            <a:xfrm>
              <a:off x="-215198" y="1243402"/>
              <a:ext cx="981777" cy="981776"/>
            </a:xfrm>
            <a:prstGeom prst="roundRect">
              <a:avLst/>
            </a:prstGeom>
            <a:solidFill>
              <a:srgbClr val="EC393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12" name="圆角矩形 11"/>
            <p:cNvSpPr/>
            <p:nvPr>
              <p:custDataLst>
                <p:tags r:id="rId12"/>
              </p:custDataLst>
            </p:nvPr>
          </p:nvSpPr>
          <p:spPr>
            <a:xfrm>
              <a:off x="-731520" y="1482290"/>
              <a:ext cx="981777" cy="981776"/>
            </a:xfrm>
            <a:prstGeom prst="roundRect">
              <a:avLst/>
            </a:prstGeom>
            <a:solidFill>
              <a:srgbClr val="5F5F5F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</p:grp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2135" y="914400"/>
            <a:ext cx="1043728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162" y="914400"/>
            <a:ext cx="9166812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599565" indent="-228600">
              <a:defRPr spc="300"/>
            </a:lvl4pPr>
            <a:lvl5pPr marL="2056765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0051F6D-EA30-4FDD-8E71-C362982E81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1DC6429-0DE9-47DF-A181-076AB87CF7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242" y="774000"/>
            <a:ext cx="10969943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488" y="2484000"/>
            <a:ext cx="9796648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488" y="3560400"/>
            <a:ext cx="9796648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242" y="608400"/>
            <a:ext cx="10966343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242" y="1501200"/>
            <a:ext cx="5175452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09930" y="1501200"/>
            <a:ext cx="5175452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242" y="608400"/>
            <a:ext cx="10966343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242" y="1429200"/>
            <a:ext cx="5341009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242" y="1854000"/>
            <a:ext cx="5341009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4126" y="1421729"/>
            <a:ext cx="5341009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4126" y="1854000"/>
            <a:ext cx="5341009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242" y="608400"/>
            <a:ext cx="10966343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242" y="1555200"/>
            <a:ext cx="5231714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48746" y="1555200"/>
            <a:ext cx="5225839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2135" y="914400"/>
            <a:ext cx="1043728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162" y="914400"/>
            <a:ext cx="9166812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599565" indent="-228600">
              <a:defRPr spc="300"/>
            </a:lvl4pPr>
            <a:lvl5pPr marL="2056765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5" Type="http://schemas.openxmlformats.org/officeDocument/2006/relationships/theme" Target="../theme/theme1.xml"/><Relationship Id="rId34" Type="http://schemas.openxmlformats.org/officeDocument/2006/relationships/tags" Target="../tags/tag62.xml"/><Relationship Id="rId33" Type="http://schemas.openxmlformats.org/officeDocument/2006/relationships/image" Target="../media/image1.png"/><Relationship Id="rId32" Type="http://schemas.openxmlformats.org/officeDocument/2006/relationships/tags" Target="../tags/tag61.xml"/><Relationship Id="rId31" Type="http://schemas.openxmlformats.org/officeDocument/2006/relationships/tags" Target="../tags/tag60.xml"/><Relationship Id="rId30" Type="http://schemas.openxmlformats.org/officeDocument/2006/relationships/tags" Target="../tags/tag59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58.xml"/><Relationship Id="rId28" Type="http://schemas.openxmlformats.org/officeDocument/2006/relationships/tags" Target="../tags/tag57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18" Type="http://schemas.openxmlformats.org/officeDocument/2006/relationships/tags" Target="../tags/tag155.xml"/><Relationship Id="rId17" Type="http://schemas.openxmlformats.org/officeDocument/2006/relationships/image" Target="../media/image1.png"/><Relationship Id="rId16" Type="http://schemas.openxmlformats.org/officeDocument/2006/relationships/tags" Target="../tags/tag154.xml"/><Relationship Id="rId15" Type="http://schemas.openxmlformats.org/officeDocument/2006/relationships/tags" Target="../tags/tag153.xml"/><Relationship Id="rId14" Type="http://schemas.openxmlformats.org/officeDocument/2006/relationships/tags" Target="../tags/tag152.xml"/><Relationship Id="rId13" Type="http://schemas.openxmlformats.org/officeDocument/2006/relationships/tags" Target="../tags/tag151.xml"/><Relationship Id="rId12" Type="http://schemas.openxmlformats.org/officeDocument/2006/relationships/tags" Target="../tags/tag150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608242" y="608400"/>
            <a:ext cx="10966343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608242" y="1490400"/>
            <a:ext cx="10966343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0"/>
            </p:custDataLst>
          </p:nvPr>
        </p:nvSpPr>
        <p:spPr>
          <a:xfrm>
            <a:off x="611841" y="6314400"/>
            <a:ext cx="2699297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114928" y="6314400"/>
            <a:ext cx="3958969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875288" y="6314400"/>
            <a:ext cx="2699297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43655" y="150495"/>
            <a:ext cx="666031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940281" y="640443"/>
            <a:ext cx="1124854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44" y="-54990"/>
            <a:ext cx="1052947" cy="675748"/>
          </a:xfrm>
          <a:prstGeom prst="rect">
            <a:avLst/>
          </a:prstGeom>
        </p:spPr>
      </p:pic>
    </p:spTree>
    <p:custDataLst>
      <p:tags r:id="rId3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090" algn="l"/>
          <a:tab pos="1609090" algn="l"/>
          <a:tab pos="1609090" algn="l"/>
          <a:tab pos="1609090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599565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6765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242" y="608400"/>
            <a:ext cx="10966343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242" y="1490400"/>
            <a:ext cx="10966343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1841" y="6314400"/>
            <a:ext cx="2699297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51F6D-EA30-4FDD-8E71-C362982E81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4928" y="6314400"/>
            <a:ext cx="3958969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5288" y="6314400"/>
            <a:ext cx="2699297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C6429-0DE9-47DF-A181-076AB87CF775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43655" y="150495"/>
            <a:ext cx="666031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940281" y="640443"/>
            <a:ext cx="1124854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44" y="-54990"/>
            <a:ext cx="1052947" cy="675748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090" algn="l"/>
          <a:tab pos="1609090" algn="l"/>
          <a:tab pos="1609090" algn="l"/>
          <a:tab pos="1609090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599565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6765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image" Target="../media/image5.png"/><Relationship Id="rId4" Type="http://schemas.openxmlformats.org/officeDocument/2006/relationships/tags" Target="../tags/tag156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26.xml"/><Relationship Id="rId8" Type="http://schemas.openxmlformats.org/officeDocument/2006/relationships/tags" Target="../tags/tag425.xml"/><Relationship Id="rId7" Type="http://schemas.openxmlformats.org/officeDocument/2006/relationships/tags" Target="../tags/tag424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4" Type="http://schemas.openxmlformats.org/officeDocument/2006/relationships/tags" Target="../tags/tag421.xml"/><Relationship Id="rId37" Type="http://schemas.openxmlformats.org/officeDocument/2006/relationships/slideLayout" Target="../slideLayouts/slideLayout20.xml"/><Relationship Id="rId36" Type="http://schemas.openxmlformats.org/officeDocument/2006/relationships/image" Target="../media/image16.png"/><Relationship Id="rId35" Type="http://schemas.openxmlformats.org/officeDocument/2006/relationships/tags" Target="../tags/tag452.xml"/><Relationship Id="rId34" Type="http://schemas.openxmlformats.org/officeDocument/2006/relationships/tags" Target="../tags/tag451.xml"/><Relationship Id="rId33" Type="http://schemas.openxmlformats.org/officeDocument/2006/relationships/tags" Target="../tags/tag450.xml"/><Relationship Id="rId32" Type="http://schemas.openxmlformats.org/officeDocument/2006/relationships/tags" Target="../tags/tag449.xml"/><Relationship Id="rId31" Type="http://schemas.openxmlformats.org/officeDocument/2006/relationships/tags" Target="../tags/tag448.xml"/><Relationship Id="rId30" Type="http://schemas.openxmlformats.org/officeDocument/2006/relationships/tags" Target="../tags/tag447.xml"/><Relationship Id="rId3" Type="http://schemas.openxmlformats.org/officeDocument/2006/relationships/tags" Target="../tags/tag420.xml"/><Relationship Id="rId29" Type="http://schemas.openxmlformats.org/officeDocument/2006/relationships/tags" Target="../tags/tag446.xml"/><Relationship Id="rId28" Type="http://schemas.openxmlformats.org/officeDocument/2006/relationships/tags" Target="../tags/tag445.xml"/><Relationship Id="rId27" Type="http://schemas.openxmlformats.org/officeDocument/2006/relationships/tags" Target="../tags/tag444.xml"/><Relationship Id="rId26" Type="http://schemas.openxmlformats.org/officeDocument/2006/relationships/tags" Target="../tags/tag443.xml"/><Relationship Id="rId25" Type="http://schemas.openxmlformats.org/officeDocument/2006/relationships/tags" Target="../tags/tag442.xml"/><Relationship Id="rId24" Type="http://schemas.openxmlformats.org/officeDocument/2006/relationships/tags" Target="../tags/tag441.xml"/><Relationship Id="rId23" Type="http://schemas.openxmlformats.org/officeDocument/2006/relationships/tags" Target="../tags/tag440.xml"/><Relationship Id="rId22" Type="http://schemas.openxmlformats.org/officeDocument/2006/relationships/tags" Target="../tags/tag439.xml"/><Relationship Id="rId21" Type="http://schemas.openxmlformats.org/officeDocument/2006/relationships/tags" Target="../tags/tag438.xml"/><Relationship Id="rId20" Type="http://schemas.openxmlformats.org/officeDocument/2006/relationships/tags" Target="../tags/tag437.xml"/><Relationship Id="rId2" Type="http://schemas.openxmlformats.org/officeDocument/2006/relationships/tags" Target="../tags/tag419.xml"/><Relationship Id="rId19" Type="http://schemas.openxmlformats.org/officeDocument/2006/relationships/tags" Target="../tags/tag436.xml"/><Relationship Id="rId18" Type="http://schemas.openxmlformats.org/officeDocument/2006/relationships/tags" Target="../tags/tag435.xml"/><Relationship Id="rId17" Type="http://schemas.openxmlformats.org/officeDocument/2006/relationships/tags" Target="../tags/tag434.xml"/><Relationship Id="rId16" Type="http://schemas.openxmlformats.org/officeDocument/2006/relationships/tags" Target="../tags/tag433.xml"/><Relationship Id="rId15" Type="http://schemas.openxmlformats.org/officeDocument/2006/relationships/tags" Target="../tags/tag432.xml"/><Relationship Id="rId14" Type="http://schemas.openxmlformats.org/officeDocument/2006/relationships/tags" Target="../tags/tag431.xml"/><Relationship Id="rId13" Type="http://schemas.openxmlformats.org/officeDocument/2006/relationships/tags" Target="../tags/tag430.xml"/><Relationship Id="rId12" Type="http://schemas.openxmlformats.org/officeDocument/2006/relationships/tags" Target="../tags/tag429.xml"/><Relationship Id="rId11" Type="http://schemas.openxmlformats.org/officeDocument/2006/relationships/tags" Target="../tags/tag428.xml"/><Relationship Id="rId10" Type="http://schemas.openxmlformats.org/officeDocument/2006/relationships/tags" Target="../tags/tag427.xml"/><Relationship Id="rId1" Type="http://schemas.openxmlformats.org/officeDocument/2006/relationships/tags" Target="../tags/tag41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61.xml"/><Relationship Id="rId8" Type="http://schemas.openxmlformats.org/officeDocument/2006/relationships/tags" Target="../tags/tag460.xml"/><Relationship Id="rId7" Type="http://schemas.openxmlformats.org/officeDocument/2006/relationships/tags" Target="../tags/tag459.xml"/><Relationship Id="rId6" Type="http://schemas.openxmlformats.org/officeDocument/2006/relationships/tags" Target="../tags/tag458.xml"/><Relationship Id="rId5" Type="http://schemas.openxmlformats.org/officeDocument/2006/relationships/tags" Target="../tags/tag457.xml"/><Relationship Id="rId46" Type="http://schemas.openxmlformats.org/officeDocument/2006/relationships/slideLayout" Target="../slideLayouts/slideLayout21.xml"/><Relationship Id="rId45" Type="http://schemas.openxmlformats.org/officeDocument/2006/relationships/image" Target="../media/image16.png"/><Relationship Id="rId44" Type="http://schemas.openxmlformats.org/officeDocument/2006/relationships/tags" Target="../tags/tag496.xml"/><Relationship Id="rId43" Type="http://schemas.openxmlformats.org/officeDocument/2006/relationships/tags" Target="../tags/tag495.xml"/><Relationship Id="rId42" Type="http://schemas.openxmlformats.org/officeDocument/2006/relationships/tags" Target="../tags/tag494.xml"/><Relationship Id="rId41" Type="http://schemas.openxmlformats.org/officeDocument/2006/relationships/tags" Target="../tags/tag493.xml"/><Relationship Id="rId40" Type="http://schemas.openxmlformats.org/officeDocument/2006/relationships/tags" Target="../tags/tag492.xml"/><Relationship Id="rId4" Type="http://schemas.openxmlformats.org/officeDocument/2006/relationships/tags" Target="../tags/tag456.xml"/><Relationship Id="rId39" Type="http://schemas.openxmlformats.org/officeDocument/2006/relationships/tags" Target="../tags/tag491.xml"/><Relationship Id="rId38" Type="http://schemas.openxmlformats.org/officeDocument/2006/relationships/tags" Target="../tags/tag490.xml"/><Relationship Id="rId37" Type="http://schemas.openxmlformats.org/officeDocument/2006/relationships/tags" Target="../tags/tag489.xml"/><Relationship Id="rId36" Type="http://schemas.openxmlformats.org/officeDocument/2006/relationships/tags" Target="../tags/tag488.xml"/><Relationship Id="rId35" Type="http://schemas.openxmlformats.org/officeDocument/2006/relationships/tags" Target="../tags/tag487.xml"/><Relationship Id="rId34" Type="http://schemas.openxmlformats.org/officeDocument/2006/relationships/tags" Target="../tags/tag486.xml"/><Relationship Id="rId33" Type="http://schemas.openxmlformats.org/officeDocument/2006/relationships/tags" Target="../tags/tag485.xml"/><Relationship Id="rId32" Type="http://schemas.openxmlformats.org/officeDocument/2006/relationships/tags" Target="../tags/tag484.xml"/><Relationship Id="rId31" Type="http://schemas.openxmlformats.org/officeDocument/2006/relationships/tags" Target="../tags/tag483.xml"/><Relationship Id="rId30" Type="http://schemas.openxmlformats.org/officeDocument/2006/relationships/tags" Target="../tags/tag482.xml"/><Relationship Id="rId3" Type="http://schemas.openxmlformats.org/officeDocument/2006/relationships/tags" Target="../tags/tag455.xml"/><Relationship Id="rId29" Type="http://schemas.openxmlformats.org/officeDocument/2006/relationships/tags" Target="../tags/tag481.xml"/><Relationship Id="rId28" Type="http://schemas.openxmlformats.org/officeDocument/2006/relationships/tags" Target="../tags/tag480.xml"/><Relationship Id="rId27" Type="http://schemas.openxmlformats.org/officeDocument/2006/relationships/tags" Target="../tags/tag479.xml"/><Relationship Id="rId26" Type="http://schemas.openxmlformats.org/officeDocument/2006/relationships/tags" Target="../tags/tag478.xml"/><Relationship Id="rId25" Type="http://schemas.openxmlformats.org/officeDocument/2006/relationships/tags" Target="../tags/tag477.xml"/><Relationship Id="rId24" Type="http://schemas.openxmlformats.org/officeDocument/2006/relationships/tags" Target="../tags/tag476.xml"/><Relationship Id="rId23" Type="http://schemas.openxmlformats.org/officeDocument/2006/relationships/tags" Target="../tags/tag475.xml"/><Relationship Id="rId22" Type="http://schemas.openxmlformats.org/officeDocument/2006/relationships/tags" Target="../tags/tag474.xml"/><Relationship Id="rId21" Type="http://schemas.openxmlformats.org/officeDocument/2006/relationships/tags" Target="../tags/tag473.xml"/><Relationship Id="rId20" Type="http://schemas.openxmlformats.org/officeDocument/2006/relationships/tags" Target="../tags/tag472.xml"/><Relationship Id="rId2" Type="http://schemas.openxmlformats.org/officeDocument/2006/relationships/tags" Target="../tags/tag454.xml"/><Relationship Id="rId19" Type="http://schemas.openxmlformats.org/officeDocument/2006/relationships/tags" Target="../tags/tag471.xml"/><Relationship Id="rId18" Type="http://schemas.openxmlformats.org/officeDocument/2006/relationships/tags" Target="../tags/tag470.xml"/><Relationship Id="rId17" Type="http://schemas.openxmlformats.org/officeDocument/2006/relationships/tags" Target="../tags/tag469.xml"/><Relationship Id="rId16" Type="http://schemas.openxmlformats.org/officeDocument/2006/relationships/tags" Target="../tags/tag468.xml"/><Relationship Id="rId15" Type="http://schemas.openxmlformats.org/officeDocument/2006/relationships/tags" Target="../tags/tag467.xml"/><Relationship Id="rId14" Type="http://schemas.openxmlformats.org/officeDocument/2006/relationships/tags" Target="../tags/tag466.xml"/><Relationship Id="rId13" Type="http://schemas.openxmlformats.org/officeDocument/2006/relationships/tags" Target="../tags/tag465.xml"/><Relationship Id="rId12" Type="http://schemas.openxmlformats.org/officeDocument/2006/relationships/tags" Target="../tags/tag464.xml"/><Relationship Id="rId11" Type="http://schemas.openxmlformats.org/officeDocument/2006/relationships/tags" Target="../tags/tag463.xml"/><Relationship Id="rId10" Type="http://schemas.openxmlformats.org/officeDocument/2006/relationships/tags" Target="../tags/tag462.xml"/><Relationship Id="rId1" Type="http://schemas.openxmlformats.org/officeDocument/2006/relationships/tags" Target="../tags/tag45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20.png"/><Relationship Id="rId2" Type="http://schemas.openxmlformats.org/officeDocument/2006/relationships/tags" Target="../tags/tag498.xml"/><Relationship Id="rId1" Type="http://schemas.openxmlformats.org/officeDocument/2006/relationships/tags" Target="../tags/tag49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07.xml"/><Relationship Id="rId8" Type="http://schemas.openxmlformats.org/officeDocument/2006/relationships/tags" Target="../tags/tag506.xml"/><Relationship Id="rId7" Type="http://schemas.openxmlformats.org/officeDocument/2006/relationships/tags" Target="../tags/tag505.xml"/><Relationship Id="rId6" Type="http://schemas.openxmlformats.org/officeDocument/2006/relationships/tags" Target="../tags/tag504.xml"/><Relationship Id="rId5" Type="http://schemas.openxmlformats.org/officeDocument/2006/relationships/tags" Target="../tags/tag503.xml"/><Relationship Id="rId4" Type="http://schemas.openxmlformats.org/officeDocument/2006/relationships/tags" Target="../tags/tag502.xml"/><Relationship Id="rId3" Type="http://schemas.openxmlformats.org/officeDocument/2006/relationships/tags" Target="../tags/tag501.xml"/><Relationship Id="rId2" Type="http://schemas.openxmlformats.org/officeDocument/2006/relationships/tags" Target="../tags/tag500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508.xml"/><Relationship Id="rId1" Type="http://schemas.openxmlformats.org/officeDocument/2006/relationships/tags" Target="../tags/tag49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517.xml"/><Relationship Id="rId8" Type="http://schemas.openxmlformats.org/officeDocument/2006/relationships/tags" Target="../tags/tag516.xml"/><Relationship Id="rId7" Type="http://schemas.openxmlformats.org/officeDocument/2006/relationships/tags" Target="../tags/tag515.xml"/><Relationship Id="rId6" Type="http://schemas.openxmlformats.org/officeDocument/2006/relationships/tags" Target="../tags/tag514.xml"/><Relationship Id="rId5" Type="http://schemas.openxmlformats.org/officeDocument/2006/relationships/tags" Target="../tags/tag513.xml"/><Relationship Id="rId4" Type="http://schemas.openxmlformats.org/officeDocument/2006/relationships/tags" Target="../tags/tag512.xml"/><Relationship Id="rId3" Type="http://schemas.openxmlformats.org/officeDocument/2006/relationships/tags" Target="../tags/tag511.xml"/><Relationship Id="rId2" Type="http://schemas.openxmlformats.org/officeDocument/2006/relationships/tags" Target="../tags/tag510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2.png"/><Relationship Id="rId12" Type="http://schemas.openxmlformats.org/officeDocument/2006/relationships/tags" Target="../tags/tag519.xml"/><Relationship Id="rId11" Type="http://schemas.openxmlformats.org/officeDocument/2006/relationships/tags" Target="../tags/tag518.xml"/><Relationship Id="rId10" Type="http://schemas.openxmlformats.org/officeDocument/2006/relationships/image" Target="../media/image21.png"/><Relationship Id="rId1" Type="http://schemas.openxmlformats.org/officeDocument/2006/relationships/tags" Target="../tags/tag50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28.xml"/><Relationship Id="rId8" Type="http://schemas.openxmlformats.org/officeDocument/2006/relationships/tags" Target="../tags/tag527.xml"/><Relationship Id="rId7" Type="http://schemas.openxmlformats.org/officeDocument/2006/relationships/tags" Target="../tags/tag526.xml"/><Relationship Id="rId6" Type="http://schemas.openxmlformats.org/officeDocument/2006/relationships/tags" Target="../tags/tag525.xml"/><Relationship Id="rId5" Type="http://schemas.openxmlformats.org/officeDocument/2006/relationships/tags" Target="../tags/tag524.xml"/><Relationship Id="rId4" Type="http://schemas.openxmlformats.org/officeDocument/2006/relationships/tags" Target="../tags/tag523.xml"/><Relationship Id="rId3" Type="http://schemas.openxmlformats.org/officeDocument/2006/relationships/tags" Target="../tags/tag522.xml"/><Relationship Id="rId2" Type="http://schemas.openxmlformats.org/officeDocument/2006/relationships/tags" Target="../tags/tag521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3.png"/><Relationship Id="rId1" Type="http://schemas.openxmlformats.org/officeDocument/2006/relationships/tags" Target="../tags/tag52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37.xml"/><Relationship Id="rId8" Type="http://schemas.openxmlformats.org/officeDocument/2006/relationships/tags" Target="../tags/tag536.xml"/><Relationship Id="rId7" Type="http://schemas.openxmlformats.org/officeDocument/2006/relationships/tags" Target="../tags/tag535.xml"/><Relationship Id="rId6" Type="http://schemas.openxmlformats.org/officeDocument/2006/relationships/tags" Target="../tags/tag534.xml"/><Relationship Id="rId5" Type="http://schemas.openxmlformats.org/officeDocument/2006/relationships/tags" Target="../tags/tag533.xml"/><Relationship Id="rId4" Type="http://schemas.openxmlformats.org/officeDocument/2006/relationships/tags" Target="../tags/tag532.xml"/><Relationship Id="rId3" Type="http://schemas.openxmlformats.org/officeDocument/2006/relationships/tags" Target="../tags/tag531.xml"/><Relationship Id="rId25" Type="http://schemas.openxmlformats.org/officeDocument/2006/relationships/vmlDrawing" Target="../drawings/vmlDrawing1.v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548.xml"/><Relationship Id="rId22" Type="http://schemas.openxmlformats.org/officeDocument/2006/relationships/tags" Target="../tags/tag547.xml"/><Relationship Id="rId21" Type="http://schemas.openxmlformats.org/officeDocument/2006/relationships/tags" Target="../tags/tag546.xml"/><Relationship Id="rId20" Type="http://schemas.openxmlformats.org/officeDocument/2006/relationships/tags" Target="../tags/tag545.xml"/><Relationship Id="rId2" Type="http://schemas.openxmlformats.org/officeDocument/2006/relationships/tags" Target="../tags/tag530.xml"/><Relationship Id="rId19" Type="http://schemas.openxmlformats.org/officeDocument/2006/relationships/tags" Target="../tags/tag544.xml"/><Relationship Id="rId18" Type="http://schemas.openxmlformats.org/officeDocument/2006/relationships/image" Target="../media/image25.png"/><Relationship Id="rId17" Type="http://schemas.openxmlformats.org/officeDocument/2006/relationships/tags" Target="../tags/tag543.xml"/><Relationship Id="rId16" Type="http://schemas.openxmlformats.org/officeDocument/2006/relationships/tags" Target="../tags/tag542.xml"/><Relationship Id="rId15" Type="http://schemas.openxmlformats.org/officeDocument/2006/relationships/tags" Target="../tags/tag541.xml"/><Relationship Id="rId14" Type="http://schemas.openxmlformats.org/officeDocument/2006/relationships/tags" Target="../tags/tag540.xml"/><Relationship Id="rId13" Type="http://schemas.openxmlformats.org/officeDocument/2006/relationships/tags" Target="../tags/tag539.xml"/><Relationship Id="rId12" Type="http://schemas.openxmlformats.org/officeDocument/2006/relationships/image" Target="../media/image24.emf"/><Relationship Id="rId11" Type="http://schemas.openxmlformats.org/officeDocument/2006/relationships/package" Target="../embeddings/Document1.docx"/><Relationship Id="rId10" Type="http://schemas.openxmlformats.org/officeDocument/2006/relationships/tags" Target="../tags/tag538.xml"/><Relationship Id="rId1" Type="http://schemas.openxmlformats.org/officeDocument/2006/relationships/tags" Target="../tags/tag52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557.xml"/><Relationship Id="rId8" Type="http://schemas.openxmlformats.org/officeDocument/2006/relationships/tags" Target="../tags/tag556.xml"/><Relationship Id="rId7" Type="http://schemas.openxmlformats.org/officeDocument/2006/relationships/tags" Target="../tags/tag555.xml"/><Relationship Id="rId64" Type="http://schemas.openxmlformats.org/officeDocument/2006/relationships/slideLayout" Target="../slideLayouts/slideLayout7.xml"/><Relationship Id="rId63" Type="http://schemas.openxmlformats.org/officeDocument/2006/relationships/tags" Target="../tags/tag606.xml"/><Relationship Id="rId62" Type="http://schemas.openxmlformats.org/officeDocument/2006/relationships/tags" Target="../tags/tag605.xml"/><Relationship Id="rId61" Type="http://schemas.openxmlformats.org/officeDocument/2006/relationships/tags" Target="../tags/tag604.xml"/><Relationship Id="rId60" Type="http://schemas.openxmlformats.org/officeDocument/2006/relationships/tags" Target="../tags/tag603.xml"/><Relationship Id="rId6" Type="http://schemas.openxmlformats.org/officeDocument/2006/relationships/tags" Target="../tags/tag554.xml"/><Relationship Id="rId59" Type="http://schemas.openxmlformats.org/officeDocument/2006/relationships/tags" Target="../tags/tag602.xml"/><Relationship Id="rId58" Type="http://schemas.openxmlformats.org/officeDocument/2006/relationships/tags" Target="../tags/tag601.xml"/><Relationship Id="rId57" Type="http://schemas.openxmlformats.org/officeDocument/2006/relationships/tags" Target="../tags/tag600.xml"/><Relationship Id="rId56" Type="http://schemas.openxmlformats.org/officeDocument/2006/relationships/tags" Target="../tags/tag599.xml"/><Relationship Id="rId55" Type="http://schemas.openxmlformats.org/officeDocument/2006/relationships/tags" Target="../tags/tag598.xml"/><Relationship Id="rId54" Type="http://schemas.openxmlformats.org/officeDocument/2006/relationships/tags" Target="../tags/tag597.xml"/><Relationship Id="rId53" Type="http://schemas.openxmlformats.org/officeDocument/2006/relationships/tags" Target="../tags/tag596.xml"/><Relationship Id="rId52" Type="http://schemas.openxmlformats.org/officeDocument/2006/relationships/tags" Target="../tags/tag595.xml"/><Relationship Id="rId51" Type="http://schemas.openxmlformats.org/officeDocument/2006/relationships/image" Target="../media/image30.png"/><Relationship Id="rId50" Type="http://schemas.openxmlformats.org/officeDocument/2006/relationships/tags" Target="../tags/tag594.xml"/><Relationship Id="rId5" Type="http://schemas.openxmlformats.org/officeDocument/2006/relationships/tags" Target="../tags/tag553.xml"/><Relationship Id="rId49" Type="http://schemas.openxmlformats.org/officeDocument/2006/relationships/tags" Target="../tags/tag593.xml"/><Relationship Id="rId48" Type="http://schemas.openxmlformats.org/officeDocument/2006/relationships/tags" Target="../tags/tag592.xml"/><Relationship Id="rId47" Type="http://schemas.openxmlformats.org/officeDocument/2006/relationships/tags" Target="../tags/tag591.xml"/><Relationship Id="rId46" Type="http://schemas.openxmlformats.org/officeDocument/2006/relationships/tags" Target="../tags/tag590.xml"/><Relationship Id="rId45" Type="http://schemas.openxmlformats.org/officeDocument/2006/relationships/tags" Target="../tags/tag589.xml"/><Relationship Id="rId44" Type="http://schemas.openxmlformats.org/officeDocument/2006/relationships/tags" Target="../tags/tag588.xml"/><Relationship Id="rId43" Type="http://schemas.openxmlformats.org/officeDocument/2006/relationships/tags" Target="../tags/tag587.xml"/><Relationship Id="rId42" Type="http://schemas.openxmlformats.org/officeDocument/2006/relationships/image" Target="../media/image29.png"/><Relationship Id="rId41" Type="http://schemas.openxmlformats.org/officeDocument/2006/relationships/tags" Target="../tags/tag586.xml"/><Relationship Id="rId40" Type="http://schemas.openxmlformats.org/officeDocument/2006/relationships/tags" Target="../tags/tag585.xml"/><Relationship Id="rId4" Type="http://schemas.openxmlformats.org/officeDocument/2006/relationships/tags" Target="../tags/tag552.xml"/><Relationship Id="rId39" Type="http://schemas.openxmlformats.org/officeDocument/2006/relationships/tags" Target="../tags/tag584.xml"/><Relationship Id="rId38" Type="http://schemas.openxmlformats.org/officeDocument/2006/relationships/tags" Target="../tags/tag583.xml"/><Relationship Id="rId37" Type="http://schemas.openxmlformats.org/officeDocument/2006/relationships/tags" Target="../tags/tag582.xml"/><Relationship Id="rId36" Type="http://schemas.openxmlformats.org/officeDocument/2006/relationships/tags" Target="../tags/tag581.xml"/><Relationship Id="rId35" Type="http://schemas.openxmlformats.org/officeDocument/2006/relationships/tags" Target="../tags/tag580.xml"/><Relationship Id="rId34" Type="http://schemas.openxmlformats.org/officeDocument/2006/relationships/tags" Target="../tags/tag579.xml"/><Relationship Id="rId33" Type="http://schemas.openxmlformats.org/officeDocument/2006/relationships/image" Target="../media/image28.png"/><Relationship Id="rId32" Type="http://schemas.openxmlformats.org/officeDocument/2006/relationships/tags" Target="../tags/tag578.xml"/><Relationship Id="rId31" Type="http://schemas.openxmlformats.org/officeDocument/2006/relationships/tags" Target="../tags/tag577.xml"/><Relationship Id="rId30" Type="http://schemas.openxmlformats.org/officeDocument/2006/relationships/tags" Target="../tags/tag576.xml"/><Relationship Id="rId3" Type="http://schemas.openxmlformats.org/officeDocument/2006/relationships/tags" Target="../tags/tag551.xml"/><Relationship Id="rId29" Type="http://schemas.openxmlformats.org/officeDocument/2006/relationships/tags" Target="../tags/tag575.xml"/><Relationship Id="rId28" Type="http://schemas.openxmlformats.org/officeDocument/2006/relationships/tags" Target="../tags/tag574.xml"/><Relationship Id="rId27" Type="http://schemas.openxmlformats.org/officeDocument/2006/relationships/tags" Target="../tags/tag573.xml"/><Relationship Id="rId26" Type="http://schemas.openxmlformats.org/officeDocument/2006/relationships/tags" Target="../tags/tag572.xml"/><Relationship Id="rId25" Type="http://schemas.openxmlformats.org/officeDocument/2006/relationships/tags" Target="../tags/tag571.xml"/><Relationship Id="rId24" Type="http://schemas.openxmlformats.org/officeDocument/2006/relationships/image" Target="../media/image27.png"/><Relationship Id="rId23" Type="http://schemas.openxmlformats.org/officeDocument/2006/relationships/tags" Target="../tags/tag570.xml"/><Relationship Id="rId22" Type="http://schemas.openxmlformats.org/officeDocument/2006/relationships/tags" Target="../tags/tag569.xml"/><Relationship Id="rId21" Type="http://schemas.openxmlformats.org/officeDocument/2006/relationships/tags" Target="../tags/tag568.xml"/><Relationship Id="rId20" Type="http://schemas.openxmlformats.org/officeDocument/2006/relationships/tags" Target="../tags/tag567.xml"/><Relationship Id="rId2" Type="http://schemas.openxmlformats.org/officeDocument/2006/relationships/tags" Target="../tags/tag550.xml"/><Relationship Id="rId19" Type="http://schemas.openxmlformats.org/officeDocument/2006/relationships/tags" Target="../tags/tag566.xml"/><Relationship Id="rId18" Type="http://schemas.openxmlformats.org/officeDocument/2006/relationships/tags" Target="../tags/tag565.xml"/><Relationship Id="rId17" Type="http://schemas.openxmlformats.org/officeDocument/2006/relationships/tags" Target="../tags/tag564.xml"/><Relationship Id="rId16" Type="http://schemas.openxmlformats.org/officeDocument/2006/relationships/image" Target="../media/image26.png"/><Relationship Id="rId15" Type="http://schemas.openxmlformats.org/officeDocument/2006/relationships/tags" Target="../tags/tag563.xml"/><Relationship Id="rId14" Type="http://schemas.openxmlformats.org/officeDocument/2006/relationships/tags" Target="../tags/tag562.xml"/><Relationship Id="rId13" Type="http://schemas.openxmlformats.org/officeDocument/2006/relationships/tags" Target="../tags/tag561.xml"/><Relationship Id="rId12" Type="http://schemas.openxmlformats.org/officeDocument/2006/relationships/tags" Target="../tags/tag560.xml"/><Relationship Id="rId11" Type="http://schemas.openxmlformats.org/officeDocument/2006/relationships/tags" Target="../tags/tag559.xml"/><Relationship Id="rId10" Type="http://schemas.openxmlformats.org/officeDocument/2006/relationships/tags" Target="../tags/tag558.xml"/><Relationship Id="rId1" Type="http://schemas.openxmlformats.org/officeDocument/2006/relationships/tags" Target="../tags/tag54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613.xml"/><Relationship Id="rId8" Type="http://schemas.openxmlformats.org/officeDocument/2006/relationships/image" Target="../media/image27.png"/><Relationship Id="rId7" Type="http://schemas.openxmlformats.org/officeDocument/2006/relationships/tags" Target="../tags/tag612.xml"/><Relationship Id="rId61" Type="http://schemas.openxmlformats.org/officeDocument/2006/relationships/slideLayout" Target="../slideLayouts/slideLayout7.xml"/><Relationship Id="rId60" Type="http://schemas.openxmlformats.org/officeDocument/2006/relationships/tags" Target="../tags/tag661.xml"/><Relationship Id="rId6" Type="http://schemas.openxmlformats.org/officeDocument/2006/relationships/tags" Target="../tags/tag611.xml"/><Relationship Id="rId59" Type="http://schemas.openxmlformats.org/officeDocument/2006/relationships/tags" Target="../tags/tag660.xml"/><Relationship Id="rId58" Type="http://schemas.openxmlformats.org/officeDocument/2006/relationships/tags" Target="../tags/tag659.xml"/><Relationship Id="rId57" Type="http://schemas.openxmlformats.org/officeDocument/2006/relationships/tags" Target="../tags/tag658.xml"/><Relationship Id="rId56" Type="http://schemas.openxmlformats.org/officeDocument/2006/relationships/tags" Target="../tags/tag657.xml"/><Relationship Id="rId55" Type="http://schemas.openxmlformats.org/officeDocument/2006/relationships/tags" Target="../tags/tag656.xml"/><Relationship Id="rId54" Type="http://schemas.openxmlformats.org/officeDocument/2006/relationships/tags" Target="../tags/tag655.xml"/><Relationship Id="rId53" Type="http://schemas.openxmlformats.org/officeDocument/2006/relationships/tags" Target="../tags/tag654.xml"/><Relationship Id="rId52" Type="http://schemas.openxmlformats.org/officeDocument/2006/relationships/tags" Target="../tags/tag653.xml"/><Relationship Id="rId51" Type="http://schemas.openxmlformats.org/officeDocument/2006/relationships/tags" Target="../tags/tag652.xml"/><Relationship Id="rId50" Type="http://schemas.openxmlformats.org/officeDocument/2006/relationships/tags" Target="../tags/tag651.xml"/><Relationship Id="rId5" Type="http://schemas.openxmlformats.org/officeDocument/2006/relationships/tags" Target="../tags/tag610.xml"/><Relationship Id="rId49" Type="http://schemas.openxmlformats.org/officeDocument/2006/relationships/tags" Target="../tags/tag650.xml"/><Relationship Id="rId48" Type="http://schemas.openxmlformats.org/officeDocument/2006/relationships/tags" Target="../tags/tag649.xml"/><Relationship Id="rId47" Type="http://schemas.openxmlformats.org/officeDocument/2006/relationships/tags" Target="../tags/tag648.xml"/><Relationship Id="rId46" Type="http://schemas.openxmlformats.org/officeDocument/2006/relationships/tags" Target="../tags/tag647.xml"/><Relationship Id="rId45" Type="http://schemas.openxmlformats.org/officeDocument/2006/relationships/tags" Target="../tags/tag646.xml"/><Relationship Id="rId44" Type="http://schemas.openxmlformats.org/officeDocument/2006/relationships/tags" Target="../tags/tag645.xml"/><Relationship Id="rId43" Type="http://schemas.openxmlformats.org/officeDocument/2006/relationships/tags" Target="../tags/tag644.xml"/><Relationship Id="rId42" Type="http://schemas.openxmlformats.org/officeDocument/2006/relationships/tags" Target="../tags/tag643.xml"/><Relationship Id="rId41" Type="http://schemas.openxmlformats.org/officeDocument/2006/relationships/tags" Target="../tags/tag642.xml"/><Relationship Id="rId40" Type="http://schemas.openxmlformats.org/officeDocument/2006/relationships/tags" Target="../tags/tag641.xml"/><Relationship Id="rId4" Type="http://schemas.openxmlformats.org/officeDocument/2006/relationships/tags" Target="../tags/tag609.xml"/><Relationship Id="rId39" Type="http://schemas.openxmlformats.org/officeDocument/2006/relationships/tags" Target="../tags/tag640.xml"/><Relationship Id="rId38" Type="http://schemas.openxmlformats.org/officeDocument/2006/relationships/tags" Target="../tags/tag639.xml"/><Relationship Id="rId37" Type="http://schemas.openxmlformats.org/officeDocument/2006/relationships/tags" Target="../tags/tag638.xml"/><Relationship Id="rId36" Type="http://schemas.openxmlformats.org/officeDocument/2006/relationships/tags" Target="../tags/tag637.xml"/><Relationship Id="rId35" Type="http://schemas.openxmlformats.org/officeDocument/2006/relationships/image" Target="../media/image30.png"/><Relationship Id="rId34" Type="http://schemas.openxmlformats.org/officeDocument/2006/relationships/tags" Target="../tags/tag636.xml"/><Relationship Id="rId33" Type="http://schemas.openxmlformats.org/officeDocument/2006/relationships/tags" Target="../tags/tag635.xml"/><Relationship Id="rId32" Type="http://schemas.openxmlformats.org/officeDocument/2006/relationships/tags" Target="../tags/tag634.xml"/><Relationship Id="rId31" Type="http://schemas.openxmlformats.org/officeDocument/2006/relationships/tags" Target="../tags/tag633.xml"/><Relationship Id="rId30" Type="http://schemas.openxmlformats.org/officeDocument/2006/relationships/tags" Target="../tags/tag632.xml"/><Relationship Id="rId3" Type="http://schemas.openxmlformats.org/officeDocument/2006/relationships/tags" Target="../tags/tag608.xml"/><Relationship Id="rId29" Type="http://schemas.openxmlformats.org/officeDocument/2006/relationships/tags" Target="../tags/tag631.xml"/><Relationship Id="rId28" Type="http://schemas.openxmlformats.org/officeDocument/2006/relationships/tags" Target="../tags/tag630.xml"/><Relationship Id="rId27" Type="http://schemas.openxmlformats.org/officeDocument/2006/relationships/tags" Target="../tags/tag629.xml"/><Relationship Id="rId26" Type="http://schemas.openxmlformats.org/officeDocument/2006/relationships/image" Target="../media/image29.png"/><Relationship Id="rId25" Type="http://schemas.openxmlformats.org/officeDocument/2006/relationships/tags" Target="../tags/tag628.xml"/><Relationship Id="rId24" Type="http://schemas.openxmlformats.org/officeDocument/2006/relationships/tags" Target="../tags/tag627.xml"/><Relationship Id="rId23" Type="http://schemas.openxmlformats.org/officeDocument/2006/relationships/tags" Target="../tags/tag626.xml"/><Relationship Id="rId22" Type="http://schemas.openxmlformats.org/officeDocument/2006/relationships/tags" Target="../tags/tag625.xml"/><Relationship Id="rId21" Type="http://schemas.openxmlformats.org/officeDocument/2006/relationships/tags" Target="../tags/tag624.xml"/><Relationship Id="rId20" Type="http://schemas.openxmlformats.org/officeDocument/2006/relationships/tags" Target="../tags/tag623.xml"/><Relationship Id="rId2" Type="http://schemas.openxmlformats.org/officeDocument/2006/relationships/image" Target="../media/image31.png"/><Relationship Id="rId19" Type="http://schemas.openxmlformats.org/officeDocument/2006/relationships/tags" Target="../tags/tag622.xml"/><Relationship Id="rId18" Type="http://schemas.openxmlformats.org/officeDocument/2006/relationships/tags" Target="../tags/tag621.xml"/><Relationship Id="rId17" Type="http://schemas.openxmlformats.org/officeDocument/2006/relationships/image" Target="../media/image28.png"/><Relationship Id="rId16" Type="http://schemas.openxmlformats.org/officeDocument/2006/relationships/tags" Target="../tags/tag620.xml"/><Relationship Id="rId15" Type="http://schemas.openxmlformats.org/officeDocument/2006/relationships/tags" Target="../tags/tag619.xml"/><Relationship Id="rId14" Type="http://schemas.openxmlformats.org/officeDocument/2006/relationships/tags" Target="../tags/tag618.xml"/><Relationship Id="rId13" Type="http://schemas.openxmlformats.org/officeDocument/2006/relationships/tags" Target="../tags/tag617.xml"/><Relationship Id="rId12" Type="http://schemas.openxmlformats.org/officeDocument/2006/relationships/tags" Target="../tags/tag616.xml"/><Relationship Id="rId11" Type="http://schemas.openxmlformats.org/officeDocument/2006/relationships/tags" Target="../tags/tag615.xml"/><Relationship Id="rId10" Type="http://schemas.openxmlformats.org/officeDocument/2006/relationships/tags" Target="../tags/tag614.xml"/><Relationship Id="rId1" Type="http://schemas.openxmlformats.org/officeDocument/2006/relationships/tags" Target="../tags/tag60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668.xml"/><Relationship Id="rId8" Type="http://schemas.openxmlformats.org/officeDocument/2006/relationships/tags" Target="../tags/tag667.xml"/><Relationship Id="rId7" Type="http://schemas.openxmlformats.org/officeDocument/2006/relationships/tags" Target="../tags/tag666.xml"/><Relationship Id="rId6" Type="http://schemas.openxmlformats.org/officeDocument/2006/relationships/image" Target="../media/image32.png"/><Relationship Id="rId5" Type="http://schemas.openxmlformats.org/officeDocument/2006/relationships/tags" Target="../tags/tag665.xml"/><Relationship Id="rId4" Type="http://schemas.openxmlformats.org/officeDocument/2006/relationships/tags" Target="../tags/tag664.xml"/><Relationship Id="rId3" Type="http://schemas.openxmlformats.org/officeDocument/2006/relationships/tags" Target="../tags/tag663.x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9" Type="http://schemas.openxmlformats.org/officeDocument/2006/relationships/tags" Target="../tags/tag678.xml"/><Relationship Id="rId18" Type="http://schemas.openxmlformats.org/officeDocument/2006/relationships/tags" Target="../tags/tag677.xml"/><Relationship Id="rId17" Type="http://schemas.openxmlformats.org/officeDocument/2006/relationships/tags" Target="../tags/tag676.xml"/><Relationship Id="rId16" Type="http://schemas.openxmlformats.org/officeDocument/2006/relationships/tags" Target="../tags/tag675.xml"/><Relationship Id="rId15" Type="http://schemas.openxmlformats.org/officeDocument/2006/relationships/tags" Target="../tags/tag674.xml"/><Relationship Id="rId14" Type="http://schemas.openxmlformats.org/officeDocument/2006/relationships/tags" Target="../tags/tag673.xml"/><Relationship Id="rId13" Type="http://schemas.openxmlformats.org/officeDocument/2006/relationships/tags" Target="../tags/tag672.xml"/><Relationship Id="rId12" Type="http://schemas.openxmlformats.org/officeDocument/2006/relationships/tags" Target="../tags/tag671.xml"/><Relationship Id="rId11" Type="http://schemas.openxmlformats.org/officeDocument/2006/relationships/tags" Target="../tags/tag670.xml"/><Relationship Id="rId10" Type="http://schemas.openxmlformats.org/officeDocument/2006/relationships/tags" Target="../tags/tag669.xml"/><Relationship Id="rId1" Type="http://schemas.openxmlformats.org/officeDocument/2006/relationships/tags" Target="../tags/tag66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9" Type="http://schemas.openxmlformats.org/officeDocument/2006/relationships/slideLayout" Target="../slideLayouts/slideLayout12.xml"/><Relationship Id="rId18" Type="http://schemas.openxmlformats.org/officeDocument/2006/relationships/tags" Target="../tags/tag176.xml"/><Relationship Id="rId17" Type="http://schemas.openxmlformats.org/officeDocument/2006/relationships/tags" Target="../tags/tag175.xml"/><Relationship Id="rId16" Type="http://schemas.openxmlformats.org/officeDocument/2006/relationships/tags" Target="../tags/tag174.xml"/><Relationship Id="rId15" Type="http://schemas.openxmlformats.org/officeDocument/2006/relationships/tags" Target="../tags/tag173.xml"/><Relationship Id="rId14" Type="http://schemas.openxmlformats.org/officeDocument/2006/relationships/tags" Target="../tags/tag172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tags" Target="../tags/tag159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20.png"/><Relationship Id="rId2" Type="http://schemas.openxmlformats.org/officeDocument/2006/relationships/tags" Target="../tags/tag680.xml"/><Relationship Id="rId1" Type="http://schemas.openxmlformats.org/officeDocument/2006/relationships/tags" Target="../tags/tag679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687.xml"/><Relationship Id="rId8" Type="http://schemas.openxmlformats.org/officeDocument/2006/relationships/image" Target="../media/image33.emf"/><Relationship Id="rId7" Type="http://schemas.openxmlformats.org/officeDocument/2006/relationships/package" Target="../embeddings/Document2.docx"/><Relationship Id="rId6" Type="http://schemas.openxmlformats.org/officeDocument/2006/relationships/tags" Target="../tags/tag686.xml"/><Relationship Id="rId5" Type="http://schemas.openxmlformats.org/officeDocument/2006/relationships/tags" Target="../tags/tag685.xml"/><Relationship Id="rId4" Type="http://schemas.openxmlformats.org/officeDocument/2006/relationships/tags" Target="../tags/tag684.xml"/><Relationship Id="rId3" Type="http://schemas.openxmlformats.org/officeDocument/2006/relationships/tags" Target="../tags/tag683.xml"/><Relationship Id="rId2" Type="http://schemas.openxmlformats.org/officeDocument/2006/relationships/tags" Target="../tags/tag682.xml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22.xml"/><Relationship Id="rId12" Type="http://schemas.openxmlformats.org/officeDocument/2006/relationships/tags" Target="../tags/tag690.xml"/><Relationship Id="rId11" Type="http://schemas.openxmlformats.org/officeDocument/2006/relationships/tags" Target="../tags/tag689.xml"/><Relationship Id="rId10" Type="http://schemas.openxmlformats.org/officeDocument/2006/relationships/tags" Target="../tags/tag688.xml"/><Relationship Id="rId1" Type="http://schemas.openxmlformats.org/officeDocument/2006/relationships/tags" Target="../tags/tag68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4.docx"/><Relationship Id="rId8" Type="http://schemas.openxmlformats.org/officeDocument/2006/relationships/tags" Target="../tags/tag696.xml"/><Relationship Id="rId7" Type="http://schemas.openxmlformats.org/officeDocument/2006/relationships/image" Target="../media/image34.emf"/><Relationship Id="rId6" Type="http://schemas.openxmlformats.org/officeDocument/2006/relationships/package" Target="../embeddings/Document3.docx"/><Relationship Id="rId5" Type="http://schemas.openxmlformats.org/officeDocument/2006/relationships/tags" Target="../tags/tag695.xml"/><Relationship Id="rId4" Type="http://schemas.openxmlformats.org/officeDocument/2006/relationships/tags" Target="../tags/tag694.xml"/><Relationship Id="rId3" Type="http://schemas.openxmlformats.org/officeDocument/2006/relationships/tags" Target="../tags/tag693.xml"/><Relationship Id="rId21" Type="http://schemas.openxmlformats.org/officeDocument/2006/relationships/vmlDrawing" Target="../drawings/vmlDrawing3.vml"/><Relationship Id="rId20" Type="http://schemas.openxmlformats.org/officeDocument/2006/relationships/slideLayout" Target="../slideLayouts/slideLayout23.xml"/><Relationship Id="rId2" Type="http://schemas.openxmlformats.org/officeDocument/2006/relationships/tags" Target="../tags/tag692.xml"/><Relationship Id="rId19" Type="http://schemas.openxmlformats.org/officeDocument/2006/relationships/image" Target="../media/image38.emf"/><Relationship Id="rId18" Type="http://schemas.openxmlformats.org/officeDocument/2006/relationships/package" Target="../embeddings/Document7.docx"/><Relationship Id="rId17" Type="http://schemas.openxmlformats.org/officeDocument/2006/relationships/tags" Target="../tags/tag699.xml"/><Relationship Id="rId16" Type="http://schemas.openxmlformats.org/officeDocument/2006/relationships/image" Target="../media/image37.emf"/><Relationship Id="rId15" Type="http://schemas.openxmlformats.org/officeDocument/2006/relationships/package" Target="../embeddings/Document6.docx"/><Relationship Id="rId14" Type="http://schemas.openxmlformats.org/officeDocument/2006/relationships/tags" Target="../tags/tag698.xml"/><Relationship Id="rId13" Type="http://schemas.openxmlformats.org/officeDocument/2006/relationships/image" Target="../media/image36.emf"/><Relationship Id="rId12" Type="http://schemas.openxmlformats.org/officeDocument/2006/relationships/package" Target="../embeddings/Document5.docx"/><Relationship Id="rId11" Type="http://schemas.openxmlformats.org/officeDocument/2006/relationships/tags" Target="../tags/tag697.xml"/><Relationship Id="rId10" Type="http://schemas.openxmlformats.org/officeDocument/2006/relationships/image" Target="../media/image35.emf"/><Relationship Id="rId1" Type="http://schemas.openxmlformats.org/officeDocument/2006/relationships/tags" Target="../tags/tag691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" Target="slide24.xml"/><Relationship Id="rId8" Type="http://schemas.openxmlformats.org/officeDocument/2006/relationships/tags" Target="../tags/tag706.xml"/><Relationship Id="rId7" Type="http://schemas.openxmlformats.org/officeDocument/2006/relationships/slide" Target="slide23.xml"/><Relationship Id="rId6" Type="http://schemas.openxmlformats.org/officeDocument/2006/relationships/tags" Target="../tags/tag705.xml"/><Relationship Id="rId5" Type="http://schemas.openxmlformats.org/officeDocument/2006/relationships/tags" Target="../tags/tag704.xml"/><Relationship Id="rId4" Type="http://schemas.openxmlformats.org/officeDocument/2006/relationships/tags" Target="../tags/tag703.xml"/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7" Type="http://schemas.openxmlformats.org/officeDocument/2006/relationships/slideLayout" Target="../slideLayouts/slideLayout24.xml"/><Relationship Id="rId16" Type="http://schemas.openxmlformats.org/officeDocument/2006/relationships/tags" Target="../tags/tag711.xml"/><Relationship Id="rId15" Type="http://schemas.openxmlformats.org/officeDocument/2006/relationships/tags" Target="../tags/tag710.xml"/><Relationship Id="rId14" Type="http://schemas.openxmlformats.org/officeDocument/2006/relationships/tags" Target="../tags/tag709.xml"/><Relationship Id="rId13" Type="http://schemas.openxmlformats.org/officeDocument/2006/relationships/slide" Target="slide26.xml"/><Relationship Id="rId12" Type="http://schemas.openxmlformats.org/officeDocument/2006/relationships/tags" Target="../tags/tag708.xml"/><Relationship Id="rId11" Type="http://schemas.openxmlformats.org/officeDocument/2006/relationships/slide" Target="slide25.xml"/><Relationship Id="rId10" Type="http://schemas.openxmlformats.org/officeDocument/2006/relationships/tags" Target="../tags/tag707.xml"/><Relationship Id="rId1" Type="http://schemas.openxmlformats.org/officeDocument/2006/relationships/tags" Target="../tags/tag700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720.xml"/><Relationship Id="rId8" Type="http://schemas.openxmlformats.org/officeDocument/2006/relationships/tags" Target="../tags/tag719.xml"/><Relationship Id="rId7" Type="http://schemas.openxmlformats.org/officeDocument/2006/relationships/tags" Target="../tags/tag718.xml"/><Relationship Id="rId6" Type="http://schemas.openxmlformats.org/officeDocument/2006/relationships/tags" Target="../tags/tag717.xml"/><Relationship Id="rId5" Type="http://schemas.openxmlformats.org/officeDocument/2006/relationships/tags" Target="../tags/tag716.xml"/><Relationship Id="rId4" Type="http://schemas.openxmlformats.org/officeDocument/2006/relationships/tags" Target="../tags/tag715.xml"/><Relationship Id="rId3" Type="http://schemas.openxmlformats.org/officeDocument/2006/relationships/tags" Target="../tags/tag714.xml"/><Relationship Id="rId25" Type="http://schemas.openxmlformats.org/officeDocument/2006/relationships/slideLayout" Target="../slideLayouts/slideLayout25.xml"/><Relationship Id="rId24" Type="http://schemas.openxmlformats.org/officeDocument/2006/relationships/tags" Target="../tags/tag730.xml"/><Relationship Id="rId23" Type="http://schemas.openxmlformats.org/officeDocument/2006/relationships/slide" Target="slide26.xml"/><Relationship Id="rId22" Type="http://schemas.openxmlformats.org/officeDocument/2006/relationships/tags" Target="../tags/tag729.xml"/><Relationship Id="rId21" Type="http://schemas.openxmlformats.org/officeDocument/2006/relationships/slide" Target="slide25.xml"/><Relationship Id="rId20" Type="http://schemas.openxmlformats.org/officeDocument/2006/relationships/tags" Target="../tags/tag728.xml"/><Relationship Id="rId2" Type="http://schemas.openxmlformats.org/officeDocument/2006/relationships/tags" Target="../tags/tag713.xml"/><Relationship Id="rId19" Type="http://schemas.openxmlformats.org/officeDocument/2006/relationships/slide" Target="slide24.xml"/><Relationship Id="rId18" Type="http://schemas.openxmlformats.org/officeDocument/2006/relationships/tags" Target="../tags/tag727.xml"/><Relationship Id="rId17" Type="http://schemas.openxmlformats.org/officeDocument/2006/relationships/slide" Target="slide23.xml"/><Relationship Id="rId16" Type="http://schemas.openxmlformats.org/officeDocument/2006/relationships/tags" Target="../tags/tag726.xml"/><Relationship Id="rId15" Type="http://schemas.openxmlformats.org/officeDocument/2006/relationships/image" Target="../media/image39.png"/><Relationship Id="rId14" Type="http://schemas.openxmlformats.org/officeDocument/2006/relationships/tags" Target="../tags/tag725.xml"/><Relationship Id="rId13" Type="http://schemas.openxmlformats.org/officeDocument/2006/relationships/tags" Target="../tags/tag724.xml"/><Relationship Id="rId12" Type="http://schemas.openxmlformats.org/officeDocument/2006/relationships/tags" Target="../tags/tag723.xml"/><Relationship Id="rId11" Type="http://schemas.openxmlformats.org/officeDocument/2006/relationships/tags" Target="../tags/tag722.xml"/><Relationship Id="rId10" Type="http://schemas.openxmlformats.org/officeDocument/2006/relationships/tags" Target="../tags/tag721.xml"/><Relationship Id="rId1" Type="http://schemas.openxmlformats.org/officeDocument/2006/relationships/tags" Target="../tags/tag71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" Target="slide23.xml"/><Relationship Id="rId8" Type="http://schemas.openxmlformats.org/officeDocument/2006/relationships/tags" Target="../tags/tag738.xml"/><Relationship Id="rId7" Type="http://schemas.openxmlformats.org/officeDocument/2006/relationships/tags" Target="../tags/tag737.xml"/><Relationship Id="rId6" Type="http://schemas.openxmlformats.org/officeDocument/2006/relationships/tags" Target="../tags/tag736.xml"/><Relationship Id="rId5" Type="http://schemas.openxmlformats.org/officeDocument/2006/relationships/tags" Target="../tags/tag735.xml"/><Relationship Id="rId4" Type="http://schemas.openxmlformats.org/officeDocument/2006/relationships/tags" Target="../tags/tag734.xml"/><Relationship Id="rId3" Type="http://schemas.openxmlformats.org/officeDocument/2006/relationships/tags" Target="../tags/tag733.xml"/><Relationship Id="rId2" Type="http://schemas.openxmlformats.org/officeDocument/2006/relationships/tags" Target="../tags/tag732.xml"/><Relationship Id="rId17" Type="http://schemas.openxmlformats.org/officeDocument/2006/relationships/slideLayout" Target="../slideLayouts/slideLayout26.xml"/><Relationship Id="rId16" Type="http://schemas.openxmlformats.org/officeDocument/2006/relationships/tags" Target="../tags/tag742.xml"/><Relationship Id="rId15" Type="http://schemas.openxmlformats.org/officeDocument/2006/relationships/slide" Target="slide26.xml"/><Relationship Id="rId14" Type="http://schemas.openxmlformats.org/officeDocument/2006/relationships/tags" Target="../tags/tag741.xml"/><Relationship Id="rId13" Type="http://schemas.openxmlformats.org/officeDocument/2006/relationships/slide" Target="slide25.xml"/><Relationship Id="rId12" Type="http://schemas.openxmlformats.org/officeDocument/2006/relationships/tags" Target="../tags/tag740.xml"/><Relationship Id="rId11" Type="http://schemas.openxmlformats.org/officeDocument/2006/relationships/slide" Target="slide24.xml"/><Relationship Id="rId10" Type="http://schemas.openxmlformats.org/officeDocument/2006/relationships/tags" Target="../tags/tag739.xml"/><Relationship Id="rId1" Type="http://schemas.openxmlformats.org/officeDocument/2006/relationships/tags" Target="../tags/tag731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751.xml"/><Relationship Id="rId8" Type="http://schemas.openxmlformats.org/officeDocument/2006/relationships/tags" Target="../tags/tag750.xml"/><Relationship Id="rId7" Type="http://schemas.openxmlformats.org/officeDocument/2006/relationships/tags" Target="../tags/tag749.xml"/><Relationship Id="rId6" Type="http://schemas.openxmlformats.org/officeDocument/2006/relationships/tags" Target="../tags/tag748.xml"/><Relationship Id="rId5" Type="http://schemas.openxmlformats.org/officeDocument/2006/relationships/tags" Target="../tags/tag747.xml"/><Relationship Id="rId4" Type="http://schemas.openxmlformats.org/officeDocument/2006/relationships/tags" Target="../tags/tag746.xml"/><Relationship Id="rId3" Type="http://schemas.openxmlformats.org/officeDocument/2006/relationships/tags" Target="../tags/tag745.xml"/><Relationship Id="rId23" Type="http://schemas.openxmlformats.org/officeDocument/2006/relationships/slideLayout" Target="../slideLayouts/slideLayout27.xml"/><Relationship Id="rId22" Type="http://schemas.openxmlformats.org/officeDocument/2006/relationships/tags" Target="../tags/tag758.xml"/><Relationship Id="rId21" Type="http://schemas.openxmlformats.org/officeDocument/2006/relationships/slide" Target="slide26.xml"/><Relationship Id="rId20" Type="http://schemas.openxmlformats.org/officeDocument/2006/relationships/tags" Target="../tags/tag757.xml"/><Relationship Id="rId2" Type="http://schemas.openxmlformats.org/officeDocument/2006/relationships/tags" Target="../tags/tag744.xml"/><Relationship Id="rId19" Type="http://schemas.openxmlformats.org/officeDocument/2006/relationships/slide" Target="slide25.xml"/><Relationship Id="rId18" Type="http://schemas.openxmlformats.org/officeDocument/2006/relationships/tags" Target="../tags/tag756.xml"/><Relationship Id="rId17" Type="http://schemas.openxmlformats.org/officeDocument/2006/relationships/slide" Target="slide24.xml"/><Relationship Id="rId16" Type="http://schemas.openxmlformats.org/officeDocument/2006/relationships/tags" Target="../tags/tag755.xml"/><Relationship Id="rId15" Type="http://schemas.openxmlformats.org/officeDocument/2006/relationships/slide" Target="slide23.xml"/><Relationship Id="rId14" Type="http://schemas.openxmlformats.org/officeDocument/2006/relationships/image" Target="../media/image41.png"/><Relationship Id="rId13" Type="http://schemas.openxmlformats.org/officeDocument/2006/relationships/tags" Target="../tags/tag754.xml"/><Relationship Id="rId12" Type="http://schemas.openxmlformats.org/officeDocument/2006/relationships/tags" Target="../tags/tag753.xml"/><Relationship Id="rId11" Type="http://schemas.openxmlformats.org/officeDocument/2006/relationships/image" Target="../media/image40.png"/><Relationship Id="rId10" Type="http://schemas.openxmlformats.org/officeDocument/2006/relationships/tags" Target="../tags/tag752.xml"/><Relationship Id="rId1" Type="http://schemas.openxmlformats.org/officeDocument/2006/relationships/tags" Target="../tags/tag74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image" Target="../media/image6.jpeg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7" Type="http://schemas.openxmlformats.org/officeDocument/2006/relationships/slideLayout" Target="../slideLayouts/slideLayout13.xml"/><Relationship Id="rId16" Type="http://schemas.openxmlformats.org/officeDocument/2006/relationships/tags" Target="../tags/tag187.xml"/><Relationship Id="rId15" Type="http://schemas.openxmlformats.org/officeDocument/2006/relationships/image" Target="../media/image10.jpeg"/><Relationship Id="rId14" Type="http://schemas.openxmlformats.org/officeDocument/2006/relationships/tags" Target="../tags/tag186.xml"/><Relationship Id="rId13" Type="http://schemas.openxmlformats.org/officeDocument/2006/relationships/image" Target="../media/image9.jpeg"/><Relationship Id="rId12" Type="http://schemas.openxmlformats.org/officeDocument/2006/relationships/tags" Target="../tags/tag185.xml"/><Relationship Id="rId11" Type="http://schemas.microsoft.com/office/2007/relationships/hdphoto" Target="../media/image8.wdp"/><Relationship Id="rId10" Type="http://schemas.openxmlformats.org/officeDocument/2006/relationships/image" Target="../media/image7.png"/><Relationship Id="rId1" Type="http://schemas.openxmlformats.org/officeDocument/2006/relationships/tags" Target="../tags/tag17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image" Target="../media/image11.jpeg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5" Type="http://schemas.openxmlformats.org/officeDocument/2006/relationships/slideLayout" Target="../slideLayouts/slideLayout14.xml"/><Relationship Id="rId34" Type="http://schemas.openxmlformats.org/officeDocument/2006/relationships/tags" Target="../tags/tag220.xml"/><Relationship Id="rId33" Type="http://schemas.openxmlformats.org/officeDocument/2006/relationships/tags" Target="../tags/tag219.xml"/><Relationship Id="rId32" Type="http://schemas.openxmlformats.org/officeDocument/2006/relationships/tags" Target="../tags/tag218.xml"/><Relationship Id="rId31" Type="http://schemas.openxmlformats.org/officeDocument/2006/relationships/tags" Target="../tags/tag217.xml"/><Relationship Id="rId30" Type="http://schemas.openxmlformats.org/officeDocument/2006/relationships/tags" Target="../tags/tag216.xml"/><Relationship Id="rId3" Type="http://schemas.openxmlformats.org/officeDocument/2006/relationships/tags" Target="../tags/tag190.xml"/><Relationship Id="rId29" Type="http://schemas.openxmlformats.org/officeDocument/2006/relationships/tags" Target="../tags/tag215.xml"/><Relationship Id="rId28" Type="http://schemas.openxmlformats.org/officeDocument/2006/relationships/tags" Target="../tags/tag214.xml"/><Relationship Id="rId27" Type="http://schemas.openxmlformats.org/officeDocument/2006/relationships/tags" Target="../tags/tag213.xml"/><Relationship Id="rId26" Type="http://schemas.openxmlformats.org/officeDocument/2006/relationships/tags" Target="../tags/tag212.xml"/><Relationship Id="rId25" Type="http://schemas.openxmlformats.org/officeDocument/2006/relationships/tags" Target="../tags/tag211.xml"/><Relationship Id="rId24" Type="http://schemas.openxmlformats.org/officeDocument/2006/relationships/tags" Target="../tags/tag210.xml"/><Relationship Id="rId23" Type="http://schemas.openxmlformats.org/officeDocument/2006/relationships/tags" Target="../tags/tag209.xml"/><Relationship Id="rId22" Type="http://schemas.openxmlformats.org/officeDocument/2006/relationships/tags" Target="../tags/tag208.xml"/><Relationship Id="rId21" Type="http://schemas.openxmlformats.org/officeDocument/2006/relationships/tags" Target="../tags/tag207.xml"/><Relationship Id="rId20" Type="http://schemas.openxmlformats.org/officeDocument/2006/relationships/tags" Target="../tags/tag206.xml"/><Relationship Id="rId2" Type="http://schemas.openxmlformats.org/officeDocument/2006/relationships/tags" Target="../tags/tag189.xml"/><Relationship Id="rId19" Type="http://schemas.openxmlformats.org/officeDocument/2006/relationships/tags" Target="../tags/tag205.xml"/><Relationship Id="rId18" Type="http://schemas.openxmlformats.org/officeDocument/2006/relationships/tags" Target="../tags/tag204.xml"/><Relationship Id="rId17" Type="http://schemas.openxmlformats.org/officeDocument/2006/relationships/tags" Target="../tags/tag203.xml"/><Relationship Id="rId16" Type="http://schemas.openxmlformats.org/officeDocument/2006/relationships/tags" Target="../tags/tag202.xml"/><Relationship Id="rId15" Type="http://schemas.openxmlformats.org/officeDocument/2006/relationships/tags" Target="../tags/tag201.xml"/><Relationship Id="rId14" Type="http://schemas.openxmlformats.org/officeDocument/2006/relationships/tags" Target="../tags/tag200.xml"/><Relationship Id="rId13" Type="http://schemas.openxmlformats.org/officeDocument/2006/relationships/tags" Target="../tags/tag199.xml"/><Relationship Id="rId12" Type="http://schemas.openxmlformats.org/officeDocument/2006/relationships/tags" Target="../tags/tag198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tags" Target="../tags/tag18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image" Target="../media/image11.jpeg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7" Type="http://schemas.openxmlformats.org/officeDocument/2006/relationships/slideLayout" Target="../slideLayouts/slideLayout15.xml"/><Relationship Id="rId26" Type="http://schemas.openxmlformats.org/officeDocument/2006/relationships/image" Target="../media/image14.png"/><Relationship Id="rId25" Type="http://schemas.openxmlformats.org/officeDocument/2006/relationships/tags" Target="../tags/tag242.xml"/><Relationship Id="rId24" Type="http://schemas.openxmlformats.org/officeDocument/2006/relationships/tags" Target="../tags/tag241.xml"/><Relationship Id="rId23" Type="http://schemas.openxmlformats.org/officeDocument/2006/relationships/image" Target="../media/image13.png"/><Relationship Id="rId22" Type="http://schemas.openxmlformats.org/officeDocument/2006/relationships/tags" Target="../tags/tag240.xml"/><Relationship Id="rId21" Type="http://schemas.openxmlformats.org/officeDocument/2006/relationships/tags" Target="../tags/tag239.xml"/><Relationship Id="rId20" Type="http://schemas.openxmlformats.org/officeDocument/2006/relationships/tags" Target="../tags/tag238.xml"/><Relationship Id="rId2" Type="http://schemas.openxmlformats.org/officeDocument/2006/relationships/tags" Target="../tags/tag222.xml"/><Relationship Id="rId19" Type="http://schemas.openxmlformats.org/officeDocument/2006/relationships/image" Target="../media/image12.jpeg"/><Relationship Id="rId18" Type="http://schemas.openxmlformats.org/officeDocument/2006/relationships/tags" Target="../tags/tag237.xml"/><Relationship Id="rId17" Type="http://schemas.openxmlformats.org/officeDocument/2006/relationships/tags" Target="../tags/tag236.xml"/><Relationship Id="rId16" Type="http://schemas.openxmlformats.org/officeDocument/2006/relationships/tags" Target="../tags/tag235.xml"/><Relationship Id="rId15" Type="http://schemas.openxmlformats.org/officeDocument/2006/relationships/tags" Target="../tags/tag234.xml"/><Relationship Id="rId14" Type="http://schemas.openxmlformats.org/officeDocument/2006/relationships/tags" Target="../tags/tag233.xml"/><Relationship Id="rId13" Type="http://schemas.openxmlformats.org/officeDocument/2006/relationships/tags" Target="../tags/tag232.xml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tags" Target="../tags/tag22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3" Type="http://schemas.openxmlformats.org/officeDocument/2006/relationships/slideLayout" Target="../slideLayouts/slideLayout16.xml"/><Relationship Id="rId32" Type="http://schemas.openxmlformats.org/officeDocument/2006/relationships/tags" Target="../tags/tag272.xml"/><Relationship Id="rId31" Type="http://schemas.openxmlformats.org/officeDocument/2006/relationships/image" Target="../media/image11.jpeg"/><Relationship Id="rId30" Type="http://schemas.openxmlformats.org/officeDocument/2006/relationships/tags" Target="../tags/tag271.xml"/><Relationship Id="rId3" Type="http://schemas.openxmlformats.org/officeDocument/2006/relationships/tags" Target="../tags/tag244.xml"/><Relationship Id="rId29" Type="http://schemas.openxmlformats.org/officeDocument/2006/relationships/tags" Target="../tags/tag270.xml"/><Relationship Id="rId28" Type="http://schemas.openxmlformats.org/officeDocument/2006/relationships/tags" Target="../tags/tag269.xml"/><Relationship Id="rId27" Type="http://schemas.openxmlformats.org/officeDocument/2006/relationships/tags" Target="../tags/tag268.xml"/><Relationship Id="rId26" Type="http://schemas.openxmlformats.org/officeDocument/2006/relationships/tags" Target="../tags/tag267.xml"/><Relationship Id="rId25" Type="http://schemas.openxmlformats.org/officeDocument/2006/relationships/tags" Target="../tags/tag266.xml"/><Relationship Id="rId24" Type="http://schemas.openxmlformats.org/officeDocument/2006/relationships/tags" Target="../tags/tag265.xml"/><Relationship Id="rId23" Type="http://schemas.openxmlformats.org/officeDocument/2006/relationships/tags" Target="../tags/tag264.xml"/><Relationship Id="rId22" Type="http://schemas.openxmlformats.org/officeDocument/2006/relationships/tags" Target="../tags/tag263.xml"/><Relationship Id="rId21" Type="http://schemas.openxmlformats.org/officeDocument/2006/relationships/tags" Target="../tags/tag262.xml"/><Relationship Id="rId20" Type="http://schemas.openxmlformats.org/officeDocument/2006/relationships/tags" Target="../tags/tag261.xml"/><Relationship Id="rId2" Type="http://schemas.openxmlformats.org/officeDocument/2006/relationships/image" Target="../media/image15.png"/><Relationship Id="rId19" Type="http://schemas.openxmlformats.org/officeDocument/2006/relationships/tags" Target="../tags/tag260.xml"/><Relationship Id="rId18" Type="http://schemas.openxmlformats.org/officeDocument/2006/relationships/tags" Target="../tags/tag259.xml"/><Relationship Id="rId17" Type="http://schemas.openxmlformats.org/officeDocument/2006/relationships/tags" Target="../tags/tag258.xml"/><Relationship Id="rId16" Type="http://schemas.openxmlformats.org/officeDocument/2006/relationships/tags" Target="../tags/tag257.xml"/><Relationship Id="rId15" Type="http://schemas.openxmlformats.org/officeDocument/2006/relationships/tags" Target="../tags/tag256.xml"/><Relationship Id="rId14" Type="http://schemas.openxmlformats.org/officeDocument/2006/relationships/tags" Target="../tags/tag255.xml"/><Relationship Id="rId13" Type="http://schemas.openxmlformats.org/officeDocument/2006/relationships/tags" Target="../tags/tag254.xml"/><Relationship Id="rId12" Type="http://schemas.openxmlformats.org/officeDocument/2006/relationships/tags" Target="../tags/tag253.xml"/><Relationship Id="rId11" Type="http://schemas.openxmlformats.org/officeDocument/2006/relationships/tags" Target="../tags/tag252.xml"/><Relationship Id="rId10" Type="http://schemas.openxmlformats.org/officeDocument/2006/relationships/tags" Target="../tags/tag251.xml"/><Relationship Id="rId1" Type="http://schemas.openxmlformats.org/officeDocument/2006/relationships/tags" Target="../tags/tag24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5" Type="http://schemas.openxmlformats.org/officeDocument/2006/relationships/slideLayout" Target="../slideLayouts/slideLayout17.xml"/><Relationship Id="rId24" Type="http://schemas.openxmlformats.org/officeDocument/2006/relationships/tags" Target="../tags/tag294.xml"/><Relationship Id="rId23" Type="http://schemas.openxmlformats.org/officeDocument/2006/relationships/tags" Target="../tags/tag293.xml"/><Relationship Id="rId22" Type="http://schemas.openxmlformats.org/officeDocument/2006/relationships/tags" Target="../tags/tag292.xml"/><Relationship Id="rId21" Type="http://schemas.openxmlformats.org/officeDocument/2006/relationships/tags" Target="../tags/tag291.xml"/><Relationship Id="rId20" Type="http://schemas.openxmlformats.org/officeDocument/2006/relationships/tags" Target="../tags/tag290.xml"/><Relationship Id="rId2" Type="http://schemas.openxmlformats.org/officeDocument/2006/relationships/image" Target="../media/image16.png"/><Relationship Id="rId19" Type="http://schemas.openxmlformats.org/officeDocument/2006/relationships/tags" Target="../tags/tag289.xml"/><Relationship Id="rId18" Type="http://schemas.openxmlformats.org/officeDocument/2006/relationships/tags" Target="../tags/tag288.xml"/><Relationship Id="rId17" Type="http://schemas.openxmlformats.org/officeDocument/2006/relationships/tags" Target="../tags/tag287.xml"/><Relationship Id="rId16" Type="http://schemas.openxmlformats.org/officeDocument/2006/relationships/tags" Target="../tags/tag286.xml"/><Relationship Id="rId15" Type="http://schemas.openxmlformats.org/officeDocument/2006/relationships/tags" Target="../tags/tag285.xml"/><Relationship Id="rId14" Type="http://schemas.openxmlformats.org/officeDocument/2006/relationships/tags" Target="../tags/tag284.xml"/><Relationship Id="rId13" Type="http://schemas.openxmlformats.org/officeDocument/2006/relationships/tags" Target="../tags/tag283.xml"/><Relationship Id="rId12" Type="http://schemas.openxmlformats.org/officeDocument/2006/relationships/tags" Target="../tags/tag282.xml"/><Relationship Id="rId11" Type="http://schemas.openxmlformats.org/officeDocument/2006/relationships/tags" Target="../tags/tag281.xml"/><Relationship Id="rId10" Type="http://schemas.openxmlformats.org/officeDocument/2006/relationships/tags" Target="../tags/tag280.xml"/><Relationship Id="rId1" Type="http://schemas.openxmlformats.org/officeDocument/2006/relationships/tags" Target="../tags/tag27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tags" Target="../tags/tag302.xml"/><Relationship Id="rId75" Type="http://schemas.openxmlformats.org/officeDocument/2006/relationships/slideLayout" Target="../slideLayouts/slideLayout18.xml"/><Relationship Id="rId74" Type="http://schemas.openxmlformats.org/officeDocument/2006/relationships/tags" Target="../tags/tag364.xml"/><Relationship Id="rId73" Type="http://schemas.openxmlformats.org/officeDocument/2006/relationships/tags" Target="../tags/tag363.xml"/><Relationship Id="rId72" Type="http://schemas.openxmlformats.org/officeDocument/2006/relationships/tags" Target="../tags/tag362.xml"/><Relationship Id="rId71" Type="http://schemas.openxmlformats.org/officeDocument/2006/relationships/tags" Target="../tags/tag361.xml"/><Relationship Id="rId70" Type="http://schemas.openxmlformats.org/officeDocument/2006/relationships/tags" Target="../tags/tag360.xml"/><Relationship Id="rId7" Type="http://schemas.openxmlformats.org/officeDocument/2006/relationships/tags" Target="../tags/tag301.xml"/><Relationship Id="rId69" Type="http://schemas.openxmlformats.org/officeDocument/2006/relationships/tags" Target="../tags/tag359.xml"/><Relationship Id="rId68" Type="http://schemas.openxmlformats.org/officeDocument/2006/relationships/tags" Target="../tags/tag358.xml"/><Relationship Id="rId67" Type="http://schemas.openxmlformats.org/officeDocument/2006/relationships/tags" Target="../tags/tag357.xml"/><Relationship Id="rId66" Type="http://schemas.openxmlformats.org/officeDocument/2006/relationships/tags" Target="../tags/tag356.xml"/><Relationship Id="rId65" Type="http://schemas.openxmlformats.org/officeDocument/2006/relationships/tags" Target="../tags/tag355.xml"/><Relationship Id="rId64" Type="http://schemas.openxmlformats.org/officeDocument/2006/relationships/tags" Target="../tags/tag354.xml"/><Relationship Id="rId63" Type="http://schemas.openxmlformats.org/officeDocument/2006/relationships/tags" Target="../tags/tag353.xml"/><Relationship Id="rId62" Type="http://schemas.openxmlformats.org/officeDocument/2006/relationships/tags" Target="../tags/tag352.xml"/><Relationship Id="rId61" Type="http://schemas.openxmlformats.org/officeDocument/2006/relationships/tags" Target="../tags/tag351.xml"/><Relationship Id="rId60" Type="http://schemas.openxmlformats.org/officeDocument/2006/relationships/tags" Target="../tags/tag350.xml"/><Relationship Id="rId6" Type="http://schemas.openxmlformats.org/officeDocument/2006/relationships/tags" Target="../tags/tag300.xml"/><Relationship Id="rId59" Type="http://schemas.openxmlformats.org/officeDocument/2006/relationships/tags" Target="../tags/tag349.xml"/><Relationship Id="rId58" Type="http://schemas.openxmlformats.org/officeDocument/2006/relationships/tags" Target="../tags/tag348.xml"/><Relationship Id="rId57" Type="http://schemas.openxmlformats.org/officeDocument/2006/relationships/tags" Target="../tags/tag347.xml"/><Relationship Id="rId56" Type="http://schemas.openxmlformats.org/officeDocument/2006/relationships/tags" Target="../tags/tag346.xml"/><Relationship Id="rId55" Type="http://schemas.openxmlformats.org/officeDocument/2006/relationships/tags" Target="../tags/tag345.xml"/><Relationship Id="rId54" Type="http://schemas.openxmlformats.org/officeDocument/2006/relationships/tags" Target="../tags/tag344.xml"/><Relationship Id="rId53" Type="http://schemas.openxmlformats.org/officeDocument/2006/relationships/tags" Target="../tags/tag343.xml"/><Relationship Id="rId52" Type="http://schemas.openxmlformats.org/officeDocument/2006/relationships/tags" Target="../tags/tag342.xml"/><Relationship Id="rId51" Type="http://schemas.openxmlformats.org/officeDocument/2006/relationships/tags" Target="../tags/tag341.xml"/><Relationship Id="rId50" Type="http://schemas.openxmlformats.org/officeDocument/2006/relationships/tags" Target="../tags/tag340.xml"/><Relationship Id="rId5" Type="http://schemas.openxmlformats.org/officeDocument/2006/relationships/tags" Target="../tags/tag299.xml"/><Relationship Id="rId49" Type="http://schemas.openxmlformats.org/officeDocument/2006/relationships/tags" Target="../tags/tag339.xml"/><Relationship Id="rId48" Type="http://schemas.openxmlformats.org/officeDocument/2006/relationships/image" Target="../media/image19.png"/><Relationship Id="rId47" Type="http://schemas.openxmlformats.org/officeDocument/2006/relationships/tags" Target="../tags/tag338.xml"/><Relationship Id="rId46" Type="http://schemas.openxmlformats.org/officeDocument/2006/relationships/tags" Target="../tags/tag337.xml"/><Relationship Id="rId45" Type="http://schemas.openxmlformats.org/officeDocument/2006/relationships/tags" Target="../tags/tag336.xml"/><Relationship Id="rId44" Type="http://schemas.openxmlformats.org/officeDocument/2006/relationships/tags" Target="../tags/tag335.xml"/><Relationship Id="rId43" Type="http://schemas.openxmlformats.org/officeDocument/2006/relationships/image" Target="../media/image16.png"/><Relationship Id="rId42" Type="http://schemas.openxmlformats.org/officeDocument/2006/relationships/tags" Target="../tags/tag334.xml"/><Relationship Id="rId41" Type="http://schemas.openxmlformats.org/officeDocument/2006/relationships/tags" Target="../tags/tag333.xml"/><Relationship Id="rId40" Type="http://schemas.openxmlformats.org/officeDocument/2006/relationships/tags" Target="../tags/tag332.xml"/><Relationship Id="rId4" Type="http://schemas.openxmlformats.org/officeDocument/2006/relationships/tags" Target="../tags/tag298.xml"/><Relationship Id="rId39" Type="http://schemas.openxmlformats.org/officeDocument/2006/relationships/tags" Target="../tags/tag331.xml"/><Relationship Id="rId38" Type="http://schemas.openxmlformats.org/officeDocument/2006/relationships/tags" Target="../tags/tag330.xml"/><Relationship Id="rId37" Type="http://schemas.openxmlformats.org/officeDocument/2006/relationships/tags" Target="../tags/tag329.xml"/><Relationship Id="rId36" Type="http://schemas.openxmlformats.org/officeDocument/2006/relationships/image" Target="../media/image18.png"/><Relationship Id="rId35" Type="http://schemas.openxmlformats.org/officeDocument/2006/relationships/tags" Target="../tags/tag328.xml"/><Relationship Id="rId34" Type="http://schemas.openxmlformats.org/officeDocument/2006/relationships/tags" Target="../tags/tag327.xml"/><Relationship Id="rId33" Type="http://schemas.openxmlformats.org/officeDocument/2006/relationships/tags" Target="../tags/tag326.xml"/><Relationship Id="rId32" Type="http://schemas.openxmlformats.org/officeDocument/2006/relationships/tags" Target="../tags/tag325.xml"/><Relationship Id="rId31" Type="http://schemas.openxmlformats.org/officeDocument/2006/relationships/tags" Target="../tags/tag324.xml"/><Relationship Id="rId30" Type="http://schemas.openxmlformats.org/officeDocument/2006/relationships/tags" Target="../tags/tag323.xml"/><Relationship Id="rId3" Type="http://schemas.openxmlformats.org/officeDocument/2006/relationships/tags" Target="../tags/tag297.xml"/><Relationship Id="rId29" Type="http://schemas.openxmlformats.org/officeDocument/2006/relationships/tags" Target="../tags/tag322.xml"/><Relationship Id="rId28" Type="http://schemas.openxmlformats.org/officeDocument/2006/relationships/image" Target="../media/image17.png"/><Relationship Id="rId27" Type="http://schemas.openxmlformats.org/officeDocument/2006/relationships/tags" Target="../tags/tag321.xml"/><Relationship Id="rId26" Type="http://schemas.openxmlformats.org/officeDocument/2006/relationships/tags" Target="../tags/tag320.xml"/><Relationship Id="rId25" Type="http://schemas.openxmlformats.org/officeDocument/2006/relationships/tags" Target="../tags/tag319.xml"/><Relationship Id="rId24" Type="http://schemas.openxmlformats.org/officeDocument/2006/relationships/tags" Target="../tags/tag318.xml"/><Relationship Id="rId23" Type="http://schemas.openxmlformats.org/officeDocument/2006/relationships/tags" Target="../tags/tag317.xml"/><Relationship Id="rId22" Type="http://schemas.openxmlformats.org/officeDocument/2006/relationships/tags" Target="../tags/tag316.xml"/><Relationship Id="rId21" Type="http://schemas.openxmlformats.org/officeDocument/2006/relationships/tags" Target="../tags/tag315.xml"/><Relationship Id="rId20" Type="http://schemas.openxmlformats.org/officeDocument/2006/relationships/tags" Target="../tags/tag314.xml"/><Relationship Id="rId2" Type="http://schemas.openxmlformats.org/officeDocument/2006/relationships/tags" Target="../tags/tag296.xml"/><Relationship Id="rId19" Type="http://schemas.openxmlformats.org/officeDocument/2006/relationships/tags" Target="../tags/tag313.xml"/><Relationship Id="rId18" Type="http://schemas.openxmlformats.org/officeDocument/2006/relationships/tags" Target="../tags/tag312.xml"/><Relationship Id="rId17" Type="http://schemas.openxmlformats.org/officeDocument/2006/relationships/tags" Target="../tags/tag311.xml"/><Relationship Id="rId16" Type="http://schemas.openxmlformats.org/officeDocument/2006/relationships/tags" Target="../tags/tag310.xml"/><Relationship Id="rId15" Type="http://schemas.openxmlformats.org/officeDocument/2006/relationships/tags" Target="../tags/tag309.xml"/><Relationship Id="rId14" Type="http://schemas.openxmlformats.org/officeDocument/2006/relationships/tags" Target="../tags/tag308.xml"/><Relationship Id="rId13" Type="http://schemas.openxmlformats.org/officeDocument/2006/relationships/tags" Target="../tags/tag307.xml"/><Relationship Id="rId12" Type="http://schemas.openxmlformats.org/officeDocument/2006/relationships/tags" Target="../tags/tag306.xml"/><Relationship Id="rId11" Type="http://schemas.openxmlformats.org/officeDocument/2006/relationships/tags" Target="../tags/tag305.xml"/><Relationship Id="rId10" Type="http://schemas.openxmlformats.org/officeDocument/2006/relationships/tags" Target="../tags/tag304.xml"/><Relationship Id="rId1" Type="http://schemas.openxmlformats.org/officeDocument/2006/relationships/tags" Target="../tags/tag29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73.xml"/><Relationship Id="rId8" Type="http://schemas.openxmlformats.org/officeDocument/2006/relationships/tags" Target="../tags/tag372.xml"/><Relationship Id="rId7" Type="http://schemas.openxmlformats.org/officeDocument/2006/relationships/tags" Target="../tags/tag371.xml"/><Relationship Id="rId6" Type="http://schemas.openxmlformats.org/officeDocument/2006/relationships/tags" Target="../tags/tag370.xml"/><Relationship Id="rId55" Type="http://schemas.openxmlformats.org/officeDocument/2006/relationships/slideLayout" Target="../slideLayouts/slideLayout19.xml"/><Relationship Id="rId54" Type="http://schemas.openxmlformats.org/officeDocument/2006/relationships/image" Target="../media/image16.png"/><Relationship Id="rId53" Type="http://schemas.openxmlformats.org/officeDocument/2006/relationships/tags" Target="../tags/tag417.xml"/><Relationship Id="rId52" Type="http://schemas.openxmlformats.org/officeDocument/2006/relationships/tags" Target="../tags/tag416.xml"/><Relationship Id="rId51" Type="http://schemas.openxmlformats.org/officeDocument/2006/relationships/tags" Target="../tags/tag415.xml"/><Relationship Id="rId50" Type="http://schemas.openxmlformats.org/officeDocument/2006/relationships/tags" Target="../tags/tag414.xml"/><Relationship Id="rId5" Type="http://schemas.openxmlformats.org/officeDocument/2006/relationships/tags" Target="../tags/tag369.xml"/><Relationship Id="rId49" Type="http://schemas.openxmlformats.org/officeDocument/2006/relationships/tags" Target="../tags/tag413.xml"/><Relationship Id="rId48" Type="http://schemas.openxmlformats.org/officeDocument/2006/relationships/tags" Target="../tags/tag412.xml"/><Relationship Id="rId47" Type="http://schemas.openxmlformats.org/officeDocument/2006/relationships/tags" Target="../tags/tag411.xml"/><Relationship Id="rId46" Type="http://schemas.openxmlformats.org/officeDocument/2006/relationships/tags" Target="../tags/tag410.xml"/><Relationship Id="rId45" Type="http://schemas.openxmlformats.org/officeDocument/2006/relationships/tags" Target="../tags/tag409.xml"/><Relationship Id="rId44" Type="http://schemas.openxmlformats.org/officeDocument/2006/relationships/tags" Target="../tags/tag408.xml"/><Relationship Id="rId43" Type="http://schemas.openxmlformats.org/officeDocument/2006/relationships/tags" Target="../tags/tag407.xml"/><Relationship Id="rId42" Type="http://schemas.openxmlformats.org/officeDocument/2006/relationships/tags" Target="../tags/tag406.xml"/><Relationship Id="rId41" Type="http://schemas.openxmlformats.org/officeDocument/2006/relationships/tags" Target="../tags/tag405.xml"/><Relationship Id="rId40" Type="http://schemas.openxmlformats.org/officeDocument/2006/relationships/tags" Target="../tags/tag404.xml"/><Relationship Id="rId4" Type="http://schemas.openxmlformats.org/officeDocument/2006/relationships/tags" Target="../tags/tag368.xml"/><Relationship Id="rId39" Type="http://schemas.openxmlformats.org/officeDocument/2006/relationships/tags" Target="../tags/tag403.xml"/><Relationship Id="rId38" Type="http://schemas.openxmlformats.org/officeDocument/2006/relationships/tags" Target="../tags/tag402.xml"/><Relationship Id="rId37" Type="http://schemas.openxmlformats.org/officeDocument/2006/relationships/tags" Target="../tags/tag401.xml"/><Relationship Id="rId36" Type="http://schemas.openxmlformats.org/officeDocument/2006/relationships/tags" Target="../tags/tag400.xml"/><Relationship Id="rId35" Type="http://schemas.openxmlformats.org/officeDocument/2006/relationships/tags" Target="../tags/tag399.xml"/><Relationship Id="rId34" Type="http://schemas.openxmlformats.org/officeDocument/2006/relationships/tags" Target="../tags/tag398.xml"/><Relationship Id="rId33" Type="http://schemas.openxmlformats.org/officeDocument/2006/relationships/tags" Target="../tags/tag397.xml"/><Relationship Id="rId32" Type="http://schemas.openxmlformats.org/officeDocument/2006/relationships/tags" Target="../tags/tag396.xml"/><Relationship Id="rId31" Type="http://schemas.openxmlformats.org/officeDocument/2006/relationships/tags" Target="../tags/tag395.xml"/><Relationship Id="rId30" Type="http://schemas.openxmlformats.org/officeDocument/2006/relationships/tags" Target="../tags/tag394.xml"/><Relationship Id="rId3" Type="http://schemas.openxmlformats.org/officeDocument/2006/relationships/tags" Target="../tags/tag367.xml"/><Relationship Id="rId29" Type="http://schemas.openxmlformats.org/officeDocument/2006/relationships/tags" Target="../tags/tag393.xml"/><Relationship Id="rId28" Type="http://schemas.openxmlformats.org/officeDocument/2006/relationships/tags" Target="../tags/tag392.xml"/><Relationship Id="rId27" Type="http://schemas.openxmlformats.org/officeDocument/2006/relationships/tags" Target="../tags/tag391.xml"/><Relationship Id="rId26" Type="http://schemas.openxmlformats.org/officeDocument/2006/relationships/tags" Target="../tags/tag390.xml"/><Relationship Id="rId25" Type="http://schemas.openxmlformats.org/officeDocument/2006/relationships/tags" Target="../tags/tag389.xml"/><Relationship Id="rId24" Type="http://schemas.openxmlformats.org/officeDocument/2006/relationships/tags" Target="../tags/tag388.xml"/><Relationship Id="rId23" Type="http://schemas.openxmlformats.org/officeDocument/2006/relationships/tags" Target="../tags/tag387.xml"/><Relationship Id="rId22" Type="http://schemas.openxmlformats.org/officeDocument/2006/relationships/tags" Target="../tags/tag386.xml"/><Relationship Id="rId21" Type="http://schemas.openxmlformats.org/officeDocument/2006/relationships/tags" Target="../tags/tag385.xml"/><Relationship Id="rId20" Type="http://schemas.openxmlformats.org/officeDocument/2006/relationships/tags" Target="../tags/tag384.xml"/><Relationship Id="rId2" Type="http://schemas.openxmlformats.org/officeDocument/2006/relationships/tags" Target="../tags/tag366.xml"/><Relationship Id="rId19" Type="http://schemas.openxmlformats.org/officeDocument/2006/relationships/tags" Target="../tags/tag383.xml"/><Relationship Id="rId18" Type="http://schemas.openxmlformats.org/officeDocument/2006/relationships/tags" Target="../tags/tag382.xml"/><Relationship Id="rId17" Type="http://schemas.openxmlformats.org/officeDocument/2006/relationships/tags" Target="../tags/tag381.xml"/><Relationship Id="rId16" Type="http://schemas.openxmlformats.org/officeDocument/2006/relationships/tags" Target="../tags/tag380.xml"/><Relationship Id="rId15" Type="http://schemas.openxmlformats.org/officeDocument/2006/relationships/tags" Target="../tags/tag379.xml"/><Relationship Id="rId14" Type="http://schemas.openxmlformats.org/officeDocument/2006/relationships/tags" Target="../tags/tag378.xml"/><Relationship Id="rId13" Type="http://schemas.openxmlformats.org/officeDocument/2006/relationships/tags" Target="../tags/tag377.xml"/><Relationship Id="rId12" Type="http://schemas.openxmlformats.org/officeDocument/2006/relationships/tags" Target="../tags/tag376.xml"/><Relationship Id="rId11" Type="http://schemas.openxmlformats.org/officeDocument/2006/relationships/tags" Target="../tags/tag375.xml"/><Relationship Id="rId10" Type="http://schemas.openxmlformats.org/officeDocument/2006/relationships/tags" Target="../tags/tag374.xml"/><Relationship Id="rId1" Type="http://schemas.openxmlformats.org/officeDocument/2006/relationships/tags" Target="../tags/tag3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0993" y="5506510"/>
            <a:ext cx="616234" cy="616234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2170" y="1857548"/>
            <a:ext cx="292157" cy="292157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124" y="5641103"/>
            <a:ext cx="179339" cy="179339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1852" y="721744"/>
            <a:ext cx="292157" cy="292157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978"/>
            <a:ext cx="12188825" cy="3013845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0174" y="1485079"/>
            <a:ext cx="616234" cy="616234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7" name="矩形 6"/>
          <p:cNvSpPr/>
          <p:nvPr/>
        </p:nvSpPr>
        <p:spPr>
          <a:xfrm>
            <a:off x="0" y="893"/>
            <a:ext cx="12188825" cy="1310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899" y="147131"/>
            <a:ext cx="1805027" cy="1832877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5" y="4034075"/>
            <a:ext cx="2900767" cy="18611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54" y="2864113"/>
            <a:ext cx="2900767" cy="24719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011" y="510091"/>
            <a:ext cx="715462" cy="7154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534531" y="388142"/>
            <a:ext cx="1173174" cy="11503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71276" y="894740"/>
            <a:ext cx="55567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</a:t>
            </a:r>
            <a:r>
              <a:rPr lang="zh-CN" altLang="en-US" sz="3200" dirty="0" smtClean="0">
                <a:solidFill>
                  <a:srgbClr val="3780D7"/>
                </a:solidFill>
              </a:rPr>
              <a:t>化学选择性必修</a:t>
            </a:r>
            <a:r>
              <a:rPr lang="en-US" altLang="zh-CN" sz="3200" dirty="0" smtClean="0">
                <a:solidFill>
                  <a:srgbClr val="3780D7"/>
                </a:solidFill>
              </a:rPr>
              <a:t>1</a:t>
            </a:r>
            <a:endParaRPr lang="en-US" altLang="zh-CN" sz="3200" dirty="0" smtClean="0">
              <a:solidFill>
                <a:srgbClr val="3780D7"/>
              </a:solidFill>
            </a:endParaRPr>
          </a:p>
        </p:txBody>
      </p:sp>
      <p:sp>
        <p:nvSpPr>
          <p:cNvPr id="14" name="TextBox 13"/>
          <p:cNvSpPr txBox="1"/>
          <p:nvPr>
            <p:custDataLst>
              <p:tags r:id="rId6"/>
            </p:custDataLst>
          </p:nvPr>
        </p:nvSpPr>
        <p:spPr>
          <a:xfrm>
            <a:off x="2599815" y="2325572"/>
            <a:ext cx="7300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第三章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　</a:t>
            </a:r>
            <a:r>
              <a:rPr lang="zh-CN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  水溶液中的离子反应与平衡</a:t>
            </a:r>
            <a:endParaRPr lang="zh-CN" altLang="en-US" sz="3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2538193" y="2940480"/>
            <a:ext cx="7192107" cy="162877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p>
            <a:pPr algn="ctr">
              <a:lnSpc>
                <a:spcPts val="6000"/>
              </a:lnSpc>
              <a:tabLst>
                <a:tab pos="2249805" algn="l"/>
              </a:tabLst>
            </a:pPr>
            <a:r>
              <a:rPr lang="zh-CN" altLang="en-US" sz="280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第三节</a:t>
            </a:r>
            <a:r>
              <a:rPr lang="zh-CN" altLang="en-US" sz="280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zh-CN" altLang="en-US" sz="280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盐类的水解</a:t>
            </a:r>
            <a:endParaRPr lang="en-US" altLang="zh-CN" sz="28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6000"/>
              </a:lnSpc>
              <a:tabLst>
                <a:tab pos="2249805" algn="l"/>
              </a:tabLst>
            </a:pPr>
            <a:r>
              <a:rPr lang="zh-CN" altLang="en-US" sz="400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400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sz="400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课时　</a:t>
            </a:r>
            <a:r>
              <a:rPr lang="zh-CN" altLang="en-US" sz="400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盐类的水解及其</a:t>
            </a:r>
            <a:r>
              <a:rPr lang="zh-CN" altLang="en-US" sz="400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规律</a:t>
            </a:r>
            <a:endParaRPr lang="zh-CN" altLang="en-US" sz="400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673139" y="998277"/>
            <a:ext cx="11392669" cy="246218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盐类</a:t>
            </a:r>
            <a:r>
              <a:rPr lang="zh-CN" altLang="zh-CN" sz="26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的水解</a:t>
            </a:r>
            <a:endParaRPr lang="zh-CN" altLang="zh-CN" sz="1050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概念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kern="1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水溶液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中，盐电离出来的离子与水电离出来的</a:t>
            </a:r>
            <a:r>
              <a:rPr lang="en-US" altLang="zh-CN" kern="10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zh-CN" altLang="zh-CN" kern="100" baseline="3000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OH</a:t>
            </a:r>
            <a:r>
              <a:rPr lang="zh-CN" altLang="zh-CN" kern="100" baseline="3000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结合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</a:t>
            </a:r>
            <a:r>
              <a:rPr lang="zh-CN" altLang="zh-CN" kern="10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弱电解质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en-US" altLang="zh-CN" kern="1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实质：</a:t>
            </a:r>
            <a:endParaRPr lang="zh-CN" altLang="zh-CN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28266" y="4738275"/>
            <a:ext cx="2081401" cy="16136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8825" y="3943197"/>
            <a:ext cx="5694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盐</a:t>
            </a:r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9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91051" y="4187248"/>
            <a:ext cx="61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2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39103" y="3417400"/>
            <a:ext cx="1785149" cy="46166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弱酸阴离子</a:t>
            </a:r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3" name="Rectangle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50501" y="3916327"/>
            <a:ext cx="510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或</a:t>
            </a:r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4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39103" y="4428894"/>
            <a:ext cx="1785150" cy="46166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弱碱阳离子</a:t>
            </a:r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5" name="Rectangle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80661" y="3307174"/>
            <a:ext cx="1191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smtClean="0">
                <a:solidFill>
                  <a:srgbClr val="0000FF"/>
                </a:solidFill>
                <a:latin typeface="书体坊赵九江钢笔行书" panose="03000509000000000000" pitchFamily="65" charset="-122"/>
                <a:ea typeface="书体坊赵九江钢笔行书" panose="03000509000000000000" pitchFamily="65" charset="-122"/>
              </a:rPr>
              <a:t>结合 </a:t>
            </a:r>
            <a:r>
              <a:rPr lang="en-US" altLang="zh-CN" sz="24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baseline="300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+</a:t>
            </a:r>
            <a:endParaRPr lang="en-US" altLang="zh-CN" sz="2400" baseline="300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58637" y="3847519"/>
            <a:ext cx="6248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solidFill>
                  <a:srgbClr val="0000FF"/>
                </a:solidFill>
                <a:latin typeface="书体坊赵九江钢笔行书" panose="03000509000000000000" pitchFamily="65" charset="-122"/>
                <a:ea typeface="书体坊赵九江钢笔行书" panose="03000509000000000000" pitchFamily="65" charset="-122"/>
              </a:rPr>
              <a:t>电离</a:t>
            </a:r>
            <a:endParaRPr lang="zh-CN" altLang="en-US" sz="2000">
              <a:solidFill>
                <a:srgbClr val="0000FF"/>
              </a:solidFill>
              <a:latin typeface="书体坊赵九江钢笔行书" panose="03000509000000000000" pitchFamily="65" charset="-122"/>
              <a:ea typeface="书体坊赵九江钢笔行书" panose="03000509000000000000" pitchFamily="65" charset="-122"/>
            </a:endParaRPr>
          </a:p>
        </p:txBody>
      </p:sp>
      <p:sp>
        <p:nvSpPr>
          <p:cNvPr id="3" name="左中括号 2"/>
          <p:cNvSpPr/>
          <p:nvPr>
            <p:custDataLst>
              <p:tags r:id="rId10"/>
            </p:custDataLst>
          </p:nvPr>
        </p:nvSpPr>
        <p:spPr>
          <a:xfrm>
            <a:off x="2345143" y="3702154"/>
            <a:ext cx="185694" cy="964140"/>
          </a:xfrm>
          <a:prstGeom prst="leftBracke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49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28313" y="4194282"/>
            <a:ext cx="3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1" name="左中括号 50"/>
          <p:cNvSpPr/>
          <p:nvPr>
            <p:custDataLst>
              <p:tags r:id="rId12"/>
            </p:custDataLst>
          </p:nvPr>
        </p:nvSpPr>
        <p:spPr>
          <a:xfrm flipH="1">
            <a:off x="4314314" y="3702154"/>
            <a:ext cx="1113998" cy="964140"/>
          </a:xfrm>
          <a:prstGeom prst="leftBracke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53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34268" y="4639085"/>
            <a:ext cx="1368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smtClean="0">
                <a:solidFill>
                  <a:srgbClr val="0000FF"/>
                </a:solidFill>
                <a:latin typeface="书体坊赵九江钢笔行书" panose="03000509000000000000" pitchFamily="65" charset="-122"/>
                <a:ea typeface="书体坊赵九江钢笔行书" panose="03000509000000000000" pitchFamily="65" charset="-122"/>
              </a:rPr>
              <a:t>结合 </a:t>
            </a:r>
            <a:r>
              <a:rPr lang="en-US" altLang="zh-CN" sz="24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OH</a:t>
            </a:r>
            <a:r>
              <a:rPr lang="en-US" altLang="zh-CN" sz="2400" baseline="300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endParaRPr lang="en-US" altLang="zh-CN" sz="2400" baseline="300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4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61191" y="3777603"/>
            <a:ext cx="1408586" cy="83099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生成</a:t>
            </a:r>
            <a:endParaRPr lang="en-US" altLang="zh-CN" sz="2400" smtClean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弱电解质</a:t>
            </a:r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5" name="Line 1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7169777" y="4194282"/>
            <a:ext cx="3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6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502655" y="3777603"/>
            <a:ext cx="1408586" cy="83099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促进</a:t>
            </a:r>
            <a:endParaRPr lang="en-US" altLang="zh-CN" sz="2400" smtClean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水的电离</a:t>
            </a:r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0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004278" y="4666294"/>
            <a:ext cx="2757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溶液呈酸性或碱性</a:t>
            </a:r>
            <a:endParaRPr lang="en-US" altLang="zh-CN" sz="2400" baseline="300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1" name="Line 1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8911241" y="4195462"/>
            <a:ext cx="3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2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270591" y="3953391"/>
            <a:ext cx="1926327" cy="46166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CN" sz="2400" i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(H</a:t>
            </a:r>
            <a:r>
              <a:rPr lang="en-US" altLang="zh-CN" sz="2400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+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en-US" altLang="zh-CN" sz="2400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≠</a:t>
            </a:r>
            <a:r>
              <a:rPr lang="en-US" altLang="zh-CN" sz="2400" i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(OH</a:t>
            </a:r>
            <a:r>
              <a:rPr lang="en-US" altLang="zh-CN" sz="2400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en-US" altLang="zh-CN" sz="2400" baseline="300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>
            <p:custDataLst>
              <p:tags r:id="rId20"/>
            </p:custDataLst>
          </p:nvPr>
        </p:nvSpPr>
        <p:spPr>
          <a:xfrm>
            <a:off x="673139" y="5027598"/>
            <a:ext cx="2942327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盐类水解的特点</a:t>
            </a:r>
            <a:endParaRPr lang="zh-CN" altLang="zh-CN" sz="10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4" name="矩形 73"/>
          <p:cNvSpPr/>
          <p:nvPr>
            <p:custDataLst>
              <p:tags r:id="rId21"/>
            </p:custDataLst>
          </p:nvPr>
        </p:nvSpPr>
        <p:spPr>
          <a:xfrm>
            <a:off x="2785060" y="5599229"/>
            <a:ext cx="4172505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可逆、吸热、微弱、分步</a:t>
            </a:r>
            <a:endParaRPr lang="zh-CN" altLang="zh-CN" sz="1000" kern="100">
              <a:solidFill>
                <a:srgbClr val="0000FF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7" name="组合 36"/>
          <p:cNvGrpSpPr/>
          <p:nvPr>
            <p:custDataLst>
              <p:tags r:id="rId22"/>
            </p:custDataLst>
          </p:nvPr>
        </p:nvGrpSpPr>
        <p:grpSpPr>
          <a:xfrm>
            <a:off x="0" y="278522"/>
            <a:ext cx="5116170" cy="660868"/>
            <a:chOff x="-12916" y="513305"/>
            <a:chExt cx="4755563" cy="660868"/>
          </a:xfrm>
        </p:grpSpPr>
        <p:grpSp>
          <p:nvGrpSpPr>
            <p:cNvPr id="38" name="组合 37"/>
            <p:cNvGrpSpPr/>
            <p:nvPr>
              <p:custDataLst>
                <p:tags r:id="rId23"/>
              </p:custDataLst>
            </p:nvPr>
          </p:nvGrpSpPr>
          <p:grpSpPr>
            <a:xfrm>
              <a:off x="-12916" y="513305"/>
              <a:ext cx="4755563" cy="660868"/>
              <a:chOff x="-12916" y="284903"/>
              <a:chExt cx="4755563" cy="660868"/>
            </a:xfrm>
          </p:grpSpPr>
          <p:sp>
            <p:nvSpPr>
              <p:cNvPr id="40" name="圆角矩形 6"/>
              <p:cNvSpPr/>
              <p:nvPr>
                <p:custDataLst>
                  <p:tags r:id="rId24"/>
                </p:custDataLst>
              </p:nvPr>
            </p:nvSpPr>
            <p:spPr>
              <a:xfrm>
                <a:off x="153846" y="284903"/>
                <a:ext cx="4588801" cy="660868"/>
              </a:xfrm>
              <a:prstGeom prst="roundRect">
                <a:avLst>
                  <a:gd name="adj" fmla="val 9976"/>
                </a:avLst>
              </a:prstGeom>
              <a:solidFill>
                <a:srgbClr val="01ACBE"/>
              </a:solidFill>
              <a:ln w="1905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1" name="组合 40"/>
              <p:cNvGrpSpPr/>
              <p:nvPr>
                <p:custDataLst>
                  <p:tags r:id="rId25"/>
                </p:custDataLst>
              </p:nvPr>
            </p:nvGrpSpPr>
            <p:grpSpPr>
              <a:xfrm>
                <a:off x="-12916" y="434245"/>
                <a:ext cx="425326" cy="355812"/>
                <a:chOff x="469900" y="728859"/>
                <a:chExt cx="424561" cy="355906"/>
              </a:xfrm>
            </p:grpSpPr>
            <p:sp>
              <p:nvSpPr>
                <p:cNvPr id="42" name="椭圆 41"/>
                <p:cNvSpPr/>
                <p:nvPr>
                  <p:custDataLst>
                    <p:tags r:id="rId26"/>
                  </p:custDataLst>
                </p:nvPr>
              </p:nvSpPr>
              <p:spPr>
                <a:xfrm rot="16200000">
                  <a:off x="738264" y="928568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椭圆 42"/>
                <p:cNvSpPr/>
                <p:nvPr>
                  <p:custDataLst>
                    <p:tags r:id="rId27"/>
                  </p:custDataLst>
                </p:nvPr>
              </p:nvSpPr>
              <p:spPr>
                <a:xfrm rot="16200000">
                  <a:off x="752463" y="942770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椭圆 43"/>
                <p:cNvSpPr/>
                <p:nvPr>
                  <p:custDataLst>
                    <p:tags r:id="rId28"/>
                  </p:custDataLst>
                </p:nvPr>
              </p:nvSpPr>
              <p:spPr>
                <a:xfrm rot="16200000">
                  <a:off x="738264" y="728860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椭圆 45"/>
                <p:cNvSpPr/>
                <p:nvPr>
                  <p:custDataLst>
                    <p:tags r:id="rId29"/>
                  </p:custDataLst>
                </p:nvPr>
              </p:nvSpPr>
              <p:spPr>
                <a:xfrm rot="16200000">
                  <a:off x="752463" y="743063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圆角矩形 12"/>
                <p:cNvSpPr/>
                <p:nvPr>
                  <p:custDataLst>
                    <p:tags r:id="rId30"/>
                  </p:custDataLst>
                </p:nvPr>
              </p:nvSpPr>
              <p:spPr>
                <a:xfrm rot="16200000">
                  <a:off x="636543" y="859458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圆角矩形 13"/>
                <p:cNvSpPr/>
                <p:nvPr>
                  <p:custDataLst>
                    <p:tags r:id="rId31"/>
                  </p:custDataLst>
                </p:nvPr>
              </p:nvSpPr>
              <p:spPr>
                <a:xfrm rot="16200000">
                  <a:off x="636543" y="809416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圆角矩形 14"/>
                <p:cNvSpPr/>
                <p:nvPr>
                  <p:custDataLst>
                    <p:tags r:id="rId32"/>
                  </p:custDataLst>
                </p:nvPr>
              </p:nvSpPr>
              <p:spPr>
                <a:xfrm rot="16200000">
                  <a:off x="636543" y="655035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圆角矩形 15"/>
                <p:cNvSpPr/>
                <p:nvPr>
                  <p:custDataLst>
                    <p:tags r:id="rId33"/>
                  </p:custDataLst>
                </p:nvPr>
              </p:nvSpPr>
              <p:spPr>
                <a:xfrm rot="16200000">
                  <a:off x="636543" y="604992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39" name="矩形 38"/>
            <p:cNvSpPr/>
            <p:nvPr>
              <p:custDataLst>
                <p:tags r:id="rId34"/>
              </p:custDataLst>
            </p:nvPr>
          </p:nvSpPr>
          <p:spPr>
            <a:xfrm>
              <a:off x="557333" y="579289"/>
              <a:ext cx="41768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一、</a:t>
              </a:r>
              <a:r>
                <a:rPr lang="zh-CN" altLang="en-US" sz="2800" b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盐溶</a:t>
              </a:r>
              <a:r>
                <a:rPr lang="zh-CN" altLang="en-US" sz="2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液的酸碱性及原因</a:t>
              </a:r>
              <a:endParaRPr lang="zh-CN" alt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7" name="图片 76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/>
          <a:srcRect r="2882"/>
          <a:stretch>
            <a:fillRect/>
          </a:stretch>
        </p:blipFill>
        <p:spPr>
          <a:xfrm>
            <a:off x="10269800" y="86363"/>
            <a:ext cx="1666333" cy="2163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2" grpId="0"/>
      <p:bldP spid="33" grpId="0"/>
      <p:bldP spid="34" grpId="0"/>
      <p:bldP spid="35" grpId="0"/>
      <p:bldP spid="48" grpId="0"/>
      <p:bldP spid="3" grpId="0"/>
      <p:bldP spid="49" grpId="0"/>
      <p:bldP spid="51" grpId="0"/>
      <p:bldP spid="53" grpId="0"/>
      <p:bldP spid="54" grpId="0"/>
      <p:bldP spid="55" grpId="0"/>
      <p:bldP spid="56" grpId="0"/>
      <p:bldP spid="70" grpId="0"/>
      <p:bldP spid="71" grpId="0"/>
      <p:bldP spid="72" grpId="0"/>
      <p:bldP spid="73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677498" y="996230"/>
            <a:ext cx="3094988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盐类水解</a:t>
            </a:r>
            <a:r>
              <a:rPr lang="zh-CN" altLang="en-US" sz="2600" b="1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的规律</a:t>
            </a:r>
            <a:endParaRPr lang="zh-CN" altLang="zh-CN" sz="1050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1933" y="2653501"/>
            <a:ext cx="369514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有弱才水解，无弱不水解，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谁强显谁性，同强显中性，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都弱都水解，越弱越水解。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1933" y="2806313"/>
            <a:ext cx="172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lIns="91416" tIns="45714" rIns="91416" bIns="45714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rgbClr val="000000"/>
                </a:solidFill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941933" y="1712580"/>
            <a:ext cx="7172386" cy="1062160"/>
            <a:chOff x="841349" y="1657716"/>
            <a:chExt cx="7172386" cy="1062160"/>
          </a:xfrm>
        </p:grpSpPr>
        <p:sp>
          <p:nvSpPr>
            <p:cNvPr id="38" name="矩形 37"/>
            <p:cNvSpPr/>
            <p:nvPr>
              <p:custDataLst>
                <p:tags r:id="rId5"/>
              </p:custDataLst>
            </p:nvPr>
          </p:nvSpPr>
          <p:spPr>
            <a:xfrm>
              <a:off x="2929074" y="1657716"/>
              <a:ext cx="5084661" cy="677084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>
              <a:defPPr>
                <a:defRPr lang="zh-CN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zh-CN" kern="100" smtClean="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cs typeface="Times New Roman" panose="02020603050405020304" pitchFamily="18" charset="0"/>
                </a:rPr>
                <a:t>必须</a:t>
              </a:r>
              <a:r>
                <a:rPr lang="zh-CN" altLang="zh-CN" kern="10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cs typeface="Times New Roman" panose="02020603050405020304" pitchFamily="18" charset="0"/>
                </a:rPr>
                <a:t>含有弱酸或弱碱的离子才能发生</a:t>
              </a:r>
              <a:r>
                <a:rPr lang="zh-CN" altLang="zh-CN" kern="100" smtClean="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cs typeface="Times New Roman" panose="02020603050405020304" pitchFamily="18" charset="0"/>
                </a:rPr>
                <a:t>水解</a:t>
              </a:r>
              <a:endParaRPr lang="zh-CN" altLang="zh-CN" sz="1000" kern="100">
                <a:solidFill>
                  <a:srgbClr val="0000FF"/>
                </a:solidFill>
                <a:effectLst/>
                <a:latin typeface="书体坊赵九江钢笔行书" panose="03000509000000000000" pitchFamily="65" charset="-122"/>
                <a:ea typeface="书体坊赵九江钢笔行书" panose="03000509000000000000" pitchFamily="65" charset="-122"/>
                <a:cs typeface="Courier New" panose="02070309020205020404" pitchFamily="49" charset="0"/>
              </a:endParaRPr>
            </a:p>
          </p:txBody>
        </p:sp>
        <p:grpSp>
          <p:nvGrpSpPr>
            <p:cNvPr id="5" name="组合 4"/>
            <p:cNvGrpSpPr/>
            <p:nvPr>
              <p:custDataLst>
                <p:tags r:id="rId6"/>
              </p:custDataLst>
            </p:nvPr>
          </p:nvGrpSpPr>
          <p:grpSpPr>
            <a:xfrm>
              <a:off x="841349" y="1996258"/>
              <a:ext cx="2011379" cy="723618"/>
              <a:chOff x="841349" y="1996258"/>
              <a:chExt cx="2011379" cy="723618"/>
            </a:xfrm>
          </p:grpSpPr>
          <p:cxnSp>
            <p:nvCxnSpPr>
              <p:cNvPr id="41" name="直接连接符 40"/>
              <p:cNvCxnSpPr/>
              <p:nvPr>
                <p:custDataLst>
                  <p:tags r:id="rId7"/>
                </p:custDataLst>
              </p:nvPr>
            </p:nvCxnSpPr>
            <p:spPr>
              <a:xfrm flipV="1">
                <a:off x="841349" y="1999876"/>
                <a:ext cx="724" cy="72000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841349" y="1996258"/>
                <a:ext cx="2011379" cy="365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788488" y="2806313"/>
            <a:ext cx="172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lIns="91416" tIns="45714" rIns="91416" bIns="45714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rgbClr val="000000"/>
                </a:solidFill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>
            <p:custDataLst>
              <p:tags r:id="rId10"/>
            </p:custDataLst>
          </p:nvPr>
        </p:nvGrpSpPr>
        <p:grpSpPr>
          <a:xfrm>
            <a:off x="2788488" y="2349347"/>
            <a:ext cx="4034441" cy="492418"/>
            <a:chOff x="841349" y="1386673"/>
            <a:chExt cx="4034441" cy="1543266"/>
          </a:xfrm>
        </p:grpSpPr>
        <p:sp>
          <p:nvSpPr>
            <p:cNvPr id="69" name="矩形 68"/>
            <p:cNvSpPr/>
            <p:nvPr>
              <p:custDataLst>
                <p:tags r:id="rId11"/>
              </p:custDataLst>
            </p:nvPr>
          </p:nvSpPr>
          <p:spPr>
            <a:xfrm>
              <a:off x="1871068" y="1386673"/>
              <a:ext cx="3004722" cy="154326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>
              <a:defPPr>
                <a:defRPr lang="zh-CN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ct val="0"/>
                </a:spcAft>
              </a:pPr>
              <a:r>
                <a:rPr lang="zh-CN" altLang="en-US" kern="100" smtClean="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cs typeface="Times New Roman" panose="02020603050405020304" pitchFamily="18" charset="0"/>
                </a:rPr>
                <a:t>强酸强碱盐不发生水解</a:t>
              </a:r>
              <a:endParaRPr lang="zh-CN" altLang="zh-CN" sz="1000" kern="100">
                <a:solidFill>
                  <a:srgbClr val="0000FF"/>
                </a:solidFill>
                <a:effectLst/>
                <a:latin typeface="书体坊赵九江钢笔行书" panose="03000509000000000000" pitchFamily="65" charset="-122"/>
                <a:ea typeface="书体坊赵九江钢笔行书" panose="03000509000000000000" pitchFamily="65" charset="-122"/>
                <a:cs typeface="Courier New" panose="02070309020205020404" pitchFamily="49" charset="0"/>
              </a:endParaRPr>
            </a:p>
          </p:txBody>
        </p:sp>
        <p:grpSp>
          <p:nvGrpSpPr>
            <p:cNvPr id="75" name="组合 74"/>
            <p:cNvGrpSpPr/>
            <p:nvPr>
              <p:custDataLst>
                <p:tags r:id="rId12"/>
              </p:custDataLst>
            </p:nvPr>
          </p:nvGrpSpPr>
          <p:grpSpPr>
            <a:xfrm>
              <a:off x="841349" y="1996258"/>
              <a:ext cx="1044000" cy="723618"/>
              <a:chOff x="841349" y="1996258"/>
              <a:chExt cx="1044000" cy="723618"/>
            </a:xfrm>
          </p:grpSpPr>
          <p:cxnSp>
            <p:nvCxnSpPr>
              <p:cNvPr id="76" name="直接连接符 75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841349" y="1999876"/>
                <a:ext cx="724" cy="72000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7" name="直接箭头连接符 76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841349" y="1996258"/>
                <a:ext cx="1044000" cy="365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36090" y="3344208"/>
            <a:ext cx="3580397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lIns="91416" tIns="45714" rIns="91416" bIns="45714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rgbClr val="000000"/>
                </a:solidFill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85" name="组合 84"/>
          <p:cNvGrpSpPr/>
          <p:nvPr>
            <p:custDataLst>
              <p:tags r:id="rId16"/>
            </p:custDataLst>
          </p:nvPr>
        </p:nvGrpSpPr>
        <p:grpSpPr>
          <a:xfrm>
            <a:off x="4516487" y="3317090"/>
            <a:ext cx="7447163" cy="492418"/>
            <a:chOff x="841349" y="1267469"/>
            <a:chExt cx="7447163" cy="1543266"/>
          </a:xfrm>
        </p:grpSpPr>
        <p:sp>
          <p:nvSpPr>
            <p:cNvPr id="86" name="矩形 85"/>
            <p:cNvSpPr/>
            <p:nvPr>
              <p:custDataLst>
                <p:tags r:id="rId17"/>
              </p:custDataLst>
            </p:nvPr>
          </p:nvSpPr>
          <p:spPr>
            <a:xfrm>
              <a:off x="1089815" y="1267469"/>
              <a:ext cx="7198697" cy="154326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>
              <a:defPPr>
                <a:defRPr lang="zh-CN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ct val="0"/>
                </a:spcAft>
              </a:pPr>
              <a:r>
                <a:rPr lang="zh-CN" altLang="en-US" kern="100" smtClean="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cs typeface="Times New Roman" panose="02020603050405020304" pitchFamily="18" charset="0"/>
                </a:rPr>
                <a:t>强酸弱碱盐显酸性，强碱弱酸盐显碱性，强酸强碱盐显中性</a:t>
              </a:r>
              <a:endParaRPr lang="zh-CN" altLang="zh-CN" sz="1000" kern="100">
                <a:solidFill>
                  <a:srgbClr val="0000FF"/>
                </a:solidFill>
                <a:effectLst/>
                <a:latin typeface="书体坊赵九江钢笔行书" panose="03000509000000000000" pitchFamily="65" charset="-122"/>
                <a:ea typeface="书体坊赵九江钢笔行书" panose="03000509000000000000" pitchFamily="65" charset="-122"/>
                <a:cs typeface="Courier New" panose="02070309020205020404" pitchFamily="49" charset="0"/>
              </a:endParaRPr>
            </a:p>
          </p:txBody>
        </p:sp>
        <p:cxnSp>
          <p:nvCxnSpPr>
            <p:cNvPr id="89" name="直接箭头连接符 88"/>
            <p:cNvCxnSpPr/>
            <p:nvPr>
              <p:custDataLst>
                <p:tags r:id="rId18"/>
              </p:custDataLst>
            </p:nvPr>
          </p:nvCxnSpPr>
          <p:spPr>
            <a:xfrm>
              <a:off x="841349" y="1996256"/>
              <a:ext cx="288000" cy="365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 Box 1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30294" y="3906861"/>
            <a:ext cx="172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lIns="91416" tIns="45714" rIns="91416" bIns="45714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rgbClr val="000000"/>
                </a:solidFill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93" name="组合 92"/>
          <p:cNvGrpSpPr/>
          <p:nvPr>
            <p:custDataLst>
              <p:tags r:id="rId20"/>
            </p:custDataLst>
          </p:nvPr>
        </p:nvGrpSpPr>
        <p:grpSpPr>
          <a:xfrm>
            <a:off x="938650" y="4355003"/>
            <a:ext cx="7462556" cy="1096984"/>
            <a:chOff x="838066" y="1237816"/>
            <a:chExt cx="7462556" cy="1096984"/>
          </a:xfrm>
        </p:grpSpPr>
        <p:sp>
          <p:nvSpPr>
            <p:cNvPr id="94" name="矩形 93"/>
            <p:cNvSpPr/>
            <p:nvPr>
              <p:custDataLst>
                <p:tags r:id="rId21"/>
              </p:custDataLst>
            </p:nvPr>
          </p:nvSpPr>
          <p:spPr>
            <a:xfrm>
              <a:off x="2929074" y="1657716"/>
              <a:ext cx="5371548" cy="677084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>
              <a:defPPr>
                <a:defRPr lang="zh-CN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kern="10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cs typeface="Times New Roman" panose="02020603050405020304" pitchFamily="18" charset="0"/>
                </a:rPr>
                <a:t>弱酸弱碱</a:t>
              </a:r>
              <a:r>
                <a:rPr lang="zh-CN" altLang="en-US" kern="100" smtClean="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cs typeface="Times New Roman" panose="02020603050405020304" pitchFamily="18" charset="0"/>
                </a:rPr>
                <a:t>盐发生</a:t>
              </a:r>
              <a:r>
                <a:rPr lang="zh-CN" altLang="en-US" kern="10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cs typeface="Times New Roman" panose="02020603050405020304" pitchFamily="18" charset="0"/>
                </a:rPr>
                <a:t>双水解，少数可以完全</a:t>
              </a:r>
              <a:r>
                <a:rPr lang="zh-CN" altLang="en-US" kern="100" smtClean="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cs typeface="Times New Roman" panose="02020603050405020304" pitchFamily="18" charset="0"/>
                </a:rPr>
                <a:t>水解</a:t>
              </a:r>
              <a:endParaRPr lang="zh-CN" altLang="zh-CN" sz="1000" kern="100">
                <a:solidFill>
                  <a:srgbClr val="0000FF"/>
                </a:solidFill>
                <a:effectLst/>
                <a:latin typeface="书体坊赵九江钢笔行书" panose="03000509000000000000" pitchFamily="65" charset="-122"/>
                <a:ea typeface="书体坊赵九江钢笔行书" panose="03000509000000000000" pitchFamily="65" charset="-122"/>
                <a:cs typeface="Courier New" panose="02070309020205020404" pitchFamily="49" charset="0"/>
              </a:endParaRPr>
            </a:p>
          </p:txBody>
        </p:sp>
        <p:grpSp>
          <p:nvGrpSpPr>
            <p:cNvPr id="95" name="组合 94"/>
            <p:cNvGrpSpPr/>
            <p:nvPr>
              <p:custDataLst>
                <p:tags r:id="rId22"/>
              </p:custDataLst>
            </p:nvPr>
          </p:nvGrpSpPr>
          <p:grpSpPr>
            <a:xfrm>
              <a:off x="838066" y="1237816"/>
              <a:ext cx="2014662" cy="762095"/>
              <a:chOff x="838066" y="1237816"/>
              <a:chExt cx="2014662" cy="762095"/>
            </a:xfrm>
          </p:grpSpPr>
          <p:cxnSp>
            <p:nvCxnSpPr>
              <p:cNvPr id="96" name="直接连接符 95"/>
              <p:cNvCxnSpPr/>
              <p:nvPr>
                <p:custDataLst>
                  <p:tags r:id="rId23"/>
                </p:custDataLst>
              </p:nvPr>
            </p:nvCxnSpPr>
            <p:spPr>
              <a:xfrm flipV="1">
                <a:off x="838066" y="1237816"/>
                <a:ext cx="724" cy="72000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" name="直接箭头连接符 96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841349" y="1996258"/>
                <a:ext cx="2011379" cy="365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Text Box 1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783683" y="3923654"/>
            <a:ext cx="172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lIns="91416" tIns="45714" rIns="91416" bIns="45714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rgbClr val="000000"/>
                </a:solidFill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99" name="组合 98"/>
          <p:cNvGrpSpPr/>
          <p:nvPr>
            <p:custDataLst>
              <p:tags r:id="rId26"/>
            </p:custDataLst>
          </p:nvPr>
        </p:nvGrpSpPr>
        <p:grpSpPr>
          <a:xfrm>
            <a:off x="2790944" y="4331307"/>
            <a:ext cx="8761834" cy="536455"/>
            <a:chOff x="841349" y="1248660"/>
            <a:chExt cx="8761834" cy="1681278"/>
          </a:xfrm>
        </p:grpSpPr>
        <p:sp>
          <p:nvSpPr>
            <p:cNvPr id="100" name="矩形 99"/>
            <p:cNvSpPr/>
            <p:nvPr>
              <p:custDataLst>
                <p:tags r:id="rId27"/>
              </p:custDataLst>
            </p:nvPr>
          </p:nvSpPr>
          <p:spPr>
            <a:xfrm>
              <a:off x="1871067" y="1386674"/>
              <a:ext cx="7732116" cy="1543264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>
              <a:defPPr>
                <a:defRPr lang="zh-CN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ct val="0"/>
                </a:spcAft>
              </a:pPr>
              <a:r>
                <a:rPr lang="zh-CN" altLang="en-US" kern="10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cs typeface="Times New Roman" panose="02020603050405020304" pitchFamily="18" charset="0"/>
                </a:rPr>
                <a:t>酸根离子对应的</a:t>
              </a:r>
              <a:r>
                <a:rPr lang="zh-CN" altLang="en-US" kern="100" smtClean="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cs typeface="Times New Roman" panose="02020603050405020304" pitchFamily="18" charset="0"/>
                </a:rPr>
                <a:t>酸越</a:t>
              </a:r>
              <a:r>
                <a:rPr lang="zh-CN" altLang="en-US" kern="10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cs typeface="Times New Roman" panose="02020603050405020304" pitchFamily="18" charset="0"/>
                </a:rPr>
                <a:t>弱</a:t>
              </a:r>
              <a:r>
                <a:rPr lang="en-US" altLang="zh-CN" kern="10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cs typeface="Times New Roman" panose="02020603050405020304" pitchFamily="18" charset="0"/>
                </a:rPr>
                <a:t>(</a:t>
              </a:r>
              <a:r>
                <a:rPr lang="zh-CN" altLang="en-US" kern="10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cs typeface="Times New Roman" panose="02020603050405020304" pitchFamily="18" charset="0"/>
                </a:rPr>
                <a:t>或阳离子对应的</a:t>
              </a:r>
              <a:r>
                <a:rPr lang="zh-CN" altLang="en-US" kern="100" smtClean="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cs typeface="Times New Roman" panose="02020603050405020304" pitchFamily="18" charset="0"/>
                </a:rPr>
                <a:t>碱越</a:t>
              </a:r>
              <a:r>
                <a:rPr lang="zh-CN" altLang="en-US" kern="10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cs typeface="Times New Roman" panose="02020603050405020304" pitchFamily="18" charset="0"/>
                </a:rPr>
                <a:t>弱</a:t>
              </a:r>
              <a:r>
                <a:rPr lang="en-US" altLang="zh-CN" kern="10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cs typeface="Times New Roman" panose="02020603050405020304" pitchFamily="18" charset="0"/>
                </a:rPr>
                <a:t>)</a:t>
              </a:r>
              <a:r>
                <a:rPr lang="zh-CN" altLang="en-US" kern="10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cs typeface="Times New Roman" panose="02020603050405020304" pitchFamily="18" charset="0"/>
                </a:rPr>
                <a:t>，水解程度就越大</a:t>
              </a:r>
              <a:endParaRPr lang="zh-CN" altLang="zh-CN" sz="1000" kern="100">
                <a:solidFill>
                  <a:srgbClr val="0000FF"/>
                </a:solidFill>
                <a:effectLst/>
                <a:latin typeface="书体坊赵九江钢笔行书" panose="03000509000000000000" pitchFamily="65" charset="-122"/>
                <a:ea typeface="书体坊赵九江钢笔行书" panose="03000509000000000000" pitchFamily="65" charset="-122"/>
                <a:cs typeface="Courier New" panose="02070309020205020404" pitchFamily="49" charset="0"/>
              </a:endParaRPr>
            </a:p>
          </p:txBody>
        </p:sp>
        <p:grpSp>
          <p:nvGrpSpPr>
            <p:cNvPr id="101" name="组合 100"/>
            <p:cNvGrpSpPr/>
            <p:nvPr>
              <p:custDataLst>
                <p:tags r:id="rId28"/>
              </p:custDataLst>
            </p:nvPr>
          </p:nvGrpSpPr>
          <p:grpSpPr>
            <a:xfrm>
              <a:off x="841349" y="1248660"/>
              <a:ext cx="1044000" cy="751252"/>
              <a:chOff x="841349" y="1248660"/>
              <a:chExt cx="1044000" cy="751252"/>
            </a:xfrm>
          </p:grpSpPr>
          <p:cxnSp>
            <p:nvCxnSpPr>
              <p:cNvPr id="102" name="直接连接符 101"/>
              <p:cNvCxnSpPr/>
              <p:nvPr>
                <p:custDataLst>
                  <p:tags r:id="rId29"/>
                </p:custDataLst>
              </p:nvPr>
            </p:nvCxnSpPr>
            <p:spPr>
              <a:xfrm flipV="1">
                <a:off x="841349" y="1248660"/>
                <a:ext cx="724" cy="72000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直接箭头连接符 102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841349" y="1996258"/>
                <a:ext cx="1044000" cy="365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组合 45"/>
          <p:cNvGrpSpPr/>
          <p:nvPr>
            <p:custDataLst>
              <p:tags r:id="rId31"/>
            </p:custDataLst>
          </p:nvPr>
        </p:nvGrpSpPr>
        <p:grpSpPr>
          <a:xfrm>
            <a:off x="0" y="278522"/>
            <a:ext cx="5116170" cy="660868"/>
            <a:chOff x="-12916" y="513305"/>
            <a:chExt cx="4755563" cy="660868"/>
          </a:xfrm>
        </p:grpSpPr>
        <p:grpSp>
          <p:nvGrpSpPr>
            <p:cNvPr id="47" name="组合 46"/>
            <p:cNvGrpSpPr/>
            <p:nvPr>
              <p:custDataLst>
                <p:tags r:id="rId32"/>
              </p:custDataLst>
            </p:nvPr>
          </p:nvGrpSpPr>
          <p:grpSpPr>
            <a:xfrm>
              <a:off x="-12916" y="513305"/>
              <a:ext cx="4755563" cy="660868"/>
              <a:chOff x="-12916" y="284903"/>
              <a:chExt cx="4755563" cy="660868"/>
            </a:xfrm>
          </p:grpSpPr>
          <p:sp>
            <p:nvSpPr>
              <p:cNvPr id="49" name="圆角矩形 6"/>
              <p:cNvSpPr/>
              <p:nvPr>
                <p:custDataLst>
                  <p:tags r:id="rId33"/>
                </p:custDataLst>
              </p:nvPr>
            </p:nvSpPr>
            <p:spPr>
              <a:xfrm>
                <a:off x="153846" y="284903"/>
                <a:ext cx="4588801" cy="660868"/>
              </a:xfrm>
              <a:prstGeom prst="roundRect">
                <a:avLst>
                  <a:gd name="adj" fmla="val 9976"/>
                </a:avLst>
              </a:prstGeom>
              <a:solidFill>
                <a:srgbClr val="01ACBE"/>
              </a:solidFill>
              <a:ln w="1905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" name="组合 50"/>
              <p:cNvGrpSpPr/>
              <p:nvPr>
                <p:custDataLst>
                  <p:tags r:id="rId34"/>
                </p:custDataLst>
              </p:nvPr>
            </p:nvGrpSpPr>
            <p:grpSpPr>
              <a:xfrm>
                <a:off x="-12916" y="434245"/>
                <a:ext cx="425326" cy="355812"/>
                <a:chOff x="469900" y="728859"/>
                <a:chExt cx="424561" cy="355906"/>
              </a:xfrm>
            </p:grpSpPr>
            <p:sp>
              <p:nvSpPr>
                <p:cNvPr id="53" name="椭圆 52"/>
                <p:cNvSpPr/>
                <p:nvPr>
                  <p:custDataLst>
                    <p:tags r:id="rId35"/>
                  </p:custDataLst>
                </p:nvPr>
              </p:nvSpPr>
              <p:spPr>
                <a:xfrm rot="16200000">
                  <a:off x="738264" y="928568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椭圆 53"/>
                <p:cNvSpPr/>
                <p:nvPr>
                  <p:custDataLst>
                    <p:tags r:id="rId36"/>
                  </p:custDataLst>
                </p:nvPr>
              </p:nvSpPr>
              <p:spPr>
                <a:xfrm rot="16200000">
                  <a:off x="752463" y="942770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椭圆 54"/>
                <p:cNvSpPr/>
                <p:nvPr>
                  <p:custDataLst>
                    <p:tags r:id="rId37"/>
                  </p:custDataLst>
                </p:nvPr>
              </p:nvSpPr>
              <p:spPr>
                <a:xfrm rot="16200000">
                  <a:off x="738264" y="728860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椭圆 55"/>
                <p:cNvSpPr/>
                <p:nvPr>
                  <p:custDataLst>
                    <p:tags r:id="rId38"/>
                  </p:custDataLst>
                </p:nvPr>
              </p:nvSpPr>
              <p:spPr>
                <a:xfrm rot="16200000">
                  <a:off x="752463" y="743063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圆角矩形 12"/>
                <p:cNvSpPr/>
                <p:nvPr>
                  <p:custDataLst>
                    <p:tags r:id="rId39"/>
                  </p:custDataLst>
                </p:nvPr>
              </p:nvSpPr>
              <p:spPr>
                <a:xfrm rot="16200000">
                  <a:off x="636543" y="859458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圆角矩形 13"/>
                <p:cNvSpPr/>
                <p:nvPr>
                  <p:custDataLst>
                    <p:tags r:id="rId40"/>
                  </p:custDataLst>
                </p:nvPr>
              </p:nvSpPr>
              <p:spPr>
                <a:xfrm rot="16200000">
                  <a:off x="636543" y="809416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圆角矩形 14"/>
                <p:cNvSpPr/>
                <p:nvPr>
                  <p:custDataLst>
                    <p:tags r:id="rId41"/>
                  </p:custDataLst>
                </p:nvPr>
              </p:nvSpPr>
              <p:spPr>
                <a:xfrm rot="16200000">
                  <a:off x="636543" y="655035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" name="圆角矩形 15"/>
                <p:cNvSpPr/>
                <p:nvPr>
                  <p:custDataLst>
                    <p:tags r:id="rId42"/>
                  </p:custDataLst>
                </p:nvPr>
              </p:nvSpPr>
              <p:spPr>
                <a:xfrm rot="16200000">
                  <a:off x="636543" y="604992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48" name="矩形 47"/>
            <p:cNvSpPr/>
            <p:nvPr>
              <p:custDataLst>
                <p:tags r:id="rId43"/>
              </p:custDataLst>
            </p:nvPr>
          </p:nvSpPr>
          <p:spPr>
            <a:xfrm>
              <a:off x="557333" y="579289"/>
              <a:ext cx="41768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一、</a:t>
              </a:r>
              <a:r>
                <a:rPr lang="zh-CN" altLang="en-US" sz="2800" b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盐溶</a:t>
              </a:r>
              <a:r>
                <a:rPr lang="zh-CN" altLang="en-US" sz="2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液的酸碱性及原因</a:t>
              </a:r>
              <a:endParaRPr lang="zh-CN" alt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9" name="图片 78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45"/>
          <a:srcRect r="2882"/>
          <a:stretch>
            <a:fillRect/>
          </a:stretch>
        </p:blipFill>
        <p:spPr>
          <a:xfrm>
            <a:off x="10269800" y="141226"/>
            <a:ext cx="1735655" cy="2253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  <p:bldP spid="50" grpId="0"/>
      <p:bldP spid="84" grpId="0"/>
      <p:bldP spid="92" grpId="0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4875791" y="2354235"/>
            <a:ext cx="5724644" cy="9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400">
              <a:lnSpc>
                <a:spcPct val="150000"/>
              </a:lnSpc>
              <a:tabLst>
                <a:tab pos="2070100" algn="l"/>
              </a:tabLst>
            </a:pPr>
            <a:r>
              <a:rPr lang="zh-CN" altLang="en-US" sz="3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/>
              </a:rPr>
              <a:t>请完成学案上的</a:t>
            </a:r>
            <a:r>
              <a:rPr lang="zh-CN" altLang="en-US" sz="3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/>
              </a:rPr>
              <a:t>导思、导练</a:t>
            </a:r>
            <a:endParaRPr lang="zh-CN" altLang="zh-CN" sz="3600" b="1" kern="1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3412" y="-205833"/>
            <a:ext cx="4278208" cy="431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1519888" y="340895"/>
            <a:ext cx="902811" cy="609271"/>
            <a:chOff x="1320729" y="1188867"/>
            <a:chExt cx="1625950" cy="609271"/>
          </a:xfrm>
        </p:grpSpPr>
        <p:sp>
          <p:nvSpPr>
            <p:cNvPr id="14" name="矩形 13"/>
            <p:cNvSpPr/>
            <p:nvPr>
              <p:custDataLst>
                <p:tags r:id="rId2"/>
              </p:custDataLst>
            </p:nvPr>
          </p:nvSpPr>
          <p:spPr>
            <a:xfrm>
              <a:off x="1320729" y="1188867"/>
              <a:ext cx="1620958" cy="609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3"/>
              </p:custDataLst>
            </p:nvPr>
          </p:nvSpPr>
          <p:spPr>
            <a:xfrm>
              <a:off x="1320729" y="1231892"/>
              <a:ext cx="16259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导思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4"/>
            </p:custDataLst>
          </p:nvPr>
        </p:nvGrpSpPr>
        <p:grpSpPr>
          <a:xfrm>
            <a:off x="291520" y="257236"/>
            <a:ext cx="945729" cy="770587"/>
            <a:chOff x="-731520" y="1243402"/>
            <a:chExt cx="1498099" cy="1220664"/>
          </a:xfrm>
          <a:solidFill>
            <a:schemeClr val="accent4">
              <a:alpha val="80000"/>
            </a:schemeClr>
          </a:solidFill>
        </p:grpSpPr>
        <p:sp>
          <p:nvSpPr>
            <p:cNvPr id="17" name="圆角矩形 16"/>
            <p:cNvSpPr/>
            <p:nvPr>
              <p:custDataLst>
                <p:tags r:id="rId5"/>
              </p:custDataLst>
            </p:nvPr>
          </p:nvSpPr>
          <p:spPr>
            <a:xfrm>
              <a:off x="-215198" y="1243402"/>
              <a:ext cx="981777" cy="981776"/>
            </a:xfrm>
            <a:prstGeom prst="roundRect">
              <a:avLst/>
            </a:prstGeom>
            <a:solidFill>
              <a:srgbClr val="EC393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圆角矩形 17"/>
            <p:cNvSpPr/>
            <p:nvPr>
              <p:custDataLst>
                <p:tags r:id="rId6"/>
              </p:custDataLst>
            </p:nvPr>
          </p:nvSpPr>
          <p:spPr>
            <a:xfrm>
              <a:off x="-731520" y="1482290"/>
              <a:ext cx="981777" cy="981776"/>
            </a:xfrm>
            <a:prstGeom prst="roundRect">
              <a:avLst/>
            </a:prstGeom>
            <a:solidFill>
              <a:srgbClr val="5F5F5F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512065" y="1112063"/>
            <a:ext cx="11183112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正误判断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酸式盐溶液可能呈酸性，也可能呈碱性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某盐溶液呈酸性，该盐一定发生了水解反应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溶液，水的电离程度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</a:t>
            </a:r>
            <a:endParaRPr lang="en-US" altLang="zh-CN" kern="1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6291496" y="168635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en-US" altLang="zh-CN" sz="3600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6864675" y="226063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en-US" altLang="zh-CN" sz="3600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10"/>
            </p:custDataLst>
          </p:nvPr>
        </p:nvSpPr>
        <p:spPr>
          <a:xfrm>
            <a:off x="10838534" y="335880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en-US" altLang="zh-CN" sz="3600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1519888" y="340895"/>
            <a:ext cx="902811" cy="609271"/>
            <a:chOff x="1320729" y="1188867"/>
            <a:chExt cx="1625950" cy="609271"/>
          </a:xfrm>
        </p:grpSpPr>
        <p:sp>
          <p:nvSpPr>
            <p:cNvPr id="14" name="矩形 13"/>
            <p:cNvSpPr/>
            <p:nvPr>
              <p:custDataLst>
                <p:tags r:id="rId2"/>
              </p:custDataLst>
            </p:nvPr>
          </p:nvSpPr>
          <p:spPr>
            <a:xfrm>
              <a:off x="1320729" y="1188867"/>
              <a:ext cx="1620958" cy="609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3"/>
              </p:custDataLst>
            </p:nvPr>
          </p:nvSpPr>
          <p:spPr>
            <a:xfrm>
              <a:off x="1320729" y="1231892"/>
              <a:ext cx="16259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导思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4"/>
            </p:custDataLst>
          </p:nvPr>
        </p:nvGrpSpPr>
        <p:grpSpPr>
          <a:xfrm>
            <a:off x="291520" y="257236"/>
            <a:ext cx="945729" cy="770587"/>
            <a:chOff x="-731520" y="1243402"/>
            <a:chExt cx="1498099" cy="1220664"/>
          </a:xfrm>
          <a:solidFill>
            <a:schemeClr val="accent4">
              <a:alpha val="80000"/>
            </a:schemeClr>
          </a:solidFill>
        </p:grpSpPr>
        <p:sp>
          <p:nvSpPr>
            <p:cNvPr id="17" name="圆角矩形 16"/>
            <p:cNvSpPr/>
            <p:nvPr>
              <p:custDataLst>
                <p:tags r:id="rId5"/>
              </p:custDataLst>
            </p:nvPr>
          </p:nvSpPr>
          <p:spPr>
            <a:xfrm>
              <a:off x="-215198" y="1243402"/>
              <a:ext cx="981777" cy="981776"/>
            </a:xfrm>
            <a:prstGeom prst="roundRect">
              <a:avLst/>
            </a:prstGeom>
            <a:solidFill>
              <a:srgbClr val="EC393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圆角矩形 17"/>
            <p:cNvSpPr/>
            <p:nvPr>
              <p:custDataLst>
                <p:tags r:id="rId6"/>
              </p:custDataLst>
            </p:nvPr>
          </p:nvSpPr>
          <p:spPr>
            <a:xfrm>
              <a:off x="-731520" y="1482290"/>
              <a:ext cx="981777" cy="981776"/>
            </a:xfrm>
            <a:prstGeom prst="roundRect">
              <a:avLst/>
            </a:prstGeom>
            <a:solidFill>
              <a:srgbClr val="5F5F5F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矩形 18"/>
          <p:cNvSpPr/>
          <p:nvPr>
            <p:custDataLst>
              <p:tags r:id="rId7"/>
            </p:custDataLst>
          </p:nvPr>
        </p:nvSpPr>
        <p:spPr>
          <a:xfrm>
            <a:off x="461035" y="1178629"/>
            <a:ext cx="11224997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2.(1)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怎样用最简单的方法区别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溶液、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溶液？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zh-CN" altLang="zh-CN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三种溶液各取少许于试管中，分别滴入紫色石蕊溶液，溶液不变色的为</a:t>
            </a:r>
            <a:r>
              <a:rPr lang="en-US" altLang="zh-CN" kern="10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r>
              <a:rPr lang="zh-CN" altLang="zh-CN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溶液，变红色的为</a:t>
            </a:r>
            <a:r>
              <a:rPr lang="en-US" altLang="zh-CN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溶液，变蓝色的为</a:t>
            </a:r>
            <a:r>
              <a:rPr lang="en-US" altLang="zh-CN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溶液。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>
                <p:custDataLst>
                  <p:tags r:id="rId8"/>
                </p:custDataLst>
              </p:nvPr>
            </p:nvSpPr>
            <p:spPr>
              <a:xfrm>
                <a:off x="461036" y="2920839"/>
                <a:ext cx="8221326" cy="656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400" kern="1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(2)</a:t>
                </a:r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怎样证明</a:t>
                </a:r>
                <a:r>
                  <a:rPr lang="en-US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Na</a:t>
                </a:r>
                <a:r>
                  <a:rPr lang="en-US" altLang="zh-CN" sz="2400" kern="1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2</a:t>
                </a:r>
                <a:r>
                  <a:rPr lang="en-US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CO</a:t>
                </a:r>
                <a:r>
                  <a:rPr lang="en-US" altLang="zh-CN" sz="2400" kern="1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3</a:t>
                </a:r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溶液呈碱性是由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_GB2312" panose="02010609030101010101" pitchFamily="49" charset="-122"/>
                            <a:cs typeface="Courier New" panose="02070309020205020404" pitchFamily="49" charset="0"/>
                          </a:rPr>
                          <m:t>CO</m:t>
                        </m:r>
                      </m:e>
                      <m:sub>
                        <m:r>
                          <a:rPr lang="en-US" altLang="zh-CN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_GB2312" panose="02010609030101010101" pitchFamily="49" charset="-122"/>
                            <a:cs typeface="Courier New" panose="02070309020205020404" pitchFamily="49" charset="0"/>
                          </a:rPr>
                          <m:t>3</m:t>
                        </m:r>
                      </m:sub>
                      <m:sup>
                        <m:r>
                          <a:rPr lang="en-US" altLang="zh-CN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  <m:r>
                          <a:rPr lang="en-US" altLang="zh-CN" sz="24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_GB2312" panose="02010609030101010101" pitchFamily="49" charset="-122"/>
                            <a:cs typeface="Courier New" panose="02070309020205020404" pitchFamily="49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水解引起的？</a:t>
                </a:r>
                <a:endParaRPr lang="zh-CN" altLang="zh-CN" sz="2400" kern="100">
                  <a:solidFill>
                    <a:schemeClr val="tx1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461036" y="2920839"/>
                <a:ext cx="8221326" cy="656655"/>
              </a:xfrm>
              <a:prstGeom prst="rect">
                <a:avLst/>
              </a:prstGeom>
              <a:blipFill rotWithShape="1">
                <a:blip r:embed="rId10"/>
                <a:stretch>
                  <a:fillRect t="-72" b="-6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035" y="3532451"/>
                <a:ext cx="11224997" cy="1764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zh-CN" altLang="zh-CN" sz="2400" kern="10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向</a:t>
                </a:r>
                <a:r>
                  <a:rPr lang="en-US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Na</a:t>
                </a:r>
                <a:r>
                  <a:rPr lang="en-US" altLang="zh-CN" sz="2400" kern="100" baseline="-250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2</a:t>
                </a:r>
                <a:r>
                  <a:rPr lang="en-US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CO</a:t>
                </a:r>
                <a:r>
                  <a:rPr lang="en-US" altLang="zh-CN" sz="2400" kern="100" baseline="-250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3</a:t>
                </a:r>
                <a:r>
                  <a:rPr lang="zh-CN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溶液中滴入酚酞溶液，溶液显红色；若再向该溶液中滴入过量氯化钙溶液，产生白色沉淀，且溶液的红色褪去，可说明</a:t>
                </a:r>
                <a:r>
                  <a:rPr lang="en-US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Na</a:t>
                </a:r>
                <a:r>
                  <a:rPr lang="en-US" altLang="zh-CN" sz="2400" kern="100" baseline="-250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2</a:t>
                </a:r>
                <a:r>
                  <a:rPr lang="en-US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CO</a:t>
                </a:r>
                <a:r>
                  <a:rPr lang="en-US" altLang="zh-CN" sz="2400" kern="100" baseline="-250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3</a:t>
                </a:r>
                <a:r>
                  <a:rPr lang="zh-CN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溶液呈碱性是由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400" i="1" kern="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kern="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_GB2312" panose="02010609030101010101" pitchFamily="49" charset="-122"/>
                            <a:cs typeface="Courier New" panose="02070309020205020404" pitchFamily="49" charset="0"/>
                          </a:rPr>
                          <m:t>CO</m:t>
                        </m:r>
                      </m:e>
                      <m:sub>
                        <m:r>
                          <a:rPr lang="en-US" altLang="zh-CN" sz="2400" i="1" kern="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_GB2312" panose="02010609030101010101" pitchFamily="49" charset="-122"/>
                            <a:cs typeface="Courier New" panose="02070309020205020404" pitchFamily="49" charset="0"/>
                          </a:rPr>
                          <m:t>3</m:t>
                        </m:r>
                      </m:sub>
                      <m:sup>
                        <m:r>
                          <a:rPr lang="en-US" altLang="zh-CN" sz="2400" i="1" kern="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  <m:r>
                          <a:rPr lang="en-US" altLang="zh-CN" sz="2400" i="1" kern="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_GB2312" panose="02010609030101010101" pitchFamily="49" charset="-122"/>
                            <a:cs typeface="Courier New" panose="02070309020205020404" pitchFamily="49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水解引起的。</a:t>
                </a:r>
                <a:endParaRPr lang="zh-CN" altLang="zh-CN" sz="2400" kern="100">
                  <a:solidFill>
                    <a:srgbClr val="0000FF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461035" y="3532451"/>
                <a:ext cx="11224997" cy="1764650"/>
              </a:xfrm>
              <a:prstGeom prst="rect">
                <a:avLst/>
              </a:prstGeom>
              <a:blipFill rotWithShape="1">
                <a:blip r:embed="rId13"/>
                <a:stretch>
                  <a:fillRect t="-33" r="-1843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1519888" y="340895"/>
            <a:ext cx="902811" cy="609271"/>
            <a:chOff x="1320729" y="1188867"/>
            <a:chExt cx="1625950" cy="609271"/>
          </a:xfrm>
        </p:grpSpPr>
        <p:sp>
          <p:nvSpPr>
            <p:cNvPr id="14" name="矩形 13"/>
            <p:cNvSpPr/>
            <p:nvPr>
              <p:custDataLst>
                <p:tags r:id="rId2"/>
              </p:custDataLst>
            </p:nvPr>
          </p:nvSpPr>
          <p:spPr>
            <a:xfrm>
              <a:off x="1320729" y="1188867"/>
              <a:ext cx="1620958" cy="609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3"/>
              </p:custDataLst>
            </p:nvPr>
          </p:nvSpPr>
          <p:spPr>
            <a:xfrm>
              <a:off x="1320729" y="1231892"/>
              <a:ext cx="16259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导思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4"/>
            </p:custDataLst>
          </p:nvPr>
        </p:nvGrpSpPr>
        <p:grpSpPr>
          <a:xfrm>
            <a:off x="291520" y="257236"/>
            <a:ext cx="945729" cy="770587"/>
            <a:chOff x="-731520" y="1243402"/>
            <a:chExt cx="1498099" cy="1220664"/>
          </a:xfrm>
          <a:solidFill>
            <a:schemeClr val="accent4">
              <a:alpha val="80000"/>
            </a:schemeClr>
          </a:solidFill>
        </p:grpSpPr>
        <p:sp>
          <p:nvSpPr>
            <p:cNvPr id="17" name="圆角矩形 16"/>
            <p:cNvSpPr/>
            <p:nvPr>
              <p:custDataLst>
                <p:tags r:id="rId5"/>
              </p:custDataLst>
            </p:nvPr>
          </p:nvSpPr>
          <p:spPr>
            <a:xfrm>
              <a:off x="-215198" y="1243402"/>
              <a:ext cx="981777" cy="981776"/>
            </a:xfrm>
            <a:prstGeom prst="roundRect">
              <a:avLst/>
            </a:prstGeom>
            <a:solidFill>
              <a:srgbClr val="EC393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圆角矩形 17"/>
            <p:cNvSpPr/>
            <p:nvPr>
              <p:custDataLst>
                <p:tags r:id="rId6"/>
              </p:custDataLst>
            </p:nvPr>
          </p:nvSpPr>
          <p:spPr>
            <a:xfrm>
              <a:off x="-731520" y="1482290"/>
              <a:ext cx="981777" cy="981776"/>
            </a:xfrm>
            <a:prstGeom prst="roundRect">
              <a:avLst/>
            </a:prstGeom>
            <a:solidFill>
              <a:srgbClr val="5F5F5F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490639" y="1242615"/>
            <a:ext cx="11213682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已知常温下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的电离常数分别为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6.3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1.75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，试判断等浓度的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NaF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的大小。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依据</a:t>
            </a:r>
            <a:r>
              <a:rPr lang="zh-CN" altLang="zh-CN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越弱越水解判断，</a:t>
            </a:r>
            <a:r>
              <a:rPr lang="en-US" altLang="zh-CN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大于</a:t>
            </a:r>
            <a:r>
              <a:rPr lang="en-US" altLang="zh-CN" kern="10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NaF</a:t>
            </a:r>
            <a:r>
              <a:rPr lang="zh-CN" altLang="zh-CN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smtClean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</a:t>
            </a:r>
            <a:r>
              <a:rPr lang="en-US" altLang="zh-CN" i="1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1.8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1.8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，解释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溶液呈中性的原因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>
                <p:custDataLst>
                  <p:tags r:id="rId8"/>
                </p:custDataLst>
              </p:nvPr>
            </p:nvSpPr>
            <p:spPr>
              <a:xfrm>
                <a:off x="490638" y="4064603"/>
                <a:ext cx="10978719" cy="1131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zh-CN" altLang="zh-CN" sz="2400" kern="10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相同条件下</a:t>
                </a:r>
                <a:r>
                  <a:rPr lang="en-US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NH</a:t>
                </a:r>
                <a:r>
                  <a:rPr lang="en-US" altLang="zh-CN" sz="2400" kern="100" baseline="-250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3</a:t>
                </a:r>
                <a:r>
                  <a:rPr lang="en-US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·H</a:t>
                </a:r>
                <a:r>
                  <a:rPr lang="en-US" altLang="zh-CN" sz="2400" kern="100" baseline="-250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2</a:t>
                </a:r>
                <a:r>
                  <a:rPr lang="en-US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O</a:t>
                </a:r>
                <a:r>
                  <a:rPr lang="zh-CN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CH</a:t>
                </a:r>
                <a:r>
                  <a:rPr lang="en-US" altLang="zh-CN" sz="2400" kern="100" baseline="-250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3</a:t>
                </a:r>
                <a:r>
                  <a:rPr lang="en-US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COOH</a:t>
                </a:r>
                <a:r>
                  <a:rPr lang="zh-CN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电离程度几乎相等，由于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CH</a:t>
                </a:r>
                <a:r>
                  <a:rPr lang="en-US" altLang="zh-CN" sz="2400" kern="100" baseline="-250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3</a:t>
                </a:r>
                <a:r>
                  <a:rPr lang="en-US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COO</a:t>
                </a:r>
                <a:r>
                  <a:rPr lang="zh-CN" altLang="zh-CN" sz="2400" kern="100" baseline="300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zh-CN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水解程度相同，所以</a:t>
                </a:r>
                <a:r>
                  <a:rPr lang="en-US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CH</a:t>
                </a:r>
                <a:r>
                  <a:rPr lang="en-US" altLang="zh-CN" sz="2400" kern="100" baseline="-250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3</a:t>
                </a:r>
                <a:r>
                  <a:rPr lang="en-US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COONH</a:t>
                </a:r>
                <a:r>
                  <a:rPr lang="en-US" altLang="zh-CN" sz="2400" kern="100" baseline="-250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4</a:t>
                </a:r>
                <a:r>
                  <a:rPr lang="zh-CN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溶液呈中性。</a:t>
                </a:r>
                <a:endParaRPr lang="zh-CN" altLang="zh-CN" sz="2400" kern="100">
                  <a:solidFill>
                    <a:srgbClr val="0000FF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490638" y="4064603"/>
                <a:ext cx="10978719" cy="1131079"/>
              </a:xfrm>
              <a:prstGeom prst="rect">
                <a:avLst/>
              </a:prstGeom>
              <a:blipFill rotWithShape="1">
                <a:blip r:embed="rId10"/>
                <a:stretch>
                  <a:fillRect l="-4" t="-2748" r="6" b="-1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1519888" y="340895"/>
            <a:ext cx="902811" cy="609271"/>
            <a:chOff x="1320729" y="1188867"/>
            <a:chExt cx="1625950" cy="609271"/>
          </a:xfrm>
        </p:grpSpPr>
        <p:sp>
          <p:nvSpPr>
            <p:cNvPr id="14" name="矩形 13"/>
            <p:cNvSpPr/>
            <p:nvPr>
              <p:custDataLst>
                <p:tags r:id="rId2"/>
              </p:custDataLst>
            </p:nvPr>
          </p:nvSpPr>
          <p:spPr>
            <a:xfrm>
              <a:off x="1320729" y="1188867"/>
              <a:ext cx="1620958" cy="609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3"/>
              </p:custDataLst>
            </p:nvPr>
          </p:nvSpPr>
          <p:spPr>
            <a:xfrm>
              <a:off x="1320729" y="1231892"/>
              <a:ext cx="16259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导练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4"/>
            </p:custDataLst>
          </p:nvPr>
        </p:nvGrpSpPr>
        <p:grpSpPr>
          <a:xfrm>
            <a:off x="291520" y="257236"/>
            <a:ext cx="945729" cy="770587"/>
            <a:chOff x="-731520" y="1243402"/>
            <a:chExt cx="1498099" cy="1220664"/>
          </a:xfrm>
          <a:solidFill>
            <a:schemeClr val="accent4">
              <a:alpha val="80000"/>
            </a:schemeClr>
          </a:solidFill>
        </p:grpSpPr>
        <p:sp>
          <p:nvSpPr>
            <p:cNvPr id="17" name="圆角矩形 16"/>
            <p:cNvSpPr/>
            <p:nvPr>
              <p:custDataLst>
                <p:tags r:id="rId5"/>
              </p:custDataLst>
            </p:nvPr>
          </p:nvSpPr>
          <p:spPr>
            <a:xfrm>
              <a:off x="-215198" y="1243402"/>
              <a:ext cx="981777" cy="981776"/>
            </a:xfrm>
            <a:prstGeom prst="roundRect">
              <a:avLst/>
            </a:prstGeom>
            <a:solidFill>
              <a:srgbClr val="EC393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圆角矩形 17"/>
            <p:cNvSpPr/>
            <p:nvPr>
              <p:custDataLst>
                <p:tags r:id="rId6"/>
              </p:custDataLst>
            </p:nvPr>
          </p:nvSpPr>
          <p:spPr>
            <a:xfrm>
              <a:off x="-731520" y="1482290"/>
              <a:ext cx="981777" cy="981776"/>
            </a:xfrm>
            <a:prstGeom prst="roundRect">
              <a:avLst/>
            </a:prstGeom>
            <a:solidFill>
              <a:srgbClr val="5F5F5F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512913" y="1242637"/>
            <a:ext cx="11173119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等物质的量浓度的下列物质的溶液，其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由小到大的顺序是</a:t>
            </a:r>
            <a:r>
              <a:rPr lang="en-US" altLang="zh-CN" kern="100" smtClean="0">
                <a:latin typeface="Times New Roman" panose="02020603050405020304" pitchFamily="18" charset="0"/>
                <a:cs typeface="Courier New" panose="02070309020205020404" pitchFamily="49" charset="0"/>
              </a:rPr>
              <a:t>_____</a:t>
            </a:r>
            <a:r>
              <a:rPr lang="en-US" altLang="zh-CN" kern="100">
                <a:latin typeface="Times New Roman" panose="02020603050405020304" pitchFamily="18" charset="0"/>
                <a:cs typeface="Courier New" panose="02070309020205020404" pitchFamily="49" charset="0"/>
              </a:rPr>
              <a:t>_</a:t>
            </a:r>
            <a:r>
              <a:rPr lang="en-US" altLang="zh-CN" kern="100" smtClean="0">
                <a:latin typeface="Times New Roman" panose="02020603050405020304" pitchFamily="18" charset="0"/>
                <a:cs typeface="Courier New" panose="02070309020205020404" pitchFamily="49" charset="0"/>
              </a:rPr>
              <a:t>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NaNO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kern="10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8896745" y="1315972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④⑥⑤③①②</a:t>
            </a: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512913" y="2638174"/>
            <a:ext cx="9271503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常温下，某浓度的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，回答下列问题：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溶液中含氮元素的微粒有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的盐酸中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比值为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5590806" y="3233433"/>
          <a:ext cx="2524450" cy="11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11" imgW="2700655" imgH="1272540" progId="Word.Document.12">
                  <p:embed/>
                </p:oleObj>
              </mc:Choice>
              <mc:Fallback>
                <p:oleObj name="文档" r:id="rId11" imgW="2700655" imgH="127254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90806" y="3233433"/>
                        <a:ext cx="2524450" cy="118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>
            <p:custDataLst>
              <p:tags r:id="rId13"/>
            </p:custDataLst>
          </p:nvPr>
        </p:nvSpPr>
        <p:spPr>
          <a:xfrm>
            <a:off x="8432373" y="3861743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endParaRPr lang="zh-CN" altLang="en-US" sz="2400"/>
          </a:p>
        </p:txBody>
      </p:sp>
      <p:sp>
        <p:nvSpPr>
          <p:cNvPr id="2" name="矩形 1"/>
          <p:cNvSpPr/>
          <p:nvPr>
            <p:custDataLst>
              <p:tags r:id="rId14"/>
            </p:custDataLst>
          </p:nvPr>
        </p:nvSpPr>
        <p:spPr>
          <a:xfrm>
            <a:off x="927358" y="4587709"/>
            <a:ext cx="65116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pH</a:t>
            </a:r>
            <a:r>
              <a:rPr lang="zh-CN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zh-CN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NH</a:t>
            </a:r>
            <a:r>
              <a:rPr lang="en-US" altLang="zh-CN" sz="2200" kern="100" baseline="-250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Cl</a:t>
            </a:r>
            <a:r>
              <a:rPr lang="zh-CN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溶液中水电离的</a:t>
            </a:r>
            <a:r>
              <a:rPr lang="en-US" altLang="zh-CN" sz="2200" i="1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200" kern="100" baseline="-250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水</a:t>
            </a:r>
            <a:r>
              <a:rPr lang="en-US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(H</a:t>
            </a:r>
            <a:r>
              <a:rPr lang="zh-CN" altLang="zh-CN" sz="2200" kern="100" baseline="300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zh-CN" altLang="zh-CN" sz="2200" kern="100" baseline="300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200" kern="100" baseline="300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 mol·L</a:t>
            </a:r>
            <a:r>
              <a:rPr lang="zh-CN" altLang="zh-CN" sz="2200" kern="100" baseline="300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200" kern="100" baseline="30000" smtClean="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1</a:t>
            </a:r>
            <a:endParaRPr lang="en-US" altLang="zh-CN" sz="2200" kern="100" smtClean="0">
              <a:solidFill>
                <a:srgbClr val="0000FF"/>
              </a:solidFill>
              <a:latin typeface="Times New Roman" panose="02020603050405020304" pitchFamily="18" charset="0"/>
              <a:ea typeface="书体坊赵九江钢笔行书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200" kern="100" smtClean="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pH</a:t>
            </a:r>
            <a:r>
              <a:rPr lang="zh-CN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zh-CN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的盐酸中水电离的</a:t>
            </a:r>
            <a:r>
              <a:rPr lang="en-US" altLang="zh-CN" sz="2200" i="1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200" kern="100" baseline="-250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水</a:t>
            </a:r>
            <a:r>
              <a:rPr lang="en-US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(H</a:t>
            </a:r>
            <a:r>
              <a:rPr lang="zh-CN" altLang="zh-CN" sz="2200" kern="100" baseline="300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zh-CN" altLang="zh-CN" sz="2200" kern="100" baseline="300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200" kern="100" baseline="300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en-US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 mol·L</a:t>
            </a:r>
            <a:r>
              <a:rPr lang="zh-CN" altLang="zh-CN" sz="2200" kern="100" baseline="300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200" kern="100" baseline="30000" smtClean="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1</a:t>
            </a:r>
            <a:endParaRPr lang="zh-CN" altLang="zh-CN" sz="2200" kern="100">
              <a:solidFill>
                <a:srgbClr val="0000FF"/>
              </a:solidFill>
              <a:effectLst/>
              <a:latin typeface="Times New Roman" panose="02020603050405020304" pitchFamily="18" charset="0"/>
              <a:ea typeface="书体坊赵九江钢笔行书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>
            <p:custDataLst>
              <p:tags r:id="rId15"/>
            </p:custDataLst>
          </p:nvPr>
        </p:nvGrpSpPr>
        <p:grpSpPr>
          <a:xfrm>
            <a:off x="8186674" y="3267531"/>
            <a:ext cx="3754906" cy="430887"/>
            <a:chOff x="6622840" y="5902786"/>
            <a:chExt cx="3754906" cy="4308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"/>
                <p:cNvSpPr>
                  <a:spLocks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6622840" y="5902786"/>
                  <a:ext cx="3754906" cy="4308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200" b="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NH</m:t>
                          </m:r>
                        </m:e>
                        <m:sub>
                          <m:r>
                            <a:rPr lang="en-US" altLang="zh-CN" sz="2200" b="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CN" sz="2200" b="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zh-CN" sz="220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+H</a:t>
                  </a:r>
                  <a:r>
                    <a:rPr lang="en-US" altLang="zh-CN" sz="2200" baseline="-2500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20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r>
                    <a:rPr lang="en-US" altLang="zh-CN" sz="220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     NH</a:t>
                  </a:r>
                  <a:r>
                    <a:rPr lang="en-US" altLang="zh-CN" sz="2200" baseline="-3000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zh-CN" sz="220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·H</a:t>
                  </a:r>
                  <a:r>
                    <a:rPr lang="en-US" altLang="zh-CN" sz="2200" baseline="-2500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20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O+</a:t>
                  </a:r>
                  <a:r>
                    <a:rPr lang="en-US" altLang="zh-CN" sz="220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r>
                    <a:rPr lang="en-US" altLang="zh-CN" sz="2200" baseline="3000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altLang="zh-CN" sz="220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kumimoji="0" lang="en-US" altLang="zh-CN" sz="2200" u="none" strike="noStrike" cap="none" normalizeH="0" baseline="3000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1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6622840" y="5902786"/>
                  <a:ext cx="3754906" cy="430887"/>
                </a:xfrm>
                <a:prstGeom prst="rect">
                  <a:avLst/>
                </a:prstGeom>
                <a:blipFill rotWithShape="1">
                  <a:blip r:embed="rId18"/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组合 2"/>
            <p:cNvGrpSpPr/>
            <p:nvPr>
              <p:custDataLst>
                <p:tags r:id="rId19"/>
              </p:custDataLst>
            </p:nvPr>
          </p:nvGrpSpPr>
          <p:grpSpPr>
            <a:xfrm>
              <a:off x="7945008" y="6043059"/>
              <a:ext cx="366990" cy="135645"/>
              <a:chOff x="5004048" y="1665288"/>
              <a:chExt cx="576064" cy="247648"/>
            </a:xfrm>
          </p:grpSpPr>
          <p:cxnSp>
            <p:nvCxnSpPr>
              <p:cNvPr id="23" name="直接连接符 22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5004048" y="1754188"/>
                <a:ext cx="576064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5004048" y="1844675"/>
                <a:ext cx="576064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5436616" y="1665288"/>
                <a:ext cx="143496" cy="889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5004048" y="1844673"/>
                <a:ext cx="143496" cy="68263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>
            <p:custDataLst>
              <p:tags r:id="rId1"/>
            </p:custDataLst>
          </p:nvPr>
        </p:nvGrpSpPr>
        <p:grpSpPr>
          <a:xfrm>
            <a:off x="1068705" y="121677"/>
            <a:ext cx="5166360" cy="660868"/>
            <a:chOff x="-12916" y="513305"/>
            <a:chExt cx="4802216" cy="660868"/>
          </a:xfrm>
        </p:grpSpPr>
        <p:grpSp>
          <p:nvGrpSpPr>
            <p:cNvPr id="48" name="组合 47"/>
            <p:cNvGrpSpPr/>
            <p:nvPr>
              <p:custDataLst>
                <p:tags r:id="rId2"/>
              </p:custDataLst>
            </p:nvPr>
          </p:nvGrpSpPr>
          <p:grpSpPr>
            <a:xfrm>
              <a:off x="-12916" y="513305"/>
              <a:ext cx="4802216" cy="660868"/>
              <a:chOff x="-12916" y="284903"/>
              <a:chExt cx="4802216" cy="660868"/>
            </a:xfrm>
          </p:grpSpPr>
          <p:sp>
            <p:nvSpPr>
              <p:cNvPr id="50" name="圆角矩形 6"/>
              <p:cNvSpPr/>
              <p:nvPr>
                <p:custDataLst>
                  <p:tags r:id="rId3"/>
                </p:custDataLst>
              </p:nvPr>
            </p:nvSpPr>
            <p:spPr>
              <a:xfrm>
                <a:off x="153847" y="284903"/>
                <a:ext cx="4635453" cy="660868"/>
              </a:xfrm>
              <a:prstGeom prst="roundRect">
                <a:avLst>
                  <a:gd name="adj" fmla="val 9976"/>
                </a:avLst>
              </a:prstGeom>
              <a:solidFill>
                <a:srgbClr val="01ACBE"/>
              </a:solidFill>
              <a:ln w="1905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" name="组合 50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-12916" y="434245"/>
                <a:ext cx="425326" cy="355812"/>
                <a:chOff x="469900" y="728859"/>
                <a:chExt cx="424561" cy="355906"/>
              </a:xfrm>
            </p:grpSpPr>
            <p:sp>
              <p:nvSpPr>
                <p:cNvPr id="52" name="椭圆 51"/>
                <p:cNvSpPr/>
                <p:nvPr>
                  <p:custDataLst>
                    <p:tags r:id="rId5"/>
                  </p:custDataLst>
                </p:nvPr>
              </p:nvSpPr>
              <p:spPr>
                <a:xfrm rot="16200000">
                  <a:off x="738264" y="928568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椭圆 52"/>
                <p:cNvSpPr/>
                <p:nvPr>
                  <p:custDataLst>
                    <p:tags r:id="rId6"/>
                  </p:custDataLst>
                </p:nvPr>
              </p:nvSpPr>
              <p:spPr>
                <a:xfrm rot="16200000">
                  <a:off x="752463" y="942770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椭圆 53"/>
                <p:cNvSpPr/>
                <p:nvPr>
                  <p:custDataLst>
                    <p:tags r:id="rId7"/>
                  </p:custDataLst>
                </p:nvPr>
              </p:nvSpPr>
              <p:spPr>
                <a:xfrm rot="16200000">
                  <a:off x="738264" y="728860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椭圆 54"/>
                <p:cNvSpPr/>
                <p:nvPr>
                  <p:custDataLst>
                    <p:tags r:id="rId8"/>
                  </p:custDataLst>
                </p:nvPr>
              </p:nvSpPr>
              <p:spPr>
                <a:xfrm rot="16200000">
                  <a:off x="752463" y="743063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圆角矩形 12"/>
                <p:cNvSpPr/>
                <p:nvPr>
                  <p:custDataLst>
                    <p:tags r:id="rId9"/>
                  </p:custDataLst>
                </p:nvPr>
              </p:nvSpPr>
              <p:spPr>
                <a:xfrm rot="16200000">
                  <a:off x="636543" y="859458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圆角矩形 13"/>
                <p:cNvSpPr/>
                <p:nvPr>
                  <p:custDataLst>
                    <p:tags r:id="rId10"/>
                  </p:custDataLst>
                </p:nvPr>
              </p:nvSpPr>
              <p:spPr>
                <a:xfrm rot="16200000">
                  <a:off x="636543" y="809416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圆角矩形 14"/>
                <p:cNvSpPr/>
                <p:nvPr>
                  <p:custDataLst>
                    <p:tags r:id="rId11"/>
                  </p:custDataLst>
                </p:nvPr>
              </p:nvSpPr>
              <p:spPr>
                <a:xfrm rot="16200000">
                  <a:off x="636543" y="655035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圆角矩形 15"/>
                <p:cNvSpPr/>
                <p:nvPr>
                  <p:custDataLst>
                    <p:tags r:id="rId12"/>
                  </p:custDataLst>
                </p:nvPr>
              </p:nvSpPr>
              <p:spPr>
                <a:xfrm rot="16200000">
                  <a:off x="636543" y="604992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49" name="矩形 48"/>
            <p:cNvSpPr/>
            <p:nvPr>
              <p:custDataLst>
                <p:tags r:id="rId13"/>
              </p:custDataLst>
            </p:nvPr>
          </p:nvSpPr>
          <p:spPr>
            <a:xfrm>
              <a:off x="523423" y="579289"/>
              <a:ext cx="41977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二、</a:t>
              </a:r>
              <a:r>
                <a:rPr lang="zh-CN" altLang="en-US" sz="2800" b="1" kern="10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盐类</a:t>
              </a:r>
              <a:r>
                <a:rPr lang="zh-CN" altLang="en-US" sz="2800" b="1" kern="100">
                  <a:solidFill>
                    <a:schemeClr val="bg1"/>
                  </a:solidFill>
                  <a:latin typeface="Times New Roman" panose="02020603050405020304" pitchFamily="18" charset="0"/>
                </a:rPr>
                <a:t>水解方程式的书写</a:t>
              </a:r>
              <a:endPara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1" name="文本框 20"/>
          <p:cNvSpPr txBox="1"/>
          <p:nvPr>
            <p:custDataLst>
              <p:tags r:id="rId14"/>
            </p:custDataLst>
          </p:nvPr>
        </p:nvSpPr>
        <p:spPr>
          <a:xfrm>
            <a:off x="2552056" y="941366"/>
            <a:ext cx="4514890" cy="8532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 i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pitchFamily="49" charset="-122"/>
              </a:defRPr>
            </a:lvl1pPr>
          </a:lstStyle>
          <a:p>
            <a:pPr>
              <a:lnSpc>
                <a:spcPct val="250000"/>
              </a:lnSpc>
              <a:spcAft>
                <a:spcPct val="0"/>
              </a:spcAft>
            </a:pPr>
            <a:r>
              <a:rPr lang="zh-CN" altLang="en-US" sz="2400" b="0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试写出以下盐水解的</a:t>
            </a:r>
            <a:r>
              <a:rPr lang="zh-CN" altLang="en-US" sz="2400" b="0" kern="1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方程式</a:t>
            </a:r>
            <a:endParaRPr lang="en-US" altLang="zh-CN" sz="2400" b="0" kern="10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885" y="1811067"/>
            <a:ext cx="1815880" cy="1850304"/>
          </a:xfrm>
          <a:prstGeom prst="rect">
            <a:avLst/>
          </a:prstGeom>
        </p:spPr>
      </p:pic>
      <p:grpSp>
        <p:nvGrpSpPr>
          <p:cNvPr id="23" name="组合 22"/>
          <p:cNvGrpSpPr/>
          <p:nvPr>
            <p:custDataLst>
              <p:tags r:id="rId17"/>
            </p:custDataLst>
          </p:nvPr>
        </p:nvGrpSpPr>
        <p:grpSpPr>
          <a:xfrm>
            <a:off x="558719" y="1241634"/>
            <a:ext cx="1807124" cy="569433"/>
            <a:chOff x="147350" y="388180"/>
            <a:chExt cx="1807124" cy="569433"/>
          </a:xfrm>
          <a:solidFill>
            <a:srgbClr val="00B050"/>
          </a:solidFill>
        </p:grpSpPr>
        <p:sp>
          <p:nvSpPr>
            <p:cNvPr id="24" name="圆角矩形 6"/>
            <p:cNvSpPr/>
            <p:nvPr>
              <p:custDataLst>
                <p:tags r:id="rId18"/>
              </p:custDataLst>
            </p:nvPr>
          </p:nvSpPr>
          <p:spPr>
            <a:xfrm>
              <a:off x="147350" y="388180"/>
              <a:ext cx="1807124" cy="569433"/>
            </a:xfrm>
            <a:prstGeom prst="roundRect">
              <a:avLst>
                <a:gd name="adj" fmla="val 9976"/>
              </a:avLst>
            </a:prstGeom>
            <a:solidFill>
              <a:schemeClr val="accent6">
                <a:lumMod val="75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9"/>
              </p:custDataLst>
            </p:nvPr>
          </p:nvSpPr>
          <p:spPr>
            <a:xfrm>
              <a:off x="182516" y="394298"/>
              <a:ext cx="17321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交流讨论</a:t>
              </a:r>
              <a:endPara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1" name="文本框 80"/>
          <p:cNvSpPr txBox="1"/>
          <p:nvPr>
            <p:custDataLst>
              <p:tags r:id="rId20"/>
            </p:custDataLst>
          </p:nvPr>
        </p:nvSpPr>
        <p:spPr>
          <a:xfrm>
            <a:off x="2630156" y="2134532"/>
            <a:ext cx="1776502" cy="40472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 i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pitchFamily="49" charset="-122"/>
              </a:defRPr>
            </a:lvl1pPr>
          </a:lstStyle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0" kern="10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NaClO</a:t>
            </a:r>
            <a:endParaRPr lang="en-US" altLang="zh-CN" sz="2400" b="0" kern="10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0" kern="1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(NH</a:t>
            </a:r>
            <a:r>
              <a:rPr lang="en-US" altLang="zh-CN" sz="2400" b="0" kern="100" baseline="-250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b="0" kern="1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400" b="0" kern="100" baseline="-250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0" kern="1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sz="2400" b="0" kern="100" baseline="-250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en-US" altLang="zh-CN" sz="2400" b="0" kern="10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z="2400" b="0" kern="10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zh-CN" sz="2400" b="0" kern="1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</a:t>
            </a:r>
            <a:r>
              <a:rPr lang="en-US" altLang="zh-CN" sz="2400" b="0" kern="100" baseline="-250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0" kern="1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2400" b="0" kern="100" baseline="-250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2400" b="0" kern="10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z="2400" b="0" kern="10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z="2400" b="0" kern="1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0" kern="1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AlCl</a:t>
            </a:r>
            <a:r>
              <a:rPr lang="en-US" altLang="zh-CN" sz="2400" b="0" kern="100" baseline="-250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0" kern="1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en-US" sz="2400" b="0" kern="1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2" name="组合 81"/>
          <p:cNvGrpSpPr/>
          <p:nvPr>
            <p:custDataLst>
              <p:tags r:id="rId21"/>
            </p:custDataLst>
          </p:nvPr>
        </p:nvGrpSpPr>
        <p:grpSpPr>
          <a:xfrm>
            <a:off x="4031705" y="3949436"/>
            <a:ext cx="4205004" cy="468526"/>
            <a:chOff x="5624796" y="4747642"/>
            <a:chExt cx="4205004" cy="4685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文本框 31"/>
                <p:cNvSpPr txBox="1"/>
                <p:nvPr>
                  <p:custDataLst>
                    <p:tags r:id="rId22"/>
                  </p:custDataLst>
                </p:nvPr>
              </p:nvSpPr>
              <p:spPr>
                <a:xfrm>
                  <a:off x="5624796" y="4747642"/>
                  <a:ext cx="4205004" cy="4685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CO</m:t>
                          </m:r>
                        </m:e>
                        <m:sub>
                          <m:r>
                            <a:rPr lang="en-US" altLang="zh-CN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  <m:r>
                            <a:rPr lang="en-US" altLang="zh-CN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</m:sup>
                      </m:sSubSup>
                    </m:oMath>
                  </a14:m>
                  <a:r>
                    <a:rPr lang="zh-CN" altLang="en-US" sz="2400" b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＋</a:t>
                  </a:r>
                  <a:r>
                    <a:rPr lang="en-US" altLang="zh-CN" sz="2400" b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H</a:t>
                  </a:r>
                  <a:r>
                    <a:rPr lang="en-US" altLang="zh-CN" sz="2400" b="0" baseline="-250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400" b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O       </a:t>
                  </a:r>
                  <a:r>
                    <a:rPr lang="en-US" altLang="zh-CN" sz="2400" b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OH</a:t>
                  </a:r>
                  <a:r>
                    <a:rPr lang="zh-CN" altLang="en-US" sz="2400" b="0" baseline="300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－</a:t>
                  </a:r>
                  <a:r>
                    <a:rPr lang="zh-CN" altLang="en-US" sz="2400" b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＋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HCO</m:t>
                          </m:r>
                        </m:e>
                        <m:sub>
                          <m:r>
                            <a:rPr lang="en-US" altLang="zh-CN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</m:sup>
                      </m:sSubSup>
                    </m:oMath>
                  </a14:m>
                  <a:endParaRPr lang="zh-CN" altLang="en-US" sz="2400" b="0" baseline="30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83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3"/>
                  </p:custDataLst>
                </p:nvPr>
              </p:nvSpPr>
              <p:spPr>
                <a:xfrm>
                  <a:off x="5624796" y="4747642"/>
                  <a:ext cx="4205004" cy="468526"/>
                </a:xfrm>
                <a:prstGeom prst="rect">
                  <a:avLst/>
                </a:prstGeom>
                <a:blipFill rotWithShape="1">
                  <a:blip r:embed="rId24"/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4" name="组合 21"/>
            <p:cNvGrpSpPr/>
            <p:nvPr>
              <p:custDataLst>
                <p:tags r:id="rId25"/>
              </p:custDataLst>
            </p:nvPr>
          </p:nvGrpSpPr>
          <p:grpSpPr>
            <a:xfrm>
              <a:off x="7391390" y="4912185"/>
              <a:ext cx="248285" cy="142240"/>
              <a:chOff x="5004046" y="1665288"/>
              <a:chExt cx="576066" cy="247650"/>
            </a:xfrm>
          </p:grpSpPr>
          <p:cxnSp>
            <p:nvCxnSpPr>
              <p:cNvPr id="85" name="直接连接符 84"/>
              <p:cNvCxnSpPr/>
              <p:nvPr>
                <p:custDataLst>
                  <p:tags r:id="rId26"/>
                </p:custDataLst>
              </p:nvPr>
            </p:nvCxnSpPr>
            <p:spPr>
              <a:xfrm>
                <a:off x="5004048" y="1752997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5004046" y="1845867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5436097" y="1665288"/>
                <a:ext cx="144015" cy="8770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5004048" y="1845866"/>
                <a:ext cx="144017" cy="6707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组合 88"/>
          <p:cNvGrpSpPr/>
          <p:nvPr>
            <p:custDataLst>
              <p:tags r:id="rId30"/>
            </p:custDataLst>
          </p:nvPr>
        </p:nvGrpSpPr>
        <p:grpSpPr>
          <a:xfrm>
            <a:off x="4292405" y="2805539"/>
            <a:ext cx="3754906" cy="461665"/>
            <a:chOff x="6472065" y="5887397"/>
            <a:chExt cx="3754906" cy="4616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Rectangle 2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6472065" y="5887397"/>
                  <a:ext cx="375490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NH</m:t>
                          </m:r>
                        </m:e>
                        <m:sub>
                          <m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zh-CN" sz="24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+H</a:t>
                  </a:r>
                  <a:r>
                    <a:rPr lang="en-US" altLang="zh-CN" sz="2400" baseline="-25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4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r>
                    <a:rPr lang="en-US" altLang="zh-CN" sz="24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     NH</a:t>
                  </a:r>
                  <a:r>
                    <a:rPr lang="en-US" altLang="zh-CN" sz="2400" baseline="-30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zh-CN" sz="24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·H</a:t>
                  </a:r>
                  <a:r>
                    <a:rPr lang="en-US" altLang="zh-CN" sz="2400" baseline="-25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4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O+</a:t>
                  </a:r>
                  <a:r>
                    <a:rPr lang="en-US" altLang="zh-CN" sz="24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r>
                    <a:rPr lang="en-US" altLang="zh-CN" sz="2400" baseline="30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altLang="zh-CN" sz="24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kumimoji="0" lang="en-US" altLang="zh-CN" sz="2400" u="none" strike="noStrike" cap="none" normalizeH="0" baseline="3000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90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6472065" y="5887397"/>
                  <a:ext cx="3754906" cy="461665"/>
                </a:xfrm>
                <a:prstGeom prst="rect">
                  <a:avLst/>
                </a:prstGeom>
                <a:blipFill rotWithShape="1">
                  <a:blip r:embed="rId33"/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1" name="组合 2"/>
            <p:cNvGrpSpPr/>
            <p:nvPr>
              <p:custDataLst>
                <p:tags r:id="rId34"/>
              </p:custDataLst>
            </p:nvPr>
          </p:nvGrpSpPr>
          <p:grpSpPr>
            <a:xfrm>
              <a:off x="7944998" y="6043059"/>
              <a:ext cx="248399" cy="135645"/>
              <a:chOff x="5004048" y="1665288"/>
              <a:chExt cx="389913" cy="247648"/>
            </a:xfrm>
          </p:grpSpPr>
          <p:cxnSp>
            <p:nvCxnSpPr>
              <p:cNvPr id="92" name="直接连接符 91"/>
              <p:cNvCxnSpPr/>
              <p:nvPr>
                <p:custDataLst>
                  <p:tags r:id="rId35"/>
                </p:custDataLst>
              </p:nvPr>
            </p:nvCxnSpPr>
            <p:spPr>
              <a:xfrm>
                <a:off x="5004048" y="1754187"/>
                <a:ext cx="38991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>
                <p:custDataLst>
                  <p:tags r:id="rId36"/>
                </p:custDataLst>
              </p:nvPr>
            </p:nvCxnSpPr>
            <p:spPr>
              <a:xfrm>
                <a:off x="5004048" y="1844675"/>
                <a:ext cx="38991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>
                <p:custDataLst>
                  <p:tags r:id="rId37"/>
                </p:custDataLst>
              </p:nvPr>
            </p:nvCxnSpPr>
            <p:spPr>
              <a:xfrm>
                <a:off x="5250024" y="1665288"/>
                <a:ext cx="143496" cy="8889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>
                <p:custDataLst>
                  <p:tags r:id="rId38"/>
                </p:custDataLst>
              </p:nvPr>
            </p:nvCxnSpPr>
            <p:spPr>
              <a:xfrm>
                <a:off x="5004048" y="1844673"/>
                <a:ext cx="143496" cy="6826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组合 95"/>
          <p:cNvGrpSpPr/>
          <p:nvPr>
            <p:custDataLst>
              <p:tags r:id="rId39"/>
            </p:custDataLst>
          </p:nvPr>
        </p:nvGrpSpPr>
        <p:grpSpPr>
          <a:xfrm>
            <a:off x="5445928" y="4444908"/>
            <a:ext cx="4132987" cy="468526"/>
            <a:chOff x="5544911" y="4756573"/>
            <a:chExt cx="4132987" cy="4685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7" name="文本框 31"/>
                <p:cNvSpPr txBox="1"/>
                <p:nvPr>
                  <p:custDataLst>
                    <p:tags r:id="rId40"/>
                  </p:custDataLst>
                </p:nvPr>
              </p:nvSpPr>
              <p:spPr>
                <a:xfrm>
                  <a:off x="5544911" y="4756573"/>
                  <a:ext cx="4132987" cy="4685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HCO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a14:m>
                  <a:r>
                    <a:rPr lang="zh-CN" altLang="en-US" sz="2400" b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＋</a:t>
                  </a:r>
                  <a:r>
                    <a:rPr lang="en-US" altLang="zh-CN" sz="2400" b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H</a:t>
                  </a:r>
                  <a:r>
                    <a:rPr lang="en-US" altLang="zh-CN" sz="2400" b="0" baseline="-250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400" b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O       </a:t>
                  </a:r>
                  <a:r>
                    <a:rPr lang="en-US" altLang="zh-CN" sz="2400" b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OH</a:t>
                  </a:r>
                  <a:r>
                    <a:rPr lang="zh-CN" altLang="en-US" sz="2400" b="0" baseline="30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－</a:t>
                  </a:r>
                  <a:r>
                    <a:rPr lang="zh-CN" altLang="en-US" sz="2400" b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＋</a:t>
                  </a:r>
                  <a:r>
                    <a:rPr lang="en-US" altLang="zh-CN" sz="2400" b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H</a:t>
                  </a:r>
                  <a:r>
                    <a:rPr lang="en-US" altLang="zh-CN" sz="2400" b="0" baseline="-25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400" b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CO</a:t>
                  </a:r>
                  <a:r>
                    <a:rPr lang="en-US" altLang="zh-CN" sz="2400" b="0" baseline="-25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3</a:t>
                  </a:r>
                  <a:endParaRPr lang="zh-CN" altLang="en-US" sz="2400" b="0" baseline="30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97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1"/>
                  </p:custDataLst>
                </p:nvPr>
              </p:nvSpPr>
              <p:spPr>
                <a:xfrm>
                  <a:off x="5544911" y="4756573"/>
                  <a:ext cx="4132987" cy="468526"/>
                </a:xfrm>
                <a:prstGeom prst="rect">
                  <a:avLst/>
                </a:prstGeom>
                <a:blipFill rotWithShape="1">
                  <a:blip r:embed="rId42"/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8" name="组合 21"/>
            <p:cNvGrpSpPr/>
            <p:nvPr>
              <p:custDataLst>
                <p:tags r:id="rId43"/>
              </p:custDataLst>
            </p:nvPr>
          </p:nvGrpSpPr>
          <p:grpSpPr>
            <a:xfrm>
              <a:off x="7391390" y="4912185"/>
              <a:ext cx="248285" cy="142240"/>
              <a:chOff x="5004046" y="1665288"/>
              <a:chExt cx="576066" cy="247650"/>
            </a:xfrm>
          </p:grpSpPr>
          <p:cxnSp>
            <p:nvCxnSpPr>
              <p:cNvPr id="99" name="直接连接符 98"/>
              <p:cNvCxnSpPr/>
              <p:nvPr>
                <p:custDataLst>
                  <p:tags r:id="rId44"/>
                </p:custDataLst>
              </p:nvPr>
            </p:nvCxnSpPr>
            <p:spPr>
              <a:xfrm>
                <a:off x="5004048" y="1752997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>
                <p:custDataLst>
                  <p:tags r:id="rId45"/>
                </p:custDataLst>
              </p:nvPr>
            </p:nvCxnSpPr>
            <p:spPr>
              <a:xfrm>
                <a:off x="5004046" y="1845867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>
                <p:custDataLst>
                  <p:tags r:id="rId46"/>
                </p:custDataLst>
              </p:nvPr>
            </p:nvCxnSpPr>
            <p:spPr>
              <a:xfrm>
                <a:off x="5436097" y="1665288"/>
                <a:ext cx="144015" cy="8770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5004048" y="1845866"/>
                <a:ext cx="144017" cy="6707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组合 102"/>
          <p:cNvGrpSpPr/>
          <p:nvPr>
            <p:custDataLst>
              <p:tags r:id="rId48"/>
            </p:custDataLst>
          </p:nvPr>
        </p:nvGrpSpPr>
        <p:grpSpPr>
          <a:xfrm>
            <a:off x="3992318" y="2250130"/>
            <a:ext cx="4132987" cy="461665"/>
            <a:chOff x="5620399" y="4748471"/>
            <a:chExt cx="4132987" cy="4616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" name="文本框 31"/>
                <p:cNvSpPr txBox="1"/>
                <p:nvPr>
                  <p:custDataLst>
                    <p:tags r:id="rId49"/>
                  </p:custDataLst>
                </p:nvPr>
              </p:nvSpPr>
              <p:spPr>
                <a:xfrm>
                  <a:off x="5620399" y="4748471"/>
                  <a:ext cx="4132987" cy="4616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:r>
                    <a:rPr lang="en-US" altLang="zh-CN" sz="24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ClO</a:t>
                  </a:r>
                  <a14:m>
                    <m:oMath xmlns:m="http://schemas.openxmlformats.org/officeDocument/2006/math">
                      <m:r>
                        <a:rPr lang="zh-CN" altLang="en-US" sz="2400" baseline="30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－</m:t>
                      </m:r>
                    </m:oMath>
                  </a14:m>
                  <a:r>
                    <a:rPr lang="zh-CN" altLang="en-US" sz="2400" b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＋</a:t>
                  </a:r>
                  <a:r>
                    <a:rPr lang="en-US" altLang="zh-CN" sz="2400" b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H</a:t>
                  </a:r>
                  <a:r>
                    <a:rPr lang="en-US" altLang="zh-CN" sz="2400" b="0" baseline="-250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400" b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O       </a:t>
                  </a:r>
                  <a:r>
                    <a:rPr lang="en-US" altLang="zh-CN" sz="2400" b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OH</a:t>
                  </a:r>
                  <a:r>
                    <a:rPr lang="zh-CN" altLang="en-US" sz="2400" b="0" baseline="30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－</a:t>
                  </a:r>
                  <a:r>
                    <a:rPr lang="zh-CN" altLang="en-US" sz="2400" b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＋</a:t>
                  </a:r>
                  <a:r>
                    <a:rPr lang="en-US" altLang="zh-CN" sz="2400" b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HClO</a:t>
                  </a:r>
                  <a:endParaRPr lang="zh-CN" altLang="en-US" sz="2400" b="0" baseline="30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4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50"/>
                  </p:custDataLst>
                </p:nvPr>
              </p:nvSpPr>
              <p:spPr>
                <a:xfrm>
                  <a:off x="5620399" y="4748471"/>
                  <a:ext cx="4132987" cy="461665"/>
                </a:xfrm>
                <a:prstGeom prst="rect">
                  <a:avLst/>
                </a:prstGeom>
                <a:blipFill rotWithShape="1">
                  <a:blip r:embed="rId51"/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5" name="组合 21"/>
            <p:cNvGrpSpPr/>
            <p:nvPr>
              <p:custDataLst>
                <p:tags r:id="rId52"/>
              </p:custDataLst>
            </p:nvPr>
          </p:nvGrpSpPr>
          <p:grpSpPr>
            <a:xfrm>
              <a:off x="7391390" y="4912185"/>
              <a:ext cx="248285" cy="142240"/>
              <a:chOff x="5004046" y="1665288"/>
              <a:chExt cx="576066" cy="247650"/>
            </a:xfrm>
          </p:grpSpPr>
          <p:cxnSp>
            <p:nvCxnSpPr>
              <p:cNvPr id="106" name="直接连接符 105"/>
              <p:cNvCxnSpPr/>
              <p:nvPr>
                <p:custDataLst>
                  <p:tags r:id="rId53"/>
                </p:custDataLst>
              </p:nvPr>
            </p:nvCxnSpPr>
            <p:spPr>
              <a:xfrm>
                <a:off x="5004048" y="1752997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>
                <p:custDataLst>
                  <p:tags r:id="rId54"/>
                </p:custDataLst>
              </p:nvPr>
            </p:nvCxnSpPr>
            <p:spPr>
              <a:xfrm>
                <a:off x="5004046" y="1845867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>
                <p:custDataLst>
                  <p:tags r:id="rId55"/>
                </p:custDataLst>
              </p:nvPr>
            </p:nvCxnSpPr>
            <p:spPr>
              <a:xfrm>
                <a:off x="5436097" y="1665288"/>
                <a:ext cx="144015" cy="8770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>
                <p:custDataLst>
                  <p:tags r:id="rId56"/>
                </p:custDataLst>
              </p:nvPr>
            </p:nvCxnSpPr>
            <p:spPr>
              <a:xfrm>
                <a:off x="5004048" y="1845866"/>
                <a:ext cx="144017" cy="6707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组合 109"/>
          <p:cNvGrpSpPr/>
          <p:nvPr>
            <p:custDataLst>
              <p:tags r:id="rId57"/>
            </p:custDataLst>
          </p:nvPr>
        </p:nvGrpSpPr>
        <p:grpSpPr>
          <a:xfrm>
            <a:off x="3983013" y="5599758"/>
            <a:ext cx="4132987" cy="461665"/>
            <a:chOff x="5624921" y="4749715"/>
            <a:chExt cx="4132987" cy="461665"/>
          </a:xfrm>
        </p:grpSpPr>
        <p:sp>
          <p:nvSpPr>
            <p:cNvPr id="111" name="文本框 31"/>
            <p:cNvSpPr txBox="1"/>
            <p:nvPr>
              <p:custDataLst>
                <p:tags r:id="rId58"/>
              </p:custDataLst>
            </p:nvPr>
          </p:nvSpPr>
          <p:spPr>
            <a:xfrm>
              <a:off x="5624921" y="4749715"/>
              <a:ext cx="413298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240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Al</a:t>
              </a:r>
              <a:r>
                <a:rPr lang="en-US" altLang="zh-CN" sz="2400" baseline="3000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3+</a:t>
              </a:r>
              <a:r>
                <a:rPr lang="zh-CN" altLang="en-US" sz="2400" b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b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400" b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400" b="0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       3H</a:t>
              </a:r>
              <a:r>
                <a:rPr lang="en-US" altLang="zh-CN" sz="2400" b="0" baseline="3000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+</a:t>
              </a:r>
              <a:r>
                <a:rPr lang="zh-CN" altLang="en-US" sz="2400" b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Al(OH)</a:t>
              </a:r>
              <a:r>
                <a:rPr lang="en-US" altLang="zh-CN" sz="2400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400" b="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2" name="组合 21"/>
            <p:cNvGrpSpPr/>
            <p:nvPr>
              <p:custDataLst>
                <p:tags r:id="rId59"/>
              </p:custDataLst>
            </p:nvPr>
          </p:nvGrpSpPr>
          <p:grpSpPr>
            <a:xfrm>
              <a:off x="7391390" y="4912185"/>
              <a:ext cx="248285" cy="142240"/>
              <a:chOff x="5004046" y="1665288"/>
              <a:chExt cx="576066" cy="247650"/>
            </a:xfrm>
          </p:grpSpPr>
          <p:cxnSp>
            <p:nvCxnSpPr>
              <p:cNvPr id="113" name="直接连接符 112"/>
              <p:cNvCxnSpPr/>
              <p:nvPr>
                <p:custDataLst>
                  <p:tags r:id="rId60"/>
                </p:custDataLst>
              </p:nvPr>
            </p:nvCxnSpPr>
            <p:spPr>
              <a:xfrm>
                <a:off x="5004048" y="1752997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>
                <p:custDataLst>
                  <p:tags r:id="rId61"/>
                </p:custDataLst>
              </p:nvPr>
            </p:nvCxnSpPr>
            <p:spPr>
              <a:xfrm>
                <a:off x="5004046" y="1845867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>
                <p:custDataLst>
                  <p:tags r:id="rId62"/>
                </p:custDataLst>
              </p:nvPr>
            </p:nvCxnSpPr>
            <p:spPr>
              <a:xfrm>
                <a:off x="5436097" y="1665288"/>
                <a:ext cx="144015" cy="8770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>
                <p:custDataLst>
                  <p:tags r:id="rId63"/>
                </p:custDataLst>
              </p:nvPr>
            </p:nvCxnSpPr>
            <p:spPr>
              <a:xfrm>
                <a:off x="5004048" y="1845866"/>
                <a:ext cx="144017" cy="6707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03" y="4022539"/>
            <a:ext cx="1691245" cy="2163799"/>
          </a:xfrm>
          <a:prstGeom prst="rect">
            <a:avLst/>
          </a:prstGeom>
        </p:spPr>
      </p:pic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558721" y="1094388"/>
            <a:ext cx="11118167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b="1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 </a:t>
            </a:r>
            <a:r>
              <a:rPr lang="zh-CN" altLang="zh-CN" b="1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盐类</a:t>
            </a:r>
            <a:r>
              <a:rPr lang="zh-CN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水解程度一般很小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，水解时通常不生成沉淀和气体，书写水解离子方程式时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，一般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kern="10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noProof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⇌</a:t>
            </a:r>
            <a:r>
              <a:rPr lang="en-US" altLang="zh-CN" kern="10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连接，产物不标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“↑”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“↓”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。如：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kern="10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kern="10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b="1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 </a:t>
            </a:r>
            <a:r>
              <a:rPr lang="zh-CN" altLang="zh-CN" b="1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多元</a:t>
            </a:r>
            <a:r>
              <a:rPr lang="zh-CN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弱酸根离子的水解分步进行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，以第一步为主。如：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kern="10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kern="10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b="1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 </a:t>
            </a:r>
            <a:r>
              <a:rPr lang="zh-CN" altLang="zh-CN" b="1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多元</a:t>
            </a:r>
            <a:r>
              <a:rPr lang="zh-CN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弱碱阳离子水解反应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过程复杂，只要求一步写到底</a:t>
            </a:r>
            <a:r>
              <a:rPr lang="zh-CN" altLang="zh-CN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。如：</a:t>
            </a:r>
            <a:endParaRPr lang="zh-CN" altLang="zh-CN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4"/>
            </p:custDataLst>
          </p:nvPr>
        </p:nvSpPr>
        <p:spPr>
          <a:xfrm>
            <a:off x="2630156" y="2134532"/>
            <a:ext cx="1776502" cy="41242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 i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pitchFamily="49" charset="-122"/>
              </a:defRPr>
            </a:lvl1pPr>
          </a:lstStyle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0" kern="10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NaClO</a:t>
            </a:r>
            <a:endParaRPr lang="en-US" altLang="zh-CN" sz="2400" b="0" kern="10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0" kern="1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(NH</a:t>
            </a:r>
            <a:r>
              <a:rPr lang="en-US" altLang="zh-CN" sz="2400" b="0" kern="100" baseline="-250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b="0" kern="1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400" b="0" kern="100" baseline="-250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0" kern="1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sz="2400" b="0" kern="100" baseline="-250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en-US" altLang="zh-CN" sz="2400" b="0" kern="10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z="2400" b="0" kern="10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zh-CN" sz="2400" b="0" kern="1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</a:t>
            </a:r>
            <a:r>
              <a:rPr lang="en-US" altLang="zh-CN" sz="2400" b="0" kern="100" baseline="-250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0" kern="1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2400" b="0" kern="100" baseline="-250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2400" b="0" kern="10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z="2400" b="0" kern="10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sz="2400" b="0" kern="1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0" kern="1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AlCl</a:t>
            </a:r>
            <a:r>
              <a:rPr lang="en-US" altLang="zh-CN" sz="2400" b="0" kern="100" baseline="-250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0" kern="1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en-US" sz="2400" b="0" kern="1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77" name="组合 76"/>
          <p:cNvGrpSpPr/>
          <p:nvPr>
            <p:custDataLst>
              <p:tags r:id="rId5"/>
            </p:custDataLst>
          </p:nvPr>
        </p:nvGrpSpPr>
        <p:grpSpPr>
          <a:xfrm>
            <a:off x="4031705" y="3949436"/>
            <a:ext cx="4205004" cy="468526"/>
            <a:chOff x="5624796" y="4747642"/>
            <a:chExt cx="4205004" cy="4685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文本框 31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5624796" y="4747642"/>
                  <a:ext cx="4205004" cy="4685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CO</m:t>
                          </m:r>
                        </m:e>
                        <m:sub>
                          <m:r>
                            <a:rPr lang="en-US" altLang="zh-CN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  <m:r>
                            <a:rPr lang="en-US" altLang="zh-CN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</m:sup>
                      </m:sSubSup>
                    </m:oMath>
                  </a14:m>
                  <a:r>
                    <a:rPr lang="zh-CN" altLang="en-US" sz="2400" b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＋</a:t>
                  </a:r>
                  <a:r>
                    <a:rPr lang="en-US" altLang="zh-CN" sz="2400" b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H</a:t>
                  </a:r>
                  <a:r>
                    <a:rPr lang="en-US" altLang="zh-CN" sz="2400" b="0" baseline="-250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400" b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O       </a:t>
                  </a:r>
                  <a:r>
                    <a:rPr lang="en-US" altLang="zh-CN" sz="2400" b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OH</a:t>
                  </a:r>
                  <a:r>
                    <a:rPr lang="zh-CN" altLang="en-US" sz="2400" b="0" baseline="300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－</a:t>
                  </a:r>
                  <a:r>
                    <a:rPr lang="zh-CN" altLang="en-US" sz="2400" b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＋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HCO</m:t>
                          </m:r>
                        </m:e>
                        <m:sub>
                          <m:r>
                            <a:rPr lang="en-US" altLang="zh-CN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</m:sup>
                      </m:sSubSup>
                    </m:oMath>
                  </a14:m>
                  <a:endParaRPr lang="zh-CN" altLang="en-US" sz="2400" b="0" baseline="30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78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7"/>
                  </p:custDataLst>
                </p:nvPr>
              </p:nvSpPr>
              <p:spPr>
                <a:xfrm>
                  <a:off x="5624796" y="4747642"/>
                  <a:ext cx="4205004" cy="468526"/>
                </a:xfrm>
                <a:prstGeom prst="rect">
                  <a:avLst/>
                </a:prstGeom>
                <a:blipFill rotWithShape="1">
                  <a:blip r:embed="rId8"/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9" name="组合 21"/>
            <p:cNvGrpSpPr/>
            <p:nvPr>
              <p:custDataLst>
                <p:tags r:id="rId9"/>
              </p:custDataLst>
            </p:nvPr>
          </p:nvGrpSpPr>
          <p:grpSpPr>
            <a:xfrm>
              <a:off x="7391390" y="4912185"/>
              <a:ext cx="248285" cy="142240"/>
              <a:chOff x="5004046" y="1665288"/>
              <a:chExt cx="576066" cy="247650"/>
            </a:xfrm>
          </p:grpSpPr>
          <p:cxnSp>
            <p:nvCxnSpPr>
              <p:cNvPr id="80" name="直接连接符 79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5004048" y="1752997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5004046" y="1845867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5436097" y="1665288"/>
                <a:ext cx="144015" cy="8770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5004048" y="1845866"/>
                <a:ext cx="144017" cy="6707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组合 83"/>
          <p:cNvGrpSpPr/>
          <p:nvPr>
            <p:custDataLst>
              <p:tags r:id="rId14"/>
            </p:custDataLst>
          </p:nvPr>
        </p:nvGrpSpPr>
        <p:grpSpPr>
          <a:xfrm>
            <a:off x="4292405" y="2805539"/>
            <a:ext cx="3754906" cy="461665"/>
            <a:chOff x="6472065" y="5887397"/>
            <a:chExt cx="3754906" cy="4616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Rectangle 2"/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6472065" y="5887397"/>
                  <a:ext cx="375490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NH</m:t>
                          </m:r>
                        </m:e>
                        <m:sub>
                          <m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zh-CN" sz="24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+H</a:t>
                  </a:r>
                  <a:r>
                    <a:rPr lang="en-US" altLang="zh-CN" sz="2400" baseline="-25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4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r>
                    <a:rPr lang="en-US" altLang="zh-CN" sz="24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     NH</a:t>
                  </a:r>
                  <a:r>
                    <a:rPr lang="en-US" altLang="zh-CN" sz="2400" baseline="-30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zh-CN" sz="24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·H</a:t>
                  </a:r>
                  <a:r>
                    <a:rPr lang="en-US" altLang="zh-CN" sz="2400" baseline="-25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4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O+</a:t>
                  </a:r>
                  <a:r>
                    <a:rPr lang="en-US" altLang="zh-CN" sz="24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r>
                    <a:rPr lang="en-US" altLang="zh-CN" sz="2400" baseline="30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altLang="zh-CN" sz="24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kumimoji="0" lang="en-US" altLang="zh-CN" sz="2400" u="none" strike="noStrike" cap="none" normalizeH="0" baseline="3000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85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6472065" y="5887397"/>
                  <a:ext cx="3754906" cy="461665"/>
                </a:xfrm>
                <a:prstGeom prst="rect">
                  <a:avLst/>
                </a:prstGeom>
                <a:blipFill rotWithShape="1">
                  <a:blip r:embed="rId17"/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6" name="组合 2"/>
            <p:cNvGrpSpPr/>
            <p:nvPr>
              <p:custDataLst>
                <p:tags r:id="rId18"/>
              </p:custDataLst>
            </p:nvPr>
          </p:nvGrpSpPr>
          <p:grpSpPr>
            <a:xfrm>
              <a:off x="7944998" y="6043059"/>
              <a:ext cx="248399" cy="135645"/>
              <a:chOff x="5004048" y="1665288"/>
              <a:chExt cx="389913" cy="247648"/>
            </a:xfrm>
          </p:grpSpPr>
          <p:cxnSp>
            <p:nvCxnSpPr>
              <p:cNvPr id="87" name="直接连接符 86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5004048" y="1754187"/>
                <a:ext cx="38991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5004048" y="1844675"/>
                <a:ext cx="38991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5250024" y="1665288"/>
                <a:ext cx="143496" cy="8889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5004048" y="1844673"/>
                <a:ext cx="143496" cy="6826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组合 90"/>
          <p:cNvGrpSpPr/>
          <p:nvPr>
            <p:custDataLst>
              <p:tags r:id="rId23"/>
            </p:custDataLst>
          </p:nvPr>
        </p:nvGrpSpPr>
        <p:grpSpPr>
          <a:xfrm>
            <a:off x="5445928" y="4444908"/>
            <a:ext cx="4132987" cy="468526"/>
            <a:chOff x="5544911" y="4756573"/>
            <a:chExt cx="4132987" cy="4685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文本框 31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5544911" y="4756573"/>
                  <a:ext cx="4132987" cy="4685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HCO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a14:m>
                  <a:r>
                    <a:rPr lang="zh-CN" altLang="en-US" sz="2400" b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＋</a:t>
                  </a:r>
                  <a:r>
                    <a:rPr lang="en-US" altLang="zh-CN" sz="2400" b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H</a:t>
                  </a:r>
                  <a:r>
                    <a:rPr lang="en-US" altLang="zh-CN" sz="2400" b="0" baseline="-250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400" b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O       </a:t>
                  </a:r>
                  <a:r>
                    <a:rPr lang="en-US" altLang="zh-CN" sz="2400" b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OH</a:t>
                  </a:r>
                  <a:r>
                    <a:rPr lang="zh-CN" altLang="en-US" sz="2400" b="0" baseline="30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－</a:t>
                  </a:r>
                  <a:r>
                    <a:rPr lang="zh-CN" altLang="en-US" sz="2400" b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＋</a:t>
                  </a:r>
                  <a:r>
                    <a:rPr lang="en-US" altLang="zh-CN" sz="2400" b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H</a:t>
                  </a:r>
                  <a:r>
                    <a:rPr lang="en-US" altLang="zh-CN" sz="2400" b="0" baseline="-25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400" b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CO</a:t>
                  </a:r>
                  <a:r>
                    <a:rPr lang="en-US" altLang="zh-CN" sz="2400" b="0" baseline="-25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3</a:t>
                  </a:r>
                  <a:endParaRPr lang="zh-CN" altLang="en-US" sz="2400" b="0" baseline="30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92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5"/>
                  </p:custDataLst>
                </p:nvPr>
              </p:nvSpPr>
              <p:spPr>
                <a:xfrm>
                  <a:off x="5544911" y="4756573"/>
                  <a:ext cx="4132987" cy="468526"/>
                </a:xfrm>
                <a:prstGeom prst="rect">
                  <a:avLst/>
                </a:prstGeom>
                <a:blipFill rotWithShape="1">
                  <a:blip r:embed="rId26"/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3" name="组合 21"/>
            <p:cNvGrpSpPr/>
            <p:nvPr>
              <p:custDataLst>
                <p:tags r:id="rId27"/>
              </p:custDataLst>
            </p:nvPr>
          </p:nvGrpSpPr>
          <p:grpSpPr>
            <a:xfrm>
              <a:off x="7391390" y="4912185"/>
              <a:ext cx="248285" cy="142240"/>
              <a:chOff x="5004046" y="1665288"/>
              <a:chExt cx="576066" cy="247650"/>
            </a:xfrm>
          </p:grpSpPr>
          <p:cxnSp>
            <p:nvCxnSpPr>
              <p:cNvPr id="94" name="直接连接符 93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5004048" y="1752997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5004046" y="1845867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5436097" y="1665288"/>
                <a:ext cx="144015" cy="8770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5004048" y="1845866"/>
                <a:ext cx="144017" cy="6707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组合 97"/>
          <p:cNvGrpSpPr/>
          <p:nvPr>
            <p:custDataLst>
              <p:tags r:id="rId32"/>
            </p:custDataLst>
          </p:nvPr>
        </p:nvGrpSpPr>
        <p:grpSpPr>
          <a:xfrm>
            <a:off x="3992318" y="2250130"/>
            <a:ext cx="4132987" cy="461665"/>
            <a:chOff x="5620399" y="4748471"/>
            <a:chExt cx="4132987" cy="4616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9" name="文本框 31"/>
                <p:cNvSpPr txBox="1"/>
                <p:nvPr>
                  <p:custDataLst>
                    <p:tags r:id="rId33"/>
                  </p:custDataLst>
                </p:nvPr>
              </p:nvSpPr>
              <p:spPr>
                <a:xfrm>
                  <a:off x="5620399" y="4748471"/>
                  <a:ext cx="4132987" cy="4616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:r>
                    <a:rPr lang="en-US" altLang="zh-CN" sz="24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ClO</a:t>
                  </a:r>
                  <a14:m>
                    <m:oMath xmlns:m="http://schemas.openxmlformats.org/officeDocument/2006/math">
                      <m:r>
                        <a:rPr lang="zh-CN" altLang="en-US" sz="2400" baseline="30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－</m:t>
                      </m:r>
                    </m:oMath>
                  </a14:m>
                  <a:r>
                    <a:rPr lang="zh-CN" altLang="en-US" sz="2400" b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＋</a:t>
                  </a:r>
                  <a:r>
                    <a:rPr lang="en-US" altLang="zh-CN" sz="2400" b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H</a:t>
                  </a:r>
                  <a:r>
                    <a:rPr lang="en-US" altLang="zh-CN" sz="2400" b="0" baseline="-250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400" b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O       </a:t>
                  </a:r>
                  <a:r>
                    <a:rPr lang="en-US" altLang="zh-CN" sz="2400" b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OH</a:t>
                  </a:r>
                  <a:r>
                    <a:rPr lang="zh-CN" altLang="en-US" sz="2400" b="0" baseline="30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－</a:t>
                  </a:r>
                  <a:r>
                    <a:rPr lang="zh-CN" altLang="en-US" sz="2400" b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＋</a:t>
                  </a:r>
                  <a:r>
                    <a:rPr lang="en-US" altLang="zh-CN" sz="2400" b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HClO</a:t>
                  </a:r>
                  <a:endParaRPr lang="zh-CN" altLang="en-US" sz="2400" b="0" baseline="30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99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4"/>
                  </p:custDataLst>
                </p:nvPr>
              </p:nvSpPr>
              <p:spPr>
                <a:xfrm>
                  <a:off x="5620399" y="4748471"/>
                  <a:ext cx="4132987" cy="461665"/>
                </a:xfrm>
                <a:prstGeom prst="rect">
                  <a:avLst/>
                </a:prstGeom>
                <a:blipFill rotWithShape="1">
                  <a:blip r:embed="rId35"/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组合 21"/>
            <p:cNvGrpSpPr/>
            <p:nvPr>
              <p:custDataLst>
                <p:tags r:id="rId36"/>
              </p:custDataLst>
            </p:nvPr>
          </p:nvGrpSpPr>
          <p:grpSpPr>
            <a:xfrm>
              <a:off x="7391390" y="4912185"/>
              <a:ext cx="248285" cy="142240"/>
              <a:chOff x="5004046" y="1665288"/>
              <a:chExt cx="576066" cy="247650"/>
            </a:xfrm>
          </p:grpSpPr>
          <p:cxnSp>
            <p:nvCxnSpPr>
              <p:cNvPr id="101" name="直接连接符 100"/>
              <p:cNvCxnSpPr/>
              <p:nvPr>
                <p:custDataLst>
                  <p:tags r:id="rId37"/>
                </p:custDataLst>
              </p:nvPr>
            </p:nvCxnSpPr>
            <p:spPr>
              <a:xfrm>
                <a:off x="5004048" y="1752997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>
                <p:custDataLst>
                  <p:tags r:id="rId38"/>
                </p:custDataLst>
              </p:nvPr>
            </p:nvCxnSpPr>
            <p:spPr>
              <a:xfrm>
                <a:off x="5004046" y="1845867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>
                <p:custDataLst>
                  <p:tags r:id="rId39"/>
                </p:custDataLst>
              </p:nvPr>
            </p:nvCxnSpPr>
            <p:spPr>
              <a:xfrm>
                <a:off x="5436097" y="1665288"/>
                <a:ext cx="144015" cy="8770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>
                <p:custDataLst>
                  <p:tags r:id="rId40"/>
                </p:custDataLst>
              </p:nvPr>
            </p:nvCxnSpPr>
            <p:spPr>
              <a:xfrm>
                <a:off x="5004048" y="1845866"/>
                <a:ext cx="144017" cy="6707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组合 104"/>
          <p:cNvGrpSpPr/>
          <p:nvPr>
            <p:custDataLst>
              <p:tags r:id="rId41"/>
            </p:custDataLst>
          </p:nvPr>
        </p:nvGrpSpPr>
        <p:grpSpPr>
          <a:xfrm>
            <a:off x="980440" y="22617"/>
            <a:ext cx="5166360" cy="660868"/>
            <a:chOff x="-12916" y="513305"/>
            <a:chExt cx="4802216" cy="660868"/>
          </a:xfrm>
        </p:grpSpPr>
        <p:grpSp>
          <p:nvGrpSpPr>
            <p:cNvPr id="106" name="组合 105"/>
            <p:cNvGrpSpPr/>
            <p:nvPr>
              <p:custDataLst>
                <p:tags r:id="rId42"/>
              </p:custDataLst>
            </p:nvPr>
          </p:nvGrpSpPr>
          <p:grpSpPr>
            <a:xfrm>
              <a:off x="-12916" y="513305"/>
              <a:ext cx="4802216" cy="660868"/>
              <a:chOff x="-12916" y="284903"/>
              <a:chExt cx="4802216" cy="660868"/>
            </a:xfrm>
          </p:grpSpPr>
          <p:sp>
            <p:nvSpPr>
              <p:cNvPr id="108" name="圆角矩形 6"/>
              <p:cNvSpPr/>
              <p:nvPr>
                <p:custDataLst>
                  <p:tags r:id="rId43"/>
                </p:custDataLst>
              </p:nvPr>
            </p:nvSpPr>
            <p:spPr>
              <a:xfrm>
                <a:off x="153847" y="284903"/>
                <a:ext cx="4635453" cy="660868"/>
              </a:xfrm>
              <a:prstGeom prst="roundRect">
                <a:avLst>
                  <a:gd name="adj" fmla="val 9976"/>
                </a:avLst>
              </a:prstGeom>
              <a:solidFill>
                <a:srgbClr val="01ACBE"/>
              </a:solidFill>
              <a:ln w="1905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9" name="组合 108"/>
              <p:cNvGrpSpPr/>
              <p:nvPr>
                <p:custDataLst>
                  <p:tags r:id="rId44"/>
                </p:custDataLst>
              </p:nvPr>
            </p:nvGrpSpPr>
            <p:grpSpPr>
              <a:xfrm>
                <a:off x="-12916" y="434245"/>
                <a:ext cx="425326" cy="355812"/>
                <a:chOff x="469900" y="728859"/>
                <a:chExt cx="424561" cy="355906"/>
              </a:xfrm>
            </p:grpSpPr>
            <p:sp>
              <p:nvSpPr>
                <p:cNvPr id="110" name="椭圆 109"/>
                <p:cNvSpPr/>
                <p:nvPr>
                  <p:custDataLst>
                    <p:tags r:id="rId45"/>
                  </p:custDataLst>
                </p:nvPr>
              </p:nvSpPr>
              <p:spPr>
                <a:xfrm rot="16200000">
                  <a:off x="738264" y="928568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椭圆 110"/>
                <p:cNvSpPr/>
                <p:nvPr>
                  <p:custDataLst>
                    <p:tags r:id="rId46"/>
                  </p:custDataLst>
                </p:nvPr>
              </p:nvSpPr>
              <p:spPr>
                <a:xfrm rot="16200000">
                  <a:off x="752463" y="942770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椭圆 111"/>
                <p:cNvSpPr/>
                <p:nvPr>
                  <p:custDataLst>
                    <p:tags r:id="rId47"/>
                  </p:custDataLst>
                </p:nvPr>
              </p:nvSpPr>
              <p:spPr>
                <a:xfrm rot="16200000">
                  <a:off x="738264" y="728860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椭圆 112"/>
                <p:cNvSpPr/>
                <p:nvPr>
                  <p:custDataLst>
                    <p:tags r:id="rId48"/>
                  </p:custDataLst>
                </p:nvPr>
              </p:nvSpPr>
              <p:spPr>
                <a:xfrm rot="16200000">
                  <a:off x="752463" y="743063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圆角矩形 12"/>
                <p:cNvSpPr/>
                <p:nvPr>
                  <p:custDataLst>
                    <p:tags r:id="rId49"/>
                  </p:custDataLst>
                </p:nvPr>
              </p:nvSpPr>
              <p:spPr>
                <a:xfrm rot="16200000">
                  <a:off x="636543" y="859458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圆角矩形 13"/>
                <p:cNvSpPr/>
                <p:nvPr>
                  <p:custDataLst>
                    <p:tags r:id="rId50"/>
                  </p:custDataLst>
                </p:nvPr>
              </p:nvSpPr>
              <p:spPr>
                <a:xfrm rot="16200000">
                  <a:off x="636543" y="809416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圆角矩形 14"/>
                <p:cNvSpPr/>
                <p:nvPr>
                  <p:custDataLst>
                    <p:tags r:id="rId51"/>
                  </p:custDataLst>
                </p:nvPr>
              </p:nvSpPr>
              <p:spPr>
                <a:xfrm rot="16200000">
                  <a:off x="636543" y="655035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圆角矩形 15"/>
                <p:cNvSpPr/>
                <p:nvPr>
                  <p:custDataLst>
                    <p:tags r:id="rId52"/>
                  </p:custDataLst>
                </p:nvPr>
              </p:nvSpPr>
              <p:spPr>
                <a:xfrm rot="16200000">
                  <a:off x="636543" y="604992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07" name="矩形 106"/>
            <p:cNvSpPr/>
            <p:nvPr>
              <p:custDataLst>
                <p:tags r:id="rId53"/>
              </p:custDataLst>
            </p:nvPr>
          </p:nvSpPr>
          <p:spPr>
            <a:xfrm>
              <a:off x="523423" y="579289"/>
              <a:ext cx="41977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二、</a:t>
              </a:r>
              <a:r>
                <a:rPr lang="zh-CN" altLang="en-US" sz="2800" b="1" kern="10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盐类</a:t>
              </a:r>
              <a:r>
                <a:rPr lang="zh-CN" altLang="en-US" sz="2800" b="1" kern="100">
                  <a:solidFill>
                    <a:schemeClr val="bg1"/>
                  </a:solidFill>
                  <a:latin typeface="Times New Roman" panose="02020603050405020304" pitchFamily="18" charset="0"/>
                </a:rPr>
                <a:t>水解方程式的书写</a:t>
              </a:r>
              <a:endPara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8" name="组合 117"/>
          <p:cNvGrpSpPr/>
          <p:nvPr>
            <p:custDataLst>
              <p:tags r:id="rId54"/>
            </p:custDataLst>
          </p:nvPr>
        </p:nvGrpSpPr>
        <p:grpSpPr>
          <a:xfrm>
            <a:off x="3983013" y="5599758"/>
            <a:ext cx="4132987" cy="461665"/>
            <a:chOff x="5624921" y="4749715"/>
            <a:chExt cx="4132987" cy="461665"/>
          </a:xfrm>
        </p:grpSpPr>
        <p:sp>
          <p:nvSpPr>
            <p:cNvPr id="119" name="文本框 31"/>
            <p:cNvSpPr txBox="1"/>
            <p:nvPr>
              <p:custDataLst>
                <p:tags r:id="rId55"/>
              </p:custDataLst>
            </p:nvPr>
          </p:nvSpPr>
          <p:spPr>
            <a:xfrm>
              <a:off x="5624921" y="4749715"/>
              <a:ext cx="413298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240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Al</a:t>
              </a:r>
              <a:r>
                <a:rPr lang="en-US" altLang="zh-CN" sz="2400" baseline="3000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3+</a:t>
              </a:r>
              <a:r>
                <a:rPr lang="zh-CN" altLang="en-US" sz="2400" b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b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400" b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400" b="0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       3H</a:t>
              </a:r>
              <a:r>
                <a:rPr lang="en-US" altLang="zh-CN" sz="2400" b="0" baseline="3000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+</a:t>
              </a:r>
              <a:r>
                <a:rPr lang="zh-CN" altLang="en-US" sz="2400" b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Al(OH)</a:t>
              </a:r>
              <a:r>
                <a:rPr lang="en-US" altLang="zh-CN" sz="2400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400" b="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0" name="组合 21"/>
            <p:cNvGrpSpPr/>
            <p:nvPr>
              <p:custDataLst>
                <p:tags r:id="rId56"/>
              </p:custDataLst>
            </p:nvPr>
          </p:nvGrpSpPr>
          <p:grpSpPr>
            <a:xfrm>
              <a:off x="7391390" y="4912185"/>
              <a:ext cx="248285" cy="142240"/>
              <a:chOff x="5004046" y="1665288"/>
              <a:chExt cx="576066" cy="247650"/>
            </a:xfrm>
          </p:grpSpPr>
          <p:cxnSp>
            <p:nvCxnSpPr>
              <p:cNvPr id="121" name="直接连接符 120"/>
              <p:cNvCxnSpPr/>
              <p:nvPr>
                <p:custDataLst>
                  <p:tags r:id="rId57"/>
                </p:custDataLst>
              </p:nvPr>
            </p:nvCxnSpPr>
            <p:spPr>
              <a:xfrm>
                <a:off x="5004048" y="1752997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>
                <p:custDataLst>
                  <p:tags r:id="rId58"/>
                </p:custDataLst>
              </p:nvPr>
            </p:nvCxnSpPr>
            <p:spPr>
              <a:xfrm>
                <a:off x="5004046" y="1845867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>
                <p:custDataLst>
                  <p:tags r:id="rId59"/>
                </p:custDataLst>
              </p:nvPr>
            </p:nvCxnSpPr>
            <p:spPr>
              <a:xfrm>
                <a:off x="5436097" y="1665288"/>
                <a:ext cx="144015" cy="8770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>
                <p:custDataLst>
                  <p:tags r:id="rId60"/>
                </p:custDataLst>
              </p:nvPr>
            </p:nvCxnSpPr>
            <p:spPr>
              <a:xfrm>
                <a:off x="5004048" y="1845866"/>
                <a:ext cx="144017" cy="6707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83" y="145930"/>
            <a:ext cx="1691245" cy="2163799"/>
          </a:xfrm>
          <a:prstGeom prst="rect">
            <a:avLst/>
          </a:prstGeom>
        </p:spPr>
      </p:pic>
      <p:sp>
        <p:nvSpPr>
          <p:cNvPr id="45" name="矩形 44"/>
          <p:cNvSpPr/>
          <p:nvPr>
            <p:custDataLst>
              <p:tags r:id="rId3"/>
            </p:custDataLst>
          </p:nvPr>
        </p:nvSpPr>
        <p:spPr>
          <a:xfrm>
            <a:off x="558721" y="1130381"/>
            <a:ext cx="6493113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b="1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 </a:t>
            </a:r>
            <a:r>
              <a:rPr lang="zh-CN" altLang="zh-CN" b="1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弱酸</a:t>
            </a:r>
            <a:r>
              <a:rPr lang="zh-CN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弱碱盐中阴、阳离子水解相互促进。</a:t>
            </a:r>
            <a:endParaRPr lang="zh-CN" altLang="zh-CN" sz="10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>
                <p:custDataLst>
                  <p:tags r:id="rId4"/>
                </p:custDataLst>
              </p:nvPr>
            </p:nvSpPr>
            <p:spPr>
              <a:xfrm>
                <a:off x="558721" y="1694359"/>
                <a:ext cx="10493978" cy="4551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ct val="0"/>
                  </a:spcAft>
                </a:pPr>
                <a:r>
                  <a:rPr lang="en-US" altLang="zh-CN" sz="2400" kern="1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</m:e>
                      <m:sub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kern="10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kern="10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－</a:t>
                </a:r>
                <a:r>
                  <a:rPr lang="zh-CN" altLang="zh-CN" sz="2400" kern="1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400" kern="100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COO</a:t>
                </a:r>
                <a:r>
                  <a:rPr lang="zh-CN" altLang="zh-CN" sz="2400" kern="10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－</a:t>
                </a:r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等组成的盐虽然水解相互促进</a:t>
                </a:r>
                <a:r>
                  <a:rPr lang="zh-CN" altLang="zh-CN" sz="2400" kern="1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endParaRPr lang="en-US" altLang="zh-CN" sz="2400" kern="10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ct val="0"/>
                  </a:spcAft>
                </a:pPr>
                <a:r>
                  <a:rPr lang="en-US" altLang="zh-CN" sz="2400" kern="1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2400" kern="1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但</a:t>
                </a:r>
                <a:r>
                  <a:rPr lang="zh-CN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水解程度较小</a:t>
                </a:r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，书写时仍用</a:t>
                </a:r>
                <a:r>
                  <a:rPr lang="en-US" altLang="zh-CN" sz="2400" kern="1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400" noProof="1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⇌</a:t>
                </a:r>
                <a:r>
                  <a:rPr lang="en-US" altLang="zh-CN" sz="2400" kern="1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表示</a:t>
                </a:r>
                <a:r>
                  <a:rPr lang="zh-CN" altLang="zh-CN" sz="2400" kern="1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400" kern="10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ct val="0"/>
                  </a:spcAft>
                </a:pPr>
                <a:r>
                  <a:rPr lang="zh-CN" altLang="zh-CN" sz="2400" kern="1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如</a:t>
                </a:r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400" kern="10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COO</a:t>
                </a:r>
                <a:r>
                  <a:rPr lang="zh-CN" altLang="zh-CN" sz="2400" kern="10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－</a:t>
                </a:r>
                <a:r>
                  <a:rPr lang="zh-CN" altLang="zh-CN" sz="24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kern="10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400" kern="100" baseline="-2500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kern="10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4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⇌ </a:t>
                </a:r>
                <a:r>
                  <a:rPr lang="en-US" altLang="zh-CN" sz="2400" kern="10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400" kern="100" baseline="-2500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kern="10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COOH</a:t>
                </a:r>
                <a:r>
                  <a:rPr lang="zh-CN" altLang="zh-CN" sz="24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NH</a:t>
                </a:r>
                <a:r>
                  <a:rPr lang="en-US" altLang="zh-CN" sz="2400" kern="10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·H</a:t>
                </a:r>
                <a:r>
                  <a:rPr lang="en-US" altLang="zh-CN" sz="2400" kern="10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endParaRPr lang="zh-CN" altLang="zh-CN" sz="2400" kern="1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ct val="0"/>
                  </a:spcAft>
                </a:pPr>
                <a:r>
                  <a:rPr lang="en-US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(2)Al</a:t>
                </a:r>
                <a:r>
                  <a:rPr lang="en-US" altLang="zh-CN" sz="2400" kern="10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400" kern="10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＋</a:t>
                </a:r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HCO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kern="10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kern="10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－</a:t>
                </a:r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HS</a:t>
                </a:r>
                <a:r>
                  <a:rPr lang="zh-CN" altLang="zh-CN" sz="2400" kern="10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－</a:t>
                </a:r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Al</m:t>
                    </m:r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Fe</a:t>
                </a:r>
                <a:r>
                  <a:rPr lang="en-US" altLang="zh-CN" sz="2400" kern="10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400" kern="100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＋</a:t>
                </a:r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HCO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等组成</a:t>
                </a:r>
                <a:r>
                  <a:rPr lang="zh-CN" altLang="zh-CN" sz="2400" kern="1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</a:t>
                </a:r>
                <a:endParaRPr lang="en-US" altLang="zh-CN" sz="2400" kern="10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ct val="0"/>
                  </a:spcAft>
                </a:pPr>
                <a:r>
                  <a:rPr lang="en-US" altLang="zh-CN" sz="2400" kern="1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2400" kern="1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盐水</a:t>
                </a:r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解相互促进非常</a:t>
                </a:r>
                <a:r>
                  <a:rPr lang="zh-CN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彻底</a:t>
                </a:r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，生成气体和沉淀，书写时用</a:t>
                </a:r>
                <a:r>
                  <a:rPr lang="en-US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400" b="1" kern="100" spc="-8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400" b="1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表示</a:t>
                </a:r>
                <a:r>
                  <a:rPr lang="zh-CN" altLang="zh-CN" sz="2400" kern="1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400" kern="100" smtClean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ct val="0"/>
                  </a:spcAft>
                </a:pPr>
                <a:r>
                  <a:rPr lang="zh-CN" altLang="zh-CN" sz="2400" kern="1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2400" kern="10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Al</a:t>
                </a:r>
                <a:r>
                  <a:rPr lang="en-US" altLang="zh-CN" sz="2400" kern="10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400" kern="10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＋</a:t>
                </a:r>
                <a:r>
                  <a:rPr lang="zh-CN" altLang="zh-CN" sz="24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HCO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400" kern="100" spc="-8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4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=Al(OH)</a:t>
                </a:r>
                <a:r>
                  <a:rPr lang="en-US" altLang="zh-CN" sz="2400" kern="10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↓</a:t>
                </a:r>
                <a:r>
                  <a:rPr lang="zh-CN" altLang="zh-CN" sz="24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3CO</a:t>
                </a:r>
                <a:r>
                  <a:rPr lang="en-US" altLang="zh-CN" sz="2400" kern="10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kern="10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↑</a:t>
                </a:r>
                <a:r>
                  <a:rPr lang="en-US" altLang="zh-CN" sz="2400" kern="1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一般要有弱碱沉淀生成</a:t>
                </a:r>
                <a:r>
                  <a:rPr lang="en-US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endParaRPr lang="zh-CN" altLang="zh-CN" sz="2400" kern="1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558721" y="1694359"/>
                <a:ext cx="10493978" cy="4551759"/>
              </a:xfrm>
              <a:prstGeom prst="rect">
                <a:avLst/>
              </a:prstGeom>
              <a:blipFill rotWithShape="1">
                <a:blip r:embed="rId6"/>
                <a:stretch>
                  <a:fillRect l="-5" t="-674" r="5" b="-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>
            <p:custDataLst>
              <p:tags r:id="rId7"/>
            </p:custDataLst>
          </p:nvPr>
        </p:nvGrpSpPr>
        <p:grpSpPr>
          <a:xfrm>
            <a:off x="1212215" y="129297"/>
            <a:ext cx="5166360" cy="660868"/>
            <a:chOff x="-12916" y="513305"/>
            <a:chExt cx="4802216" cy="660868"/>
          </a:xfrm>
        </p:grpSpPr>
        <p:grpSp>
          <p:nvGrpSpPr>
            <p:cNvPr id="19" name="组合 18"/>
            <p:cNvGrpSpPr/>
            <p:nvPr>
              <p:custDataLst>
                <p:tags r:id="rId8"/>
              </p:custDataLst>
            </p:nvPr>
          </p:nvGrpSpPr>
          <p:grpSpPr>
            <a:xfrm>
              <a:off x="-12916" y="513305"/>
              <a:ext cx="4802216" cy="660868"/>
              <a:chOff x="-12916" y="284903"/>
              <a:chExt cx="4802216" cy="660868"/>
            </a:xfrm>
          </p:grpSpPr>
          <p:sp>
            <p:nvSpPr>
              <p:cNvPr id="21" name="圆角矩形 6"/>
              <p:cNvSpPr/>
              <p:nvPr>
                <p:custDataLst>
                  <p:tags r:id="rId9"/>
                </p:custDataLst>
              </p:nvPr>
            </p:nvSpPr>
            <p:spPr>
              <a:xfrm>
                <a:off x="153847" y="284903"/>
                <a:ext cx="4635453" cy="660868"/>
              </a:xfrm>
              <a:prstGeom prst="roundRect">
                <a:avLst>
                  <a:gd name="adj" fmla="val 9976"/>
                </a:avLst>
              </a:prstGeom>
              <a:solidFill>
                <a:srgbClr val="01ACBE"/>
              </a:solidFill>
              <a:ln w="1905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" name="组合 21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-12916" y="434245"/>
                <a:ext cx="425326" cy="355812"/>
                <a:chOff x="469900" y="728859"/>
                <a:chExt cx="424561" cy="355906"/>
              </a:xfrm>
            </p:grpSpPr>
            <p:sp>
              <p:nvSpPr>
                <p:cNvPr id="23" name="椭圆 22"/>
                <p:cNvSpPr/>
                <p:nvPr>
                  <p:custDataLst>
                    <p:tags r:id="rId11"/>
                  </p:custDataLst>
                </p:nvPr>
              </p:nvSpPr>
              <p:spPr>
                <a:xfrm rot="16200000">
                  <a:off x="738264" y="928568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椭圆 23"/>
                <p:cNvSpPr/>
                <p:nvPr>
                  <p:custDataLst>
                    <p:tags r:id="rId12"/>
                  </p:custDataLst>
                </p:nvPr>
              </p:nvSpPr>
              <p:spPr>
                <a:xfrm rot="16200000">
                  <a:off x="752463" y="942770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椭圆 24"/>
                <p:cNvSpPr/>
                <p:nvPr>
                  <p:custDataLst>
                    <p:tags r:id="rId13"/>
                  </p:custDataLst>
                </p:nvPr>
              </p:nvSpPr>
              <p:spPr>
                <a:xfrm rot="16200000">
                  <a:off x="738264" y="728860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椭圆 25"/>
                <p:cNvSpPr/>
                <p:nvPr>
                  <p:custDataLst>
                    <p:tags r:id="rId14"/>
                  </p:custDataLst>
                </p:nvPr>
              </p:nvSpPr>
              <p:spPr>
                <a:xfrm rot="16200000">
                  <a:off x="752463" y="743063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圆角矩形 12"/>
                <p:cNvSpPr/>
                <p:nvPr>
                  <p:custDataLst>
                    <p:tags r:id="rId15"/>
                  </p:custDataLst>
                </p:nvPr>
              </p:nvSpPr>
              <p:spPr>
                <a:xfrm rot="16200000">
                  <a:off x="636543" y="859458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圆角矩形 13"/>
                <p:cNvSpPr/>
                <p:nvPr>
                  <p:custDataLst>
                    <p:tags r:id="rId16"/>
                  </p:custDataLst>
                </p:nvPr>
              </p:nvSpPr>
              <p:spPr>
                <a:xfrm rot="16200000">
                  <a:off x="636543" y="809416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圆角矩形 14"/>
                <p:cNvSpPr/>
                <p:nvPr>
                  <p:custDataLst>
                    <p:tags r:id="rId17"/>
                  </p:custDataLst>
                </p:nvPr>
              </p:nvSpPr>
              <p:spPr>
                <a:xfrm rot="16200000">
                  <a:off x="636543" y="655035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圆角矩形 15"/>
                <p:cNvSpPr/>
                <p:nvPr>
                  <p:custDataLst>
                    <p:tags r:id="rId18"/>
                  </p:custDataLst>
                </p:nvPr>
              </p:nvSpPr>
              <p:spPr>
                <a:xfrm rot="16200000">
                  <a:off x="636543" y="604992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0" name="矩形 19"/>
            <p:cNvSpPr/>
            <p:nvPr>
              <p:custDataLst>
                <p:tags r:id="rId19"/>
              </p:custDataLst>
            </p:nvPr>
          </p:nvSpPr>
          <p:spPr>
            <a:xfrm>
              <a:off x="523423" y="579289"/>
              <a:ext cx="41977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二、</a:t>
              </a:r>
              <a:r>
                <a:rPr lang="zh-CN" altLang="en-US" sz="2800" b="1" kern="10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盐类</a:t>
              </a:r>
              <a:r>
                <a:rPr lang="zh-CN" altLang="en-US" sz="2800" b="1" kern="100">
                  <a:solidFill>
                    <a:schemeClr val="bg1"/>
                  </a:solidFill>
                  <a:latin typeface="Times New Roman" panose="02020603050405020304" pitchFamily="18" charset="0"/>
                </a:rPr>
                <a:t>水解方程式的书写</a:t>
              </a:r>
              <a:endPara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764865" y="629324"/>
            <a:ext cx="6658076" cy="520700"/>
            <a:chOff x="1046369" y="895055"/>
            <a:chExt cx="6658076" cy="520700"/>
          </a:xfrm>
        </p:grpSpPr>
        <p:sp>
          <p:nvSpPr>
            <p:cNvPr id="3" name="文本框 3"/>
            <p:cNvSpPr txBox="1"/>
            <p:nvPr>
              <p:custDataLst>
                <p:tags r:id="rId2"/>
              </p:custDataLst>
            </p:nvPr>
          </p:nvSpPr>
          <p:spPr>
            <a:xfrm>
              <a:off x="1046369" y="895055"/>
              <a:ext cx="2706370" cy="520700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altLang="zh-CN" sz="2800" b="1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方正准圆简体" pitchFamily="65" charset="-122"/>
                  <a:ea typeface="方正准圆简体" pitchFamily="65" charset="-122"/>
                </a:rPr>
                <a:t>[</a:t>
              </a:r>
              <a:r>
                <a:rPr lang="zh-CN" altLang="en-US" sz="2800" b="1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方正准圆简体" pitchFamily="65" charset="-122"/>
                  <a:ea typeface="方正准圆简体" pitchFamily="65" charset="-122"/>
                </a:rPr>
                <a:t>学习目标</a:t>
              </a:r>
              <a:r>
                <a:rPr lang="en-US" altLang="zh-CN" sz="2800" b="1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方正准圆简体" pitchFamily="65" charset="-122"/>
                  <a:ea typeface="方正准圆简体" pitchFamily="65" charset="-122"/>
                </a:rPr>
                <a:t>]</a:t>
              </a:r>
              <a:endParaRPr lang="en-US" altLang="zh-CN" sz="2800" b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方正准圆简体" pitchFamily="65" charset="-122"/>
                <a:ea typeface="方正准圆简体" pitchFamily="65" charset="-122"/>
              </a:endParaRPr>
            </a:p>
          </p:txBody>
        </p:sp>
        <p:cxnSp>
          <p:nvCxnSpPr>
            <p:cNvPr id="22" name="直接连接符 21"/>
            <p:cNvCxnSpPr/>
            <p:nvPr>
              <p:custDataLst>
                <p:tags r:id="rId3"/>
              </p:custDataLst>
            </p:nvPr>
          </p:nvCxnSpPr>
          <p:spPr>
            <a:xfrm>
              <a:off x="6192445" y="1301427"/>
              <a:ext cx="1512000" cy="0"/>
            </a:xfrm>
            <a:prstGeom prst="line">
              <a:avLst/>
            </a:prstGeom>
            <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1024613" y="1310583"/>
            <a:ext cx="10451107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600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通过实验探究盐溶液的酸碱性，掌握盐的类型与其溶液酸碱性的关系。</a:t>
            </a:r>
            <a:endParaRPr lang="zh-CN" altLang="en-US" sz="2600" kern="1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600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能分析盐溶液呈现不同酸碱性的原因，掌握盐类水解的原理及盐溶液</a:t>
            </a:r>
            <a:r>
              <a:rPr lang="zh-CN" altLang="en-US" sz="2600" kern="1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呈现不同</a:t>
            </a:r>
            <a:r>
              <a:rPr lang="zh-CN" altLang="en-US" sz="2600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酸碱性的规律。</a:t>
            </a:r>
            <a:endParaRPr lang="zh-CN" altLang="en-US" sz="2600" kern="1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600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理解盐类水解的概念，认识盐类水解有一定限度，能正确书写盐类水解</a:t>
            </a:r>
            <a:r>
              <a:rPr lang="zh-CN" altLang="en-US" sz="2600" kern="1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的离子</a:t>
            </a:r>
            <a:r>
              <a:rPr lang="zh-CN" altLang="en-US" sz="2600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方程式和化学方程式。</a:t>
            </a:r>
            <a:endParaRPr lang="zh-CN" altLang="en-US" sz="2600" kern="1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>
            <p:custDataLst>
              <p:tags r:id="rId5"/>
            </p:custDataLst>
          </p:nvPr>
        </p:nvGrpSpPr>
        <p:grpSpPr>
          <a:xfrm>
            <a:off x="1092501" y="4451391"/>
            <a:ext cx="2506345" cy="523212"/>
            <a:chOff x="6063504" y="778215"/>
            <a:chExt cx="2506345" cy="523212"/>
          </a:xfrm>
        </p:grpSpPr>
        <p:sp>
          <p:nvSpPr>
            <p:cNvPr id="13" name="文本框 3"/>
            <p:cNvSpPr txBox="1"/>
            <p:nvPr>
              <p:custDataLst>
                <p:tags r:id="rId6"/>
              </p:custDataLst>
            </p:nvPr>
          </p:nvSpPr>
          <p:spPr>
            <a:xfrm>
              <a:off x="6063504" y="778215"/>
              <a:ext cx="2506345" cy="520700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altLang="zh-CN" sz="2800" b="1" smtClean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方正准圆简体" pitchFamily="65" charset="-122"/>
                  <a:ea typeface="方正准圆简体" pitchFamily="65" charset="-122"/>
                </a:rPr>
                <a:t>[</a:t>
              </a:r>
              <a:r>
                <a:rPr lang="zh-CN" altLang="en-US" sz="2800" b="1" smtClean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方正准圆简体" pitchFamily="65" charset="-122"/>
                  <a:ea typeface="方正准圆简体" pitchFamily="65" charset="-122"/>
                </a:rPr>
                <a:t>重点难点</a:t>
              </a:r>
              <a:r>
                <a:rPr lang="en-US" altLang="zh-CN" sz="2800" b="1" smtClean="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方正准圆简体" pitchFamily="65" charset="-122"/>
                  <a:ea typeface="方正准圆简体" pitchFamily="65" charset="-122"/>
                </a:rPr>
                <a:t>]</a:t>
              </a:r>
              <a:endParaRPr lang="en-US" altLang="zh-CN" sz="2800" b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方正准圆简体" pitchFamily="65" charset="-122"/>
                <a:ea typeface="方正准圆简体" pitchFamily="65" charset="-122"/>
              </a:endParaRPr>
            </a:p>
          </p:txBody>
        </p:sp>
        <p:cxnSp>
          <p:nvCxnSpPr>
            <p:cNvPr id="15" name="直接连接符 14"/>
            <p:cNvCxnSpPr/>
            <p:nvPr>
              <p:custDataLst>
                <p:tags r:id="rId7"/>
              </p:custDataLst>
            </p:nvPr>
          </p:nvCxnSpPr>
          <p:spPr>
            <a:xfrm>
              <a:off x="6192445" y="1301427"/>
              <a:ext cx="1512000" cy="0"/>
            </a:xfrm>
            <a:prstGeom prst="line">
              <a:avLst/>
            </a:prstGeom>
            <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1096645" y="4983747"/>
            <a:ext cx="5441550" cy="1216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600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600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盐类水解的实质和规律。</a:t>
            </a:r>
            <a:endParaRPr lang="zh-CN" altLang="en-US" sz="2600" kern="1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600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600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盐类水解离子方程式的书写。</a:t>
            </a:r>
            <a:endParaRPr lang="zh-CN" altLang="en-US" sz="2600" kern="1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>
            <p:custDataLst>
              <p:tags r:id="rId9"/>
            </p:custDataLst>
          </p:nvPr>
        </p:nvGrpSpPr>
        <p:grpSpPr>
          <a:xfrm rot="5400000">
            <a:off x="-7792" y="-328"/>
            <a:ext cx="1779583" cy="1764000"/>
            <a:chOff x="-15583" y="5094000"/>
            <a:chExt cx="1779583" cy="1764000"/>
          </a:xfrm>
        </p:grpSpPr>
        <p:sp>
          <p:nvSpPr>
            <p:cNvPr id="23" name="直角三角形 22"/>
            <p:cNvSpPr/>
            <p:nvPr>
              <p:custDataLst>
                <p:tags r:id="rId10"/>
              </p:custDataLst>
            </p:nvPr>
          </p:nvSpPr>
          <p:spPr>
            <a:xfrm>
              <a:off x="0" y="5094000"/>
              <a:ext cx="1764000" cy="1764000"/>
            </a:xfrm>
            <a:prstGeom prst="rtTriangle">
              <a:avLst/>
            </a:prstGeom>
            <a:gradFill flip="none" rotWithShape="1">
              <a:gsLst>
                <a:gs pos="3000">
                  <a:schemeClr val="accent2">
                    <a:lumMod val="0"/>
                    <a:lumOff val="100000"/>
                  </a:schemeClr>
                </a:gs>
                <a:gs pos="55000">
                  <a:schemeClr val="accent2">
                    <a:lumMod val="0"/>
                    <a:lumOff val="100000"/>
                  </a:schemeClr>
                </a:gs>
                <a:gs pos="100000">
                  <a:srgbClr val="FF0000">
                    <a:alpha val="9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>
              <p:custDataLst>
                <p:tags r:id="rId11"/>
              </p:custDataLst>
            </p:nvPr>
          </p:nvSpPr>
          <p:spPr>
            <a:xfrm>
              <a:off x="-15583" y="5202000"/>
              <a:ext cx="1656000" cy="1656000"/>
            </a:xfrm>
            <a:prstGeom prst="rtTriangle">
              <a:avLst/>
            </a:prstGeom>
            <a:gradFill flip="none" rotWithShape="1">
              <a:gsLst>
                <a:gs pos="3000">
                  <a:schemeClr val="accent2">
                    <a:lumMod val="0"/>
                    <a:lumOff val="100000"/>
                  </a:schemeClr>
                </a:gs>
                <a:gs pos="55000">
                  <a:schemeClr val="accent2">
                    <a:lumMod val="0"/>
                    <a:lumOff val="100000"/>
                  </a:schemeClr>
                </a:gs>
                <a:gs pos="100000">
                  <a:srgbClr val="FF0000">
                    <a:alpha val="9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直角三角形 19"/>
            <p:cNvSpPr/>
            <p:nvPr>
              <p:custDataLst>
                <p:tags r:id="rId12"/>
              </p:custDataLst>
            </p:nvPr>
          </p:nvSpPr>
          <p:spPr>
            <a:xfrm>
              <a:off x="-15583" y="5310000"/>
              <a:ext cx="1548000" cy="1548000"/>
            </a:xfrm>
            <a:prstGeom prst="rtTriangle">
              <a:avLst/>
            </a:prstGeom>
            <a:gradFill flip="none" rotWithShape="1">
              <a:gsLst>
                <a:gs pos="3000">
                  <a:schemeClr val="accent2">
                    <a:lumMod val="0"/>
                    <a:lumOff val="100000"/>
                  </a:schemeClr>
                </a:gs>
                <a:gs pos="55000">
                  <a:schemeClr val="accent2">
                    <a:lumMod val="0"/>
                    <a:lumOff val="100000"/>
                  </a:schemeClr>
                </a:gs>
                <a:gs pos="100000">
                  <a:srgbClr val="FF0000">
                    <a:alpha val="9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>
              <p:custDataLst>
                <p:tags r:id="rId13"/>
              </p:custDataLst>
            </p:nvPr>
          </p:nvSpPr>
          <p:spPr>
            <a:xfrm>
              <a:off x="-9939" y="5416826"/>
              <a:ext cx="1440000" cy="1441174"/>
            </a:xfrm>
            <a:prstGeom prst="rtTriangle">
              <a:avLst/>
            </a:prstGeom>
            <a:gradFill flip="none" rotWithShape="1">
              <a:gsLst>
                <a:gs pos="3000">
                  <a:schemeClr val="accent2">
                    <a:lumMod val="0"/>
                    <a:lumOff val="100000"/>
                  </a:schemeClr>
                </a:gs>
                <a:gs pos="55000">
                  <a:schemeClr val="accent2">
                    <a:lumMod val="0"/>
                    <a:lumOff val="100000"/>
                  </a:schemeClr>
                </a:gs>
                <a:gs pos="88130">
                  <a:srgbClr val="FF0000"/>
                </a:gs>
                <a:gs pos="97260">
                  <a:srgbClr val="FF0000">
                    <a:alpha val="90000"/>
                  </a:srgbClr>
                </a:gs>
                <a:gs pos="79000">
                  <a:srgbClr val="FF0000">
                    <a:alpha val="9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>
            <p:custDataLst>
              <p:tags r:id="rId14"/>
            </p:custDataLst>
          </p:nvPr>
        </p:nvGrpSpPr>
        <p:grpSpPr>
          <a:xfrm rot="10800000">
            <a:off x="10419181" y="0"/>
            <a:ext cx="1769644" cy="1764000"/>
            <a:chOff x="-15583" y="5094000"/>
            <a:chExt cx="1769644" cy="1764000"/>
          </a:xfrm>
        </p:grpSpPr>
        <p:sp>
          <p:nvSpPr>
            <p:cNvPr id="25" name="直角三角形 24"/>
            <p:cNvSpPr/>
            <p:nvPr>
              <p:custDataLst>
                <p:tags r:id="rId15"/>
              </p:custDataLst>
            </p:nvPr>
          </p:nvSpPr>
          <p:spPr>
            <a:xfrm>
              <a:off x="-9939" y="5094000"/>
              <a:ext cx="1764000" cy="1764000"/>
            </a:xfrm>
            <a:prstGeom prst="rtTriangle">
              <a:avLst/>
            </a:prstGeom>
            <a:gradFill flip="none" rotWithShape="1">
              <a:gsLst>
                <a:gs pos="3000">
                  <a:schemeClr val="accent2">
                    <a:lumMod val="0"/>
                    <a:lumOff val="100000"/>
                  </a:schemeClr>
                </a:gs>
                <a:gs pos="55000">
                  <a:schemeClr val="accent2">
                    <a:lumMod val="0"/>
                    <a:lumOff val="100000"/>
                  </a:schemeClr>
                </a:gs>
                <a:gs pos="100000">
                  <a:srgbClr val="FF0000">
                    <a:alpha val="9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直角三角形 25"/>
            <p:cNvSpPr/>
            <p:nvPr>
              <p:custDataLst>
                <p:tags r:id="rId16"/>
              </p:custDataLst>
            </p:nvPr>
          </p:nvSpPr>
          <p:spPr>
            <a:xfrm>
              <a:off x="-15583" y="5202000"/>
              <a:ext cx="1656000" cy="1656000"/>
            </a:xfrm>
            <a:prstGeom prst="rtTriangle">
              <a:avLst/>
            </a:prstGeom>
            <a:gradFill flip="none" rotWithShape="1">
              <a:gsLst>
                <a:gs pos="3000">
                  <a:schemeClr val="accent2">
                    <a:lumMod val="0"/>
                    <a:lumOff val="100000"/>
                  </a:schemeClr>
                </a:gs>
                <a:gs pos="55000">
                  <a:schemeClr val="accent2">
                    <a:lumMod val="0"/>
                    <a:lumOff val="100000"/>
                  </a:schemeClr>
                </a:gs>
                <a:gs pos="100000">
                  <a:srgbClr val="FF0000">
                    <a:alpha val="9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直角三角形 26"/>
            <p:cNvSpPr/>
            <p:nvPr>
              <p:custDataLst>
                <p:tags r:id="rId17"/>
              </p:custDataLst>
            </p:nvPr>
          </p:nvSpPr>
          <p:spPr>
            <a:xfrm>
              <a:off x="-15583" y="5310000"/>
              <a:ext cx="1548000" cy="1548000"/>
            </a:xfrm>
            <a:prstGeom prst="rtTriangle">
              <a:avLst/>
            </a:prstGeom>
            <a:gradFill flip="none" rotWithShape="1">
              <a:gsLst>
                <a:gs pos="3000">
                  <a:schemeClr val="accent2">
                    <a:lumMod val="0"/>
                    <a:lumOff val="100000"/>
                  </a:schemeClr>
                </a:gs>
                <a:gs pos="55000">
                  <a:schemeClr val="accent2">
                    <a:lumMod val="0"/>
                    <a:lumOff val="100000"/>
                  </a:schemeClr>
                </a:gs>
                <a:gs pos="100000">
                  <a:srgbClr val="FF0000">
                    <a:alpha val="9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直角三角形 27"/>
            <p:cNvSpPr/>
            <p:nvPr>
              <p:custDataLst>
                <p:tags r:id="rId18"/>
              </p:custDataLst>
            </p:nvPr>
          </p:nvSpPr>
          <p:spPr>
            <a:xfrm>
              <a:off x="0" y="5416826"/>
              <a:ext cx="1440000" cy="1441174"/>
            </a:xfrm>
            <a:prstGeom prst="rtTriangle">
              <a:avLst/>
            </a:prstGeom>
            <a:gradFill flip="none" rotWithShape="1">
              <a:gsLst>
                <a:gs pos="3000">
                  <a:schemeClr val="accent2">
                    <a:lumMod val="0"/>
                    <a:lumOff val="100000"/>
                  </a:schemeClr>
                </a:gs>
                <a:gs pos="55000">
                  <a:schemeClr val="accent2">
                    <a:lumMod val="0"/>
                    <a:lumOff val="100000"/>
                  </a:schemeClr>
                </a:gs>
                <a:gs pos="100000">
                  <a:srgbClr val="FF0000">
                    <a:alpha val="9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>
            <a:off x="4875791" y="2354235"/>
            <a:ext cx="4725410" cy="9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tabLst>
                <a:tab pos="2070100" algn="l"/>
              </a:tabLst>
            </a:pPr>
            <a:r>
              <a:rPr lang="zh-CN" altLang="en-US" sz="36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/>
              </a:rPr>
              <a:t>请完成学案上</a:t>
            </a:r>
            <a:r>
              <a:rPr lang="zh-CN" altLang="en-US" sz="3600" kern="1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/>
              </a:rPr>
              <a:t>的</a:t>
            </a:r>
            <a:r>
              <a:rPr lang="zh-CN" altLang="en-US" sz="3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/>
              </a:rPr>
              <a:t>导练</a:t>
            </a:r>
            <a:endParaRPr lang="zh-CN" altLang="zh-CN" sz="3600" b="1" kern="1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/>
            </a:endParaRPr>
          </a:p>
        </p:txBody>
      </p:sp>
      <p:pic>
        <p:nvPicPr>
          <p:cNvPr id="25" name="Picture 1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8162" y="-201388"/>
            <a:ext cx="4278208" cy="431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1"/>
            </p:custDataLst>
          </p:nvPr>
        </p:nvSpPr>
        <p:spPr>
          <a:xfrm>
            <a:off x="2929890" y="735330"/>
            <a:ext cx="902970" cy="523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0" name="组合 29"/>
          <p:cNvGrpSpPr/>
          <p:nvPr>
            <p:custDataLst>
              <p:tags r:id="rId2"/>
            </p:custDataLst>
          </p:nvPr>
        </p:nvGrpSpPr>
        <p:grpSpPr>
          <a:xfrm>
            <a:off x="290250" y="725866"/>
            <a:ext cx="945729" cy="770587"/>
            <a:chOff x="-731520" y="1243402"/>
            <a:chExt cx="1498099" cy="1220664"/>
          </a:xfrm>
          <a:solidFill>
            <a:schemeClr val="accent4">
              <a:alpha val="80000"/>
            </a:schemeClr>
          </a:solidFill>
        </p:grpSpPr>
        <p:sp>
          <p:nvSpPr>
            <p:cNvPr id="34" name="圆角矩形 33"/>
            <p:cNvSpPr/>
            <p:nvPr>
              <p:custDataLst>
                <p:tags r:id="rId3"/>
              </p:custDataLst>
            </p:nvPr>
          </p:nvSpPr>
          <p:spPr>
            <a:xfrm>
              <a:off x="-215198" y="1243402"/>
              <a:ext cx="981777" cy="981776"/>
            </a:xfrm>
            <a:prstGeom prst="roundRect">
              <a:avLst/>
            </a:prstGeom>
            <a:solidFill>
              <a:srgbClr val="EC393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圆角矩形 37"/>
            <p:cNvSpPr/>
            <p:nvPr>
              <p:custDataLst>
                <p:tags r:id="rId4"/>
              </p:custDataLst>
            </p:nvPr>
          </p:nvSpPr>
          <p:spPr>
            <a:xfrm>
              <a:off x="-731520" y="1482290"/>
              <a:ext cx="981777" cy="981776"/>
            </a:xfrm>
            <a:prstGeom prst="roundRect">
              <a:avLst/>
            </a:prstGeom>
            <a:solidFill>
              <a:srgbClr val="5F5F5F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826707" y="1258694"/>
            <a:ext cx="7467015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下列有水参与的反应属于盐类水解反应的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109274" y="2060938"/>
          <a:ext cx="8531876" cy="311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档" r:id="rId7" imgW="9290050" imgH="3394075" progId="Word.Document.12">
                  <p:embed/>
                </p:oleObj>
              </mc:Choice>
              <mc:Fallback>
                <p:oleObj name="文档" r:id="rId7" imgW="9290050" imgH="33940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9274" y="2060938"/>
                        <a:ext cx="8531876" cy="3116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9"/>
          <p:cNvSpPr txBox="1"/>
          <p:nvPr>
            <p:custDataLst>
              <p:tags r:id="rId9"/>
            </p:custDataLst>
          </p:nvPr>
        </p:nvSpPr>
        <p:spPr>
          <a:xfrm>
            <a:off x="892104" y="2853416"/>
            <a:ext cx="7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矩形 1"/>
          <p:cNvSpPr/>
          <p:nvPr>
            <p:custDataLst>
              <p:tags r:id="rId10"/>
            </p:custDataLst>
          </p:nvPr>
        </p:nvSpPr>
        <p:spPr>
          <a:xfrm>
            <a:off x="4723181" y="2060938"/>
            <a:ext cx="34013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200" kern="100" smtClean="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化合反应</a:t>
            </a:r>
            <a:r>
              <a:rPr lang="zh-CN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，不属于盐的</a:t>
            </a:r>
            <a:r>
              <a:rPr lang="zh-CN" altLang="zh-CN" sz="2200" kern="100" smtClean="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水解</a:t>
            </a:r>
            <a:endParaRPr lang="zh-CN" altLang="zh-CN" sz="2200" kern="100">
              <a:solidFill>
                <a:srgbClr val="0000FF"/>
              </a:solidFill>
              <a:effectLst/>
              <a:latin typeface="Times New Roman" panose="02020603050405020304" pitchFamily="18" charset="0"/>
              <a:ea typeface="书体坊赵九江钢笔行书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5650302" y="3987729"/>
            <a:ext cx="34013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200" kern="100" smtClean="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电离</a:t>
            </a:r>
            <a:r>
              <a:rPr lang="zh-CN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方程式，不是水解</a:t>
            </a:r>
            <a:r>
              <a:rPr lang="zh-CN" altLang="zh-CN" sz="2200" kern="100" smtClean="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反应</a:t>
            </a:r>
            <a:endParaRPr lang="zh-CN" altLang="zh-CN" sz="2200" kern="100">
              <a:solidFill>
                <a:srgbClr val="0000FF"/>
              </a:solidFill>
              <a:effectLst/>
              <a:latin typeface="Times New Roman" panose="02020603050405020304" pitchFamily="18" charset="0"/>
              <a:ea typeface="书体坊赵九江钢笔行书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矩形: 圆角 45"/>
          <p:cNvSpPr/>
          <p:nvPr>
            <p:custDataLst>
              <p:tags r:id="rId12"/>
            </p:custDataLst>
          </p:nvPr>
        </p:nvSpPr>
        <p:spPr>
          <a:xfrm rot="5400000">
            <a:off x="2786884" y="2236470"/>
            <a:ext cx="1189813" cy="410268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4" grpId="0"/>
      <p:bldP spid="16" grpId="0"/>
      <p:bldP spid="1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>
            <p:custDataLst>
              <p:tags r:id="rId1"/>
            </p:custDataLst>
          </p:nvPr>
        </p:nvGrpSpPr>
        <p:grpSpPr>
          <a:xfrm>
            <a:off x="617275" y="664906"/>
            <a:ext cx="945729" cy="770587"/>
            <a:chOff x="-731520" y="1243402"/>
            <a:chExt cx="1498099" cy="1220664"/>
          </a:xfrm>
          <a:solidFill>
            <a:schemeClr val="accent4">
              <a:alpha val="80000"/>
            </a:schemeClr>
          </a:solidFill>
        </p:grpSpPr>
        <p:sp>
          <p:nvSpPr>
            <p:cNvPr id="34" name="圆角矩形 33"/>
            <p:cNvSpPr/>
            <p:nvPr>
              <p:custDataLst>
                <p:tags r:id="rId2"/>
              </p:custDataLst>
            </p:nvPr>
          </p:nvSpPr>
          <p:spPr>
            <a:xfrm>
              <a:off x="-215198" y="1243402"/>
              <a:ext cx="981777" cy="981776"/>
            </a:xfrm>
            <a:prstGeom prst="roundRect">
              <a:avLst/>
            </a:prstGeom>
            <a:solidFill>
              <a:srgbClr val="EC393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圆角矩形 37"/>
            <p:cNvSpPr/>
            <p:nvPr>
              <p:custDataLst>
                <p:tags r:id="rId3"/>
              </p:custDataLst>
            </p:nvPr>
          </p:nvSpPr>
          <p:spPr>
            <a:xfrm>
              <a:off x="-731520" y="1482290"/>
              <a:ext cx="981777" cy="981776"/>
            </a:xfrm>
            <a:prstGeom prst="roundRect">
              <a:avLst/>
            </a:prstGeom>
            <a:solidFill>
              <a:srgbClr val="5F5F5F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521207" y="1581078"/>
            <a:ext cx="9893809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写出下列物质发生水解反应的离子方程式，并指明水溶液的酸碱性：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(1)Na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(2)CuSO</a:t>
            </a:r>
            <a:r>
              <a:rPr lang="en-US" altLang="zh-CN" kern="100" baseline="-250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3)CH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4)Fe</a:t>
            </a:r>
            <a:r>
              <a:rPr lang="en-US" altLang="zh-CN" kern="100" baseline="-250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(SO</a:t>
            </a:r>
            <a:r>
              <a:rPr lang="en-US" altLang="zh-CN" kern="100" baseline="-250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(5)NH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028640" y="2204180"/>
          <a:ext cx="8059596" cy="67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文档" r:id="rId6" imgW="9099550" imgH="762000" progId="Word.Document.12">
                  <p:embed/>
                </p:oleObj>
              </mc:Choice>
              <mc:Fallback>
                <p:oleObj name="文档" r:id="rId6" imgW="9099550" imgH="7620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28640" y="2204180"/>
                        <a:ext cx="8059596" cy="675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43451" y="2727920"/>
          <a:ext cx="8059596" cy="67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文档" r:id="rId9" imgW="9099550" imgH="760730" progId="Word.Document.12">
                  <p:embed/>
                </p:oleObj>
              </mc:Choice>
              <mc:Fallback>
                <p:oleObj name="文档" r:id="rId9" imgW="9099550" imgH="76073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43451" y="2727920"/>
                        <a:ext cx="8059596" cy="675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881286" y="3269990"/>
          <a:ext cx="8059596" cy="67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文档" r:id="rId12" imgW="9099550" imgH="758825" progId="Word.Document.12">
                  <p:embed/>
                </p:oleObj>
              </mc:Choice>
              <mc:Fallback>
                <p:oleObj name="文档" r:id="rId12" imgW="9099550" imgH="7588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81286" y="3269990"/>
                        <a:ext cx="8059596" cy="675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655398" y="3812060"/>
          <a:ext cx="8059596" cy="67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文档" r:id="rId15" imgW="9099550" imgH="757555" progId="Word.Document.12">
                  <p:embed/>
                </p:oleObj>
              </mc:Choice>
              <mc:Fallback>
                <p:oleObj name="文档" r:id="rId15" imgW="9099550" imgH="75755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55398" y="3812060"/>
                        <a:ext cx="8059596" cy="675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2655398" y="4369393"/>
          <a:ext cx="8059596" cy="67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文档" r:id="rId18" imgW="9099550" imgH="755650" progId="Word.Document.12">
                  <p:embed/>
                </p:oleObj>
              </mc:Choice>
              <mc:Fallback>
                <p:oleObj name="文档" r:id="rId18" imgW="9099550" imgH="7556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655398" y="4369393"/>
                        <a:ext cx="8059596" cy="675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>
            <p:custDataLst>
              <p:tags r:id="rId1"/>
            </p:custDataLst>
          </p:nvPr>
        </p:nvGrpSpPr>
        <p:grpSpPr>
          <a:xfrm>
            <a:off x="1519887" y="631090"/>
            <a:ext cx="1712840" cy="609271"/>
            <a:chOff x="1320728" y="1188867"/>
            <a:chExt cx="1620959" cy="609271"/>
          </a:xfrm>
        </p:grpSpPr>
        <p:sp>
          <p:nvSpPr>
            <p:cNvPr id="28" name="矩形 27"/>
            <p:cNvSpPr/>
            <p:nvPr>
              <p:custDataLst>
                <p:tags r:id="rId2"/>
              </p:custDataLst>
            </p:nvPr>
          </p:nvSpPr>
          <p:spPr>
            <a:xfrm>
              <a:off x="1320729" y="1188867"/>
              <a:ext cx="1620958" cy="609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3"/>
              </p:custDataLst>
            </p:nvPr>
          </p:nvSpPr>
          <p:spPr>
            <a:xfrm>
              <a:off x="1320728" y="1231892"/>
              <a:ext cx="16209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自我测试</a:t>
              </a:r>
              <a:endPara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4"/>
            </p:custDataLst>
          </p:nvPr>
        </p:nvGrpSpPr>
        <p:grpSpPr>
          <a:xfrm>
            <a:off x="478210" y="523301"/>
            <a:ext cx="945729" cy="770587"/>
            <a:chOff x="-731520" y="1243402"/>
            <a:chExt cx="1498099" cy="1220664"/>
          </a:xfrm>
          <a:solidFill>
            <a:schemeClr val="accent4">
              <a:alpha val="80000"/>
            </a:schemeClr>
          </a:solidFill>
        </p:grpSpPr>
        <p:sp>
          <p:nvSpPr>
            <p:cNvPr id="34" name="圆角矩形 33"/>
            <p:cNvSpPr/>
            <p:nvPr>
              <p:custDataLst>
                <p:tags r:id="rId5"/>
              </p:custDataLst>
            </p:nvPr>
          </p:nvSpPr>
          <p:spPr>
            <a:xfrm>
              <a:off x="-215198" y="1243402"/>
              <a:ext cx="981777" cy="981776"/>
            </a:xfrm>
            <a:prstGeom prst="roundRect">
              <a:avLst/>
            </a:prstGeom>
            <a:solidFill>
              <a:srgbClr val="EC393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圆角矩形 37"/>
            <p:cNvSpPr/>
            <p:nvPr>
              <p:custDataLst>
                <p:tags r:id="rId6"/>
              </p:custDataLst>
            </p:nvPr>
          </p:nvSpPr>
          <p:spPr>
            <a:xfrm>
              <a:off x="-731520" y="1482290"/>
              <a:ext cx="981777" cy="981776"/>
            </a:xfrm>
            <a:prstGeom prst="roundRect">
              <a:avLst/>
            </a:prstGeom>
            <a:solidFill>
              <a:srgbClr val="5F5F5F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圆角矩形 10">
            <a:hlinkClick r:id="rId7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3654939" y="514631"/>
            <a:ext cx="301005" cy="3010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rPr>
              <a:t>1</a:t>
            </a:r>
            <a:endParaRPr kumimoji="1" lang="zh-CN" altLang="en-US" sz="16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2" name="圆角矩形 11">
            <a:hlinkClick r:id="rId9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4065605" y="514631"/>
            <a:ext cx="301005" cy="3010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2</a:t>
            </a:r>
            <a:endParaRPr kumimoji="1" lang="zh-CN" altLang="en-US" sz="160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3" name="圆角矩形 12">
            <a:hlinkClick r:id="rId11" action="ppaction://hlinksldjump"/>
          </p:cNvPr>
          <p:cNvSpPr/>
          <p:nvPr>
            <p:custDataLst>
              <p:tags r:id="rId12"/>
            </p:custDataLst>
          </p:nvPr>
        </p:nvSpPr>
        <p:spPr>
          <a:xfrm>
            <a:off x="4476271" y="514631"/>
            <a:ext cx="301005" cy="3010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3</a:t>
            </a:r>
            <a:endParaRPr kumimoji="1" lang="zh-CN" altLang="en-US" sz="160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9" name="圆角矩形 18">
            <a:hlinkClick r:id="rId13" action="ppaction://hlinksldjump"/>
          </p:cNvPr>
          <p:cNvSpPr/>
          <p:nvPr>
            <p:custDataLst>
              <p:tags r:id="rId14"/>
            </p:custDataLst>
          </p:nvPr>
        </p:nvSpPr>
        <p:spPr>
          <a:xfrm>
            <a:off x="4886937" y="514631"/>
            <a:ext cx="301005" cy="3010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smtClea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4</a:t>
            </a:r>
            <a:endParaRPr kumimoji="1" lang="zh-CN" altLang="en-US" sz="160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5"/>
            </p:custDataLst>
          </p:nvPr>
        </p:nvSpPr>
        <p:spPr>
          <a:xfrm>
            <a:off x="768096" y="1197705"/>
            <a:ext cx="9166018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下列有关盐类水解的说法不正确的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盐类的水解过程破坏了纯水的电离平衡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盐类的水解是酸碱中和反应的逆过程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盐类水解的结果使溶液不一定呈中性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D.Na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水解的实质是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电离出的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结合生成了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19"/>
          <p:cNvSpPr txBox="1"/>
          <p:nvPr>
            <p:custDataLst>
              <p:tags r:id="rId16"/>
            </p:custDataLst>
          </p:nvPr>
        </p:nvSpPr>
        <p:spPr>
          <a:xfrm>
            <a:off x="661782" y="3537794"/>
            <a:ext cx="75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36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>
            <p:custDataLst>
              <p:tags r:id="rId1"/>
            </p:custDataLst>
          </p:nvPr>
        </p:nvGrpSpPr>
        <p:grpSpPr>
          <a:xfrm>
            <a:off x="1519887" y="340895"/>
            <a:ext cx="1712840" cy="609271"/>
            <a:chOff x="1320728" y="1188867"/>
            <a:chExt cx="1620959" cy="609271"/>
          </a:xfrm>
        </p:grpSpPr>
        <p:sp>
          <p:nvSpPr>
            <p:cNvPr id="28" name="矩形 27"/>
            <p:cNvSpPr/>
            <p:nvPr>
              <p:custDataLst>
                <p:tags r:id="rId2"/>
              </p:custDataLst>
            </p:nvPr>
          </p:nvSpPr>
          <p:spPr>
            <a:xfrm>
              <a:off x="1320729" y="1188867"/>
              <a:ext cx="1620958" cy="609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3"/>
              </p:custDataLst>
            </p:nvPr>
          </p:nvSpPr>
          <p:spPr>
            <a:xfrm>
              <a:off x="1320728" y="1231892"/>
              <a:ext cx="16209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自我测试</a:t>
              </a:r>
              <a:endPara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4"/>
            </p:custDataLst>
          </p:nvPr>
        </p:nvGrpSpPr>
        <p:grpSpPr>
          <a:xfrm>
            <a:off x="291520" y="574101"/>
            <a:ext cx="945729" cy="770587"/>
            <a:chOff x="-731520" y="1243402"/>
            <a:chExt cx="1498099" cy="1220664"/>
          </a:xfrm>
          <a:solidFill>
            <a:schemeClr val="accent4">
              <a:alpha val="80000"/>
            </a:schemeClr>
          </a:solidFill>
        </p:grpSpPr>
        <p:sp>
          <p:nvSpPr>
            <p:cNvPr id="34" name="圆角矩形 33"/>
            <p:cNvSpPr/>
            <p:nvPr>
              <p:custDataLst>
                <p:tags r:id="rId5"/>
              </p:custDataLst>
            </p:nvPr>
          </p:nvSpPr>
          <p:spPr>
            <a:xfrm>
              <a:off x="-215198" y="1243402"/>
              <a:ext cx="981777" cy="981776"/>
            </a:xfrm>
            <a:prstGeom prst="roundRect">
              <a:avLst/>
            </a:prstGeom>
            <a:solidFill>
              <a:srgbClr val="EC393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圆角矩形 37"/>
            <p:cNvSpPr/>
            <p:nvPr>
              <p:custDataLst>
                <p:tags r:id="rId6"/>
              </p:custDataLst>
            </p:nvPr>
          </p:nvSpPr>
          <p:spPr>
            <a:xfrm>
              <a:off x="-731520" y="1482290"/>
              <a:ext cx="981777" cy="981776"/>
            </a:xfrm>
            <a:prstGeom prst="roundRect">
              <a:avLst/>
            </a:prstGeom>
            <a:solidFill>
              <a:srgbClr val="5F5F5F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763887" y="1112810"/>
            <a:ext cx="10656969" cy="381640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温度相同、浓度均为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0.2 mol·L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NaNO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HSO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endParaRPr lang="en-US" altLang="zh-CN" kern="1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ct val="0"/>
              </a:spcAft>
            </a:pPr>
            <a:r>
              <a:rPr lang="en-US" altLang="zh-CN" kern="10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kern="1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ct val="0"/>
              </a:spcAft>
            </a:pP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它们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由小到大的顺序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20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kern="10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③①④②⑥⑤               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en-US" altLang="zh-CN" kern="10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①③⑥④②⑤</a:t>
            </a:r>
            <a:endParaRPr lang="en-US" altLang="zh-CN" kern="100" smtClean="0">
              <a:latin typeface="宋体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ct val="0"/>
              </a:spcAft>
            </a:pP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en-US" altLang="zh-CN" kern="10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③②①⑥④⑤    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D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②④①③⑤⑥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9"/>
          <p:cNvSpPr txBox="1"/>
          <p:nvPr>
            <p:custDataLst>
              <p:tags r:id="rId8"/>
            </p:custDataLst>
          </p:nvPr>
        </p:nvSpPr>
        <p:spPr>
          <a:xfrm>
            <a:off x="672595" y="3571226"/>
            <a:ext cx="7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5312121" y="938283"/>
            <a:ext cx="2695685" cy="6309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200" kern="100" smtClean="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水解</a:t>
            </a:r>
            <a:r>
              <a:rPr lang="zh-CN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显酸性，</a:t>
            </a:r>
            <a:r>
              <a:rPr lang="en-US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pH</a:t>
            </a:r>
            <a:r>
              <a:rPr lang="zh-CN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＜</a:t>
            </a:r>
            <a:r>
              <a:rPr lang="en-US" altLang="zh-CN" sz="2200" kern="100" smtClean="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7</a:t>
            </a:r>
            <a:endParaRPr lang="zh-CN" altLang="zh-CN" sz="2200" kern="100">
              <a:solidFill>
                <a:srgbClr val="0000FF"/>
              </a:solidFill>
              <a:effectLst/>
              <a:latin typeface="Times New Roman" panose="02020603050405020304" pitchFamily="18" charset="0"/>
              <a:ea typeface="书体坊赵九江钢笔行书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749937" y="1651028"/>
            <a:ext cx="2695685" cy="6309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200" kern="100" smtClean="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水解</a:t>
            </a:r>
            <a:r>
              <a:rPr lang="zh-CN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显酸性，</a:t>
            </a:r>
            <a:r>
              <a:rPr lang="en-US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pH</a:t>
            </a:r>
            <a:r>
              <a:rPr lang="zh-CN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＜</a:t>
            </a:r>
            <a:r>
              <a:rPr lang="en-US" altLang="zh-CN" sz="2200" kern="100" smtClean="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7</a:t>
            </a:r>
            <a:endParaRPr lang="zh-CN" altLang="zh-CN" sz="2200" kern="100">
              <a:solidFill>
                <a:srgbClr val="0000FF"/>
              </a:solidFill>
              <a:effectLst/>
              <a:latin typeface="Times New Roman" panose="02020603050405020304" pitchFamily="18" charset="0"/>
              <a:ea typeface="书体坊赵九江钢笔行书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>
            <p:custDataLst>
              <p:tags r:id="rId11"/>
            </p:custDataLst>
          </p:nvPr>
        </p:nvSpPr>
        <p:spPr>
          <a:xfrm>
            <a:off x="7304764" y="1691848"/>
            <a:ext cx="2059513" cy="6309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200" kern="100" smtClean="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不</a:t>
            </a:r>
            <a:r>
              <a:rPr lang="zh-CN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水解，</a:t>
            </a:r>
            <a:r>
              <a:rPr lang="en-US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pH</a:t>
            </a:r>
            <a:r>
              <a:rPr lang="zh-CN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200" kern="100" smtClean="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7</a:t>
            </a:r>
            <a:endParaRPr lang="zh-CN" altLang="zh-CN" sz="2200" kern="100">
              <a:solidFill>
                <a:srgbClr val="0000FF"/>
              </a:solidFill>
              <a:effectLst/>
              <a:latin typeface="Times New Roman" panose="02020603050405020304" pitchFamily="18" charset="0"/>
              <a:ea typeface="书体坊赵九江钢笔行书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12"/>
            </p:custDataLst>
          </p:nvPr>
        </p:nvSpPr>
        <p:spPr>
          <a:xfrm>
            <a:off x="2421611" y="2388411"/>
            <a:ext cx="2454037" cy="6309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200" kern="100" smtClean="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水解</a:t>
            </a:r>
            <a:r>
              <a:rPr lang="zh-CN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显碱性，</a:t>
            </a:r>
            <a:r>
              <a:rPr lang="en-US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pH</a:t>
            </a:r>
            <a:r>
              <a:rPr lang="zh-CN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＞</a:t>
            </a:r>
            <a:r>
              <a:rPr lang="en-US" altLang="zh-CN" sz="2200" kern="100" smtClean="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7</a:t>
            </a:r>
            <a:endParaRPr lang="zh-CN" altLang="zh-CN" sz="2200" kern="100">
              <a:solidFill>
                <a:srgbClr val="0000FF"/>
              </a:solidFill>
              <a:effectLst/>
              <a:latin typeface="Times New Roman" panose="02020603050405020304" pitchFamily="18" charset="0"/>
              <a:ea typeface="书体坊赵九江钢笔行书" panose="03000509000000000000" pitchFamily="65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/>
              <p:cNvSpPr/>
              <p:nvPr>
                <p:custDataLst>
                  <p:tags r:id="rId13"/>
                </p:custDataLst>
              </p:nvPr>
            </p:nvSpPr>
            <p:spPr>
              <a:xfrm>
                <a:off x="911302" y="4797580"/>
                <a:ext cx="8411181" cy="1646580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>
                <a:defPPr>
                  <a:defRPr lang="zh-CN"/>
                </a:defPPr>
                <a:lvl1pPr marL="0" algn="l" defTabSz="121856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856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856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856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856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856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856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856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856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200" kern="100" smtClean="0">
                    <a:solidFill>
                      <a:srgbClr val="0000FF"/>
                    </a:solidFill>
                    <a:latin typeface="书体坊赵九江钢笔行书" panose="03000509000000000000" pitchFamily="65" charset="-122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①④</a:t>
                </a:r>
                <a:r>
                  <a:rPr lang="zh-CN" altLang="zh-CN" sz="2200" kern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相比</a:t>
                </a:r>
                <a:r>
                  <a:rPr lang="zh-CN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①</a:t>
                </a:r>
                <a:r>
                  <a:rPr lang="zh-CN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200" i="1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200" kern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</m:e>
                      <m:sub>
                        <m:r>
                          <a:rPr lang="en-US" altLang="zh-CN" sz="2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200" kern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大，水解生成的</a:t>
                </a:r>
                <a:r>
                  <a:rPr lang="en-US" altLang="zh-CN" sz="2200" i="1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(H</a:t>
                </a:r>
                <a:r>
                  <a:rPr lang="zh-CN" altLang="zh-CN" sz="2200" kern="100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大，</a:t>
                </a:r>
                <a:r>
                  <a:rPr lang="en-US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pH</a:t>
                </a:r>
                <a:r>
                  <a:rPr lang="zh-CN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较小</a:t>
                </a:r>
                <a:r>
                  <a:rPr lang="zh-CN" altLang="zh-CN" sz="2200" kern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；</a:t>
                </a:r>
                <a:endParaRPr lang="en-US" altLang="zh-CN" sz="2200" kern="100" smtClean="0">
                  <a:solidFill>
                    <a:srgbClr val="0000FF"/>
                  </a:solidFill>
                  <a:latin typeface="Times New Roman" panose="02020603050405020304" pitchFamily="18" charset="0"/>
                  <a:ea typeface="书体坊赵九江钢笔行书" panose="03000509000000000000" pitchFamily="65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200" kern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①③</a:t>
                </a:r>
                <a:r>
                  <a:rPr lang="zh-CN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相比，后者电离出的</a:t>
                </a:r>
                <a:r>
                  <a:rPr lang="en-US" altLang="zh-CN" sz="2200" i="1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(H</a:t>
                </a:r>
                <a:r>
                  <a:rPr lang="zh-CN" altLang="zh-CN" sz="2200" kern="100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比前者水解出的</a:t>
                </a:r>
                <a:r>
                  <a:rPr lang="en-US" altLang="zh-CN" sz="2200" i="1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(H</a:t>
                </a:r>
                <a:r>
                  <a:rPr lang="zh-CN" altLang="zh-CN" sz="2200" kern="100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大，</a:t>
                </a:r>
                <a:r>
                  <a:rPr lang="en-US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pH</a:t>
                </a:r>
                <a:r>
                  <a:rPr lang="zh-CN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较小</a:t>
                </a:r>
                <a:r>
                  <a:rPr lang="zh-CN" altLang="zh-CN" sz="2200" kern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；</a:t>
                </a:r>
                <a:endParaRPr lang="en-US" altLang="zh-CN" sz="2200" kern="100" smtClean="0">
                  <a:solidFill>
                    <a:srgbClr val="0000FF"/>
                  </a:solidFill>
                  <a:latin typeface="Times New Roman" panose="02020603050405020304" pitchFamily="18" charset="0"/>
                  <a:ea typeface="书体坊赵九江钢笔行书" panose="03000509000000000000" pitchFamily="65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200" kern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⑤⑥</a:t>
                </a:r>
                <a:r>
                  <a:rPr lang="zh-CN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相比，</a:t>
                </a:r>
                <a:r>
                  <a:rPr lang="en-US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200" kern="100" baseline="-25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2200" kern="100" baseline="-25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酸性比醋酸弱，其正盐水解生成的</a:t>
                </a:r>
                <a:r>
                  <a:rPr lang="en-US" altLang="zh-CN" sz="2200" i="1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(OH</a:t>
                </a:r>
                <a:r>
                  <a:rPr lang="zh-CN" altLang="zh-CN" sz="2200" kern="100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大，</a:t>
                </a:r>
                <a:r>
                  <a:rPr lang="en-US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pH</a:t>
                </a:r>
                <a:r>
                  <a:rPr lang="zh-CN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较大</a:t>
                </a:r>
                <a:r>
                  <a:rPr lang="zh-CN" altLang="zh-CN" sz="2200" kern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。</a:t>
                </a:r>
                <a:endParaRPr lang="zh-CN" altLang="zh-CN" sz="2200" kern="1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书体坊赵九江钢笔行书" panose="03000509000000000000" pitchFamily="65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911302" y="4797580"/>
                <a:ext cx="8411181" cy="1646580"/>
              </a:xfrm>
              <a:prstGeom prst="rect">
                <a:avLst/>
              </a:prstGeom>
              <a:blipFill rotWithShape="1">
                <a:blip r:embed="rId15"/>
                <a:stretch>
                  <a:fillRect l="-1" t="-588" r="1" b="-225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>
            <p:custDataLst>
              <p:tags r:id="rId16"/>
            </p:custDataLst>
          </p:nvPr>
        </p:nvSpPr>
        <p:spPr>
          <a:xfrm>
            <a:off x="4259490" y="1708246"/>
            <a:ext cx="2454037" cy="6309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200" kern="100" smtClean="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水解</a:t>
            </a:r>
            <a:r>
              <a:rPr lang="zh-CN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显碱性，</a:t>
            </a:r>
            <a:r>
              <a:rPr lang="en-US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pH</a:t>
            </a:r>
            <a:r>
              <a:rPr lang="zh-CN" altLang="zh-CN" sz="2200" kern="10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＞</a:t>
            </a:r>
            <a:r>
              <a:rPr lang="en-US" altLang="zh-CN" sz="2200" kern="100" smtClean="0">
                <a:solidFill>
                  <a:srgbClr val="0000FF"/>
                </a:solidFill>
                <a:latin typeface="Times New Roman" panose="02020603050405020304" pitchFamily="18" charset="0"/>
                <a:ea typeface="书体坊赵九江钢笔行书" panose="03000509000000000000" pitchFamily="65" charset="-122"/>
                <a:cs typeface="Times New Roman" panose="02020603050405020304" pitchFamily="18" charset="0"/>
              </a:rPr>
              <a:t>7</a:t>
            </a:r>
            <a:endParaRPr lang="zh-CN" altLang="zh-CN" sz="2200" kern="100">
              <a:solidFill>
                <a:srgbClr val="0000FF"/>
              </a:solidFill>
              <a:effectLst/>
              <a:latin typeface="Times New Roman" panose="02020603050405020304" pitchFamily="18" charset="0"/>
              <a:ea typeface="书体坊赵九江钢笔行书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4" name="圆角矩形 23">
            <a:hlinkClick r:id="rId17" action="ppaction://hlinksldjump"/>
          </p:cNvPr>
          <p:cNvSpPr/>
          <p:nvPr>
            <p:custDataLst>
              <p:tags r:id="rId18"/>
            </p:custDataLst>
          </p:nvPr>
        </p:nvSpPr>
        <p:spPr>
          <a:xfrm>
            <a:off x="3654939" y="514631"/>
            <a:ext cx="301005" cy="3010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>
                <a:solidFill>
                  <a:srgbClr val="7F7F7F"/>
                </a:solidFill>
                <a:latin typeface="Arial" panose="020B0604020202020204"/>
                <a:ea typeface="微软雅黑" panose="020B0503020204020204" pitchFamily="34" charset="-122"/>
              </a:rPr>
              <a:t>1</a:t>
            </a:r>
            <a:endParaRPr kumimoji="1" lang="zh-CN" altLang="en-US" sz="1600">
              <a:solidFill>
                <a:srgbClr val="7F7F7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5" name="圆角矩形 24">
            <a:hlinkClick r:id="rId19" action="ppaction://hlinksldjump"/>
          </p:cNvPr>
          <p:cNvSpPr/>
          <p:nvPr>
            <p:custDataLst>
              <p:tags r:id="rId20"/>
            </p:custDataLst>
          </p:nvPr>
        </p:nvSpPr>
        <p:spPr>
          <a:xfrm>
            <a:off x="4065605" y="514631"/>
            <a:ext cx="301005" cy="3010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2</a:t>
            </a:r>
            <a:endParaRPr kumimoji="1" lang="zh-CN" altLang="en-US" sz="16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6" name="圆角矩形 25">
            <a:hlinkClick r:id="rId21" action="ppaction://hlinksldjump"/>
          </p:cNvPr>
          <p:cNvSpPr/>
          <p:nvPr>
            <p:custDataLst>
              <p:tags r:id="rId22"/>
            </p:custDataLst>
          </p:nvPr>
        </p:nvSpPr>
        <p:spPr>
          <a:xfrm>
            <a:off x="4476271" y="514631"/>
            <a:ext cx="301005" cy="3010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3</a:t>
            </a:r>
            <a:endParaRPr kumimoji="1" lang="zh-CN" altLang="en-US" sz="160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1" name="圆角矩形 30">
            <a:hlinkClick r:id="rId23" action="ppaction://hlinksldjump"/>
          </p:cNvPr>
          <p:cNvSpPr/>
          <p:nvPr>
            <p:custDataLst>
              <p:tags r:id="rId24"/>
            </p:custDataLst>
          </p:nvPr>
        </p:nvSpPr>
        <p:spPr>
          <a:xfrm>
            <a:off x="4886937" y="514631"/>
            <a:ext cx="301005" cy="3010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smtClea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4</a:t>
            </a:r>
            <a:endParaRPr kumimoji="1" lang="zh-CN" altLang="en-US" sz="160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  <p:bldP spid="21" grpId="0"/>
      <p:bldP spid="22" grpId="0" uiExpand="1" build="p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>
            <p:custDataLst>
              <p:tags r:id="rId1"/>
            </p:custDataLst>
          </p:nvPr>
        </p:nvGrpSpPr>
        <p:grpSpPr>
          <a:xfrm>
            <a:off x="1519887" y="340895"/>
            <a:ext cx="1712840" cy="609271"/>
            <a:chOff x="1320728" y="1188867"/>
            <a:chExt cx="1620959" cy="609271"/>
          </a:xfrm>
        </p:grpSpPr>
        <p:sp>
          <p:nvSpPr>
            <p:cNvPr id="28" name="矩形 27"/>
            <p:cNvSpPr/>
            <p:nvPr>
              <p:custDataLst>
                <p:tags r:id="rId2"/>
              </p:custDataLst>
            </p:nvPr>
          </p:nvSpPr>
          <p:spPr>
            <a:xfrm>
              <a:off x="1320729" y="1188867"/>
              <a:ext cx="1620958" cy="609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3"/>
              </p:custDataLst>
            </p:nvPr>
          </p:nvSpPr>
          <p:spPr>
            <a:xfrm>
              <a:off x="1320728" y="1231892"/>
              <a:ext cx="16209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自我测试</a:t>
              </a:r>
              <a:endPara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4"/>
            </p:custDataLst>
          </p:nvPr>
        </p:nvGrpSpPr>
        <p:grpSpPr>
          <a:xfrm>
            <a:off x="130230" y="876996"/>
            <a:ext cx="945729" cy="770587"/>
            <a:chOff x="-731520" y="1243402"/>
            <a:chExt cx="1498099" cy="1220664"/>
          </a:xfrm>
          <a:solidFill>
            <a:schemeClr val="accent4">
              <a:alpha val="80000"/>
            </a:schemeClr>
          </a:solidFill>
        </p:grpSpPr>
        <p:sp>
          <p:nvSpPr>
            <p:cNvPr id="34" name="圆角矩形 33"/>
            <p:cNvSpPr/>
            <p:nvPr>
              <p:custDataLst>
                <p:tags r:id="rId5"/>
              </p:custDataLst>
            </p:nvPr>
          </p:nvSpPr>
          <p:spPr>
            <a:xfrm>
              <a:off x="-215198" y="1243402"/>
              <a:ext cx="981777" cy="981776"/>
            </a:xfrm>
            <a:prstGeom prst="roundRect">
              <a:avLst/>
            </a:prstGeom>
            <a:solidFill>
              <a:srgbClr val="EC393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圆角矩形 37"/>
            <p:cNvSpPr/>
            <p:nvPr>
              <p:custDataLst>
                <p:tags r:id="rId6"/>
              </p:custDataLst>
            </p:nvPr>
          </p:nvSpPr>
          <p:spPr>
            <a:xfrm>
              <a:off x="-731520" y="1482290"/>
              <a:ext cx="981777" cy="981776"/>
            </a:xfrm>
            <a:prstGeom prst="roundRect">
              <a:avLst/>
            </a:prstGeom>
            <a:solidFill>
              <a:srgbClr val="5F5F5F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749808" y="1260925"/>
            <a:ext cx="10680192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物质的量浓度相同的三种盐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NaX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NaY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NaZ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的溶液，其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HX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HY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HZ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的酸性由强到弱的顺序是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A.HX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HZ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HY                               B.HX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HY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HZ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C.HZ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HY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HX                               D.HY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HZ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HX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9"/>
          <p:cNvSpPr txBox="1"/>
          <p:nvPr>
            <p:custDataLst>
              <p:tags r:id="rId8"/>
            </p:custDataLst>
          </p:nvPr>
        </p:nvSpPr>
        <p:spPr>
          <a:xfrm>
            <a:off x="5187942" y="2430464"/>
            <a:ext cx="7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圆角矩形 16">
            <a:hlinkClick r:id="rId9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3654939" y="514631"/>
            <a:ext cx="301005" cy="3010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>
                <a:solidFill>
                  <a:srgbClr val="7F7F7F"/>
                </a:solidFill>
                <a:latin typeface="Arial" panose="020B0604020202020204"/>
                <a:ea typeface="微软雅黑" panose="020B0503020204020204" pitchFamily="34" charset="-122"/>
              </a:rPr>
              <a:t>1</a:t>
            </a:r>
            <a:endParaRPr kumimoji="1" lang="zh-CN" altLang="en-US" sz="1600">
              <a:solidFill>
                <a:srgbClr val="7F7F7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8" name="圆角矩形 17">
            <a:hlinkClick r:id="rId11" action="ppaction://hlinksldjump"/>
          </p:cNvPr>
          <p:cNvSpPr/>
          <p:nvPr>
            <p:custDataLst>
              <p:tags r:id="rId12"/>
            </p:custDataLst>
          </p:nvPr>
        </p:nvSpPr>
        <p:spPr>
          <a:xfrm>
            <a:off x="4065605" y="514631"/>
            <a:ext cx="301005" cy="3010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2</a:t>
            </a:r>
            <a:endParaRPr kumimoji="1" lang="zh-CN" altLang="en-US" sz="160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9" name="圆角矩形 18">
            <a:hlinkClick r:id="rId13" action="ppaction://hlinksldjump"/>
          </p:cNvPr>
          <p:cNvSpPr/>
          <p:nvPr>
            <p:custDataLst>
              <p:tags r:id="rId14"/>
            </p:custDataLst>
          </p:nvPr>
        </p:nvSpPr>
        <p:spPr>
          <a:xfrm>
            <a:off x="4476271" y="514631"/>
            <a:ext cx="301005" cy="3010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3</a:t>
            </a:r>
            <a:endParaRPr kumimoji="1" lang="zh-CN" altLang="en-US" sz="16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0" name="圆角矩形 19">
            <a:hlinkClick r:id="rId15" action="ppaction://hlinksldjump"/>
          </p:cNvPr>
          <p:cNvSpPr/>
          <p:nvPr>
            <p:custDataLst>
              <p:tags r:id="rId16"/>
            </p:custDataLst>
          </p:nvPr>
        </p:nvSpPr>
        <p:spPr>
          <a:xfrm>
            <a:off x="4886937" y="514631"/>
            <a:ext cx="301005" cy="3010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smtClea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4</a:t>
            </a:r>
            <a:endParaRPr kumimoji="1" lang="zh-CN" altLang="en-US" sz="160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>
            <p:custDataLst>
              <p:tags r:id="rId1"/>
            </p:custDataLst>
          </p:nvPr>
        </p:nvGrpSpPr>
        <p:grpSpPr>
          <a:xfrm>
            <a:off x="1519887" y="340895"/>
            <a:ext cx="1712840" cy="609271"/>
            <a:chOff x="1320728" y="1188867"/>
            <a:chExt cx="1620959" cy="609271"/>
          </a:xfrm>
        </p:grpSpPr>
        <p:sp>
          <p:nvSpPr>
            <p:cNvPr id="28" name="矩形 27"/>
            <p:cNvSpPr/>
            <p:nvPr>
              <p:custDataLst>
                <p:tags r:id="rId2"/>
              </p:custDataLst>
            </p:nvPr>
          </p:nvSpPr>
          <p:spPr>
            <a:xfrm>
              <a:off x="1320729" y="1188867"/>
              <a:ext cx="1620958" cy="609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3"/>
              </p:custDataLst>
            </p:nvPr>
          </p:nvSpPr>
          <p:spPr>
            <a:xfrm>
              <a:off x="1320728" y="1231892"/>
              <a:ext cx="16209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自我测试</a:t>
              </a:r>
              <a:endPara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4"/>
            </p:custDataLst>
          </p:nvPr>
        </p:nvGrpSpPr>
        <p:grpSpPr>
          <a:xfrm>
            <a:off x="139120" y="798891"/>
            <a:ext cx="945729" cy="770587"/>
            <a:chOff x="-731520" y="1243402"/>
            <a:chExt cx="1498099" cy="1220664"/>
          </a:xfrm>
          <a:solidFill>
            <a:schemeClr val="accent4">
              <a:alpha val="80000"/>
            </a:schemeClr>
          </a:solidFill>
        </p:grpSpPr>
        <p:sp>
          <p:nvSpPr>
            <p:cNvPr id="34" name="圆角矩形 33"/>
            <p:cNvSpPr/>
            <p:nvPr>
              <p:custDataLst>
                <p:tags r:id="rId5"/>
              </p:custDataLst>
            </p:nvPr>
          </p:nvSpPr>
          <p:spPr>
            <a:xfrm>
              <a:off x="-215198" y="1243402"/>
              <a:ext cx="981777" cy="981776"/>
            </a:xfrm>
            <a:prstGeom prst="roundRect">
              <a:avLst/>
            </a:prstGeom>
            <a:solidFill>
              <a:srgbClr val="EC393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圆角矩形 37"/>
            <p:cNvSpPr/>
            <p:nvPr>
              <p:custDataLst>
                <p:tags r:id="rId6"/>
              </p:custDataLst>
            </p:nvPr>
          </p:nvSpPr>
          <p:spPr>
            <a:xfrm>
              <a:off x="-731520" y="1482290"/>
              <a:ext cx="981777" cy="981776"/>
            </a:xfrm>
            <a:prstGeom prst="roundRect">
              <a:avLst/>
            </a:prstGeom>
            <a:solidFill>
              <a:srgbClr val="5F5F5F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749808" y="1288973"/>
            <a:ext cx="10661904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室温下，在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都等于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两种溶液中，设由水电离产生的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浓度分别为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mol·L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mol·L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关系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i="1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		B.</a:t>
            </a:r>
            <a:r>
              <a:rPr lang="en-US" altLang="zh-CN" i="1" kern="10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i="1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	D.</a:t>
            </a:r>
            <a:r>
              <a:rPr lang="en-US" altLang="zh-CN" i="1" kern="10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TextBox 9"/>
          <p:cNvSpPr txBox="1"/>
          <p:nvPr>
            <p:custDataLst>
              <p:tags r:id="rId8"/>
            </p:custDataLst>
          </p:nvPr>
        </p:nvSpPr>
        <p:spPr>
          <a:xfrm>
            <a:off x="4306396" y="2478616"/>
            <a:ext cx="7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>
                <p:custDataLst>
                  <p:tags r:id="rId9"/>
                </p:custDataLst>
              </p:nvPr>
            </p:nvSpPr>
            <p:spPr>
              <a:xfrm>
                <a:off x="758952" y="3717329"/>
                <a:ext cx="9423178" cy="1413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200" kern="100" spc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NaOH</a:t>
                </a:r>
                <a:r>
                  <a:rPr lang="zh-CN" altLang="zh-CN" sz="2200" kern="100" spc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抑制水的电离</a:t>
                </a:r>
                <a:r>
                  <a:rPr lang="zh-CN" altLang="zh-CN" sz="2200" kern="100" spc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200" i="1" kern="100" spc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200" kern="100" spc="100" baseline="-25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水电离</a:t>
                </a:r>
                <a:r>
                  <a:rPr lang="en-US" altLang="zh-CN" sz="2200" kern="100" spc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200" kern="100" spc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OH</a:t>
                </a:r>
                <a:r>
                  <a:rPr lang="zh-CN" altLang="zh-CN" sz="2200" kern="100" spc="100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200" kern="100" spc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200" kern="100" spc="100" baseline="-250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kern="100" spc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200" i="1" kern="100" spc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200" kern="100" spc="100" baseline="-25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溶液</a:t>
                </a:r>
                <a:r>
                  <a:rPr lang="en-US" altLang="zh-CN" sz="2200" kern="100" spc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200" kern="100" spc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H</a:t>
                </a:r>
                <a:r>
                  <a:rPr lang="zh-CN" altLang="zh-CN" sz="2200" kern="100" spc="100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200" kern="100" spc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200" kern="100" spc="-5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10</a:t>
                </a:r>
                <a:r>
                  <a:rPr lang="zh-CN" altLang="zh-CN" sz="2200" kern="100" spc="-50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200" kern="100" spc="-50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200" kern="100" spc="-5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 mol·L</a:t>
                </a:r>
                <a:r>
                  <a:rPr lang="zh-CN" altLang="zh-CN" sz="2200" kern="100" spc="-50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200" kern="100" spc="-50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200" kern="100" spc="-5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；</a:t>
                </a:r>
                <a:endParaRPr lang="en-US" altLang="zh-CN" sz="2200" kern="100" spc="-50" smtClean="0">
                  <a:solidFill>
                    <a:srgbClr val="0000FF"/>
                  </a:solidFill>
                  <a:latin typeface="Times New Roman" panose="02020603050405020304" pitchFamily="18" charset="0"/>
                  <a:ea typeface="书体坊赵九江钢笔行书" panose="03000509000000000000" pitchFamily="65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200" kern="100" spc="-5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200" kern="100" spc="-50" baseline="-250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200" kern="100" spc="-5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COONa</a:t>
                </a:r>
                <a:r>
                  <a:rPr lang="zh-CN" altLang="zh-CN" sz="2200" kern="100" spc="-5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水解，促进了水的电离</a:t>
                </a:r>
                <a:r>
                  <a:rPr lang="zh-CN" altLang="zh-CN" sz="2200" kern="100" spc="-5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200" i="1" kern="100" spc="-5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200" kern="100" spc="-50" baseline="-25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水电离</a:t>
                </a:r>
                <a:r>
                  <a:rPr lang="en-US" altLang="zh-CN" sz="2200" kern="100" spc="-5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200" kern="100" spc="-5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OH</a:t>
                </a:r>
                <a:r>
                  <a:rPr lang="zh-CN" altLang="zh-CN" sz="2200" kern="100" spc="-50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200" kern="100" spc="-5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200" kern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 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kern="10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书体坊赵九江钢笔行书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zh-CN" altLang="zh-CN" sz="2200" kern="100" baseline="3000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书体坊赵九江钢笔行书" panose="03000509000000000000" pitchFamily="65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a:rPr lang="en-US" altLang="zh-CN" sz="2200" b="0" i="0" kern="100" baseline="30000" smtClean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书体坊赵九江钢笔行书" panose="03000509000000000000" pitchFamily="65" charset="-122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US" altLang="zh-CN" sz="2200" kern="10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书体坊赵九江钢笔行书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zh-CN" altLang="zh-CN" sz="2200" kern="100" baseline="3000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书体坊赵九江钢笔行书" panose="03000509000000000000" pitchFamily="65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a:rPr lang="en-US" altLang="zh-CN" sz="2200" b="0" i="0" kern="100" baseline="30000" smtClean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书体坊赵九江钢笔行书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200" kern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mol·L</a:t>
                </a:r>
                <a:r>
                  <a:rPr lang="zh-CN" altLang="zh-CN" sz="2200" kern="100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200" kern="100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10</a:t>
                </a:r>
                <a:r>
                  <a:rPr lang="zh-CN" altLang="zh-CN" sz="2200" kern="100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200" kern="100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200" kern="1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 mol·L</a:t>
                </a:r>
                <a:r>
                  <a:rPr lang="zh-CN" altLang="zh-CN" sz="2200" kern="100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200" kern="100" baseline="300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endParaRPr lang="zh-CN" altLang="zh-CN" sz="2200" kern="1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书体坊赵九江钢笔行书" panose="03000509000000000000" pitchFamily="65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58952" y="3717329"/>
                <a:ext cx="9423178" cy="1413977"/>
              </a:xfrm>
              <a:prstGeom prst="rect">
                <a:avLst/>
              </a:prstGeom>
              <a:blipFill rotWithShape="1">
                <a:blip r:embed="rId11"/>
                <a:stretch>
                  <a:fillRect l="-1" t="-1709" r="6" b="-7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>
                <p:custDataLst>
                  <p:tags r:id="rId12"/>
                </p:custDataLst>
              </p:nvPr>
            </p:nvSpPr>
            <p:spPr>
              <a:xfrm>
                <a:off x="6485010" y="5131306"/>
                <a:ext cx="1104840" cy="916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i="1" kern="10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书体坊赵九江钢笔行书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200" i="1" kern="10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书体坊赵九江钢笔行书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zh-CN" altLang="zh-CN" sz="2200" kern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书体坊赵九江钢笔行书" panose="03000509000000000000" pitchFamily="65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kern="10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书体坊赵九江钢笔行书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zh-CN" altLang="zh-CN" sz="2200" kern="100" baseline="3000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书体坊赵九江钢笔行书" panose="03000509000000000000" pitchFamily="65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a:rPr lang="en-US" altLang="zh-CN" sz="2200" b="0" i="0" kern="100" baseline="30000" smtClean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书体坊赵九江钢笔行书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CN" sz="2200" kern="10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书体坊赵九江钢笔行书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zh-CN" altLang="zh-CN" sz="2200" kern="100" baseline="3000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书体坊赵九江钢笔行书" panose="03000509000000000000" pitchFamily="65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a:rPr lang="en-US" altLang="zh-CN" sz="2200" b="0" i="0" kern="100" baseline="30000" smtClean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书体坊赵九江钢笔行书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zh-CN" sz="2200" kern="1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书体坊赵九江钢笔行书" panose="03000509000000000000" pitchFamily="65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6485010" y="5131306"/>
                <a:ext cx="1104840" cy="916148"/>
              </a:xfrm>
              <a:prstGeom prst="rect">
                <a:avLst/>
              </a:prstGeom>
              <a:blipFill rotWithShape="1">
                <a:blip r:embed="rId14"/>
                <a:stretch>
                  <a:fillRect l="-35" t="-2689" r="30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圆角矩形 16">
            <a:hlinkClick r:id="rId15" action="ppaction://hlinksldjump"/>
          </p:cNvPr>
          <p:cNvSpPr/>
          <p:nvPr>
            <p:custDataLst>
              <p:tags r:id="rId16"/>
            </p:custDataLst>
          </p:nvPr>
        </p:nvSpPr>
        <p:spPr>
          <a:xfrm>
            <a:off x="3654939" y="514631"/>
            <a:ext cx="301005" cy="3010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>
                <a:solidFill>
                  <a:srgbClr val="7F7F7F"/>
                </a:solidFill>
                <a:latin typeface="Arial" panose="020B0604020202020204"/>
                <a:ea typeface="微软雅黑" panose="020B0503020204020204" pitchFamily="34" charset="-122"/>
              </a:rPr>
              <a:t>1</a:t>
            </a:r>
            <a:endParaRPr kumimoji="1" lang="zh-CN" altLang="en-US" sz="1600">
              <a:solidFill>
                <a:srgbClr val="7F7F7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8" name="圆角矩形 17">
            <a:hlinkClick r:id="rId17" action="ppaction://hlinksldjump"/>
          </p:cNvPr>
          <p:cNvSpPr/>
          <p:nvPr>
            <p:custDataLst>
              <p:tags r:id="rId18"/>
            </p:custDataLst>
          </p:nvPr>
        </p:nvSpPr>
        <p:spPr>
          <a:xfrm>
            <a:off x="4065605" y="514631"/>
            <a:ext cx="301005" cy="3010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2</a:t>
            </a:r>
            <a:endParaRPr kumimoji="1" lang="zh-CN" altLang="en-US" sz="160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0" name="圆角矩形 19">
            <a:hlinkClick r:id="rId19" action="ppaction://hlinksldjump"/>
          </p:cNvPr>
          <p:cNvSpPr/>
          <p:nvPr>
            <p:custDataLst>
              <p:tags r:id="rId20"/>
            </p:custDataLst>
          </p:nvPr>
        </p:nvSpPr>
        <p:spPr>
          <a:xfrm>
            <a:off x="4476271" y="514631"/>
            <a:ext cx="301005" cy="3010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3</a:t>
            </a:r>
            <a:endParaRPr kumimoji="1" lang="zh-CN" altLang="en-US" sz="160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1" name="圆角矩形 20">
            <a:hlinkClick r:id="rId21" action="ppaction://hlinksldjump"/>
          </p:cNvPr>
          <p:cNvSpPr/>
          <p:nvPr>
            <p:custDataLst>
              <p:tags r:id="rId22"/>
            </p:custDataLst>
          </p:nvPr>
        </p:nvSpPr>
        <p:spPr>
          <a:xfrm>
            <a:off x="4886937" y="514631"/>
            <a:ext cx="301005" cy="3010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4</a:t>
            </a:r>
            <a:endParaRPr kumimoji="1" lang="zh-CN" altLang="en-US" sz="16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uiExpand="1" build="p"/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>
            <p:custDataLst>
              <p:tags r:id="rId1"/>
            </p:custDataLst>
          </p:nvPr>
        </p:nvGrpSpPr>
        <p:grpSpPr>
          <a:xfrm>
            <a:off x="600033" y="693027"/>
            <a:ext cx="2143765" cy="569433"/>
            <a:chOff x="-9045" y="388180"/>
            <a:chExt cx="2143765" cy="569433"/>
          </a:xfrm>
          <a:solidFill>
            <a:srgbClr val="00B050"/>
          </a:solidFill>
        </p:grpSpPr>
        <p:sp>
          <p:nvSpPr>
            <p:cNvPr id="41" name="圆角矩形 6"/>
            <p:cNvSpPr/>
            <p:nvPr>
              <p:custDataLst>
                <p:tags r:id="rId2"/>
              </p:custDataLst>
            </p:nvPr>
          </p:nvSpPr>
          <p:spPr>
            <a:xfrm>
              <a:off x="-9045" y="388180"/>
              <a:ext cx="2143765" cy="569433"/>
            </a:xfrm>
            <a:prstGeom prst="roundRect">
              <a:avLst>
                <a:gd name="adj" fmla="val 9976"/>
              </a:avLst>
            </a:prstGeom>
            <a:solidFill>
              <a:srgbClr val="C00000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209661" y="396709"/>
              <a:ext cx="18259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问题讨论</a:t>
              </a:r>
              <a:endPara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3713" y="3532582"/>
            <a:ext cx="112149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</a:t>
            </a:r>
            <a:r>
              <a:rPr lang="en-US" altLang="zh-CN" sz="2400" baseline="-25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2400" baseline="-25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俗称</a:t>
            </a:r>
            <a:r>
              <a:rPr lang="zh-CN" altLang="en-US" sz="2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纯碱，经常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用于油污清洗和面食</a:t>
            </a:r>
            <a:r>
              <a:rPr lang="zh-CN" altLang="en-US" sz="2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制作等，明明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是盐，为什么叫</a:t>
            </a:r>
            <a:r>
              <a:rPr lang="zh-CN" altLang="en-US" sz="2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纯碱？</a:t>
            </a:r>
            <a:endParaRPr lang="zh-CN" altLang="en-US" sz="24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酸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溶液呈酸性，碱溶液呈碱性，那么盐溶液呢？一定呈中性吗？</a:t>
            </a:r>
            <a:endParaRPr lang="zh-CN" altLang="en-US" sz="24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0" y="1337170"/>
            <a:ext cx="1494009" cy="178532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2644645" y="4905606"/>
            <a:ext cx="352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</a:t>
            </a:r>
            <a:r>
              <a:rPr lang="en-US" altLang="zh-CN" sz="2400" baseline="-2500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2400" baseline="-2500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溶液呈碱性；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8"/>
            </p:custDataLst>
          </p:nvPr>
        </p:nvGrpSpPr>
        <p:grpSpPr>
          <a:xfrm>
            <a:off x="3402481" y="221033"/>
            <a:ext cx="8106508" cy="3138854"/>
            <a:chOff x="2883877" y="3122495"/>
            <a:chExt cx="8106508" cy="3138854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0" t="9046" r="12971" b="6927"/>
            <a:stretch>
              <a:fillRect/>
            </a:stretch>
          </p:blipFill>
          <p:spPr>
            <a:xfrm>
              <a:off x="2883877" y="3122495"/>
              <a:ext cx="2848708" cy="313885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45" t="11315" r="11214" b="15951"/>
            <a:stretch>
              <a:fillRect/>
            </a:stretch>
          </p:blipFill>
          <p:spPr>
            <a:xfrm>
              <a:off x="5980307" y="4379795"/>
              <a:ext cx="2355663" cy="17880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5971" y="3513414"/>
              <a:ext cx="2654414" cy="2654414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>
            <p:custDataLst>
              <p:tags r:id="rId16"/>
            </p:custDataLst>
          </p:nvPr>
        </p:nvSpPr>
        <p:spPr>
          <a:xfrm>
            <a:off x="2644646" y="5559452"/>
            <a:ext cx="596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盐溶液可能呈中性、酸性、也可能呈碱性。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>
            <p:custDataLst>
              <p:tags r:id="rId1"/>
            </p:custDataLst>
          </p:nvPr>
        </p:nvGrpSpPr>
        <p:grpSpPr>
          <a:xfrm>
            <a:off x="600033" y="693027"/>
            <a:ext cx="2143765" cy="569433"/>
            <a:chOff x="-9045" y="388180"/>
            <a:chExt cx="2143765" cy="569433"/>
          </a:xfrm>
          <a:solidFill>
            <a:srgbClr val="00B050"/>
          </a:solidFill>
        </p:grpSpPr>
        <p:sp>
          <p:nvSpPr>
            <p:cNvPr id="41" name="圆角矩形 6"/>
            <p:cNvSpPr/>
            <p:nvPr>
              <p:custDataLst>
                <p:tags r:id="rId2"/>
              </p:custDataLst>
            </p:nvPr>
          </p:nvSpPr>
          <p:spPr>
            <a:xfrm>
              <a:off x="-9045" y="388180"/>
              <a:ext cx="2143765" cy="569433"/>
            </a:xfrm>
            <a:prstGeom prst="roundRect">
              <a:avLst>
                <a:gd name="adj" fmla="val 9976"/>
              </a:avLst>
            </a:prstGeom>
            <a:solidFill>
              <a:schemeClr val="accent1">
                <a:lumMod val="5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209661" y="396709"/>
              <a:ext cx="18259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探究讨论</a:t>
              </a:r>
              <a:endPara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61921" y="684980"/>
            <a:ext cx="76285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根据形成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盐的酸、碱的强弱来分，盐可以分成哪几类？</a:t>
            </a:r>
            <a:endParaRPr lang="zh-CN" altLang="en-US" sz="24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" name="内容占位符 5" descr="240425-130RPR5566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7" y="1509860"/>
            <a:ext cx="1781742" cy="1503803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7"/>
            </p:custDataLst>
          </p:nvPr>
        </p:nvGrpSpPr>
        <p:grpSpPr>
          <a:xfrm>
            <a:off x="6789870" y="1520260"/>
            <a:ext cx="4527616" cy="1185993"/>
            <a:chOff x="4369211" y="1851481"/>
            <a:chExt cx="4527616" cy="1185993"/>
          </a:xfrm>
        </p:grpSpPr>
        <p:sp>
          <p:nvSpPr>
            <p:cNvPr id="15" name="Text Box 4"/>
            <p:cNvSpPr txBox="1"/>
            <p:nvPr>
              <p:custDataLst>
                <p:tags r:id="rId8"/>
              </p:custDataLst>
            </p:nvPr>
          </p:nvSpPr>
          <p:spPr>
            <a:xfrm>
              <a:off x="4369211" y="2225602"/>
              <a:ext cx="47012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  <a:buSzTx/>
              </a:pPr>
              <a:r>
                <a:rPr lang="zh-CN" altLang="en-US" sz="2400" b="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</a:rPr>
                <a:t>酸</a:t>
              </a:r>
              <a:endParaRPr lang="zh-CN" altLang="en-US" sz="2400" b="0">
                <a:solidFill>
                  <a:srgbClr val="0000FF"/>
                </a:solidFill>
                <a:latin typeface="书体坊赵九江钢笔行书" panose="03000509000000000000" pitchFamily="65" charset="-122"/>
                <a:ea typeface="书体坊赵九江钢笔行书" panose="03000509000000000000" pitchFamily="65" charset="-122"/>
              </a:endParaRPr>
            </a:p>
          </p:txBody>
        </p:sp>
        <p:sp>
          <p:nvSpPr>
            <p:cNvPr id="16" name="Text Box 5"/>
            <p:cNvSpPr txBox="1"/>
            <p:nvPr>
              <p:custDataLst>
                <p:tags r:id="rId9"/>
              </p:custDataLst>
            </p:nvPr>
          </p:nvSpPr>
          <p:spPr>
            <a:xfrm>
              <a:off x="4827248" y="1851963"/>
              <a:ext cx="9371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</a:rPr>
                <a:t>强酸</a:t>
              </a:r>
              <a:endParaRPr lang="zh-CN" altLang="en-US" sz="2400" b="0">
                <a:solidFill>
                  <a:srgbClr val="0000FF"/>
                </a:solidFill>
                <a:latin typeface="书体坊赵九江钢笔行书" panose="03000509000000000000" pitchFamily="65" charset="-122"/>
                <a:ea typeface="书体坊赵九江钢笔行书" panose="03000509000000000000" pitchFamily="65" charset="-122"/>
              </a:endParaRPr>
            </a:p>
          </p:txBody>
        </p:sp>
        <p:sp>
          <p:nvSpPr>
            <p:cNvPr id="17" name="Text Box 6"/>
            <p:cNvSpPr txBox="1"/>
            <p:nvPr>
              <p:custDataLst>
                <p:tags r:id="rId10"/>
              </p:custDataLst>
            </p:nvPr>
          </p:nvSpPr>
          <p:spPr>
            <a:xfrm>
              <a:off x="4827248" y="2554051"/>
              <a:ext cx="829639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  <a:buSzTx/>
              </a:pPr>
              <a:r>
                <a:rPr lang="zh-CN" altLang="en-US" sz="2400" b="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</a:rPr>
                <a:t>弱酸</a:t>
              </a:r>
              <a:endParaRPr lang="zh-CN" altLang="en-US" sz="2400" b="0">
                <a:solidFill>
                  <a:srgbClr val="0000FF"/>
                </a:solidFill>
                <a:latin typeface="书体坊赵九江钢笔行书" panose="03000509000000000000" pitchFamily="65" charset="-122"/>
                <a:ea typeface="书体坊赵九江钢笔行书" panose="03000509000000000000" pitchFamily="65" charset="-122"/>
              </a:endParaRPr>
            </a:p>
          </p:txBody>
        </p:sp>
        <p:sp>
          <p:nvSpPr>
            <p:cNvPr id="18" name="Text Box 7"/>
            <p:cNvSpPr txBox="1"/>
            <p:nvPr>
              <p:custDataLst>
                <p:tags r:id="rId11"/>
              </p:custDataLst>
            </p:nvPr>
          </p:nvSpPr>
          <p:spPr>
            <a:xfrm>
              <a:off x="7620478" y="2575809"/>
              <a:ext cx="72949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  <a:buSzTx/>
              </a:pPr>
              <a:r>
                <a:rPr lang="zh-CN" altLang="en-US" sz="2400" b="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</a:rPr>
                <a:t>弱碱</a:t>
              </a:r>
              <a:endParaRPr lang="zh-CN" altLang="en-US" sz="2400" b="0">
                <a:solidFill>
                  <a:srgbClr val="0000FF"/>
                </a:solidFill>
                <a:latin typeface="书体坊赵九江钢笔行书" panose="03000509000000000000" pitchFamily="65" charset="-122"/>
                <a:ea typeface="书体坊赵九江钢笔行书" panose="03000509000000000000" pitchFamily="65" charset="-122"/>
              </a:endParaRPr>
            </a:p>
          </p:txBody>
        </p:sp>
        <p:sp>
          <p:nvSpPr>
            <p:cNvPr id="19" name="Text Box 8"/>
            <p:cNvSpPr txBox="1"/>
            <p:nvPr>
              <p:custDataLst>
                <p:tags r:id="rId12"/>
              </p:custDataLst>
            </p:nvPr>
          </p:nvSpPr>
          <p:spPr>
            <a:xfrm>
              <a:off x="7606332" y="1851481"/>
              <a:ext cx="77614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  <a:buSzTx/>
              </a:pPr>
              <a:r>
                <a:rPr lang="zh-CN" altLang="en-US" sz="2400" b="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</a:rPr>
                <a:t>强碱</a:t>
              </a:r>
              <a:endParaRPr lang="zh-CN" altLang="en-US" sz="2400" b="0">
                <a:solidFill>
                  <a:srgbClr val="0000FF"/>
                </a:solidFill>
                <a:latin typeface="书体坊赵九江钢笔行书" panose="03000509000000000000" pitchFamily="65" charset="-122"/>
                <a:ea typeface="书体坊赵九江钢笔行书" panose="03000509000000000000" pitchFamily="65" charset="-122"/>
              </a:endParaRPr>
            </a:p>
          </p:txBody>
        </p:sp>
        <p:sp>
          <p:nvSpPr>
            <p:cNvPr id="20" name="Text Box 9"/>
            <p:cNvSpPr txBox="1"/>
            <p:nvPr>
              <p:custDataLst>
                <p:tags r:id="rId13"/>
              </p:custDataLst>
            </p:nvPr>
          </p:nvSpPr>
          <p:spPr>
            <a:xfrm>
              <a:off x="8440845" y="2186963"/>
              <a:ext cx="45598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  <a:buSzTx/>
              </a:pPr>
              <a:r>
                <a:rPr lang="zh-CN" altLang="en-US" sz="2400" b="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</a:rPr>
                <a:t>碱</a:t>
              </a:r>
              <a:endParaRPr lang="zh-CN" altLang="en-US" sz="2400" b="0">
                <a:solidFill>
                  <a:srgbClr val="0000FF"/>
                </a:solidFill>
                <a:latin typeface="书体坊赵九江钢笔行书" panose="03000509000000000000" pitchFamily="65" charset="-122"/>
                <a:ea typeface="书体坊赵九江钢笔行书" panose="03000509000000000000" pitchFamily="65" charset="-122"/>
              </a:endParaRPr>
            </a:p>
          </p:txBody>
        </p:sp>
        <p:grpSp>
          <p:nvGrpSpPr>
            <p:cNvPr id="2" name="组合 1"/>
            <p:cNvGrpSpPr/>
            <p:nvPr>
              <p:custDataLst>
                <p:tags r:id="rId14"/>
              </p:custDataLst>
            </p:nvPr>
          </p:nvGrpSpPr>
          <p:grpSpPr>
            <a:xfrm>
              <a:off x="5457797" y="2119242"/>
              <a:ext cx="2182817" cy="685589"/>
              <a:chOff x="3978286" y="3620081"/>
              <a:chExt cx="3827145" cy="1866265"/>
            </a:xfrm>
          </p:grpSpPr>
          <p:sp>
            <p:nvSpPr>
              <p:cNvPr id="21" name="Line 10"/>
              <p:cNvSpPr/>
              <p:nvPr>
                <p:custDataLst>
                  <p:tags r:id="rId15"/>
                </p:custDataLst>
              </p:nvPr>
            </p:nvSpPr>
            <p:spPr>
              <a:xfrm>
                <a:off x="3984636" y="3620081"/>
                <a:ext cx="3820795" cy="635"/>
              </a:xfrm>
              <a:prstGeom prst="line">
                <a:avLst/>
              </a:prstGeom>
              <a:ln w="127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>
                <a:noAutofit/>
              </a:bodyPr>
              <a:lstStyle/>
              <a:p>
                <a:pPr lvl="0" algn="l">
                  <a:buClrTx/>
                  <a:buSzTx/>
                  <a:buFontTx/>
                </a:pPr>
                <a:endParaRPr lang="zh-CN" altLang="en-US" sz="240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sym typeface="+mn-ea"/>
                </a:endParaRPr>
              </a:p>
            </p:txBody>
          </p:sp>
          <p:sp>
            <p:nvSpPr>
              <p:cNvPr id="22" name="Line 11"/>
              <p:cNvSpPr/>
              <p:nvPr>
                <p:custDataLst>
                  <p:tags r:id="rId16"/>
                </p:custDataLst>
              </p:nvPr>
            </p:nvSpPr>
            <p:spPr>
              <a:xfrm>
                <a:off x="4065916" y="5470471"/>
                <a:ext cx="3728720" cy="15875"/>
              </a:xfrm>
              <a:prstGeom prst="line">
                <a:avLst/>
              </a:prstGeom>
              <a:ln w="127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>
                <a:noAutofit/>
              </a:bodyPr>
              <a:lstStyle/>
              <a:p>
                <a:pPr lvl="0" algn="l">
                  <a:buClrTx/>
                  <a:buSzTx/>
                  <a:buFontTx/>
                </a:pPr>
                <a:endParaRPr lang="zh-CN" altLang="en-US" sz="240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sym typeface="+mn-ea"/>
                </a:endParaRPr>
              </a:p>
            </p:txBody>
          </p:sp>
          <p:sp>
            <p:nvSpPr>
              <p:cNvPr id="23" name="Line 12"/>
              <p:cNvSpPr/>
              <p:nvPr>
                <p:custDataLst>
                  <p:tags r:id="rId17"/>
                </p:custDataLst>
              </p:nvPr>
            </p:nvSpPr>
            <p:spPr>
              <a:xfrm>
                <a:off x="3978286" y="3626431"/>
                <a:ext cx="3818255" cy="1843405"/>
              </a:xfrm>
              <a:prstGeom prst="line">
                <a:avLst/>
              </a:prstGeom>
              <a:ln w="127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>
                <a:noAutofit/>
              </a:bodyPr>
              <a:lstStyle/>
              <a:p>
                <a:pPr lvl="0" algn="l">
                  <a:buClrTx/>
                  <a:buSzTx/>
                  <a:buFontTx/>
                </a:pPr>
                <a:endParaRPr lang="zh-CN" altLang="en-US" sz="240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sym typeface="+mn-ea"/>
                </a:endParaRPr>
              </a:p>
            </p:txBody>
          </p:sp>
          <p:sp>
            <p:nvSpPr>
              <p:cNvPr id="24" name="Line 13"/>
              <p:cNvSpPr/>
              <p:nvPr>
                <p:custDataLst>
                  <p:tags r:id="rId18"/>
                </p:custDataLst>
              </p:nvPr>
            </p:nvSpPr>
            <p:spPr>
              <a:xfrm flipH="1">
                <a:off x="4066551" y="3622621"/>
                <a:ext cx="3724275" cy="1845310"/>
              </a:xfrm>
              <a:prstGeom prst="line">
                <a:avLst/>
              </a:prstGeom>
              <a:ln w="127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>
                <a:noAutofit/>
              </a:bodyPr>
              <a:lstStyle/>
              <a:p>
                <a:pPr lvl="0" algn="l">
                  <a:buClrTx/>
                  <a:buSzTx/>
                  <a:buFontTx/>
                </a:pPr>
                <a:endParaRPr lang="zh-CN" altLang="en-US" sz="2400">
                  <a:solidFill>
                    <a:srgbClr val="0000FF"/>
                  </a:solidFill>
                  <a:latin typeface="书体坊赵九江钢笔行书" panose="03000509000000000000" pitchFamily="65" charset="-122"/>
                  <a:ea typeface="书体坊赵九江钢笔行书" panose="03000509000000000000" pitchFamily="65" charset="-122"/>
                  <a:sym typeface="+mn-ea"/>
                </a:endParaRPr>
              </a:p>
            </p:txBody>
          </p:sp>
        </p:grpSp>
        <p:sp>
          <p:nvSpPr>
            <p:cNvPr id="25" name="AutoShape 24"/>
            <p:cNvSpPr/>
            <p:nvPr>
              <p:custDataLst>
                <p:tags r:id="rId19"/>
              </p:custDataLst>
            </p:nvPr>
          </p:nvSpPr>
          <p:spPr>
            <a:xfrm>
              <a:off x="4779602" y="2037183"/>
              <a:ext cx="144779" cy="818756"/>
            </a:xfrm>
            <a:prstGeom prst="leftBrace">
              <a:avLst>
                <a:gd name="adj1" fmla="val 45571"/>
                <a:gd name="adj2" fmla="val 47690"/>
              </a:avLst>
            </a:prstGeom>
            <a:noFill/>
            <a:ln w="127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sz="2400" b="0">
                <a:solidFill>
                  <a:srgbClr val="0000FF"/>
                </a:solidFill>
                <a:latin typeface="书体坊赵九江钢笔行书" panose="03000509000000000000" pitchFamily="65" charset="-122"/>
                <a:ea typeface="书体坊赵九江钢笔行书" panose="03000509000000000000" pitchFamily="65" charset="-122"/>
              </a:endParaRPr>
            </a:p>
          </p:txBody>
        </p:sp>
        <p:sp>
          <p:nvSpPr>
            <p:cNvPr id="26" name="AutoShape 25"/>
            <p:cNvSpPr/>
            <p:nvPr>
              <p:custDataLst>
                <p:tags r:id="rId20"/>
              </p:custDataLst>
            </p:nvPr>
          </p:nvSpPr>
          <p:spPr>
            <a:xfrm>
              <a:off x="8278628" y="2014085"/>
              <a:ext cx="144779" cy="818756"/>
            </a:xfrm>
            <a:prstGeom prst="rightBrace">
              <a:avLst>
                <a:gd name="adj1" fmla="val 40507"/>
                <a:gd name="adj2" fmla="val 50000"/>
              </a:avLst>
            </a:prstGeom>
            <a:noFill/>
            <a:ln w="127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sz="2400" b="0">
                <a:solidFill>
                  <a:srgbClr val="0000FF"/>
                </a:solidFill>
                <a:latin typeface="书体坊赵九江钢笔行书" panose="03000509000000000000" pitchFamily="65" charset="-122"/>
                <a:ea typeface="书体坊赵九江钢笔行书" panose="03000509000000000000" pitchFamily="65" charset="-122"/>
              </a:endParaRPr>
            </a:p>
          </p:txBody>
        </p:sp>
      </p:grpSp>
      <p:sp>
        <p:nvSpPr>
          <p:cNvPr id="27" name="Rectangle 3"/>
          <p:cNvSpPr>
            <a:spLocks noRot="1"/>
          </p:cNvSpPr>
          <p:nvPr>
            <p:custDataLst>
              <p:tags r:id="rId21"/>
            </p:custDataLst>
          </p:nvPr>
        </p:nvSpPr>
        <p:spPr>
          <a:xfrm>
            <a:off x="2860284" y="1786172"/>
            <a:ext cx="3738412" cy="6949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lang="zh-CN" altLang="en-US" sz="2400" b="0">
                <a:solidFill>
                  <a:srgbClr val="0000FF"/>
                </a:solidFill>
                <a:latin typeface="书体坊赵九江钢笔行书" panose="03000509000000000000" pitchFamily="65" charset="-122"/>
                <a:ea typeface="书体坊赵九江钢笔行书" panose="03000509000000000000" pitchFamily="65" charset="-122"/>
              </a:rPr>
              <a:t>酸＋</a:t>
            </a:r>
            <a:r>
              <a:rPr lang="zh-CN" altLang="en-US" sz="2400" b="0" smtClean="0">
                <a:solidFill>
                  <a:srgbClr val="0000FF"/>
                </a:solidFill>
                <a:latin typeface="书体坊赵九江钢笔行书" panose="03000509000000000000" pitchFamily="65" charset="-122"/>
                <a:ea typeface="书体坊赵九江钢笔行书" panose="03000509000000000000" pitchFamily="65" charset="-122"/>
              </a:rPr>
              <a:t>碱 </a:t>
            </a:r>
            <a:r>
              <a:rPr lang="en-US" altLang="zh-CN" sz="2400" b="0" spc="-1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===</a:t>
            </a:r>
            <a:r>
              <a:rPr lang="zh-CN" altLang="en-US" sz="2400" b="0" smtClean="0">
                <a:solidFill>
                  <a:srgbClr val="0000FF"/>
                </a:solidFill>
                <a:latin typeface="书体坊赵九江钢笔行书" panose="03000509000000000000" pitchFamily="65" charset="-122"/>
                <a:ea typeface="书体坊赵九江钢笔行书" panose="03000509000000000000" pitchFamily="65" charset="-122"/>
              </a:rPr>
              <a:t>盐</a:t>
            </a:r>
            <a:r>
              <a:rPr lang="zh-CN" altLang="en-US" sz="2400" b="0">
                <a:solidFill>
                  <a:srgbClr val="0000FF"/>
                </a:solidFill>
                <a:latin typeface="书体坊赵九江钢笔行书" panose="03000509000000000000" pitchFamily="65" charset="-122"/>
                <a:ea typeface="书体坊赵九江钢笔行书" panose="03000509000000000000" pitchFamily="65" charset="-122"/>
              </a:rPr>
              <a:t>＋水 （中和反应）</a:t>
            </a:r>
            <a:endParaRPr lang="zh-CN" altLang="en-US" sz="2400" b="0">
              <a:solidFill>
                <a:srgbClr val="0000FF"/>
              </a:solidFill>
              <a:latin typeface="书体坊赵九江钢笔行书" panose="03000509000000000000" pitchFamily="65" charset="-122"/>
              <a:ea typeface="书体坊赵九江钢笔行书" panose="03000509000000000000" pitchFamily="65" charset="-122"/>
            </a:endParaRPr>
          </a:p>
        </p:txBody>
      </p:sp>
      <p:sp>
        <p:nvSpPr>
          <p:cNvPr id="54" name="Text Box 16"/>
          <p:cNvSpPr txBox="1"/>
          <p:nvPr>
            <p:custDataLst>
              <p:tags r:id="rId22"/>
            </p:custDataLst>
          </p:nvPr>
        </p:nvSpPr>
        <p:spPr>
          <a:xfrm>
            <a:off x="3621933" y="2891813"/>
            <a:ext cx="23672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400" b="0" smtClean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</a:t>
            </a:r>
            <a:r>
              <a:rPr lang="zh-CN" altLang="en-US" sz="2400" b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强酸</a:t>
            </a:r>
            <a:r>
              <a:rPr lang="zh-CN" altLang="en-US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强碱盐</a:t>
            </a:r>
            <a:endParaRPr lang="zh-CN" altLang="en-US" sz="2400" b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5" name="Text Box 17"/>
          <p:cNvSpPr txBox="1"/>
          <p:nvPr>
            <p:custDataLst>
              <p:tags r:id="rId23"/>
            </p:custDataLst>
          </p:nvPr>
        </p:nvSpPr>
        <p:spPr>
          <a:xfrm>
            <a:off x="3621933" y="3448286"/>
            <a:ext cx="23672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400" b="0" smtClean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</a:t>
            </a:r>
            <a:r>
              <a:rPr lang="zh-CN" altLang="en-US" sz="2400" b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强酸</a:t>
            </a:r>
            <a:r>
              <a:rPr lang="zh-CN" altLang="en-US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弱碱盐</a:t>
            </a:r>
            <a:endParaRPr lang="zh-CN" altLang="en-US" sz="2400" b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6" name="Text Box 18"/>
          <p:cNvSpPr txBox="1"/>
          <p:nvPr>
            <p:custDataLst>
              <p:tags r:id="rId24"/>
            </p:custDataLst>
          </p:nvPr>
        </p:nvSpPr>
        <p:spPr>
          <a:xfrm>
            <a:off x="3611214" y="4029875"/>
            <a:ext cx="23672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400" b="0" smtClean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</a:t>
            </a:r>
            <a:r>
              <a:rPr lang="zh-CN" altLang="en-US" sz="2400" b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强碱</a:t>
            </a:r>
            <a:r>
              <a:rPr lang="zh-CN" altLang="en-US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弱酸盐</a:t>
            </a:r>
            <a:endParaRPr lang="zh-CN" altLang="en-US" sz="2400" b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7" name="Text Box 19"/>
          <p:cNvSpPr txBox="1"/>
          <p:nvPr>
            <p:custDataLst>
              <p:tags r:id="rId25"/>
            </p:custDataLst>
          </p:nvPr>
        </p:nvSpPr>
        <p:spPr>
          <a:xfrm>
            <a:off x="3609427" y="4590028"/>
            <a:ext cx="232283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en-US" sz="2400" b="0" smtClean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</a:t>
            </a:r>
            <a:r>
              <a:rPr lang="zh-CN" altLang="en-US" sz="2400" b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弱酸</a:t>
            </a:r>
            <a:r>
              <a:rPr lang="zh-CN" altLang="en-US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弱碱盐</a:t>
            </a:r>
            <a:endParaRPr lang="zh-CN" altLang="en-US" sz="2400" b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9" name="Text Box 14"/>
          <p:cNvSpPr txBox="1"/>
          <p:nvPr>
            <p:custDataLst>
              <p:tags r:id="rId26"/>
            </p:custDataLst>
          </p:nvPr>
        </p:nvSpPr>
        <p:spPr>
          <a:xfrm>
            <a:off x="2618845" y="3762322"/>
            <a:ext cx="59727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盐</a:t>
            </a:r>
            <a:endParaRPr lang="zh-CN" altLang="en-US" sz="2400" b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1" name="Text Box 20"/>
          <p:cNvSpPr txBox="1"/>
          <p:nvPr>
            <p:custDataLst>
              <p:tags r:id="rId27"/>
            </p:custDataLst>
          </p:nvPr>
        </p:nvSpPr>
        <p:spPr>
          <a:xfrm>
            <a:off x="5804623" y="2903490"/>
            <a:ext cx="28829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NaCl</a:t>
            </a:r>
            <a:r>
              <a:rPr lang="zh-CN" altLang="en-US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 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endParaRPr lang="en-US" altLang="zh-CN" sz="2400" b="0" baseline="-180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2" name="Text Box 21"/>
          <p:cNvSpPr txBox="1"/>
          <p:nvPr>
            <p:custDataLst>
              <p:tags r:id="rId28"/>
            </p:custDataLst>
          </p:nvPr>
        </p:nvSpPr>
        <p:spPr>
          <a:xfrm>
            <a:off x="5793904" y="3448286"/>
            <a:ext cx="28829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FeCl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NH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</a:t>
            </a:r>
            <a:endParaRPr lang="en-US" altLang="zh-CN" sz="2400" b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3" name="Text Box 22"/>
          <p:cNvSpPr txBox="1"/>
          <p:nvPr>
            <p:custDataLst>
              <p:tags r:id="rId29"/>
            </p:custDataLst>
          </p:nvPr>
        </p:nvSpPr>
        <p:spPr>
          <a:xfrm>
            <a:off x="5804623" y="4597072"/>
            <a:ext cx="37719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COONH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en-US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(NH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en-US" altLang="zh-CN" sz="2400" b="0" baseline="-180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4" name="Text Box 23"/>
          <p:cNvSpPr txBox="1"/>
          <p:nvPr>
            <p:custDataLst>
              <p:tags r:id="rId30"/>
            </p:custDataLst>
          </p:nvPr>
        </p:nvSpPr>
        <p:spPr>
          <a:xfrm>
            <a:off x="5793904" y="4030674"/>
            <a:ext cx="32251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COONa</a:t>
            </a:r>
            <a:r>
              <a:rPr lang="zh-CN" altLang="en-US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en-US" altLang="zh-CN" sz="2400" b="0" baseline="-180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31"/>
            </p:custDataLst>
          </p:nvPr>
        </p:nvGrpSpPr>
        <p:grpSpPr>
          <a:xfrm>
            <a:off x="3152303" y="3131718"/>
            <a:ext cx="446405" cy="1722875"/>
            <a:chOff x="3495963" y="4094335"/>
            <a:chExt cx="446405" cy="1722875"/>
          </a:xfrm>
        </p:grpSpPr>
        <p:sp>
          <p:nvSpPr>
            <p:cNvPr id="60" name="AutoShape 15"/>
            <p:cNvSpPr/>
            <p:nvPr>
              <p:custDataLst>
                <p:tags r:id="rId32"/>
              </p:custDataLst>
            </p:nvPr>
          </p:nvSpPr>
          <p:spPr>
            <a:xfrm>
              <a:off x="3495963" y="4094335"/>
              <a:ext cx="446405" cy="1722875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65" name="直接连接符 64"/>
            <p:cNvCxnSpPr/>
            <p:nvPr>
              <p:custDataLst>
                <p:tags r:id="rId33"/>
              </p:custDataLst>
            </p:nvPr>
          </p:nvCxnSpPr>
          <p:spPr>
            <a:xfrm>
              <a:off x="3729558" y="4681107"/>
              <a:ext cx="20702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>
              <p:custDataLst>
                <p:tags r:id="rId34"/>
              </p:custDataLst>
            </p:nvPr>
          </p:nvCxnSpPr>
          <p:spPr>
            <a:xfrm>
              <a:off x="3719165" y="5278723"/>
              <a:ext cx="20702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4" grpId="0"/>
      <p:bldP spid="55" grpId="0"/>
      <p:bldP spid="56" grpId="0"/>
      <p:bldP spid="57" grpId="0"/>
      <p:bldP spid="59" grpId="0"/>
      <p:bldP spid="61" grpId="0"/>
      <p:bldP spid="62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>
            <p:custDataLst>
              <p:tags r:id="rId1"/>
            </p:custDataLst>
          </p:nvPr>
        </p:nvGrpSpPr>
        <p:grpSpPr>
          <a:xfrm>
            <a:off x="600033" y="693027"/>
            <a:ext cx="2143765" cy="569433"/>
            <a:chOff x="-9045" y="388180"/>
            <a:chExt cx="2143765" cy="569433"/>
          </a:xfrm>
          <a:solidFill>
            <a:srgbClr val="00B050"/>
          </a:solidFill>
        </p:grpSpPr>
        <p:sp>
          <p:nvSpPr>
            <p:cNvPr id="41" name="圆角矩形 6"/>
            <p:cNvSpPr/>
            <p:nvPr>
              <p:custDataLst>
                <p:tags r:id="rId2"/>
              </p:custDataLst>
            </p:nvPr>
          </p:nvSpPr>
          <p:spPr>
            <a:xfrm>
              <a:off x="-9045" y="388180"/>
              <a:ext cx="2143765" cy="569433"/>
            </a:xfrm>
            <a:prstGeom prst="roundRect">
              <a:avLst>
                <a:gd name="adj" fmla="val 9976"/>
              </a:avLst>
            </a:prstGeom>
            <a:solidFill>
              <a:schemeClr val="accent1">
                <a:lumMod val="5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209661" y="396709"/>
              <a:ext cx="18259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探究讨论</a:t>
              </a:r>
              <a:endPara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内容占位符 5" descr="240425-130RPR5566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7" y="1509860"/>
            <a:ext cx="1781742" cy="1503803"/>
          </a:xfrm>
          <a:prstGeom prst="rect">
            <a:avLst/>
          </a:prstGeom>
        </p:spPr>
      </p:pic>
      <p:sp>
        <p:nvSpPr>
          <p:cNvPr id="54" name="Text Box 16"/>
          <p:cNvSpPr txBox="1"/>
          <p:nvPr>
            <p:custDataLst>
              <p:tags r:id="rId6"/>
            </p:custDataLst>
          </p:nvPr>
        </p:nvSpPr>
        <p:spPr>
          <a:xfrm>
            <a:off x="3503061" y="2654069"/>
            <a:ext cx="23672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400" b="0" smtClean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</a:t>
            </a:r>
            <a:r>
              <a:rPr lang="zh-CN" altLang="en-US" sz="2400" b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强酸</a:t>
            </a:r>
            <a:r>
              <a:rPr lang="zh-CN" altLang="en-US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强碱盐</a:t>
            </a:r>
            <a:endParaRPr lang="zh-CN" altLang="en-US" sz="2400" b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5" name="Text Box 17"/>
          <p:cNvSpPr txBox="1"/>
          <p:nvPr>
            <p:custDataLst>
              <p:tags r:id="rId7"/>
            </p:custDataLst>
          </p:nvPr>
        </p:nvSpPr>
        <p:spPr>
          <a:xfrm>
            <a:off x="3503061" y="3210542"/>
            <a:ext cx="23672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400" b="0" smtClean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</a:t>
            </a:r>
            <a:r>
              <a:rPr lang="zh-CN" altLang="en-US" sz="2400" b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强酸</a:t>
            </a:r>
            <a:r>
              <a:rPr lang="zh-CN" altLang="en-US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弱碱盐</a:t>
            </a:r>
            <a:endParaRPr lang="zh-CN" altLang="en-US" sz="2400" b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6" name="Text Box 18"/>
          <p:cNvSpPr txBox="1"/>
          <p:nvPr>
            <p:custDataLst>
              <p:tags r:id="rId8"/>
            </p:custDataLst>
          </p:nvPr>
        </p:nvSpPr>
        <p:spPr>
          <a:xfrm>
            <a:off x="3492342" y="3792131"/>
            <a:ext cx="23672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400" b="0" smtClean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</a:t>
            </a:r>
            <a:r>
              <a:rPr lang="zh-CN" altLang="en-US" sz="2400" b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强碱</a:t>
            </a:r>
            <a:r>
              <a:rPr lang="zh-CN" altLang="en-US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弱酸盐</a:t>
            </a:r>
            <a:endParaRPr lang="zh-CN" altLang="en-US" sz="2400" b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7" name="Text Box 19"/>
          <p:cNvSpPr txBox="1"/>
          <p:nvPr>
            <p:custDataLst>
              <p:tags r:id="rId9"/>
            </p:custDataLst>
          </p:nvPr>
        </p:nvSpPr>
        <p:spPr>
          <a:xfrm>
            <a:off x="3490555" y="4352284"/>
            <a:ext cx="232283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en-US" sz="2400" b="0" smtClean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．</a:t>
            </a:r>
            <a:r>
              <a:rPr lang="zh-CN" altLang="en-US" sz="2400" b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弱酸</a:t>
            </a:r>
            <a:r>
              <a:rPr lang="zh-CN" altLang="en-US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弱碱盐</a:t>
            </a:r>
            <a:endParaRPr lang="zh-CN" altLang="en-US" sz="2400" b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1" name="Text Box 20"/>
          <p:cNvSpPr txBox="1"/>
          <p:nvPr>
            <p:custDataLst>
              <p:tags r:id="rId10"/>
            </p:custDataLst>
          </p:nvPr>
        </p:nvSpPr>
        <p:spPr>
          <a:xfrm>
            <a:off x="5685751" y="2665746"/>
            <a:ext cx="28829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NaCl</a:t>
            </a:r>
            <a:r>
              <a:rPr lang="zh-CN" altLang="en-US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 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endParaRPr lang="en-US" altLang="zh-CN" sz="2400" b="0" baseline="-180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2" name="Text Box 21"/>
          <p:cNvSpPr txBox="1"/>
          <p:nvPr>
            <p:custDataLst>
              <p:tags r:id="rId11"/>
            </p:custDataLst>
          </p:nvPr>
        </p:nvSpPr>
        <p:spPr>
          <a:xfrm>
            <a:off x="5675032" y="3210542"/>
            <a:ext cx="28829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FeCl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NH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</a:t>
            </a:r>
            <a:endParaRPr lang="en-US" altLang="zh-CN" sz="2400" b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3" name="Text Box 22"/>
          <p:cNvSpPr txBox="1"/>
          <p:nvPr>
            <p:custDataLst>
              <p:tags r:id="rId12"/>
            </p:custDataLst>
          </p:nvPr>
        </p:nvSpPr>
        <p:spPr>
          <a:xfrm>
            <a:off x="5685751" y="4359328"/>
            <a:ext cx="37719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COONH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en-US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(NH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en-US" altLang="zh-CN" sz="2400" b="0" baseline="-180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4" name="Text Box 23"/>
          <p:cNvSpPr txBox="1"/>
          <p:nvPr>
            <p:custDataLst>
              <p:tags r:id="rId13"/>
            </p:custDataLst>
          </p:nvPr>
        </p:nvSpPr>
        <p:spPr>
          <a:xfrm>
            <a:off x="5675032" y="3792930"/>
            <a:ext cx="32251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COONa</a:t>
            </a:r>
            <a:r>
              <a:rPr lang="zh-CN" altLang="en-US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en-US" altLang="zh-CN" sz="2400" b="0" baseline="-18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en-US" altLang="zh-CN" sz="2400" b="0" baseline="-180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7" name="矩形: 圆角 45"/>
          <p:cNvSpPr/>
          <p:nvPr>
            <p:custDataLst>
              <p:tags r:id="rId14"/>
            </p:custDataLst>
          </p:nvPr>
        </p:nvSpPr>
        <p:spPr>
          <a:xfrm rot="5400000">
            <a:off x="6401350" y="1843793"/>
            <a:ext cx="2317477" cy="379512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Rectangle 3"/>
          <p:cNvSpPr>
            <a:spLocks noRot="1"/>
          </p:cNvSpPr>
          <p:nvPr>
            <p:custDataLst>
              <p:tags r:id="rId15"/>
            </p:custDataLst>
          </p:nvPr>
        </p:nvSpPr>
        <p:spPr>
          <a:xfrm>
            <a:off x="2830241" y="662059"/>
            <a:ext cx="4673203" cy="6949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lang="zh-CN" altLang="en-US" sz="2400" b="0" smtClean="0">
                <a:latin typeface="楷体" panose="02010609060101010101" pitchFamily="49" charset="-122"/>
                <a:ea typeface="楷体" panose="02010609060101010101" pitchFamily="49" charset="-122"/>
              </a:rPr>
              <a:t>如何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测定</a:t>
            </a:r>
            <a:r>
              <a:rPr lang="zh-CN" altLang="en-US" sz="2400" smtClean="0">
                <a:latin typeface="楷体" panose="02010609060101010101" pitchFamily="49" charset="-122"/>
                <a:ea typeface="楷体" panose="02010609060101010101" pitchFamily="49" charset="-122"/>
              </a:rPr>
              <a:t>以下盐溶液</a:t>
            </a:r>
            <a:r>
              <a:rPr lang="zh-CN" altLang="en-US" sz="2400" b="0" smtClean="0">
                <a:latin typeface="楷体" panose="02010609060101010101" pitchFamily="49" charset="-122"/>
                <a:ea typeface="楷体" panose="02010609060101010101" pitchFamily="49" charset="-122"/>
              </a:rPr>
              <a:t>的酸碱性？</a:t>
            </a:r>
            <a:endParaRPr lang="zh-CN" altLang="en-US" sz="2400" b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矩形 69"/>
          <p:cNvSpPr/>
          <p:nvPr>
            <p:custDataLst>
              <p:tags r:id="rId16"/>
            </p:custDataLst>
          </p:nvPr>
        </p:nvSpPr>
        <p:spPr>
          <a:xfrm>
            <a:off x="2947667" y="1424176"/>
            <a:ext cx="3772567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可用酸碱指示剂或</a:t>
            </a:r>
            <a:r>
              <a:rPr lang="en-US" altLang="zh-CN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pH</a:t>
            </a:r>
            <a:r>
              <a:rPr lang="zh-CN" altLang="zh-CN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</a:t>
            </a:r>
            <a:endParaRPr lang="zh-CN" altLang="zh-CN" kern="100">
              <a:solidFill>
                <a:srgbClr val="0000FF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3" name="组合 42"/>
          <p:cNvGrpSpPr/>
          <p:nvPr>
            <p:custDataLst>
              <p:tags r:id="rId17"/>
            </p:custDataLst>
          </p:nvPr>
        </p:nvGrpSpPr>
        <p:grpSpPr>
          <a:xfrm>
            <a:off x="9723898" y="1416212"/>
            <a:ext cx="2047417" cy="1935334"/>
            <a:chOff x="2826973" y="2564265"/>
            <a:chExt cx="2047417" cy="1935334"/>
          </a:xfrm>
        </p:grpSpPr>
        <p:pic>
          <p:nvPicPr>
            <p:cNvPr id="44" name="Picture 4" descr="pic_221739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8" r="18811"/>
            <a:stretch>
              <a:fillRect/>
            </a:stretch>
          </p:blipFill>
          <p:spPr bwMode="auto">
            <a:xfrm>
              <a:off x="3379759" y="2564265"/>
              <a:ext cx="878060" cy="1512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26973" y="4099489"/>
              <a:ext cx="204741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0">
                  <a:latin typeface="Times New Roman" panose="02020603050405020304" pitchFamily="18" charset="0"/>
                  <a:ea typeface="微软雅黑" panose="020B0503020204020204" pitchFamily="34" charset="-122"/>
                </a:rPr>
                <a:t>Na</a:t>
              </a:r>
              <a:r>
                <a:rPr lang="en-US" altLang="zh-CN" sz="2000" b="0" baseline="-25000"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lang="en-US" altLang="zh-CN" sz="2000" b="0">
                  <a:latin typeface="Times New Roman" panose="02020603050405020304" pitchFamily="18" charset="0"/>
                  <a:ea typeface="微软雅黑" panose="020B0503020204020204" pitchFamily="34" charset="-122"/>
                </a:rPr>
                <a:t>CO</a:t>
              </a:r>
              <a:r>
                <a:rPr lang="en-US" altLang="zh-CN" sz="2000" b="0" baseline="-25000">
                  <a:latin typeface="Times New Roman" panose="02020603050405020304" pitchFamily="18" charset="0"/>
                  <a:ea typeface="微软雅黑" panose="020B0503020204020204" pitchFamily="34" charset="-122"/>
                </a:rPr>
                <a:t>3</a:t>
              </a:r>
              <a:r>
                <a:rPr lang="zh-CN" altLang="en-US" sz="2000" b="0">
                  <a:latin typeface="Times New Roman" panose="02020603050405020304" pitchFamily="18" charset="0"/>
                  <a:ea typeface="微软雅黑" panose="020B0503020204020204" pitchFamily="34" charset="-122"/>
                </a:rPr>
                <a:t>酚酞溶液</a:t>
              </a:r>
              <a:endParaRPr lang="zh-CN" altLang="en-US" sz="2000" b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>
            <p:custDataLst>
              <p:tags r:id="rId21"/>
            </p:custDataLst>
          </p:nvPr>
        </p:nvGrpSpPr>
        <p:grpSpPr>
          <a:xfrm>
            <a:off x="9797522" y="3888845"/>
            <a:ext cx="2168204" cy="1795688"/>
            <a:chOff x="5377537" y="2546559"/>
            <a:chExt cx="2168204" cy="1795688"/>
          </a:xfrm>
        </p:grpSpPr>
        <p:pic>
          <p:nvPicPr>
            <p:cNvPr id="47" name="图片 46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6029034" y="2546559"/>
              <a:ext cx="751520" cy="1371202"/>
            </a:xfrm>
            <a:prstGeom prst="rect">
              <a:avLst/>
            </a:prstGeom>
          </p:spPr>
        </p:pic>
        <p:sp>
          <p:nvSpPr>
            <p:cNvPr id="48" name="Rectangle 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377537" y="3942137"/>
              <a:ext cx="216820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0">
                  <a:latin typeface="Times New Roman" panose="02020603050405020304" pitchFamily="18" charset="0"/>
                  <a:ea typeface="微软雅黑" panose="020B0503020204020204" pitchFamily="34" charset="-122"/>
                </a:rPr>
                <a:t>NaHCO</a:t>
              </a:r>
              <a:r>
                <a:rPr lang="en-US" altLang="zh-CN" sz="2000" b="0" baseline="-25000">
                  <a:latin typeface="Times New Roman" panose="02020603050405020304" pitchFamily="18" charset="0"/>
                  <a:ea typeface="微软雅黑" panose="020B0503020204020204" pitchFamily="34" charset="-122"/>
                </a:rPr>
                <a:t>3</a:t>
              </a:r>
              <a:r>
                <a:rPr lang="zh-CN" altLang="en-US" sz="2000" b="0">
                  <a:latin typeface="Times New Roman" panose="02020603050405020304" pitchFamily="18" charset="0"/>
                  <a:ea typeface="微软雅黑" panose="020B0503020204020204" pitchFamily="34" charset="-122"/>
                </a:rPr>
                <a:t>酚酞溶液</a:t>
              </a:r>
              <a:endParaRPr lang="zh-CN" altLang="en-US" sz="2000" b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109" y="3923853"/>
            <a:ext cx="2941226" cy="2020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68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27182" y="2374836"/>
            <a:ext cx="9083827" cy="4102964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0" y="278522"/>
            <a:ext cx="5116170" cy="660868"/>
            <a:chOff x="-12916" y="513305"/>
            <a:chExt cx="4755563" cy="660868"/>
          </a:xfrm>
        </p:grpSpPr>
        <p:grpSp>
          <p:nvGrpSpPr>
            <p:cNvPr id="11" name="组合 10"/>
            <p:cNvGrpSpPr/>
            <p:nvPr>
              <p:custDataLst>
                <p:tags r:id="rId4"/>
              </p:custDataLst>
            </p:nvPr>
          </p:nvGrpSpPr>
          <p:grpSpPr>
            <a:xfrm>
              <a:off x="-12916" y="513305"/>
              <a:ext cx="4755563" cy="660868"/>
              <a:chOff x="-12916" y="284903"/>
              <a:chExt cx="4755563" cy="660868"/>
            </a:xfrm>
          </p:grpSpPr>
          <p:sp>
            <p:nvSpPr>
              <p:cNvPr id="13" name="圆角矩形 6"/>
              <p:cNvSpPr/>
              <p:nvPr>
                <p:custDataLst>
                  <p:tags r:id="rId5"/>
                </p:custDataLst>
              </p:nvPr>
            </p:nvSpPr>
            <p:spPr>
              <a:xfrm>
                <a:off x="153846" y="284903"/>
                <a:ext cx="4588801" cy="660868"/>
              </a:xfrm>
              <a:prstGeom prst="roundRect">
                <a:avLst>
                  <a:gd name="adj" fmla="val 9976"/>
                </a:avLst>
              </a:prstGeom>
              <a:solidFill>
                <a:srgbClr val="01ACBE"/>
              </a:solidFill>
              <a:ln w="1905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组合 13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-12916" y="434245"/>
                <a:ext cx="425326" cy="355812"/>
                <a:chOff x="469900" y="728859"/>
                <a:chExt cx="424561" cy="355906"/>
              </a:xfrm>
            </p:grpSpPr>
            <p:sp>
              <p:nvSpPr>
                <p:cNvPr id="15" name="椭圆 14"/>
                <p:cNvSpPr/>
                <p:nvPr>
                  <p:custDataLst>
                    <p:tags r:id="rId7"/>
                  </p:custDataLst>
                </p:nvPr>
              </p:nvSpPr>
              <p:spPr>
                <a:xfrm rot="16200000">
                  <a:off x="738264" y="928568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椭圆 15"/>
                <p:cNvSpPr/>
                <p:nvPr>
                  <p:custDataLst>
                    <p:tags r:id="rId8"/>
                  </p:custDataLst>
                </p:nvPr>
              </p:nvSpPr>
              <p:spPr>
                <a:xfrm rot="16200000">
                  <a:off x="752463" y="942770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椭圆 16"/>
                <p:cNvSpPr/>
                <p:nvPr>
                  <p:custDataLst>
                    <p:tags r:id="rId9"/>
                  </p:custDataLst>
                </p:nvPr>
              </p:nvSpPr>
              <p:spPr>
                <a:xfrm rot="16200000">
                  <a:off x="738264" y="728860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椭圆 20"/>
                <p:cNvSpPr/>
                <p:nvPr>
                  <p:custDataLst>
                    <p:tags r:id="rId10"/>
                  </p:custDataLst>
                </p:nvPr>
              </p:nvSpPr>
              <p:spPr>
                <a:xfrm rot="16200000">
                  <a:off x="752463" y="743063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圆角矩形 12"/>
                <p:cNvSpPr/>
                <p:nvPr>
                  <p:custDataLst>
                    <p:tags r:id="rId11"/>
                  </p:custDataLst>
                </p:nvPr>
              </p:nvSpPr>
              <p:spPr>
                <a:xfrm rot="16200000">
                  <a:off x="636543" y="859458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圆角矩形 13"/>
                <p:cNvSpPr/>
                <p:nvPr>
                  <p:custDataLst>
                    <p:tags r:id="rId12"/>
                  </p:custDataLst>
                </p:nvPr>
              </p:nvSpPr>
              <p:spPr>
                <a:xfrm rot="16200000">
                  <a:off x="636543" y="809416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圆角矩形 14"/>
                <p:cNvSpPr/>
                <p:nvPr>
                  <p:custDataLst>
                    <p:tags r:id="rId13"/>
                  </p:custDataLst>
                </p:nvPr>
              </p:nvSpPr>
              <p:spPr>
                <a:xfrm rot="16200000">
                  <a:off x="636543" y="655035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圆角矩形 15"/>
                <p:cNvSpPr/>
                <p:nvPr>
                  <p:custDataLst>
                    <p:tags r:id="rId14"/>
                  </p:custDataLst>
                </p:nvPr>
              </p:nvSpPr>
              <p:spPr>
                <a:xfrm rot="16200000">
                  <a:off x="636543" y="604992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2" name="矩形 11"/>
            <p:cNvSpPr/>
            <p:nvPr>
              <p:custDataLst>
                <p:tags r:id="rId15"/>
              </p:custDataLst>
            </p:nvPr>
          </p:nvSpPr>
          <p:spPr>
            <a:xfrm>
              <a:off x="557333" y="579289"/>
              <a:ext cx="41768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一、</a:t>
              </a:r>
              <a:r>
                <a:rPr lang="zh-CN" altLang="en-US" sz="2800" b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盐溶</a:t>
              </a:r>
              <a:r>
                <a:rPr lang="zh-CN" altLang="en-US" sz="2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液的酸碱性及原因</a:t>
              </a:r>
              <a:endParaRPr lang="zh-CN" alt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" name="Text Box 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3232" y="1141404"/>
            <a:ext cx="404340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600" b="1" kern="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zh-CN" altLang="en-US" sz="26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盐溶液的酸碱性</a:t>
            </a:r>
            <a:endParaRPr lang="zh-CN" altLang="en-US" sz="2600" b="1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>
            <p:custDataLst>
              <p:tags r:id="rId17"/>
            </p:custDataLst>
          </p:nvPr>
        </p:nvSpPr>
        <p:spPr>
          <a:xfrm>
            <a:off x="4359433" y="2991158"/>
            <a:ext cx="288000" cy="3428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>
            <p:custDataLst>
              <p:tags r:id="rId18"/>
            </p:custDataLst>
          </p:nvPr>
        </p:nvSpPr>
        <p:spPr>
          <a:xfrm>
            <a:off x="4352412" y="3488260"/>
            <a:ext cx="288000" cy="3428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>
            <p:custDataLst>
              <p:tags r:id="rId19"/>
            </p:custDataLst>
          </p:nvPr>
        </p:nvSpPr>
        <p:spPr>
          <a:xfrm>
            <a:off x="4359433" y="4018662"/>
            <a:ext cx="288000" cy="281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>
            <p:custDataLst>
              <p:tags r:id="rId20"/>
            </p:custDataLst>
          </p:nvPr>
        </p:nvSpPr>
        <p:spPr>
          <a:xfrm>
            <a:off x="4359433" y="4472312"/>
            <a:ext cx="288000" cy="3428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>
            <p:custDataLst>
              <p:tags r:id="rId21"/>
            </p:custDataLst>
          </p:nvPr>
        </p:nvSpPr>
        <p:spPr>
          <a:xfrm>
            <a:off x="4352412" y="4907810"/>
            <a:ext cx="288000" cy="3428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>
            <p:custDataLst>
              <p:tags r:id="rId22"/>
            </p:custDataLst>
          </p:nvPr>
        </p:nvSpPr>
        <p:spPr>
          <a:xfrm>
            <a:off x="4359433" y="5399912"/>
            <a:ext cx="288000" cy="3428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>
            <p:custDataLst>
              <p:tags r:id="rId23"/>
            </p:custDataLst>
          </p:nvPr>
        </p:nvSpPr>
        <p:spPr>
          <a:xfrm>
            <a:off x="4352412" y="5914866"/>
            <a:ext cx="288000" cy="3428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24"/>
            </p:custDataLst>
          </p:nvPr>
        </p:nvSpPr>
        <p:spPr>
          <a:xfrm>
            <a:off x="5969977" y="2999950"/>
            <a:ext cx="1907931" cy="562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>
            <p:custDataLst>
              <p:tags r:id="rId25"/>
            </p:custDataLst>
          </p:nvPr>
        </p:nvSpPr>
        <p:spPr>
          <a:xfrm>
            <a:off x="5969976" y="4250524"/>
            <a:ext cx="1907931" cy="562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>
            <p:custDataLst>
              <p:tags r:id="rId26"/>
            </p:custDataLst>
          </p:nvPr>
        </p:nvSpPr>
        <p:spPr>
          <a:xfrm>
            <a:off x="5909701" y="5476787"/>
            <a:ext cx="1907931" cy="562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>
            <p:custDataLst>
              <p:tags r:id="rId27"/>
            </p:custDataLst>
          </p:nvPr>
        </p:nvSpPr>
        <p:spPr>
          <a:xfrm>
            <a:off x="8795776" y="2999950"/>
            <a:ext cx="924853" cy="562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>
            <p:custDataLst>
              <p:tags r:id="rId28"/>
            </p:custDataLst>
          </p:nvPr>
        </p:nvSpPr>
        <p:spPr>
          <a:xfrm>
            <a:off x="8795776" y="4250523"/>
            <a:ext cx="924853" cy="562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>
            <p:custDataLst>
              <p:tags r:id="rId29"/>
            </p:custDataLst>
          </p:nvPr>
        </p:nvSpPr>
        <p:spPr>
          <a:xfrm>
            <a:off x="8781024" y="5450014"/>
            <a:ext cx="924853" cy="562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内容占位符 5" descr="240425-130RPR55667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123" y="147551"/>
            <a:ext cx="2170162" cy="1831632"/>
          </a:xfrm>
          <a:prstGeom prst="rect">
            <a:avLst/>
          </a:prstGeom>
        </p:spPr>
      </p:pic>
      <p:sp>
        <p:nvSpPr>
          <p:cNvPr id="35" name="矩形 34"/>
          <p:cNvSpPr/>
          <p:nvPr>
            <p:custDataLst>
              <p:tags r:id="rId32"/>
            </p:custDataLst>
          </p:nvPr>
        </p:nvSpPr>
        <p:spPr>
          <a:xfrm>
            <a:off x="1070027" y="1608715"/>
            <a:ext cx="1791868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</a:t>
            </a:r>
            <a:r>
              <a:rPr lang="zh-CN" altLang="en-US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探究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1" r="1878"/>
          <a:stretch>
            <a:fillRect/>
          </a:stretch>
        </p:blipFill>
        <p:spPr>
          <a:xfrm>
            <a:off x="9875507" y="129286"/>
            <a:ext cx="1753605" cy="2253049"/>
          </a:xfrm>
          <a:prstGeom prst="rect">
            <a:avLst/>
          </a:prstGeom>
        </p:spPr>
      </p:pic>
      <p:graphicFrame>
        <p:nvGraphicFramePr>
          <p:cNvPr id="43" name="表格 4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35460" y="2453740"/>
          <a:ext cx="10081120" cy="1617098"/>
        </p:xfrm>
        <a:graphic>
          <a:graphicData uri="http://schemas.openxmlformats.org/drawingml/2006/table">
            <a:tbl>
              <a:tblPr/>
              <a:tblGrid>
                <a:gridCol w="2967003"/>
                <a:gridCol w="2156438"/>
                <a:gridCol w="2154917"/>
                <a:gridCol w="2802762"/>
              </a:tblGrid>
              <a:tr h="808549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u="none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盐的类型</a:t>
                      </a:r>
                      <a:endParaRPr lang="zh-CN" sz="2400" u="none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u="none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强酸强碱盐</a:t>
                      </a:r>
                      <a:endParaRPr lang="zh-CN" sz="2400" u="none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u="none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强酸弱碱盐</a:t>
                      </a:r>
                      <a:endParaRPr lang="zh-CN" sz="2400" u="none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u="none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强碱弱酸盐</a:t>
                      </a:r>
                      <a:endParaRPr lang="zh-CN" sz="2400" u="none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549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u="none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盐溶液的酸碱性</a:t>
                      </a:r>
                      <a:endParaRPr lang="zh-CN" sz="2400" u="none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u="none" kern="100">
                          <a:solidFill>
                            <a:srgbClr val="C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中性</a:t>
                      </a:r>
                      <a:endParaRPr lang="zh-CN" sz="2400" u="none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u="none" kern="100">
                          <a:solidFill>
                            <a:srgbClr val="C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酸性</a:t>
                      </a:r>
                      <a:endParaRPr lang="zh-CN" sz="2400" u="none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u="none" kern="100">
                          <a:solidFill>
                            <a:srgbClr val="C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碱性</a:t>
                      </a:r>
                      <a:endParaRPr lang="zh-CN" sz="2400" u="none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" name="矩形 44"/>
          <p:cNvSpPr/>
          <p:nvPr>
            <p:custDataLst>
              <p:tags r:id="rId4"/>
            </p:custDataLst>
          </p:nvPr>
        </p:nvSpPr>
        <p:spPr>
          <a:xfrm>
            <a:off x="4756638" y="3413190"/>
            <a:ext cx="924853" cy="562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>
            <p:custDataLst>
              <p:tags r:id="rId5"/>
            </p:custDataLst>
          </p:nvPr>
        </p:nvSpPr>
        <p:spPr>
          <a:xfrm>
            <a:off x="6840415" y="3413189"/>
            <a:ext cx="924853" cy="562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>
            <p:custDataLst>
              <p:tags r:id="rId6"/>
            </p:custDataLst>
          </p:nvPr>
        </p:nvSpPr>
        <p:spPr>
          <a:xfrm>
            <a:off x="9351856" y="3395946"/>
            <a:ext cx="924853" cy="562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99"/>
          <p:cNvSpPr txBox="1"/>
          <p:nvPr>
            <p:custDataLst>
              <p:tags r:id="rId7"/>
            </p:custDataLst>
          </p:nvPr>
        </p:nvSpPr>
        <p:spPr>
          <a:xfrm>
            <a:off x="2051717" y="4384859"/>
            <a:ext cx="957739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zh-CN" sz="2400" b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</a:t>
            </a:r>
            <a:r>
              <a:rPr lang="zh-CN" alt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呈酸性、碱性还是中性，取决于溶液中</a:t>
            </a:r>
            <a:r>
              <a:rPr lang="en-US" altLang="zh-CN" sz="2400" b="0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(H</a:t>
            </a:r>
            <a:r>
              <a:rPr lang="en-US" altLang="zh-CN" sz="2400" b="0" baseline="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0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(OH</a:t>
            </a:r>
            <a:r>
              <a:rPr lang="en-US" altLang="zh-CN" sz="2400" b="0" baseline="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的相对大小</a:t>
            </a:r>
            <a:r>
              <a:rPr lang="zh-CN" altLang="zh-CN" sz="2400" b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。什么</a:t>
            </a:r>
            <a:r>
              <a:rPr lang="zh-CN" alt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原因造成不同类型的盐溶液中</a:t>
            </a:r>
            <a:r>
              <a:rPr lang="en-US" altLang="zh-CN" sz="2400" b="0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(H</a:t>
            </a:r>
            <a:r>
              <a:rPr lang="en-US" altLang="zh-CN" sz="2400" b="0" baseline="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0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(OH</a:t>
            </a:r>
            <a:r>
              <a:rPr lang="en-US" altLang="zh-CN" sz="2400" b="0" baseline="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400" b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相对大小的差异呢？</a:t>
            </a:r>
            <a:endParaRPr lang="zh-CN" altLang="en-US" sz="2400" b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7" y="4142243"/>
            <a:ext cx="1948270" cy="2330730"/>
          </a:xfrm>
          <a:prstGeom prst="rect">
            <a:avLst/>
          </a:prstGeom>
        </p:spPr>
      </p:pic>
      <p:grpSp>
        <p:nvGrpSpPr>
          <p:cNvPr id="26" name="组合 25"/>
          <p:cNvGrpSpPr/>
          <p:nvPr>
            <p:custDataLst>
              <p:tags r:id="rId10"/>
            </p:custDataLst>
          </p:nvPr>
        </p:nvGrpSpPr>
        <p:grpSpPr>
          <a:xfrm>
            <a:off x="0" y="278522"/>
            <a:ext cx="5116170" cy="660868"/>
            <a:chOff x="-12916" y="513305"/>
            <a:chExt cx="4755563" cy="660868"/>
          </a:xfrm>
        </p:grpSpPr>
        <p:grpSp>
          <p:nvGrpSpPr>
            <p:cNvPr id="27" name="组合 26"/>
            <p:cNvGrpSpPr/>
            <p:nvPr>
              <p:custDataLst>
                <p:tags r:id="rId11"/>
              </p:custDataLst>
            </p:nvPr>
          </p:nvGrpSpPr>
          <p:grpSpPr>
            <a:xfrm>
              <a:off x="-12916" y="513305"/>
              <a:ext cx="4755563" cy="660868"/>
              <a:chOff x="-12916" y="284903"/>
              <a:chExt cx="4755563" cy="660868"/>
            </a:xfrm>
          </p:grpSpPr>
          <p:sp>
            <p:nvSpPr>
              <p:cNvPr id="29" name="圆角矩形 6"/>
              <p:cNvSpPr/>
              <p:nvPr>
                <p:custDataLst>
                  <p:tags r:id="rId12"/>
                </p:custDataLst>
              </p:nvPr>
            </p:nvSpPr>
            <p:spPr>
              <a:xfrm>
                <a:off x="153846" y="284903"/>
                <a:ext cx="4588801" cy="660868"/>
              </a:xfrm>
              <a:prstGeom prst="roundRect">
                <a:avLst>
                  <a:gd name="adj" fmla="val 9976"/>
                </a:avLst>
              </a:prstGeom>
              <a:solidFill>
                <a:srgbClr val="01ACBE"/>
              </a:solidFill>
              <a:ln w="1905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0" name="组合 29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-12916" y="434245"/>
                <a:ext cx="425326" cy="355812"/>
                <a:chOff x="469900" y="728859"/>
                <a:chExt cx="424561" cy="355906"/>
              </a:xfrm>
            </p:grpSpPr>
            <p:sp>
              <p:nvSpPr>
                <p:cNvPr id="31" name="椭圆 30"/>
                <p:cNvSpPr/>
                <p:nvPr>
                  <p:custDataLst>
                    <p:tags r:id="rId14"/>
                  </p:custDataLst>
                </p:nvPr>
              </p:nvSpPr>
              <p:spPr>
                <a:xfrm rot="16200000">
                  <a:off x="738264" y="928568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椭圆 31"/>
                <p:cNvSpPr/>
                <p:nvPr>
                  <p:custDataLst>
                    <p:tags r:id="rId15"/>
                  </p:custDataLst>
                </p:nvPr>
              </p:nvSpPr>
              <p:spPr>
                <a:xfrm rot="16200000">
                  <a:off x="752463" y="942770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椭圆 32"/>
                <p:cNvSpPr/>
                <p:nvPr>
                  <p:custDataLst>
                    <p:tags r:id="rId16"/>
                  </p:custDataLst>
                </p:nvPr>
              </p:nvSpPr>
              <p:spPr>
                <a:xfrm rot="16200000">
                  <a:off x="738264" y="728860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椭圆 33"/>
                <p:cNvSpPr/>
                <p:nvPr>
                  <p:custDataLst>
                    <p:tags r:id="rId17"/>
                  </p:custDataLst>
                </p:nvPr>
              </p:nvSpPr>
              <p:spPr>
                <a:xfrm rot="16200000">
                  <a:off x="752463" y="743063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圆角矩形 12"/>
                <p:cNvSpPr/>
                <p:nvPr>
                  <p:custDataLst>
                    <p:tags r:id="rId18"/>
                  </p:custDataLst>
                </p:nvPr>
              </p:nvSpPr>
              <p:spPr>
                <a:xfrm rot="16200000">
                  <a:off x="636543" y="859458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圆角矩形 13"/>
                <p:cNvSpPr/>
                <p:nvPr>
                  <p:custDataLst>
                    <p:tags r:id="rId19"/>
                  </p:custDataLst>
                </p:nvPr>
              </p:nvSpPr>
              <p:spPr>
                <a:xfrm rot="16200000">
                  <a:off x="636543" y="809416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圆角矩形 14"/>
                <p:cNvSpPr/>
                <p:nvPr>
                  <p:custDataLst>
                    <p:tags r:id="rId20"/>
                  </p:custDataLst>
                </p:nvPr>
              </p:nvSpPr>
              <p:spPr>
                <a:xfrm rot="16200000">
                  <a:off x="636543" y="655035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圆角矩形 15"/>
                <p:cNvSpPr/>
                <p:nvPr>
                  <p:custDataLst>
                    <p:tags r:id="rId21"/>
                  </p:custDataLst>
                </p:nvPr>
              </p:nvSpPr>
              <p:spPr>
                <a:xfrm rot="16200000">
                  <a:off x="636543" y="604992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8" name="矩形 27"/>
            <p:cNvSpPr/>
            <p:nvPr>
              <p:custDataLst>
                <p:tags r:id="rId22"/>
              </p:custDataLst>
            </p:nvPr>
          </p:nvSpPr>
          <p:spPr>
            <a:xfrm>
              <a:off x="557333" y="579289"/>
              <a:ext cx="41768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一、</a:t>
              </a:r>
              <a:r>
                <a:rPr lang="zh-CN" altLang="en-US" sz="2800" b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盐溶</a:t>
              </a:r>
              <a:r>
                <a:rPr lang="zh-CN" altLang="en-US" sz="2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液的酸碱性及原因</a:t>
              </a:r>
              <a:endParaRPr lang="zh-CN" alt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 Box 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3232" y="1141404"/>
            <a:ext cx="404340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600" b="1" kern="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zh-CN" altLang="en-US" sz="26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盐溶液的酸碱性</a:t>
            </a:r>
            <a:endParaRPr lang="zh-CN" altLang="en-US" sz="2600" b="1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>
            <p:custDataLst>
              <p:tags r:id="rId24"/>
            </p:custDataLst>
          </p:nvPr>
        </p:nvSpPr>
        <p:spPr>
          <a:xfrm>
            <a:off x="1070027" y="1608715"/>
            <a:ext cx="1791868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</a:t>
            </a:r>
            <a:r>
              <a:rPr lang="zh-CN" altLang="en-US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结论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674836" y="999853"/>
            <a:ext cx="5609490" cy="127724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理论</a:t>
            </a:r>
            <a:r>
              <a:rPr lang="zh-CN" altLang="zh-CN" sz="26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分析：盐溶液呈酸碱性的原因</a:t>
            </a:r>
            <a:endParaRPr lang="zh-CN" altLang="zh-CN" sz="1050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强酸强碱盐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NaCl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6" name="组合 65"/>
          <p:cNvGrpSpPr/>
          <p:nvPr>
            <p:custDataLst>
              <p:tags r:id="rId2"/>
            </p:custDataLst>
          </p:nvPr>
        </p:nvGrpSpPr>
        <p:grpSpPr>
          <a:xfrm>
            <a:off x="1251347" y="2421804"/>
            <a:ext cx="2775367" cy="461645"/>
            <a:chOff x="1343" y="2333"/>
            <a:chExt cx="4652" cy="727"/>
          </a:xfrm>
        </p:grpSpPr>
        <p:grpSp>
          <p:nvGrpSpPr>
            <p:cNvPr id="73" name="Group 30"/>
            <p:cNvGrpSpPr/>
            <p:nvPr>
              <p:custDataLst>
                <p:tags r:id="rId3"/>
              </p:custDataLst>
            </p:nvPr>
          </p:nvGrpSpPr>
          <p:grpSpPr>
            <a:xfrm>
              <a:off x="1343" y="2333"/>
              <a:ext cx="4652" cy="727"/>
              <a:chOff x="3062" y="444"/>
              <a:chExt cx="2466" cy="388"/>
            </a:xfrm>
          </p:grpSpPr>
          <p:sp>
            <p:nvSpPr>
              <p:cNvPr id="75" name="Text Box 3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062" y="444"/>
                <a:ext cx="2466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zh-CN" sz="2400" b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400" b="0" baseline="-1600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  </a:t>
                </a:r>
                <a:r>
                  <a:rPr lang="en-US" altLang="zh-CN" sz="2400" b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H</a:t>
                </a:r>
                <a:r>
                  <a:rPr lang="en-US" altLang="zh-CN" sz="2400" b="0" baseline="30000">
                    <a:solidFill>
                      <a:srgbClr val="0000FF"/>
                    </a:solidFill>
                    <a:latin typeface="+mn-ea"/>
                    <a:cs typeface="Times New Roman" panose="02020603050405020304" pitchFamily="18" charset="0"/>
                  </a:rPr>
                  <a:t>+ </a:t>
                </a:r>
                <a:r>
                  <a:rPr lang="en-US" altLang="zh-CN" sz="2400" b="0">
                    <a:solidFill>
                      <a:srgbClr val="0000FF"/>
                    </a:solidFill>
                    <a:latin typeface="+mn-ea"/>
                    <a:cs typeface="Times New Roman" panose="02020603050405020304" pitchFamily="18" charset="0"/>
                  </a:rPr>
                  <a:t>+  </a:t>
                </a:r>
                <a:r>
                  <a:rPr lang="en-US" altLang="zh-CN" sz="2400" b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OH</a:t>
                </a:r>
                <a:r>
                  <a:rPr lang="en-US" altLang="zh-CN" sz="2400" b="0" baseline="40000">
                    <a:solidFill>
                      <a:srgbClr val="0000FF"/>
                    </a:solidFill>
                    <a:latin typeface="+mn-ea"/>
                    <a:cs typeface="Times New Roman" panose="02020603050405020304" pitchFamily="18" charset="0"/>
                  </a:rPr>
                  <a:t>–</a:t>
                </a:r>
                <a:endParaRPr lang="en-US" altLang="zh-CN" sz="2400" b="0" baseline="40000">
                  <a:solidFill>
                    <a:srgbClr val="0000FF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Line 34"/>
              <p:cNvSpPr/>
              <p:nvPr>
                <p:custDataLst>
                  <p:tags r:id="rId5"/>
                </p:custDataLst>
              </p:nvPr>
            </p:nvSpPr>
            <p:spPr>
              <a:xfrm flipH="1">
                <a:off x="4027" y="510"/>
                <a:ext cx="0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68" name="组合 21"/>
            <p:cNvGrpSpPr/>
            <p:nvPr>
              <p:custDataLst>
                <p:tags r:id="rId6"/>
              </p:custDataLst>
            </p:nvPr>
          </p:nvGrpSpPr>
          <p:grpSpPr>
            <a:xfrm>
              <a:off x="2672" y="2591"/>
              <a:ext cx="490" cy="240"/>
              <a:chOff x="5004048" y="1665288"/>
              <a:chExt cx="576064" cy="247650"/>
            </a:xfrm>
          </p:grpSpPr>
          <p:cxnSp>
            <p:nvCxnSpPr>
              <p:cNvPr id="69" name="直接连接符 68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5004048" y="1752997"/>
                <a:ext cx="576064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5004048" y="1845866"/>
                <a:ext cx="576064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5436097" y="1665288"/>
                <a:ext cx="144015" cy="87709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5004048" y="1845866"/>
                <a:ext cx="144017" cy="6707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/>
          <p:cNvSpPr/>
          <p:nvPr>
            <p:custDataLst>
              <p:tags r:id="rId11"/>
            </p:custDataLst>
          </p:nvPr>
        </p:nvSpPr>
        <p:spPr>
          <a:xfrm>
            <a:off x="1250750" y="2937424"/>
            <a:ext cx="2700098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solidFill>
                  <a:srgbClr val="0000FF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NaCl</a:t>
            </a:r>
            <a:r>
              <a:rPr lang="en-US" altLang="zh-CN" sz="2400" kern="100" spc="-80">
                <a:solidFill>
                  <a:srgbClr val="0000FF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solidFill>
                  <a:srgbClr val="0000FF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=Na</a:t>
            </a:r>
            <a:r>
              <a:rPr lang="zh-CN" altLang="zh-CN" sz="2400" kern="100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0000FF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endParaRPr lang="zh-CN" altLang="zh-CN" sz="2400" kern="1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矩形: 圆角 45"/>
          <p:cNvSpPr/>
          <p:nvPr>
            <p:custDataLst>
              <p:tags r:id="rId12"/>
            </p:custDataLst>
          </p:nvPr>
        </p:nvSpPr>
        <p:spPr>
          <a:xfrm rot="5400000">
            <a:off x="2618910" y="2174814"/>
            <a:ext cx="1049867" cy="161400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3"/>
            </p:custDataLst>
          </p:nvPr>
        </p:nvSpPr>
        <p:spPr>
          <a:xfrm>
            <a:off x="4128966" y="2357344"/>
            <a:ext cx="3825733" cy="1200329"/>
          </a:xfrm>
          <a:prstGeom prst="rect">
            <a:avLst/>
          </a:prstGeom>
          <a:ln w="190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marL="71755">
              <a:lnSpc>
                <a:spcPct val="150000"/>
              </a:lnSpc>
            </a:pPr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</a:t>
            </a:r>
            <a:r>
              <a:rPr lang="zh-CN" altLang="zh-CN" sz="2400" kern="100" smtClean="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弱电解质</a:t>
            </a:r>
            <a:r>
              <a:rPr lang="zh-CN" altLang="zh-CN" sz="2400" kern="10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生成</a:t>
            </a:r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2400" kern="10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1755">
              <a:lnSpc>
                <a:spcPct val="150000"/>
              </a:lnSpc>
            </a:pPr>
            <a:r>
              <a:rPr lang="zh-CN" altLang="zh-CN" sz="2400" kern="10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水的电离平衡不发生</a:t>
            </a:r>
            <a:r>
              <a:rPr lang="zh-CN" altLang="zh-CN" sz="2400" kern="100" smtClean="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移动</a:t>
            </a:r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28" name="矩形 27"/>
          <p:cNvSpPr/>
          <p:nvPr>
            <p:custDataLst>
              <p:tags r:id="rId14"/>
            </p:custDataLst>
          </p:nvPr>
        </p:nvSpPr>
        <p:spPr>
          <a:xfrm>
            <a:off x="7954699" y="2706591"/>
            <a:ext cx="2112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zh-CN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(H</a:t>
            </a:r>
            <a:r>
              <a:rPr kumimoji="0" lang="en-US" altLang="zh-CN" sz="2400" b="0" i="0" u="none" strike="noStrike" kern="1200" cap="none" spc="0" normalizeH="0" baseline="30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= </a:t>
            </a:r>
            <a:r>
              <a:rPr kumimoji="0" lang="en-US" altLang="zh-CN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(OH</a:t>
            </a:r>
            <a:r>
              <a:rPr kumimoji="0" lang="en-US" altLang="zh-CN" sz="2400" b="0" i="0" u="none" strike="noStrike" kern="1200" cap="none" spc="0" normalizeH="0" baseline="30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1" lang="en-US" altLang="zh-CN" sz="2400" b="0" i="0" u="none" strike="noStrike" kern="1200" cap="none" spc="0" normalizeH="0" baseline="-2500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>
            <p:custDataLst>
              <p:tags r:id="rId15"/>
            </p:custDataLst>
          </p:nvPr>
        </p:nvSpPr>
        <p:spPr>
          <a:xfrm>
            <a:off x="10297849" y="2717396"/>
            <a:ext cx="869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中性</a:t>
            </a:r>
            <a:endParaRPr kumimoji="1" lang="en-US" altLang="zh-CN" sz="24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>
            <p:custDataLst>
              <p:tags r:id="rId16"/>
            </p:custDataLst>
          </p:nvPr>
        </p:nvSpPr>
        <p:spPr>
          <a:xfrm>
            <a:off x="711412" y="3603393"/>
            <a:ext cx="4535291" cy="6116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en-US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强酸弱碱盐</a:t>
            </a:r>
            <a:r>
              <a:rPr lang="en-US" altLang="zh-CN" kern="1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kern="100"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en-US" altLang="zh-CN" kern="10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zh-CN" kern="1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kern="10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zh-CN" altLang="en-US" kern="100">
                <a:latin typeface="Times New Roman" panose="02020603050405020304" pitchFamily="18" charset="0"/>
                <a:cs typeface="Times New Roman" panose="02020603050405020304" pitchFamily="18" charset="0"/>
              </a:rPr>
              <a:t>为例</a:t>
            </a:r>
            <a:r>
              <a:rPr lang="en-US" altLang="zh-CN" kern="1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>
            <p:custDataLst>
              <p:tags r:id="rId17"/>
            </p:custDataLst>
          </p:nvPr>
        </p:nvGrpSpPr>
        <p:grpSpPr>
          <a:xfrm>
            <a:off x="1250750" y="4434092"/>
            <a:ext cx="2878578" cy="461645"/>
            <a:chOff x="1342" y="2333"/>
            <a:chExt cx="4825" cy="727"/>
          </a:xfrm>
        </p:grpSpPr>
        <p:grpSp>
          <p:nvGrpSpPr>
            <p:cNvPr id="33" name="Group 30"/>
            <p:cNvGrpSpPr/>
            <p:nvPr>
              <p:custDataLst>
                <p:tags r:id="rId18"/>
              </p:custDataLst>
            </p:nvPr>
          </p:nvGrpSpPr>
          <p:grpSpPr>
            <a:xfrm>
              <a:off x="1342" y="2333"/>
              <a:ext cx="4825" cy="727"/>
              <a:chOff x="3062" y="444"/>
              <a:chExt cx="2558" cy="388"/>
            </a:xfrm>
          </p:grpSpPr>
          <p:sp>
            <p:nvSpPr>
              <p:cNvPr id="41" name="Text Box 31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3062" y="444"/>
                <a:ext cx="2558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zh-CN" sz="2400" b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400" b="0" baseline="-1600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  </a:t>
                </a:r>
                <a:r>
                  <a:rPr lang="en-US" altLang="zh-CN" sz="2400" b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H</a:t>
                </a:r>
                <a:r>
                  <a:rPr lang="en-US" altLang="zh-CN" sz="2400" b="0" baseline="30000">
                    <a:solidFill>
                      <a:srgbClr val="0000FF"/>
                    </a:solidFill>
                    <a:latin typeface="+mn-ea"/>
                    <a:cs typeface="Times New Roman" panose="02020603050405020304" pitchFamily="18" charset="0"/>
                  </a:rPr>
                  <a:t>+ </a:t>
                </a:r>
                <a:r>
                  <a:rPr lang="en-US" altLang="zh-CN" sz="2400" b="0">
                    <a:solidFill>
                      <a:srgbClr val="0000FF"/>
                    </a:solidFill>
                    <a:latin typeface="+mn-ea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b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OH</a:t>
                </a:r>
                <a:r>
                  <a:rPr lang="en-US" altLang="zh-CN" sz="2400" b="0" baseline="40000">
                    <a:solidFill>
                      <a:srgbClr val="0000FF"/>
                    </a:solidFill>
                    <a:latin typeface="+mn-ea"/>
                    <a:cs typeface="Times New Roman" panose="02020603050405020304" pitchFamily="18" charset="0"/>
                  </a:rPr>
                  <a:t>–</a:t>
                </a:r>
                <a:endParaRPr lang="en-US" altLang="zh-CN" sz="2400" b="0" baseline="40000">
                  <a:solidFill>
                    <a:srgbClr val="0000FF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Line 34"/>
              <p:cNvSpPr/>
              <p:nvPr>
                <p:custDataLst>
                  <p:tags r:id="rId20"/>
                </p:custDataLst>
              </p:nvPr>
            </p:nvSpPr>
            <p:spPr>
              <a:xfrm flipH="1">
                <a:off x="4027" y="510"/>
                <a:ext cx="0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34" name="组合 21"/>
            <p:cNvGrpSpPr/>
            <p:nvPr>
              <p:custDataLst>
                <p:tags r:id="rId21"/>
              </p:custDataLst>
            </p:nvPr>
          </p:nvGrpSpPr>
          <p:grpSpPr>
            <a:xfrm>
              <a:off x="2672" y="2591"/>
              <a:ext cx="490" cy="240"/>
              <a:chOff x="5004048" y="1665288"/>
              <a:chExt cx="576064" cy="247650"/>
            </a:xfrm>
          </p:grpSpPr>
          <p:cxnSp>
            <p:nvCxnSpPr>
              <p:cNvPr id="35" name="直接连接符 34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5004048" y="1752997"/>
                <a:ext cx="576064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5004048" y="1845866"/>
                <a:ext cx="576064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5436097" y="1665288"/>
                <a:ext cx="144015" cy="87709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5004048" y="1845866"/>
                <a:ext cx="144017" cy="6707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矩形 42"/>
              <p:cNvSpPr/>
              <p:nvPr>
                <p:custDataLst>
                  <p:tags r:id="rId26"/>
                </p:custDataLst>
              </p:nvPr>
            </p:nvSpPr>
            <p:spPr>
              <a:xfrm>
                <a:off x="969264" y="4949712"/>
                <a:ext cx="305615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400" kern="10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NH</a:t>
                </a:r>
                <a:r>
                  <a:rPr lang="en-US" altLang="zh-CN" sz="2400" kern="100" baseline="-2500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4</a:t>
                </a:r>
                <a:r>
                  <a:rPr lang="en-US" altLang="zh-CN" sz="2400" kern="10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Cl</a:t>
                </a:r>
                <a:r>
                  <a:rPr lang="en-US" altLang="zh-CN" sz="2400" kern="100" spc="-8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===</a:t>
                </a:r>
                <a:r>
                  <a:rPr lang="en-US" altLang="zh-CN" sz="2400" kern="10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Cl</a:t>
                </a:r>
                <a:r>
                  <a:rPr lang="zh-CN" altLang="zh-CN" sz="2400" kern="100" baseline="3000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zh-CN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kern="100">
                    <a:solidFill>
                      <a:srgbClr val="0000FF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400" i="1" kern="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kern="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_GB2312" panose="02010609030101010101" pitchFamily="49" charset="-122"/>
                            <a:cs typeface="Courier New" panose="02070309020205020404" pitchFamily="49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i="1" kern="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_GB2312" panose="02010609030101010101" pitchFamily="49" charset="-122"/>
                            <a:cs typeface="Courier New" panose="02070309020205020404" pitchFamily="49" charset="0"/>
                          </a:rPr>
                          <m:t>4</m:t>
                        </m:r>
                      </m:sub>
                      <m:sup>
                        <m:r>
                          <a:rPr lang="en-US" altLang="zh-CN" sz="2400" i="1" kern="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_GB2312" panose="02010609030101010101" pitchFamily="49" charset="-122"/>
                            <a:cs typeface="Courier New" panose="02070309020205020404" pitchFamily="49" charset="0"/>
                          </a:rPr>
                          <m:t>+</m:t>
                        </m:r>
                      </m:sup>
                    </m:sSubSup>
                  </m:oMath>
                </a14:m>
                <a:endParaRPr lang="zh-CN" altLang="zh-CN" sz="2400" kern="10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969264" y="4949712"/>
                <a:ext cx="3056156" cy="646331"/>
              </a:xfrm>
              <a:prstGeom prst="rect">
                <a:avLst/>
              </a:prstGeom>
              <a:blipFill rotWithShape="1">
                <a:blip r:embed="rId28"/>
                <a:stretch>
                  <a:fillRect l="-8" t="-4797" r="5" b="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矩形: 圆角 45"/>
          <p:cNvSpPr/>
          <p:nvPr>
            <p:custDataLst>
              <p:tags r:id="rId29"/>
            </p:custDataLst>
          </p:nvPr>
        </p:nvSpPr>
        <p:spPr>
          <a:xfrm rot="5400000">
            <a:off x="2941559" y="4617042"/>
            <a:ext cx="1049867" cy="75413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>
            <p:custDataLst>
              <p:tags r:id="rId30"/>
            </p:custDataLst>
          </p:nvPr>
        </p:nvSpPr>
        <p:spPr>
          <a:xfrm>
            <a:off x="4128966" y="4369632"/>
            <a:ext cx="3825733" cy="1200329"/>
          </a:xfrm>
          <a:prstGeom prst="rect">
            <a:avLst/>
          </a:prstGeom>
          <a:ln w="190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marL="71755">
              <a:lnSpc>
                <a:spcPct val="150000"/>
              </a:lnSpc>
            </a:pPr>
            <a:r>
              <a:rPr lang="zh-CN" altLang="en-US" sz="2400" kern="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</a:t>
            </a:r>
            <a:r>
              <a:rPr lang="zh-CN" altLang="zh-CN" sz="2400" kern="100" smtClean="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弱电解质</a:t>
            </a:r>
            <a:r>
              <a:rPr lang="zh-CN" altLang="zh-CN" sz="2400" kern="10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生成</a:t>
            </a:r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2400" kern="10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1755">
              <a:lnSpc>
                <a:spcPct val="150000"/>
              </a:lnSpc>
            </a:pPr>
            <a:r>
              <a:rPr lang="zh-CN" altLang="zh-CN" sz="2400" kern="10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水的</a:t>
            </a:r>
            <a:r>
              <a:rPr lang="zh-CN" altLang="zh-CN" sz="2400" kern="100" smtClean="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电离平衡</a:t>
            </a:r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向右</a:t>
            </a:r>
            <a:r>
              <a:rPr lang="zh-CN" altLang="zh-CN" sz="2400" kern="100" smtClean="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移动</a:t>
            </a:r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49" name="矩形 48"/>
          <p:cNvSpPr/>
          <p:nvPr>
            <p:custDataLst>
              <p:tags r:id="rId31"/>
            </p:custDataLst>
          </p:nvPr>
        </p:nvSpPr>
        <p:spPr>
          <a:xfrm>
            <a:off x="7954699" y="4718879"/>
            <a:ext cx="2112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zh-CN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(H</a:t>
            </a:r>
            <a:r>
              <a:rPr kumimoji="0" lang="en-US" altLang="zh-CN" sz="2400" b="0" i="0" u="none" strike="noStrike" kern="1200" cap="none" spc="0" normalizeH="0" baseline="30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&gt; </a:t>
            </a:r>
            <a:r>
              <a:rPr kumimoji="0" lang="en-US" altLang="zh-CN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(OH</a:t>
            </a:r>
            <a:r>
              <a:rPr kumimoji="0" lang="en-US" altLang="zh-CN" sz="2400" b="0" i="0" u="none" strike="noStrike" kern="1200" cap="none" spc="0" normalizeH="0" baseline="30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1" lang="en-US" altLang="zh-CN" sz="2400" b="0" i="0" u="none" strike="noStrike" kern="1200" cap="none" spc="0" normalizeH="0" baseline="-2500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>
            <p:custDataLst>
              <p:tags r:id="rId32"/>
            </p:custDataLst>
          </p:nvPr>
        </p:nvSpPr>
        <p:spPr>
          <a:xfrm>
            <a:off x="10297849" y="4729684"/>
            <a:ext cx="869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性</a:t>
            </a:r>
            <a:endParaRPr kumimoji="1" lang="en-US" altLang="zh-CN" sz="24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>
            <p:custDataLst>
              <p:tags r:id="rId33"/>
            </p:custDataLst>
          </p:nvPr>
        </p:nvGrpSpPr>
        <p:grpSpPr>
          <a:xfrm>
            <a:off x="1711145" y="5691539"/>
            <a:ext cx="3039090" cy="430887"/>
            <a:chOff x="1807777" y="5695738"/>
            <a:chExt cx="3039090" cy="4308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Rectangle 2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1807777" y="5695738"/>
                  <a:ext cx="3039090" cy="4308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20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NH</m:t>
                          </m:r>
                        </m:e>
                        <m:sub>
                          <m:r>
                            <a:rPr lang="en-US" altLang="zh-CN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CN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zh-CN" sz="2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altLang="zh-CN" sz="220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OH</a:t>
                  </a:r>
                  <a:r>
                    <a:rPr lang="en-US" altLang="zh-CN" sz="2200" baseline="3000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altLang="zh-CN" sz="220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      NH</a:t>
                  </a:r>
                  <a:r>
                    <a:rPr lang="en-US" altLang="zh-CN" sz="2200" baseline="-3000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zh-CN" sz="220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·H</a:t>
                  </a:r>
                  <a:r>
                    <a:rPr lang="en-US" altLang="zh-CN" sz="2200" baseline="-2500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20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O</a:t>
                  </a:r>
                  <a:endParaRPr kumimoji="0" lang="en-US" altLang="zh-CN" sz="2200" b="0" i="0" u="none" strike="noStrike" cap="none" normalizeH="0" baseline="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2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1807777" y="5695738"/>
                  <a:ext cx="3039090" cy="430887"/>
                </a:xfrm>
                <a:prstGeom prst="rect">
                  <a:avLst/>
                </a:prstGeom>
                <a:blipFill rotWithShape="1">
                  <a:blip r:embed="rId36"/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组合 2"/>
            <p:cNvGrpSpPr/>
            <p:nvPr>
              <p:custDataLst>
                <p:tags r:id="rId37"/>
              </p:custDataLst>
            </p:nvPr>
          </p:nvGrpSpPr>
          <p:grpSpPr>
            <a:xfrm>
              <a:off x="3222088" y="5822782"/>
              <a:ext cx="366990" cy="135645"/>
              <a:chOff x="5004048" y="1665288"/>
              <a:chExt cx="576064" cy="247648"/>
            </a:xfrm>
          </p:grpSpPr>
          <p:cxnSp>
            <p:nvCxnSpPr>
              <p:cNvPr id="55" name="直接连接符 54"/>
              <p:cNvCxnSpPr/>
              <p:nvPr>
                <p:custDataLst>
                  <p:tags r:id="rId38"/>
                </p:custDataLst>
              </p:nvPr>
            </p:nvCxnSpPr>
            <p:spPr>
              <a:xfrm>
                <a:off x="5004048" y="1754188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>
                <p:custDataLst>
                  <p:tags r:id="rId39"/>
                </p:custDataLst>
              </p:nvPr>
            </p:nvCxnSpPr>
            <p:spPr>
              <a:xfrm>
                <a:off x="5004048" y="1844675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>
                <p:custDataLst>
                  <p:tags r:id="rId40"/>
                </p:custDataLst>
              </p:nvPr>
            </p:nvCxnSpPr>
            <p:spPr>
              <a:xfrm>
                <a:off x="5436616" y="1665288"/>
                <a:ext cx="143496" cy="889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>
                <p:custDataLst>
                  <p:tags r:id="rId41"/>
                </p:custDataLst>
              </p:nvPr>
            </p:nvCxnSpPr>
            <p:spPr>
              <a:xfrm>
                <a:off x="5004048" y="1844673"/>
                <a:ext cx="143496" cy="682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4" name="图片 73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3"/>
          <a:srcRect r="2882"/>
          <a:stretch>
            <a:fillRect/>
          </a:stretch>
        </p:blipFill>
        <p:spPr>
          <a:xfrm>
            <a:off x="10269800" y="141226"/>
            <a:ext cx="1735655" cy="2253049"/>
          </a:xfrm>
          <a:prstGeom prst="rect">
            <a:avLst/>
          </a:prstGeom>
        </p:spPr>
      </p:pic>
      <p:cxnSp>
        <p:nvCxnSpPr>
          <p:cNvPr id="77" name="直接箭头连接符 76"/>
          <p:cNvCxnSpPr/>
          <p:nvPr>
            <p:custDataLst>
              <p:tags r:id="rId44"/>
            </p:custDataLst>
          </p:nvPr>
        </p:nvCxnSpPr>
        <p:spPr>
          <a:xfrm flipV="1">
            <a:off x="1671360" y="4974163"/>
            <a:ext cx="949438" cy="0"/>
          </a:xfrm>
          <a:prstGeom prst="straightConnector1">
            <a:avLst/>
          </a:prstGeom>
          <a:ln w="98425" cmpd="dbl">
            <a:solidFill>
              <a:srgbClr val="FF0000"/>
            </a:solidFill>
            <a:tailEnd type="stealth"/>
          </a:ln>
          <a:effectLst>
            <a:outerShdw blurRad="50800" dist="38100" dir="5400000" algn="t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>
            <p:custDataLst>
              <p:tags r:id="rId45"/>
            </p:custDataLst>
          </p:nvPr>
        </p:nvGrpSpPr>
        <p:grpSpPr>
          <a:xfrm>
            <a:off x="5003389" y="5720070"/>
            <a:ext cx="5099051" cy="461665"/>
            <a:chOff x="5136652" y="5872008"/>
            <a:chExt cx="5099051" cy="4616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Rectangle 2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5136652" y="5872008"/>
                  <a:ext cx="5099051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4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总反应：</a:t>
                  </a:r>
                  <a:r>
                    <a:rPr lang="en-US" altLang="zh-CN" sz="24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𝐍𝐇</m:t>
                          </m:r>
                        </m:e>
                        <m:sub>
                          <m: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zh-CN" sz="24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+H</a:t>
                  </a:r>
                  <a:r>
                    <a:rPr lang="en-US" altLang="zh-CN" sz="2400" b="1" baseline="-25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4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r>
                    <a:rPr lang="en-US" altLang="zh-CN" sz="24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     NH</a:t>
                  </a:r>
                  <a:r>
                    <a:rPr lang="en-US" altLang="zh-CN" sz="2400" b="1" baseline="-30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zh-CN" sz="24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·H</a:t>
                  </a:r>
                  <a:r>
                    <a:rPr lang="en-US" altLang="zh-CN" sz="2400" b="1" baseline="-25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4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O+</a:t>
                  </a:r>
                  <a:r>
                    <a:rPr lang="en-US" altLang="zh-CN" sz="24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r>
                    <a:rPr lang="en-US" altLang="zh-CN" sz="2400" b="1" baseline="3000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altLang="zh-CN" sz="24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kumimoji="0" lang="en-US" altLang="zh-CN" sz="2400" b="1" u="none" strike="noStrike" cap="none" normalizeH="0" baseline="3000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78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5136652" y="5872008"/>
                  <a:ext cx="5099051" cy="461665"/>
                </a:xfrm>
                <a:prstGeom prst="rect">
                  <a:avLst/>
                </a:prstGeom>
                <a:blipFill rotWithShape="1">
                  <a:blip r:embed="rId48"/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9" name="组合 2"/>
            <p:cNvGrpSpPr/>
            <p:nvPr>
              <p:custDataLst>
                <p:tags r:id="rId49"/>
              </p:custDataLst>
            </p:nvPr>
          </p:nvGrpSpPr>
          <p:grpSpPr>
            <a:xfrm>
              <a:off x="7945008" y="6043059"/>
              <a:ext cx="366990" cy="135645"/>
              <a:chOff x="5004048" y="1665288"/>
              <a:chExt cx="576064" cy="247648"/>
            </a:xfrm>
          </p:grpSpPr>
          <p:cxnSp>
            <p:nvCxnSpPr>
              <p:cNvPr id="80" name="直接连接符 79"/>
              <p:cNvCxnSpPr/>
              <p:nvPr>
                <p:custDataLst>
                  <p:tags r:id="rId50"/>
                </p:custDataLst>
              </p:nvPr>
            </p:nvCxnSpPr>
            <p:spPr>
              <a:xfrm>
                <a:off x="5004048" y="1754188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>
                <p:custDataLst>
                  <p:tags r:id="rId51"/>
                </p:custDataLst>
              </p:nvPr>
            </p:nvCxnSpPr>
            <p:spPr>
              <a:xfrm>
                <a:off x="5004048" y="1844675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>
                <p:custDataLst>
                  <p:tags r:id="rId52"/>
                </p:custDataLst>
              </p:nvPr>
            </p:nvCxnSpPr>
            <p:spPr>
              <a:xfrm>
                <a:off x="5436616" y="1665288"/>
                <a:ext cx="143496" cy="889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>
                <p:custDataLst>
                  <p:tags r:id="rId53"/>
                </p:custDataLst>
              </p:nvPr>
            </p:nvCxnSpPr>
            <p:spPr>
              <a:xfrm>
                <a:off x="5004048" y="1844673"/>
                <a:ext cx="143496" cy="6826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线形标注 2(无边框) 9"/>
          <p:cNvSpPr/>
          <p:nvPr>
            <p:custDataLst>
              <p:tags r:id="rId54"/>
            </p:custDataLst>
          </p:nvPr>
        </p:nvSpPr>
        <p:spPr>
          <a:xfrm>
            <a:off x="9556667" y="5687849"/>
            <a:ext cx="510150" cy="526105"/>
          </a:xfrm>
          <a:prstGeom prst="callout2">
            <a:avLst>
              <a:gd name="adj1" fmla="val 86247"/>
              <a:gd name="adj2" fmla="val 9339"/>
              <a:gd name="adj3" fmla="val 86247"/>
              <a:gd name="adj4" fmla="val 90451"/>
              <a:gd name="adj5" fmla="val -95054"/>
              <a:gd name="adj6" fmla="val 214902"/>
            </a:avLst>
          </a:prstGeom>
          <a:noFill/>
          <a:ln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" name="组合 83"/>
          <p:cNvGrpSpPr/>
          <p:nvPr>
            <p:custDataLst>
              <p:tags r:id="rId55"/>
            </p:custDataLst>
          </p:nvPr>
        </p:nvGrpSpPr>
        <p:grpSpPr>
          <a:xfrm>
            <a:off x="4973188" y="6216203"/>
            <a:ext cx="5196028" cy="461665"/>
            <a:chOff x="4277485" y="4806721"/>
            <a:chExt cx="5196028" cy="461665"/>
          </a:xfrm>
        </p:grpSpPr>
        <p:sp>
          <p:nvSpPr>
            <p:cNvPr id="85" name="Text Box 60"/>
            <p:cNvSpPr txBox="1"/>
            <p:nvPr>
              <p:custDataLst>
                <p:tags r:id="rId56"/>
              </p:custDataLst>
            </p:nvPr>
          </p:nvSpPr>
          <p:spPr>
            <a:xfrm>
              <a:off x="4277485" y="4806721"/>
              <a:ext cx="5196028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zh-CN" altLang="en-US" sz="2400" b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或 </a:t>
              </a:r>
              <a:r>
                <a:rPr lang="en-US" altLang="zh-CN" sz="2400" b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NH</a:t>
              </a:r>
              <a:r>
                <a:rPr lang="en-US" altLang="zh-CN" sz="2400" b="0" baseline="-1600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4</a:t>
              </a:r>
              <a:r>
                <a:rPr lang="en-US" altLang="zh-CN" sz="2400" b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Cl </a:t>
              </a:r>
              <a:r>
                <a:rPr lang="en-US" altLang="zh-CN" sz="2400" b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en-US" altLang="zh-CN" sz="2400" b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H</a:t>
              </a:r>
              <a:r>
                <a:rPr lang="en-US" altLang="zh-CN" sz="2400" b="0" baseline="-16000"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lang="en-US" altLang="zh-CN" sz="2400" b="0">
                  <a:latin typeface="Times New Roman" panose="02020603050405020304" pitchFamily="18" charset="0"/>
                  <a:ea typeface="微软雅黑" panose="020B0503020204020204" pitchFamily="34" charset="-122"/>
                </a:rPr>
                <a:t>O       </a:t>
              </a:r>
              <a:r>
                <a:rPr lang="en-US" altLang="zh-CN" sz="2400" b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NH</a:t>
              </a:r>
              <a:r>
                <a:rPr lang="en-US" altLang="zh-CN" sz="2400" b="0" baseline="-1600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3</a:t>
              </a:r>
              <a:r>
                <a:rPr lang="en-US" altLang="zh-CN" sz="2400" b="0" baseline="-2500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400" b="0">
                  <a:latin typeface="Times New Roman" panose="02020603050405020304" pitchFamily="18" charset="0"/>
                  <a:ea typeface="微软雅黑" panose="020B0503020204020204" pitchFamily="34" charset="-122"/>
                </a:rPr>
                <a:t>· H</a:t>
              </a:r>
              <a:r>
                <a:rPr lang="en-US" altLang="zh-CN" sz="2400" b="0" baseline="-16000"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lang="en-US" altLang="zh-CN" sz="2400" b="0">
                  <a:latin typeface="Times New Roman" panose="02020603050405020304" pitchFamily="18" charset="0"/>
                  <a:ea typeface="微软雅黑" panose="020B0503020204020204" pitchFamily="34" charset="-122"/>
                </a:rPr>
                <a:t>O </a:t>
              </a:r>
              <a:r>
                <a:rPr lang="en-US" altLang="zh-CN" sz="2400" b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en-US" altLang="zh-CN" sz="2400" b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HCl</a:t>
              </a:r>
              <a:endParaRPr lang="en-US" altLang="zh-CN" sz="2400" b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86" name="组合 21"/>
            <p:cNvGrpSpPr/>
            <p:nvPr>
              <p:custDataLst>
                <p:tags r:id="rId57"/>
              </p:custDataLst>
            </p:nvPr>
          </p:nvGrpSpPr>
          <p:grpSpPr>
            <a:xfrm>
              <a:off x="6623028" y="4952960"/>
              <a:ext cx="311150" cy="152400"/>
              <a:chOff x="5004048" y="1665288"/>
              <a:chExt cx="576064" cy="247650"/>
            </a:xfrm>
          </p:grpSpPr>
          <p:cxnSp>
            <p:nvCxnSpPr>
              <p:cNvPr id="87" name="直接连接符 86"/>
              <p:cNvCxnSpPr/>
              <p:nvPr>
                <p:custDataLst>
                  <p:tags r:id="rId58"/>
                </p:custDataLst>
              </p:nvPr>
            </p:nvCxnSpPr>
            <p:spPr>
              <a:xfrm>
                <a:off x="5004048" y="1752997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>
                <p:custDataLst>
                  <p:tags r:id="rId59"/>
                </p:custDataLst>
              </p:nvPr>
            </p:nvCxnSpPr>
            <p:spPr>
              <a:xfrm>
                <a:off x="5004048" y="1845866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>
                <p:custDataLst>
                  <p:tags r:id="rId60"/>
                </p:custDataLst>
              </p:nvPr>
            </p:nvCxnSpPr>
            <p:spPr>
              <a:xfrm>
                <a:off x="5436097" y="1665288"/>
                <a:ext cx="144015" cy="87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>
                <p:custDataLst>
                  <p:tags r:id="rId61"/>
                </p:custDataLst>
              </p:nvPr>
            </p:nvCxnSpPr>
            <p:spPr>
              <a:xfrm>
                <a:off x="5004048" y="1845866"/>
                <a:ext cx="144017" cy="670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组合 90"/>
          <p:cNvGrpSpPr/>
          <p:nvPr>
            <p:custDataLst>
              <p:tags r:id="rId62"/>
            </p:custDataLst>
          </p:nvPr>
        </p:nvGrpSpPr>
        <p:grpSpPr>
          <a:xfrm>
            <a:off x="0" y="278522"/>
            <a:ext cx="5116170" cy="660868"/>
            <a:chOff x="-12916" y="513305"/>
            <a:chExt cx="4755563" cy="660868"/>
          </a:xfrm>
        </p:grpSpPr>
        <p:grpSp>
          <p:nvGrpSpPr>
            <p:cNvPr id="92" name="组合 91"/>
            <p:cNvGrpSpPr/>
            <p:nvPr>
              <p:custDataLst>
                <p:tags r:id="rId63"/>
              </p:custDataLst>
            </p:nvPr>
          </p:nvGrpSpPr>
          <p:grpSpPr>
            <a:xfrm>
              <a:off x="-12916" y="513305"/>
              <a:ext cx="4755563" cy="660868"/>
              <a:chOff x="-12916" y="284903"/>
              <a:chExt cx="4755563" cy="660868"/>
            </a:xfrm>
          </p:grpSpPr>
          <p:sp>
            <p:nvSpPr>
              <p:cNvPr id="94" name="圆角矩形 6"/>
              <p:cNvSpPr/>
              <p:nvPr>
                <p:custDataLst>
                  <p:tags r:id="rId64"/>
                </p:custDataLst>
              </p:nvPr>
            </p:nvSpPr>
            <p:spPr>
              <a:xfrm>
                <a:off x="153846" y="284903"/>
                <a:ext cx="4588801" cy="660868"/>
              </a:xfrm>
              <a:prstGeom prst="roundRect">
                <a:avLst>
                  <a:gd name="adj" fmla="val 9976"/>
                </a:avLst>
              </a:prstGeom>
              <a:solidFill>
                <a:srgbClr val="01ACBE"/>
              </a:solidFill>
              <a:ln w="1905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5" name="组合 94"/>
              <p:cNvGrpSpPr/>
              <p:nvPr>
                <p:custDataLst>
                  <p:tags r:id="rId65"/>
                </p:custDataLst>
              </p:nvPr>
            </p:nvGrpSpPr>
            <p:grpSpPr>
              <a:xfrm>
                <a:off x="-12916" y="434245"/>
                <a:ext cx="425326" cy="355812"/>
                <a:chOff x="469900" y="728859"/>
                <a:chExt cx="424561" cy="355906"/>
              </a:xfrm>
            </p:grpSpPr>
            <p:sp>
              <p:nvSpPr>
                <p:cNvPr id="96" name="椭圆 95"/>
                <p:cNvSpPr/>
                <p:nvPr>
                  <p:custDataLst>
                    <p:tags r:id="rId66"/>
                  </p:custDataLst>
                </p:nvPr>
              </p:nvSpPr>
              <p:spPr>
                <a:xfrm rot="16200000">
                  <a:off x="738264" y="928568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7" name="椭圆 96"/>
                <p:cNvSpPr/>
                <p:nvPr>
                  <p:custDataLst>
                    <p:tags r:id="rId67"/>
                  </p:custDataLst>
                </p:nvPr>
              </p:nvSpPr>
              <p:spPr>
                <a:xfrm rot="16200000">
                  <a:off x="752463" y="942770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椭圆 97"/>
                <p:cNvSpPr/>
                <p:nvPr>
                  <p:custDataLst>
                    <p:tags r:id="rId68"/>
                  </p:custDataLst>
                </p:nvPr>
              </p:nvSpPr>
              <p:spPr>
                <a:xfrm rot="16200000">
                  <a:off x="738264" y="728860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9" name="椭圆 98"/>
                <p:cNvSpPr/>
                <p:nvPr>
                  <p:custDataLst>
                    <p:tags r:id="rId69"/>
                  </p:custDataLst>
                </p:nvPr>
              </p:nvSpPr>
              <p:spPr>
                <a:xfrm rot="16200000">
                  <a:off x="752463" y="743063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圆角矩形 12"/>
                <p:cNvSpPr/>
                <p:nvPr>
                  <p:custDataLst>
                    <p:tags r:id="rId70"/>
                  </p:custDataLst>
                </p:nvPr>
              </p:nvSpPr>
              <p:spPr>
                <a:xfrm rot="16200000">
                  <a:off x="636543" y="859458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圆角矩形 13"/>
                <p:cNvSpPr/>
                <p:nvPr>
                  <p:custDataLst>
                    <p:tags r:id="rId71"/>
                  </p:custDataLst>
                </p:nvPr>
              </p:nvSpPr>
              <p:spPr>
                <a:xfrm rot="16200000">
                  <a:off x="636543" y="809416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圆角矩形 14"/>
                <p:cNvSpPr/>
                <p:nvPr>
                  <p:custDataLst>
                    <p:tags r:id="rId72"/>
                  </p:custDataLst>
                </p:nvPr>
              </p:nvSpPr>
              <p:spPr>
                <a:xfrm rot="16200000">
                  <a:off x="636543" y="655035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" name="圆角矩形 15"/>
                <p:cNvSpPr/>
                <p:nvPr>
                  <p:custDataLst>
                    <p:tags r:id="rId73"/>
                  </p:custDataLst>
                </p:nvPr>
              </p:nvSpPr>
              <p:spPr>
                <a:xfrm rot="16200000">
                  <a:off x="636543" y="604992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93" name="矩形 92"/>
            <p:cNvSpPr/>
            <p:nvPr>
              <p:custDataLst>
                <p:tags r:id="rId74"/>
              </p:custDataLst>
            </p:nvPr>
          </p:nvSpPr>
          <p:spPr>
            <a:xfrm>
              <a:off x="557333" y="579289"/>
              <a:ext cx="41768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一、</a:t>
              </a:r>
              <a:r>
                <a:rPr lang="zh-CN" altLang="en-US" sz="2800" b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盐溶</a:t>
              </a:r>
              <a:r>
                <a:rPr lang="zh-CN" altLang="en-US" sz="2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液的酸碱性及原因</a:t>
              </a:r>
              <a:endParaRPr lang="zh-CN" alt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6" grpId="1"/>
      <p:bldP spid="3" grpId="0"/>
      <p:bldP spid="28" grpId="0"/>
      <p:bldP spid="30" grpId="0"/>
      <p:bldP spid="43" grpId="0"/>
      <p:bldP spid="47" grpId="0"/>
      <p:bldP spid="47" grpId="1"/>
      <p:bldP spid="48" grpId="0"/>
      <p:bldP spid="49" grpId="0"/>
      <p:bldP spid="50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>
            <p:custDataLst>
              <p:tags r:id="rId1"/>
            </p:custDataLst>
          </p:nvPr>
        </p:nvSpPr>
        <p:spPr>
          <a:xfrm>
            <a:off x="674835" y="999853"/>
            <a:ext cx="6026739" cy="127724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理论</a:t>
            </a:r>
            <a:r>
              <a:rPr lang="zh-CN" altLang="zh-CN" sz="26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分析：盐溶液呈酸碱性的原因</a:t>
            </a:r>
            <a:endParaRPr lang="zh-CN" altLang="zh-CN" sz="1050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lang="zh-CN" altLang="zh-CN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强碱弱酸盐</a:t>
            </a:r>
            <a:r>
              <a:rPr lang="en-US" altLang="zh-CN" kern="10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en-US" altLang="zh-CN" kern="10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cs typeface="Courier New" panose="02070309020205020404" pitchFamily="49" charset="0"/>
              </a:rPr>
              <a:t>COONa</a:t>
            </a:r>
            <a:r>
              <a:rPr lang="zh-CN" altLang="zh-CN" kern="100">
                <a:latin typeface="Times New Roman" panose="02020603050405020304" pitchFamily="18" charset="0"/>
                <a:cs typeface="Times New Roman" panose="02020603050405020304" pitchFamily="18" charset="0"/>
              </a:rPr>
              <a:t>为例</a:t>
            </a:r>
            <a:r>
              <a:rPr lang="en-US" altLang="zh-CN" kern="10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2" name="组合 21"/>
          <p:cNvGrpSpPr/>
          <p:nvPr>
            <p:custDataLst>
              <p:tags r:id="rId2"/>
            </p:custDataLst>
          </p:nvPr>
        </p:nvGrpSpPr>
        <p:grpSpPr>
          <a:xfrm>
            <a:off x="1498441" y="2581420"/>
            <a:ext cx="2592808" cy="461645"/>
            <a:chOff x="1342" y="2333"/>
            <a:chExt cx="4346" cy="727"/>
          </a:xfrm>
        </p:grpSpPr>
        <p:grpSp>
          <p:nvGrpSpPr>
            <p:cNvPr id="23" name="Group 30"/>
            <p:cNvGrpSpPr/>
            <p:nvPr>
              <p:custDataLst>
                <p:tags r:id="rId3"/>
              </p:custDataLst>
            </p:nvPr>
          </p:nvGrpSpPr>
          <p:grpSpPr>
            <a:xfrm>
              <a:off x="1342" y="2333"/>
              <a:ext cx="4346" cy="727"/>
              <a:chOff x="3062" y="444"/>
              <a:chExt cx="2304" cy="388"/>
            </a:xfrm>
          </p:grpSpPr>
          <p:sp>
            <p:nvSpPr>
              <p:cNvPr id="44" name="Text Box 3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062" y="444"/>
                <a:ext cx="2304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altLang="zh-CN" sz="2400" b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400" b="0" baseline="-1600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  </a:t>
                </a:r>
                <a:r>
                  <a:rPr lang="en-US" altLang="zh-CN" sz="2400" b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H</a:t>
                </a:r>
                <a:r>
                  <a:rPr lang="en-US" altLang="zh-CN" sz="2400" b="0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 </a:t>
                </a:r>
                <a:r>
                  <a:rPr lang="en-US" altLang="zh-CN" sz="2400" b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  OH</a:t>
                </a:r>
                <a:r>
                  <a:rPr lang="en-US" altLang="zh-CN" sz="2400" b="0" baseline="4000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–</a:t>
                </a:r>
                <a:endParaRPr lang="en-US" altLang="zh-CN" sz="2400" b="0" baseline="4000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Line 34"/>
              <p:cNvSpPr/>
              <p:nvPr>
                <p:custDataLst>
                  <p:tags r:id="rId5"/>
                </p:custDataLst>
              </p:nvPr>
            </p:nvSpPr>
            <p:spPr>
              <a:xfrm flipH="1">
                <a:off x="4027" y="510"/>
                <a:ext cx="0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24" name="组合 21"/>
            <p:cNvGrpSpPr/>
            <p:nvPr>
              <p:custDataLst>
                <p:tags r:id="rId6"/>
              </p:custDataLst>
            </p:nvPr>
          </p:nvGrpSpPr>
          <p:grpSpPr>
            <a:xfrm>
              <a:off x="2672" y="2591"/>
              <a:ext cx="490" cy="240"/>
              <a:chOff x="5004048" y="1665288"/>
              <a:chExt cx="576064" cy="247650"/>
            </a:xfrm>
          </p:grpSpPr>
          <p:cxnSp>
            <p:nvCxnSpPr>
              <p:cNvPr id="25" name="直接连接符 24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5004048" y="1752997"/>
                <a:ext cx="576064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5004048" y="1845866"/>
                <a:ext cx="576064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5436097" y="1665288"/>
                <a:ext cx="144015" cy="87709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5004048" y="1845866"/>
                <a:ext cx="144017" cy="6707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矩形 46"/>
          <p:cNvSpPr/>
          <p:nvPr>
            <p:custDataLst>
              <p:tags r:id="rId11"/>
            </p:custDataLst>
          </p:nvPr>
        </p:nvSpPr>
        <p:spPr>
          <a:xfrm>
            <a:off x="444378" y="3015511"/>
            <a:ext cx="4408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400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COONa </a:t>
            </a:r>
            <a:r>
              <a:rPr lang="en-US" altLang="zh-CN" sz="2400" kern="100" spc="-8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===</a:t>
            </a:r>
            <a:r>
              <a:rPr lang="en-US" altLang="zh-CN" sz="2400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400" kern="1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zh-CN" altLang="zh-CN" sz="2400" kern="100" baseline="30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kern="1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+Na</a:t>
            </a:r>
            <a:r>
              <a:rPr lang="en-US" altLang="zh-CN" sz="2400" kern="100" baseline="30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zh-CN" sz="2400" kern="100" baseline="300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8" name="矩形: 圆角 45"/>
          <p:cNvSpPr/>
          <p:nvPr>
            <p:custDataLst>
              <p:tags r:id="rId12"/>
            </p:custDataLst>
          </p:nvPr>
        </p:nvSpPr>
        <p:spPr>
          <a:xfrm rot="5400000">
            <a:off x="2600557" y="2553273"/>
            <a:ext cx="441812" cy="48266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>
            <p:custDataLst>
              <p:tags r:id="rId13"/>
            </p:custDataLst>
          </p:nvPr>
        </p:nvSpPr>
        <p:spPr>
          <a:xfrm>
            <a:off x="4999008" y="2582296"/>
            <a:ext cx="3478283" cy="1200329"/>
          </a:xfrm>
          <a:prstGeom prst="rect">
            <a:avLst/>
          </a:prstGeom>
          <a:ln w="190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marL="71755">
              <a:lnSpc>
                <a:spcPct val="150000"/>
              </a:lnSpc>
            </a:pPr>
            <a:r>
              <a:rPr lang="zh-CN" altLang="en-US" sz="2400" kern="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</a:t>
            </a:r>
            <a:r>
              <a:rPr lang="zh-CN" altLang="zh-CN" sz="2400" kern="100" smtClean="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弱电解质</a:t>
            </a:r>
            <a:r>
              <a:rPr lang="zh-CN" altLang="zh-CN" sz="2400" kern="10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生成</a:t>
            </a:r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2400" kern="10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1755">
              <a:lnSpc>
                <a:spcPct val="150000"/>
              </a:lnSpc>
            </a:pPr>
            <a:r>
              <a:rPr lang="zh-CN" altLang="zh-CN" sz="2400" kern="10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水的</a:t>
            </a:r>
            <a:r>
              <a:rPr lang="zh-CN" altLang="zh-CN" sz="2400" kern="100" smtClean="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电离平衡</a:t>
            </a:r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向右</a:t>
            </a:r>
            <a:r>
              <a:rPr lang="zh-CN" altLang="zh-CN" sz="2400" kern="100" smtClean="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移动</a:t>
            </a:r>
            <a:r>
              <a:rPr lang="zh-CN" altLang="en-US" sz="2400" kern="100" smtClean="0">
                <a:solidFill>
                  <a:srgbClr val="0000FF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50" name="矩形 49"/>
          <p:cNvSpPr/>
          <p:nvPr>
            <p:custDataLst>
              <p:tags r:id="rId14"/>
            </p:custDataLst>
          </p:nvPr>
        </p:nvSpPr>
        <p:spPr>
          <a:xfrm>
            <a:off x="8629431" y="2942347"/>
            <a:ext cx="2112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400" baseline="30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</a:t>
            </a:r>
            <a:r>
              <a:rPr lang="en-US" altLang="zh-CN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400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1" lang="en-US" altLang="zh-CN" sz="2400" b="0" i="0" u="none" strike="noStrike" kern="1200" cap="none" spc="0" normalizeH="0" baseline="-2500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>
            <p:custDataLst>
              <p:tags r:id="rId15"/>
            </p:custDataLst>
          </p:nvPr>
        </p:nvSpPr>
        <p:spPr>
          <a:xfrm>
            <a:off x="10564427" y="2942348"/>
            <a:ext cx="834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noProof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性</a:t>
            </a:r>
            <a:endParaRPr kumimoji="1" lang="en-US" altLang="zh-CN" sz="24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>
            <p:custDataLst>
              <p:tags r:id="rId16"/>
            </p:custDataLst>
          </p:nvPr>
        </p:nvGrpSpPr>
        <p:grpSpPr>
          <a:xfrm>
            <a:off x="1051111" y="3695526"/>
            <a:ext cx="3795756" cy="430887"/>
            <a:chOff x="2090144" y="4660747"/>
            <a:chExt cx="3795756" cy="430887"/>
          </a:xfrm>
        </p:grpSpPr>
        <p:sp>
          <p:nvSpPr>
            <p:cNvPr id="53" name="Rectangle 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090144" y="4660747"/>
              <a:ext cx="3795756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kern="100" spc="-8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sz="2200" kern="100" baseline="30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200" kern="1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2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altLang="zh-CN" sz="2200" kern="1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zh-CN" sz="2200" kern="100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200" kern="1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COO</a:t>
              </a:r>
              <a:r>
                <a:rPr lang="en-US" altLang="zh-CN" sz="2200" kern="100" baseline="30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zh-CN" sz="2200" kern="100" spc="-8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altLang="zh-CN" sz="2200" kern="1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zh-CN" sz="2200" kern="100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200" kern="1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  <a:endParaRPr kumimoji="0" lang="en-US" altLang="zh-CN" sz="2200" b="0" i="0" u="none" strike="noStrike" cap="none" normalizeH="0" baseline="30000" smtClean="0">
                <a:ln>
                  <a:noFill/>
                </a:ln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4" name="组合 2"/>
            <p:cNvGrpSpPr/>
            <p:nvPr>
              <p:custDataLst>
                <p:tags r:id="rId18"/>
              </p:custDataLst>
            </p:nvPr>
          </p:nvGrpSpPr>
          <p:grpSpPr>
            <a:xfrm>
              <a:off x="3966760" y="4796937"/>
              <a:ext cx="366990" cy="135645"/>
              <a:chOff x="5004048" y="1665288"/>
              <a:chExt cx="576064" cy="247648"/>
            </a:xfrm>
          </p:grpSpPr>
          <p:cxnSp>
            <p:nvCxnSpPr>
              <p:cNvPr id="55" name="直接连接符 54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5004048" y="1754188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5004048" y="1844675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5436616" y="1665288"/>
                <a:ext cx="143496" cy="889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5004048" y="1844673"/>
                <a:ext cx="143496" cy="682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矩形: 圆角 45"/>
          <p:cNvSpPr/>
          <p:nvPr>
            <p:custDataLst>
              <p:tags r:id="rId23"/>
            </p:custDataLst>
          </p:nvPr>
        </p:nvSpPr>
        <p:spPr>
          <a:xfrm rot="5400000">
            <a:off x="3071326" y="2694768"/>
            <a:ext cx="441812" cy="134905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箭头连接符 63"/>
          <p:cNvCxnSpPr/>
          <p:nvPr>
            <p:custDataLst>
              <p:tags r:id="rId24"/>
            </p:custDataLst>
          </p:nvPr>
        </p:nvCxnSpPr>
        <p:spPr>
          <a:xfrm flipV="1">
            <a:off x="2105410" y="2436482"/>
            <a:ext cx="949438" cy="0"/>
          </a:xfrm>
          <a:prstGeom prst="straightConnector1">
            <a:avLst/>
          </a:prstGeom>
          <a:ln w="63500" cmpd="dbl">
            <a:solidFill>
              <a:srgbClr val="FF0000"/>
            </a:solidFill>
            <a:tailEnd type="stealth"/>
          </a:ln>
          <a:effectLst>
            <a:outerShdw blurRad="50800" dist="38100" dir="5400000" algn="t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>
            <p:custDataLst>
              <p:tags r:id="rId25"/>
            </p:custDataLst>
          </p:nvPr>
        </p:nvGrpSpPr>
        <p:grpSpPr>
          <a:xfrm>
            <a:off x="3410218" y="4206401"/>
            <a:ext cx="6655861" cy="461665"/>
            <a:chOff x="4343670" y="5872008"/>
            <a:chExt cx="6655861" cy="461665"/>
          </a:xfrm>
        </p:grpSpPr>
        <p:sp>
          <p:nvSpPr>
            <p:cNvPr id="66" name="Rectangle 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343670" y="5872008"/>
              <a:ext cx="665586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总反应：</a:t>
              </a:r>
              <a:r>
                <a:rPr lang="en-US" altLang="zh-CN" sz="240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kern="1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zh-CN" sz="2400" b="1" kern="100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400" b="1" kern="1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COO</a:t>
              </a:r>
              <a:r>
                <a:rPr lang="en-US" altLang="zh-CN" sz="2400" b="1" kern="100" baseline="30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zh-CN" sz="2400" b="1" kern="100" spc="-8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</a:t>
              </a:r>
              <a:r>
                <a:rPr lang="en-US" altLang="zh-CN" sz="2400" b="1" kern="100" spc="-8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altLang="zh-CN" sz="2400" b="1" kern="1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zh-CN" sz="2400" b="1" kern="100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400" b="1" kern="1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OH</a:t>
              </a:r>
              <a:r>
                <a:rPr lang="en-US" altLang="zh-CN" sz="2400" b="1" baseline="30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zh-CN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zh-CN" sz="2400" b="1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7" name="组合 2"/>
            <p:cNvGrpSpPr/>
            <p:nvPr>
              <p:custDataLst>
                <p:tags r:id="rId27"/>
              </p:custDataLst>
            </p:nvPr>
          </p:nvGrpSpPr>
          <p:grpSpPr>
            <a:xfrm>
              <a:off x="7945008" y="6043059"/>
              <a:ext cx="366990" cy="135645"/>
              <a:chOff x="5004048" y="1665288"/>
              <a:chExt cx="576064" cy="247648"/>
            </a:xfrm>
          </p:grpSpPr>
          <p:cxnSp>
            <p:nvCxnSpPr>
              <p:cNvPr id="68" name="直接连接符 67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5004048" y="1754188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5004048" y="1844675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5436616" y="1665288"/>
                <a:ext cx="143496" cy="889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5004048" y="1844673"/>
                <a:ext cx="143496" cy="6826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线形标注 2(无边框) 71"/>
          <p:cNvSpPr/>
          <p:nvPr>
            <p:custDataLst>
              <p:tags r:id="rId32"/>
            </p:custDataLst>
          </p:nvPr>
        </p:nvSpPr>
        <p:spPr>
          <a:xfrm>
            <a:off x="9281459" y="4203661"/>
            <a:ext cx="510150" cy="526105"/>
          </a:xfrm>
          <a:prstGeom prst="callout2">
            <a:avLst>
              <a:gd name="adj1" fmla="val 86247"/>
              <a:gd name="adj2" fmla="val 9339"/>
              <a:gd name="adj3" fmla="val 86247"/>
              <a:gd name="adj4" fmla="val 90451"/>
              <a:gd name="adj5" fmla="val -152427"/>
              <a:gd name="adj6" fmla="val 329756"/>
            </a:avLst>
          </a:prstGeom>
          <a:noFill/>
          <a:ln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4" name="组合 73"/>
          <p:cNvGrpSpPr/>
          <p:nvPr>
            <p:custDataLst>
              <p:tags r:id="rId33"/>
            </p:custDataLst>
          </p:nvPr>
        </p:nvGrpSpPr>
        <p:grpSpPr>
          <a:xfrm>
            <a:off x="4149494" y="4981792"/>
            <a:ext cx="6275271" cy="461665"/>
            <a:chOff x="4392604" y="4945655"/>
            <a:chExt cx="6275271" cy="461665"/>
          </a:xfrm>
        </p:grpSpPr>
        <p:sp>
          <p:nvSpPr>
            <p:cNvPr id="75" name="Text Box 60"/>
            <p:cNvSpPr txBox="1"/>
            <p:nvPr>
              <p:custDataLst>
                <p:tags r:id="rId34"/>
              </p:custDataLst>
            </p:nvPr>
          </p:nvSpPr>
          <p:spPr>
            <a:xfrm>
              <a:off x="4392604" y="4945655"/>
              <a:ext cx="6275271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zh-CN" altLang="en-US" sz="2400" b="0" smtClean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或</a:t>
              </a:r>
              <a:r>
                <a:rPr lang="en-US" altLang="zh-CN" sz="2400" b="0" smtClean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CH</a:t>
              </a:r>
              <a:r>
                <a:rPr lang="en-US" altLang="zh-CN" sz="2400" b="0" baseline="-16000" smtClean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3</a:t>
              </a:r>
              <a:r>
                <a:rPr lang="en-US" altLang="zh-CN" sz="2400" b="0" smtClean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COONa </a:t>
              </a:r>
              <a:r>
                <a:rPr lang="en-US" altLang="zh-CN" sz="2400" b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+</a:t>
              </a:r>
              <a:r>
                <a:rPr lang="en-US" altLang="zh-CN" sz="2400" b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 H</a:t>
              </a:r>
              <a:r>
                <a:rPr lang="en-US" altLang="zh-CN" sz="2400" b="0" baseline="-1600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2</a:t>
              </a:r>
              <a:r>
                <a:rPr lang="en-US" altLang="zh-CN" sz="2400" b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O       </a:t>
              </a:r>
              <a:r>
                <a:rPr lang="en-US" altLang="zh-CN" sz="2400" b="0" smtClean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CH</a:t>
              </a:r>
              <a:r>
                <a:rPr lang="en-US" altLang="zh-CN" sz="2400" b="0" baseline="-16000" smtClean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3</a:t>
              </a:r>
              <a:r>
                <a:rPr lang="en-US" altLang="zh-CN" sz="2400" b="0" smtClean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COOH </a:t>
              </a:r>
              <a:r>
                <a:rPr lang="en-US" altLang="zh-CN" sz="2400" b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+</a:t>
              </a:r>
              <a:r>
                <a:rPr lang="en-US" altLang="zh-CN" sz="2400" b="0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 NaOH</a:t>
              </a:r>
              <a:endParaRPr lang="en-US" altLang="zh-CN" sz="2400" b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76" name="组合 21"/>
            <p:cNvGrpSpPr/>
            <p:nvPr>
              <p:custDataLst>
                <p:tags r:id="rId35"/>
              </p:custDataLst>
            </p:nvPr>
          </p:nvGrpSpPr>
          <p:grpSpPr>
            <a:xfrm>
              <a:off x="7335506" y="5099529"/>
              <a:ext cx="311150" cy="152400"/>
              <a:chOff x="5004048" y="1665288"/>
              <a:chExt cx="576064" cy="247650"/>
            </a:xfrm>
          </p:grpSpPr>
          <p:cxnSp>
            <p:nvCxnSpPr>
              <p:cNvPr id="77" name="直接连接符 76"/>
              <p:cNvCxnSpPr/>
              <p:nvPr>
                <p:custDataLst>
                  <p:tags r:id="rId36"/>
                </p:custDataLst>
              </p:nvPr>
            </p:nvCxnSpPr>
            <p:spPr>
              <a:xfrm>
                <a:off x="5004048" y="1752997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>
                <p:custDataLst>
                  <p:tags r:id="rId37"/>
                </p:custDataLst>
              </p:nvPr>
            </p:nvCxnSpPr>
            <p:spPr>
              <a:xfrm>
                <a:off x="5004048" y="1845866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>
                <p:custDataLst>
                  <p:tags r:id="rId38"/>
                </p:custDataLst>
              </p:nvPr>
            </p:nvCxnSpPr>
            <p:spPr>
              <a:xfrm>
                <a:off x="5436097" y="1665288"/>
                <a:ext cx="144015" cy="87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>
                <p:custDataLst>
                  <p:tags r:id="rId39"/>
                </p:custDataLst>
              </p:nvPr>
            </p:nvCxnSpPr>
            <p:spPr>
              <a:xfrm>
                <a:off x="5004048" y="1845866"/>
                <a:ext cx="144017" cy="670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组合 58"/>
          <p:cNvGrpSpPr/>
          <p:nvPr>
            <p:custDataLst>
              <p:tags r:id="rId40"/>
            </p:custDataLst>
          </p:nvPr>
        </p:nvGrpSpPr>
        <p:grpSpPr>
          <a:xfrm>
            <a:off x="0" y="278522"/>
            <a:ext cx="5116170" cy="660868"/>
            <a:chOff x="-12916" y="513305"/>
            <a:chExt cx="4755563" cy="660868"/>
          </a:xfrm>
        </p:grpSpPr>
        <p:grpSp>
          <p:nvGrpSpPr>
            <p:cNvPr id="61" name="组合 60"/>
            <p:cNvGrpSpPr/>
            <p:nvPr>
              <p:custDataLst>
                <p:tags r:id="rId41"/>
              </p:custDataLst>
            </p:nvPr>
          </p:nvGrpSpPr>
          <p:grpSpPr>
            <a:xfrm>
              <a:off x="-12916" y="513305"/>
              <a:ext cx="4755563" cy="660868"/>
              <a:chOff x="-12916" y="284903"/>
              <a:chExt cx="4755563" cy="660868"/>
            </a:xfrm>
          </p:grpSpPr>
          <p:sp>
            <p:nvSpPr>
              <p:cNvPr id="63" name="圆角矩形 6"/>
              <p:cNvSpPr/>
              <p:nvPr>
                <p:custDataLst>
                  <p:tags r:id="rId42"/>
                </p:custDataLst>
              </p:nvPr>
            </p:nvSpPr>
            <p:spPr>
              <a:xfrm>
                <a:off x="153846" y="284903"/>
                <a:ext cx="4588801" cy="660868"/>
              </a:xfrm>
              <a:prstGeom prst="roundRect">
                <a:avLst>
                  <a:gd name="adj" fmla="val 9976"/>
                </a:avLst>
              </a:prstGeom>
              <a:solidFill>
                <a:srgbClr val="01ACBE"/>
              </a:solidFill>
              <a:ln w="1905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1" name="组合 80"/>
              <p:cNvGrpSpPr/>
              <p:nvPr>
                <p:custDataLst>
                  <p:tags r:id="rId43"/>
                </p:custDataLst>
              </p:nvPr>
            </p:nvGrpSpPr>
            <p:grpSpPr>
              <a:xfrm>
                <a:off x="-12916" y="434245"/>
                <a:ext cx="425326" cy="355812"/>
                <a:chOff x="469900" y="728859"/>
                <a:chExt cx="424561" cy="355906"/>
              </a:xfrm>
            </p:grpSpPr>
            <p:sp>
              <p:nvSpPr>
                <p:cNvPr id="82" name="椭圆 81"/>
                <p:cNvSpPr/>
                <p:nvPr>
                  <p:custDataLst>
                    <p:tags r:id="rId44"/>
                  </p:custDataLst>
                </p:nvPr>
              </p:nvSpPr>
              <p:spPr>
                <a:xfrm rot="16200000">
                  <a:off x="738264" y="928568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椭圆 82"/>
                <p:cNvSpPr/>
                <p:nvPr>
                  <p:custDataLst>
                    <p:tags r:id="rId45"/>
                  </p:custDataLst>
                </p:nvPr>
              </p:nvSpPr>
              <p:spPr>
                <a:xfrm rot="16200000">
                  <a:off x="752463" y="942770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" name="椭圆 83"/>
                <p:cNvSpPr/>
                <p:nvPr>
                  <p:custDataLst>
                    <p:tags r:id="rId46"/>
                  </p:custDataLst>
                </p:nvPr>
              </p:nvSpPr>
              <p:spPr>
                <a:xfrm rot="16200000">
                  <a:off x="738264" y="728860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椭圆 84"/>
                <p:cNvSpPr/>
                <p:nvPr>
                  <p:custDataLst>
                    <p:tags r:id="rId47"/>
                  </p:custDataLst>
                </p:nvPr>
              </p:nvSpPr>
              <p:spPr>
                <a:xfrm rot="16200000">
                  <a:off x="752463" y="743063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圆角矩形 12"/>
                <p:cNvSpPr/>
                <p:nvPr>
                  <p:custDataLst>
                    <p:tags r:id="rId48"/>
                  </p:custDataLst>
                </p:nvPr>
              </p:nvSpPr>
              <p:spPr>
                <a:xfrm rot="16200000">
                  <a:off x="636543" y="859458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圆角矩形 13"/>
                <p:cNvSpPr/>
                <p:nvPr>
                  <p:custDataLst>
                    <p:tags r:id="rId49"/>
                  </p:custDataLst>
                </p:nvPr>
              </p:nvSpPr>
              <p:spPr>
                <a:xfrm rot="16200000">
                  <a:off x="636543" y="809416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圆角矩形 14"/>
                <p:cNvSpPr/>
                <p:nvPr>
                  <p:custDataLst>
                    <p:tags r:id="rId50"/>
                  </p:custDataLst>
                </p:nvPr>
              </p:nvSpPr>
              <p:spPr>
                <a:xfrm rot="16200000">
                  <a:off x="636543" y="655035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圆角矩形 15"/>
                <p:cNvSpPr/>
                <p:nvPr>
                  <p:custDataLst>
                    <p:tags r:id="rId51"/>
                  </p:custDataLst>
                </p:nvPr>
              </p:nvSpPr>
              <p:spPr>
                <a:xfrm rot="16200000">
                  <a:off x="636543" y="604992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2" name="矩形 61"/>
            <p:cNvSpPr/>
            <p:nvPr>
              <p:custDataLst>
                <p:tags r:id="rId52"/>
              </p:custDataLst>
            </p:nvPr>
          </p:nvSpPr>
          <p:spPr>
            <a:xfrm>
              <a:off x="557333" y="579289"/>
              <a:ext cx="41768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一、</a:t>
              </a:r>
              <a:r>
                <a:rPr lang="zh-CN" altLang="en-US" sz="2800" b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盐溶</a:t>
              </a:r>
              <a:r>
                <a:rPr lang="zh-CN" altLang="en-US" sz="2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液的酸碱性及原因</a:t>
              </a:r>
              <a:endParaRPr lang="zh-CN" alt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1" name="图片 90"/>
          <p:cNvPicPr>
            <a:picLocks noChangeAspect="1"/>
          </p:cNvPicPr>
          <p:nvPr>
            <p:custDataLst>
              <p:tags r:id="rId53"/>
            </p:custDataLst>
          </p:nvPr>
        </p:nvPicPr>
        <p:blipFill>
          <a:blip r:embed="rId54"/>
          <a:srcRect r="2882"/>
          <a:stretch>
            <a:fillRect/>
          </a:stretch>
        </p:blipFill>
        <p:spPr>
          <a:xfrm>
            <a:off x="10269800" y="141226"/>
            <a:ext cx="1735655" cy="2253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8" grpId="1"/>
      <p:bldP spid="49" grpId="0"/>
      <p:bldP spid="50" grpId="0"/>
      <p:bldP spid="51" grpId="0"/>
      <p:bldP spid="60" grpId="0"/>
      <p:bldP spid="60" grpId="1"/>
      <p:bldP spid="7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AS_UNIQUEID" val="353"/>
</p:tagLst>
</file>

<file path=ppt/tags/tag104.xml><?xml version="1.0" encoding="utf-8"?>
<p:tagLst xmlns:p="http://schemas.openxmlformats.org/presentationml/2006/main">
  <p:tag name="AS_UNIQUEID" val="354"/>
</p:tagLst>
</file>

<file path=ppt/tags/tag105.xml><?xml version="1.0" encoding="utf-8"?>
<p:tagLst xmlns:p="http://schemas.openxmlformats.org/presentationml/2006/main">
  <p:tag name="AS_UNIQUEID" val="355"/>
</p:tagLst>
</file>

<file path=ppt/tags/tag106.xml><?xml version="1.0" encoding="utf-8"?>
<p:tagLst xmlns:p="http://schemas.openxmlformats.org/presentationml/2006/main">
  <p:tag name="AS_UNIQUEID" val="356"/>
</p:tagLst>
</file>

<file path=ppt/tags/tag107.xml><?xml version="1.0" encoding="utf-8"?>
<p:tagLst xmlns:p="http://schemas.openxmlformats.org/presentationml/2006/main">
  <p:tag name="AS_UNIQUEID" val="357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AS_UNIQUEID" val="363"/>
</p:tagLst>
</file>

<file path=ppt/tags/tag113.xml><?xml version="1.0" encoding="utf-8"?>
<p:tagLst xmlns:p="http://schemas.openxmlformats.org/presentationml/2006/main">
  <p:tag name="AS_UNIQUEID" val="364"/>
</p:tagLst>
</file>

<file path=ppt/tags/tag114.xml><?xml version="1.0" encoding="utf-8"?>
<p:tagLst xmlns:p="http://schemas.openxmlformats.org/presentationml/2006/main">
  <p:tag name="AS_UNIQUEID" val="365"/>
</p:tagLst>
</file>

<file path=ppt/tags/tag115.xml><?xml version="1.0" encoding="utf-8"?>
<p:tagLst xmlns:p="http://schemas.openxmlformats.org/presentationml/2006/main">
  <p:tag name="AS_UNIQUEID" val="366"/>
</p:tagLst>
</file>

<file path=ppt/tags/tag116.xml><?xml version="1.0" encoding="utf-8"?>
<p:tagLst xmlns:p="http://schemas.openxmlformats.org/presentationml/2006/main">
  <p:tag name="AS_UNIQUEID" val="367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372"/>
</p:tagLst>
</file>

<file path=ppt/tags/tag121.xml><?xml version="1.0" encoding="utf-8"?>
<p:tagLst xmlns:p="http://schemas.openxmlformats.org/presentationml/2006/main">
  <p:tag name="AS_UNIQUEID" val="373"/>
</p:tagLst>
</file>

<file path=ppt/tags/tag122.xml><?xml version="1.0" encoding="utf-8"?>
<p:tagLst xmlns:p="http://schemas.openxmlformats.org/presentationml/2006/main">
  <p:tag name="AS_UNIQUEID" val="374"/>
</p:tagLst>
</file>

<file path=ppt/tags/tag123.xml><?xml version="1.0" encoding="utf-8"?>
<p:tagLst xmlns:p="http://schemas.openxmlformats.org/presentationml/2006/main">
  <p:tag name="AS_UNIQUEID" val="375"/>
</p:tagLst>
</file>

<file path=ppt/tags/tag124.xml><?xml version="1.0" encoding="utf-8"?>
<p:tagLst xmlns:p="http://schemas.openxmlformats.org/presentationml/2006/main">
  <p:tag name="AS_UNIQUEID" val="376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AS_UNIQUEID" val="396"/>
</p:tagLst>
</file>

<file path=ppt/tags/tag132.xml><?xml version="1.0" encoding="utf-8"?>
<p:tagLst xmlns:p="http://schemas.openxmlformats.org/presentationml/2006/main">
  <p:tag name="AS_UNIQUEID" val="397"/>
</p:tagLst>
</file>

<file path=ppt/tags/tag133.xml><?xml version="1.0" encoding="utf-8"?>
<p:tagLst xmlns:p="http://schemas.openxmlformats.org/presentationml/2006/main">
  <p:tag name="AS_UNIQUEID" val="398"/>
</p:tagLst>
</file>

<file path=ppt/tags/tag134.xml><?xml version="1.0" encoding="utf-8"?>
<p:tagLst xmlns:p="http://schemas.openxmlformats.org/presentationml/2006/main">
  <p:tag name="AS_UNIQUEID" val="399"/>
</p:tagLst>
</file>

<file path=ppt/tags/tag135.xml><?xml version="1.0" encoding="utf-8"?>
<p:tagLst xmlns:p="http://schemas.openxmlformats.org/presentationml/2006/main">
  <p:tag name="AS_UNIQUEID" val="400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56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157.xml><?xml version="1.0" encoding="utf-8"?>
<p:tagLst xmlns:p="http://schemas.openxmlformats.org/presentationml/2006/main">
  <p:tag name="AS_UNIQUEID" val="558"/>
  <p:tag name="KSO_WM_BEAUTIFY_FLAG" val=""/>
</p:tagLst>
</file>

<file path=ppt/tags/tag158.xml><?xml version="1.0" encoding="utf-8"?>
<p:tagLst xmlns:p="http://schemas.openxmlformats.org/presentationml/2006/main">
  <p:tag name="AS_UNIQUEID" val="559"/>
  <p:tag name="KSO_WM_BEAUTIFY_FLAG" val=""/>
</p:tagLst>
</file>

<file path=ppt/tags/tag159.xml><?xml version="1.0" encoding="utf-8"?>
<p:tagLst xmlns:p="http://schemas.openxmlformats.org/presentationml/2006/main">
  <p:tag name="AS_UNIQUEID" val="56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562"/>
</p:tagLst>
</file>

<file path=ppt/tags/tag161.xml><?xml version="1.0" encoding="utf-8"?>
<p:tagLst xmlns:p="http://schemas.openxmlformats.org/presentationml/2006/main">
  <p:tag name="AS_UNIQUEID" val="563"/>
</p:tagLst>
</file>

<file path=ppt/tags/tag162.xml><?xml version="1.0" encoding="utf-8"?>
<p:tagLst xmlns:p="http://schemas.openxmlformats.org/presentationml/2006/main">
  <p:tag name="AS_UNIQUEID" val="564"/>
</p:tagLst>
</file>

<file path=ppt/tags/tag163.xml><?xml version="1.0" encoding="utf-8"?>
<p:tagLst xmlns:p="http://schemas.openxmlformats.org/presentationml/2006/main">
  <p:tag name="AS_UNIQUEID" val="565"/>
</p:tagLst>
</file>

<file path=ppt/tags/tag164.xml><?xml version="1.0" encoding="utf-8"?>
<p:tagLst xmlns:p="http://schemas.openxmlformats.org/presentationml/2006/main">
  <p:tag name="AS_UNIQUEID" val="566"/>
</p:tagLst>
</file>

<file path=ppt/tags/tag165.xml><?xml version="1.0" encoding="utf-8"?>
<p:tagLst xmlns:p="http://schemas.openxmlformats.org/presentationml/2006/main">
  <p:tag name="AS_UNIQUEID" val="567"/>
</p:tagLst>
</file>

<file path=ppt/tags/tag166.xml><?xml version="1.0" encoding="utf-8"?>
<p:tagLst xmlns:p="http://schemas.openxmlformats.org/presentationml/2006/main">
  <p:tag name="AS_UNIQUEID" val="568"/>
</p:tagLst>
</file>

<file path=ppt/tags/tag167.xml><?xml version="1.0" encoding="utf-8"?>
<p:tagLst xmlns:p="http://schemas.openxmlformats.org/presentationml/2006/main">
  <p:tag name="AS_UNIQUEID" val="569"/>
</p:tagLst>
</file>

<file path=ppt/tags/tag168.xml><?xml version="1.0" encoding="utf-8"?>
<p:tagLst xmlns:p="http://schemas.openxmlformats.org/presentationml/2006/main">
  <p:tag name="AS_UNIQUEID" val="570"/>
</p:tagLst>
</file>

<file path=ppt/tags/tag169.xml><?xml version="1.0" encoding="utf-8"?>
<p:tagLst xmlns:p="http://schemas.openxmlformats.org/presentationml/2006/main">
  <p:tag name="AS_UNIQUEID" val="57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572"/>
</p:tagLst>
</file>

<file path=ppt/tags/tag171.xml><?xml version="1.0" encoding="utf-8"?>
<p:tagLst xmlns:p="http://schemas.openxmlformats.org/presentationml/2006/main">
  <p:tag name="AS_UNIQUEID" val="573"/>
</p:tagLst>
</file>

<file path=ppt/tags/tag172.xml><?xml version="1.0" encoding="utf-8"?>
<p:tagLst xmlns:p="http://schemas.openxmlformats.org/presentationml/2006/main">
  <p:tag name="AS_UNIQUEID" val="574"/>
</p:tagLst>
</file>

<file path=ppt/tags/tag173.xml><?xml version="1.0" encoding="utf-8"?>
<p:tagLst xmlns:p="http://schemas.openxmlformats.org/presentationml/2006/main">
  <p:tag name="AS_UNIQUEID" val="575"/>
</p:tagLst>
</file>

<file path=ppt/tags/tag174.xml><?xml version="1.0" encoding="utf-8"?>
<p:tagLst xmlns:p="http://schemas.openxmlformats.org/presentationml/2006/main">
  <p:tag name="AS_UNIQUEID" val="576"/>
</p:tagLst>
</file>

<file path=ppt/tags/tag175.xml><?xml version="1.0" encoding="utf-8"?>
<p:tagLst xmlns:p="http://schemas.openxmlformats.org/presentationml/2006/main">
  <p:tag name="AS_UNIQUEID" val="577"/>
</p:tagLst>
</file>

<file path=ppt/tags/tag176.xml><?xml version="1.0" encoding="utf-8"?>
<p:tagLst xmlns:p="http://schemas.openxmlformats.org/presentationml/2006/main">
  <p:tag name="AS_UNIQUEID" val="578"/>
</p:tagLst>
</file>

<file path=ppt/tags/tag177.xml><?xml version="1.0" encoding="utf-8"?>
<p:tagLst xmlns:p="http://schemas.openxmlformats.org/presentationml/2006/main">
  <p:tag name="AS_UNIQUEID" val="580"/>
</p:tagLst>
</file>

<file path=ppt/tags/tag178.xml><?xml version="1.0" encoding="utf-8"?>
<p:tagLst xmlns:p="http://schemas.openxmlformats.org/presentationml/2006/main">
  <p:tag name="AS_UNIQUEID" val="581"/>
</p:tagLst>
</file>

<file path=ppt/tags/tag179.xml><?xml version="1.0" encoding="utf-8"?>
<p:tagLst xmlns:p="http://schemas.openxmlformats.org/presentationml/2006/main">
  <p:tag name="AS_UNIQUEID" val="58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306"/>
</p:tagLst>
</file>

<file path=ppt/tags/tag181.xml><?xml version="1.0" encoding="utf-8"?>
<p:tagLst xmlns:p="http://schemas.openxmlformats.org/presentationml/2006/main">
  <p:tag name="AS_UNIQUEID" val="583"/>
</p:tagLst>
</file>

<file path=ppt/tags/tag182.xml><?xml version="1.0" encoding="utf-8"?>
<p:tagLst xmlns:p="http://schemas.openxmlformats.org/presentationml/2006/main">
  <p:tag name="AS_UNIQUEID" val="584"/>
</p:tagLst>
</file>

<file path=ppt/tags/tag183.xml><?xml version="1.0" encoding="utf-8"?>
<p:tagLst xmlns:p="http://schemas.openxmlformats.org/presentationml/2006/main">
  <p:tag name="AS_UNIQUEID" val="585"/>
</p:tagLst>
</file>

<file path=ppt/tags/tag184.xml><?xml version="1.0" encoding="utf-8"?>
<p:tagLst xmlns:p="http://schemas.openxmlformats.org/presentationml/2006/main">
  <p:tag name="AS_UNIQUEID" val="586"/>
</p:tagLst>
</file>

<file path=ppt/tags/tag185.xml><?xml version="1.0" encoding="utf-8"?>
<p:tagLst xmlns:p="http://schemas.openxmlformats.org/presentationml/2006/main">
  <p:tag name="AS_UNIQUEID" val="587"/>
</p:tagLst>
</file>

<file path=ppt/tags/tag186.xml><?xml version="1.0" encoding="utf-8"?>
<p:tagLst xmlns:p="http://schemas.openxmlformats.org/presentationml/2006/main">
  <p:tag name="AS_UNIQUEID" val="588"/>
</p:tagLst>
</file>

<file path=ppt/tags/tag187.xml><?xml version="1.0" encoding="utf-8"?>
<p:tagLst xmlns:p="http://schemas.openxmlformats.org/presentationml/2006/main">
  <p:tag name="AS_UNIQUEID" val="589"/>
</p:tagLst>
</file>

<file path=ppt/tags/tag188.xml><?xml version="1.0" encoding="utf-8"?>
<p:tagLst xmlns:p="http://schemas.openxmlformats.org/presentationml/2006/main">
  <p:tag name="AS_UNIQUEID" val="591"/>
</p:tagLst>
</file>

<file path=ppt/tags/tag189.xml><?xml version="1.0" encoding="utf-8"?>
<p:tagLst xmlns:p="http://schemas.openxmlformats.org/presentationml/2006/main">
  <p:tag name="AS_UNIQUEID" val="59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593"/>
</p:tagLst>
</file>

<file path=ppt/tags/tag191.xml><?xml version="1.0" encoding="utf-8"?>
<p:tagLst xmlns:p="http://schemas.openxmlformats.org/presentationml/2006/main">
  <p:tag name="AS_UNIQUEID" val="306"/>
</p:tagLst>
</file>

<file path=ppt/tags/tag192.xml><?xml version="1.0" encoding="utf-8"?>
<p:tagLst xmlns:p="http://schemas.openxmlformats.org/presentationml/2006/main">
  <p:tag name="AS_UNIQUEID" val="594"/>
</p:tagLst>
</file>

<file path=ppt/tags/tag193.xml><?xml version="1.0" encoding="utf-8"?>
<p:tagLst xmlns:p="http://schemas.openxmlformats.org/presentationml/2006/main">
  <p:tag name="AS_UNIQUEID" val="595"/>
</p:tagLst>
</file>

<file path=ppt/tags/tag194.xml><?xml version="1.0" encoding="utf-8"?>
<p:tagLst xmlns:p="http://schemas.openxmlformats.org/presentationml/2006/main">
  <p:tag name="AS_UNIQUEID" val="596"/>
</p:tagLst>
</file>

<file path=ppt/tags/tag195.xml><?xml version="1.0" encoding="utf-8"?>
<p:tagLst xmlns:p="http://schemas.openxmlformats.org/presentationml/2006/main">
  <p:tag name="AS_UNIQUEID" val="597"/>
</p:tagLst>
</file>

<file path=ppt/tags/tag196.xml><?xml version="1.0" encoding="utf-8"?>
<p:tagLst xmlns:p="http://schemas.openxmlformats.org/presentationml/2006/main">
  <p:tag name="AS_UNIQUEID" val="598"/>
</p:tagLst>
</file>

<file path=ppt/tags/tag197.xml><?xml version="1.0" encoding="utf-8"?>
<p:tagLst xmlns:p="http://schemas.openxmlformats.org/presentationml/2006/main">
  <p:tag name="AS_UNIQUEID" val="599"/>
</p:tagLst>
</file>

<file path=ppt/tags/tag198.xml><?xml version="1.0" encoding="utf-8"?>
<p:tagLst xmlns:p="http://schemas.openxmlformats.org/presentationml/2006/main">
  <p:tag name="AS_UNIQUEID" val="600"/>
</p:tagLst>
</file>

<file path=ppt/tags/tag199.xml><?xml version="1.0" encoding="utf-8"?>
<p:tagLst xmlns:p="http://schemas.openxmlformats.org/presentationml/2006/main">
  <p:tag name="AS_UNIQUEID" val="60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602"/>
</p:tagLst>
</file>

<file path=ppt/tags/tag201.xml><?xml version="1.0" encoding="utf-8"?>
<p:tagLst xmlns:p="http://schemas.openxmlformats.org/presentationml/2006/main">
  <p:tag name="AS_UNIQUEID" val="603"/>
</p:tagLst>
</file>

<file path=ppt/tags/tag202.xml><?xml version="1.0" encoding="utf-8"?>
<p:tagLst xmlns:p="http://schemas.openxmlformats.org/presentationml/2006/main">
  <p:tag name="AS_UNIQUEID" val="604"/>
</p:tagLst>
</file>

<file path=ppt/tags/tag203.xml><?xml version="1.0" encoding="utf-8"?>
<p:tagLst xmlns:p="http://schemas.openxmlformats.org/presentationml/2006/main">
  <p:tag name="AS_UNIQUEID" val="605"/>
</p:tagLst>
</file>

<file path=ppt/tags/tag204.xml><?xml version="1.0" encoding="utf-8"?>
<p:tagLst xmlns:p="http://schemas.openxmlformats.org/presentationml/2006/main">
  <p:tag name="AS_UNIQUEID" val="606"/>
</p:tagLst>
</file>

<file path=ppt/tags/tag205.xml><?xml version="1.0" encoding="utf-8"?>
<p:tagLst xmlns:p="http://schemas.openxmlformats.org/presentationml/2006/main">
  <p:tag name="AS_UNIQUEID" val="607"/>
</p:tagLst>
</file>

<file path=ppt/tags/tag206.xml><?xml version="1.0" encoding="utf-8"?>
<p:tagLst xmlns:p="http://schemas.openxmlformats.org/presentationml/2006/main">
  <p:tag name="AS_UNIQUEID" val="608"/>
</p:tagLst>
</file>

<file path=ppt/tags/tag207.xml><?xml version="1.0" encoding="utf-8"?>
<p:tagLst xmlns:p="http://schemas.openxmlformats.org/presentationml/2006/main">
  <p:tag name="AS_UNIQUEID" val="609"/>
</p:tagLst>
</file>

<file path=ppt/tags/tag208.xml><?xml version="1.0" encoding="utf-8"?>
<p:tagLst xmlns:p="http://schemas.openxmlformats.org/presentationml/2006/main">
  <p:tag name="AS_UNIQUEID" val="610"/>
</p:tagLst>
</file>

<file path=ppt/tags/tag209.xml><?xml version="1.0" encoding="utf-8"?>
<p:tagLst xmlns:p="http://schemas.openxmlformats.org/presentationml/2006/main">
  <p:tag name="AS_UNIQUEID" val="61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612"/>
</p:tagLst>
</file>

<file path=ppt/tags/tag211.xml><?xml version="1.0" encoding="utf-8"?>
<p:tagLst xmlns:p="http://schemas.openxmlformats.org/presentationml/2006/main">
  <p:tag name="AS_UNIQUEID" val="613"/>
</p:tagLst>
</file>

<file path=ppt/tags/tag212.xml><?xml version="1.0" encoding="utf-8"?>
<p:tagLst xmlns:p="http://schemas.openxmlformats.org/presentationml/2006/main">
  <p:tag name="AS_UNIQUEID" val="614"/>
</p:tagLst>
</file>

<file path=ppt/tags/tag213.xml><?xml version="1.0" encoding="utf-8"?>
<p:tagLst xmlns:p="http://schemas.openxmlformats.org/presentationml/2006/main">
  <p:tag name="AS_UNIQUEID" val="615"/>
</p:tagLst>
</file>

<file path=ppt/tags/tag214.xml><?xml version="1.0" encoding="utf-8"?>
<p:tagLst xmlns:p="http://schemas.openxmlformats.org/presentationml/2006/main">
  <p:tag name="AS_UNIQUEID" val="616"/>
</p:tagLst>
</file>

<file path=ppt/tags/tag215.xml><?xml version="1.0" encoding="utf-8"?>
<p:tagLst xmlns:p="http://schemas.openxmlformats.org/presentationml/2006/main">
  <p:tag name="AS_UNIQUEID" val="617"/>
</p:tagLst>
</file>

<file path=ppt/tags/tag216.xml><?xml version="1.0" encoding="utf-8"?>
<p:tagLst xmlns:p="http://schemas.openxmlformats.org/presentationml/2006/main">
  <p:tag name="AS_UNIQUEID" val="618"/>
</p:tagLst>
</file>

<file path=ppt/tags/tag217.xml><?xml version="1.0" encoding="utf-8"?>
<p:tagLst xmlns:p="http://schemas.openxmlformats.org/presentationml/2006/main">
  <p:tag name="AS_UNIQUEID" val="619"/>
</p:tagLst>
</file>

<file path=ppt/tags/tag218.xml><?xml version="1.0" encoding="utf-8"?>
<p:tagLst xmlns:p="http://schemas.openxmlformats.org/presentationml/2006/main">
  <p:tag name="AS_UNIQUEID" val="620"/>
</p:tagLst>
</file>

<file path=ppt/tags/tag219.xml><?xml version="1.0" encoding="utf-8"?>
<p:tagLst xmlns:p="http://schemas.openxmlformats.org/presentationml/2006/main">
  <p:tag name="AS_UNIQUEID" val="62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622"/>
</p:tagLst>
</file>

<file path=ppt/tags/tag221.xml><?xml version="1.0" encoding="utf-8"?>
<p:tagLst xmlns:p="http://schemas.openxmlformats.org/presentationml/2006/main">
  <p:tag name="AS_UNIQUEID" val="624"/>
</p:tagLst>
</file>

<file path=ppt/tags/tag222.xml><?xml version="1.0" encoding="utf-8"?>
<p:tagLst xmlns:p="http://schemas.openxmlformats.org/presentationml/2006/main">
  <p:tag name="AS_UNIQUEID" val="625"/>
</p:tagLst>
</file>

<file path=ppt/tags/tag223.xml><?xml version="1.0" encoding="utf-8"?>
<p:tagLst xmlns:p="http://schemas.openxmlformats.org/presentationml/2006/main">
  <p:tag name="AS_UNIQUEID" val="626"/>
</p:tagLst>
</file>

<file path=ppt/tags/tag224.xml><?xml version="1.0" encoding="utf-8"?>
<p:tagLst xmlns:p="http://schemas.openxmlformats.org/presentationml/2006/main">
  <p:tag name="AS_UNIQUEID" val="627"/>
</p:tagLst>
</file>

<file path=ppt/tags/tag225.xml><?xml version="1.0" encoding="utf-8"?>
<p:tagLst xmlns:p="http://schemas.openxmlformats.org/presentationml/2006/main">
  <p:tag name="AS_UNIQUEID" val="628"/>
</p:tagLst>
</file>

<file path=ppt/tags/tag226.xml><?xml version="1.0" encoding="utf-8"?>
<p:tagLst xmlns:p="http://schemas.openxmlformats.org/presentationml/2006/main">
  <p:tag name="AS_UNIQUEID" val="629"/>
</p:tagLst>
</file>

<file path=ppt/tags/tag227.xml><?xml version="1.0" encoding="utf-8"?>
<p:tagLst xmlns:p="http://schemas.openxmlformats.org/presentationml/2006/main">
  <p:tag name="AS_UNIQUEID" val="630"/>
</p:tagLst>
</file>

<file path=ppt/tags/tag228.xml><?xml version="1.0" encoding="utf-8"?>
<p:tagLst xmlns:p="http://schemas.openxmlformats.org/presentationml/2006/main">
  <p:tag name="AS_UNIQUEID" val="631"/>
</p:tagLst>
</file>

<file path=ppt/tags/tag229.xml><?xml version="1.0" encoding="utf-8"?>
<p:tagLst xmlns:p="http://schemas.openxmlformats.org/presentationml/2006/main">
  <p:tag name="AS_UNIQUEID" val="63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633"/>
</p:tagLst>
</file>

<file path=ppt/tags/tag231.xml><?xml version="1.0" encoding="utf-8"?>
<p:tagLst xmlns:p="http://schemas.openxmlformats.org/presentationml/2006/main">
  <p:tag name="AS_UNIQUEID" val="634"/>
</p:tagLst>
</file>

<file path=ppt/tags/tag232.xml><?xml version="1.0" encoding="utf-8"?>
<p:tagLst xmlns:p="http://schemas.openxmlformats.org/presentationml/2006/main">
  <p:tag name="AS_UNIQUEID" val="635"/>
</p:tagLst>
</file>

<file path=ppt/tags/tag233.xml><?xml version="1.0" encoding="utf-8"?>
<p:tagLst xmlns:p="http://schemas.openxmlformats.org/presentationml/2006/main">
  <p:tag name="AS_UNIQUEID" val="636"/>
</p:tagLst>
</file>

<file path=ppt/tags/tag234.xml><?xml version="1.0" encoding="utf-8"?>
<p:tagLst xmlns:p="http://schemas.openxmlformats.org/presentationml/2006/main">
  <p:tag name="AS_UNIQUEID" val="637"/>
</p:tagLst>
</file>

<file path=ppt/tags/tag235.xml><?xml version="1.0" encoding="utf-8"?>
<p:tagLst xmlns:p="http://schemas.openxmlformats.org/presentationml/2006/main">
  <p:tag name="AS_UNIQUEID" val="638"/>
</p:tagLst>
</file>

<file path=ppt/tags/tag236.xml><?xml version="1.0" encoding="utf-8"?>
<p:tagLst xmlns:p="http://schemas.openxmlformats.org/presentationml/2006/main">
  <p:tag name="AS_UNIQUEID" val="639"/>
</p:tagLst>
</file>

<file path=ppt/tags/tag237.xml><?xml version="1.0" encoding="utf-8"?>
<p:tagLst xmlns:p="http://schemas.openxmlformats.org/presentationml/2006/main">
  <p:tag name="AS_UNIQUEID" val="640"/>
</p:tagLst>
</file>

<file path=ppt/tags/tag238.xml><?xml version="1.0" encoding="utf-8"?>
<p:tagLst xmlns:p="http://schemas.openxmlformats.org/presentationml/2006/main">
  <p:tag name="AS_UNIQUEID" val="641"/>
</p:tagLst>
</file>

<file path=ppt/tags/tag239.xml><?xml version="1.0" encoding="utf-8"?>
<p:tagLst xmlns:p="http://schemas.openxmlformats.org/presentationml/2006/main">
  <p:tag name="AS_UNIQUEID" val="64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643"/>
</p:tagLst>
</file>

<file path=ppt/tags/tag241.xml><?xml version="1.0" encoding="utf-8"?>
<p:tagLst xmlns:p="http://schemas.openxmlformats.org/presentationml/2006/main">
  <p:tag name="AS_UNIQUEID" val="644"/>
</p:tagLst>
</file>

<file path=ppt/tags/tag242.xml><?xml version="1.0" encoding="utf-8"?>
<p:tagLst xmlns:p="http://schemas.openxmlformats.org/presentationml/2006/main">
  <p:tag name="AS_UNIQUEID" val="645"/>
</p:tagLst>
</file>

<file path=ppt/tags/tag243.xml><?xml version="1.0" encoding="utf-8"?>
<p:tagLst xmlns:p="http://schemas.openxmlformats.org/presentationml/2006/main">
  <p:tag name="AS_UNIQUEID" val="647"/>
</p:tagLst>
</file>

<file path=ppt/tags/tag244.xml><?xml version="1.0" encoding="utf-8"?>
<p:tagLst xmlns:p="http://schemas.openxmlformats.org/presentationml/2006/main">
  <p:tag name="AS_UNIQUEID" val="648"/>
</p:tagLst>
</file>

<file path=ppt/tags/tag245.xml><?xml version="1.0" encoding="utf-8"?>
<p:tagLst xmlns:p="http://schemas.openxmlformats.org/presentationml/2006/main">
  <p:tag name="AS_UNIQUEID" val="649"/>
</p:tagLst>
</file>

<file path=ppt/tags/tag246.xml><?xml version="1.0" encoding="utf-8"?>
<p:tagLst xmlns:p="http://schemas.openxmlformats.org/presentationml/2006/main">
  <p:tag name="AS_UNIQUEID" val="650"/>
</p:tagLst>
</file>

<file path=ppt/tags/tag247.xml><?xml version="1.0" encoding="utf-8"?>
<p:tagLst xmlns:p="http://schemas.openxmlformats.org/presentationml/2006/main">
  <p:tag name="AS_UNIQUEID" val="651"/>
</p:tagLst>
</file>

<file path=ppt/tags/tag248.xml><?xml version="1.0" encoding="utf-8"?>
<p:tagLst xmlns:p="http://schemas.openxmlformats.org/presentationml/2006/main">
  <p:tag name="AS_UNIQUEID" val="652"/>
</p:tagLst>
</file>

<file path=ppt/tags/tag249.xml><?xml version="1.0" encoding="utf-8"?>
<p:tagLst xmlns:p="http://schemas.openxmlformats.org/presentationml/2006/main">
  <p:tag name="AS_UNIQUEID" val="653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654"/>
</p:tagLst>
</file>

<file path=ppt/tags/tag251.xml><?xml version="1.0" encoding="utf-8"?>
<p:tagLst xmlns:p="http://schemas.openxmlformats.org/presentationml/2006/main">
  <p:tag name="AS_UNIQUEID" val="655"/>
</p:tagLst>
</file>

<file path=ppt/tags/tag252.xml><?xml version="1.0" encoding="utf-8"?>
<p:tagLst xmlns:p="http://schemas.openxmlformats.org/presentationml/2006/main">
  <p:tag name="AS_UNIQUEID" val="656"/>
</p:tagLst>
</file>

<file path=ppt/tags/tag253.xml><?xml version="1.0" encoding="utf-8"?>
<p:tagLst xmlns:p="http://schemas.openxmlformats.org/presentationml/2006/main">
  <p:tag name="AS_UNIQUEID" val="657"/>
</p:tagLst>
</file>

<file path=ppt/tags/tag254.xml><?xml version="1.0" encoding="utf-8"?>
<p:tagLst xmlns:p="http://schemas.openxmlformats.org/presentationml/2006/main">
  <p:tag name="AS_UNIQUEID" val="658"/>
</p:tagLst>
</file>

<file path=ppt/tags/tag255.xml><?xml version="1.0" encoding="utf-8"?>
<p:tagLst xmlns:p="http://schemas.openxmlformats.org/presentationml/2006/main">
  <p:tag name="AS_UNIQUEID" val="659"/>
</p:tagLst>
</file>

<file path=ppt/tags/tag256.xml><?xml version="1.0" encoding="utf-8"?>
<p:tagLst xmlns:p="http://schemas.openxmlformats.org/presentationml/2006/main">
  <p:tag name="AS_UNIQUEID" val="660"/>
</p:tagLst>
</file>

<file path=ppt/tags/tag257.xml><?xml version="1.0" encoding="utf-8"?>
<p:tagLst xmlns:p="http://schemas.openxmlformats.org/presentationml/2006/main">
  <p:tag name="AS_UNIQUEID" val="661"/>
</p:tagLst>
</file>

<file path=ppt/tags/tag258.xml><?xml version="1.0" encoding="utf-8"?>
<p:tagLst xmlns:p="http://schemas.openxmlformats.org/presentationml/2006/main">
  <p:tag name="AS_UNIQUEID" val="662"/>
</p:tagLst>
</file>

<file path=ppt/tags/tag259.xml><?xml version="1.0" encoding="utf-8"?>
<p:tagLst xmlns:p="http://schemas.openxmlformats.org/presentationml/2006/main">
  <p:tag name="AS_UNIQUEID" val="663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664"/>
</p:tagLst>
</file>

<file path=ppt/tags/tag261.xml><?xml version="1.0" encoding="utf-8"?>
<p:tagLst xmlns:p="http://schemas.openxmlformats.org/presentationml/2006/main">
  <p:tag name="AS_UNIQUEID" val="665"/>
</p:tagLst>
</file>

<file path=ppt/tags/tag262.xml><?xml version="1.0" encoding="utf-8"?>
<p:tagLst xmlns:p="http://schemas.openxmlformats.org/presentationml/2006/main">
  <p:tag name="AS_UNIQUEID" val="666"/>
</p:tagLst>
</file>

<file path=ppt/tags/tag263.xml><?xml version="1.0" encoding="utf-8"?>
<p:tagLst xmlns:p="http://schemas.openxmlformats.org/presentationml/2006/main">
  <p:tag name="AS_UNIQUEID" val="667"/>
</p:tagLst>
</file>

<file path=ppt/tags/tag264.xml><?xml version="1.0" encoding="utf-8"?>
<p:tagLst xmlns:p="http://schemas.openxmlformats.org/presentationml/2006/main">
  <p:tag name="AS_UNIQUEID" val="668"/>
</p:tagLst>
</file>

<file path=ppt/tags/tag265.xml><?xml version="1.0" encoding="utf-8"?>
<p:tagLst xmlns:p="http://schemas.openxmlformats.org/presentationml/2006/main">
  <p:tag name="AS_UNIQUEID" val="669"/>
</p:tagLst>
</file>

<file path=ppt/tags/tag266.xml><?xml version="1.0" encoding="utf-8"?>
<p:tagLst xmlns:p="http://schemas.openxmlformats.org/presentationml/2006/main">
  <p:tag name="AS_UNIQUEID" val="670"/>
</p:tagLst>
</file>

<file path=ppt/tags/tag267.xml><?xml version="1.0" encoding="utf-8"?>
<p:tagLst xmlns:p="http://schemas.openxmlformats.org/presentationml/2006/main">
  <p:tag name="AS_UNIQUEID" val="671"/>
</p:tagLst>
</file>

<file path=ppt/tags/tag268.xml><?xml version="1.0" encoding="utf-8"?>
<p:tagLst xmlns:p="http://schemas.openxmlformats.org/presentationml/2006/main">
  <p:tag name="AS_UNIQUEID" val="672"/>
</p:tagLst>
</file>

<file path=ppt/tags/tag269.xml><?xml version="1.0" encoding="utf-8"?>
<p:tagLst xmlns:p="http://schemas.openxmlformats.org/presentationml/2006/main">
  <p:tag name="AS_UNIQUEID" val="673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674"/>
</p:tagLst>
</file>

<file path=ppt/tags/tag271.xml><?xml version="1.0" encoding="utf-8"?>
<p:tagLst xmlns:p="http://schemas.openxmlformats.org/presentationml/2006/main">
  <p:tag name="AS_UNIQUEID" val="675"/>
</p:tagLst>
</file>

<file path=ppt/tags/tag272.xml><?xml version="1.0" encoding="utf-8"?>
<p:tagLst xmlns:p="http://schemas.openxmlformats.org/presentationml/2006/main">
  <p:tag name="AS_UNIQUEID" val="676"/>
</p:tagLst>
</file>

<file path=ppt/tags/tag273.xml><?xml version="1.0" encoding="utf-8"?>
<p:tagLst xmlns:p="http://schemas.openxmlformats.org/presentationml/2006/main">
  <p:tag name="AS_UNIQUEID" val="678"/>
</p:tagLst>
</file>

<file path=ppt/tags/tag274.xml><?xml version="1.0" encoding="utf-8"?>
<p:tagLst xmlns:p="http://schemas.openxmlformats.org/presentationml/2006/main">
  <p:tag name="AS_UNIQUEID" val="679"/>
</p:tagLst>
</file>

<file path=ppt/tags/tag275.xml><?xml version="1.0" encoding="utf-8"?>
<p:tagLst xmlns:p="http://schemas.openxmlformats.org/presentationml/2006/main">
  <p:tag name="AS_UNIQUEID" val="680"/>
</p:tagLst>
</file>

<file path=ppt/tags/tag276.xml><?xml version="1.0" encoding="utf-8"?>
<p:tagLst xmlns:p="http://schemas.openxmlformats.org/presentationml/2006/main">
  <p:tag name="AS_UNIQUEID" val="681"/>
</p:tagLst>
</file>

<file path=ppt/tags/tag277.xml><?xml version="1.0" encoding="utf-8"?>
<p:tagLst xmlns:p="http://schemas.openxmlformats.org/presentationml/2006/main">
  <p:tag name="AS_UNIQUEID" val="682"/>
</p:tagLst>
</file>

<file path=ppt/tags/tag278.xml><?xml version="1.0" encoding="utf-8"?>
<p:tagLst xmlns:p="http://schemas.openxmlformats.org/presentationml/2006/main">
  <p:tag name="AS_UNIQUEID" val="683"/>
</p:tagLst>
</file>

<file path=ppt/tags/tag279.xml><?xml version="1.0" encoding="utf-8"?>
<p:tagLst xmlns:p="http://schemas.openxmlformats.org/presentationml/2006/main">
  <p:tag name="AS_UNIQUEID" val="684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685"/>
</p:tagLst>
</file>

<file path=ppt/tags/tag281.xml><?xml version="1.0" encoding="utf-8"?>
<p:tagLst xmlns:p="http://schemas.openxmlformats.org/presentationml/2006/main">
  <p:tag name="AS_UNIQUEID" val="686"/>
</p:tagLst>
</file>

<file path=ppt/tags/tag282.xml><?xml version="1.0" encoding="utf-8"?>
<p:tagLst xmlns:p="http://schemas.openxmlformats.org/presentationml/2006/main">
  <p:tag name="AS_UNIQUEID" val="687"/>
</p:tagLst>
</file>

<file path=ppt/tags/tag283.xml><?xml version="1.0" encoding="utf-8"?>
<p:tagLst xmlns:p="http://schemas.openxmlformats.org/presentationml/2006/main">
  <p:tag name="AS_UNIQUEID" val="688"/>
</p:tagLst>
</file>

<file path=ppt/tags/tag284.xml><?xml version="1.0" encoding="utf-8"?>
<p:tagLst xmlns:p="http://schemas.openxmlformats.org/presentationml/2006/main">
  <p:tag name="AS_UNIQUEID" val="689"/>
</p:tagLst>
</file>

<file path=ppt/tags/tag285.xml><?xml version="1.0" encoding="utf-8"?>
<p:tagLst xmlns:p="http://schemas.openxmlformats.org/presentationml/2006/main">
  <p:tag name="AS_UNIQUEID" val="690"/>
</p:tagLst>
</file>

<file path=ppt/tags/tag286.xml><?xml version="1.0" encoding="utf-8"?>
<p:tagLst xmlns:p="http://schemas.openxmlformats.org/presentationml/2006/main">
  <p:tag name="AS_UNIQUEID" val="691"/>
</p:tagLst>
</file>

<file path=ppt/tags/tag287.xml><?xml version="1.0" encoding="utf-8"?>
<p:tagLst xmlns:p="http://schemas.openxmlformats.org/presentationml/2006/main">
  <p:tag name="AS_UNIQUEID" val="692"/>
</p:tagLst>
</file>

<file path=ppt/tags/tag288.xml><?xml version="1.0" encoding="utf-8"?>
<p:tagLst xmlns:p="http://schemas.openxmlformats.org/presentationml/2006/main">
  <p:tag name="AS_UNIQUEID" val="693"/>
</p:tagLst>
</file>

<file path=ppt/tags/tag289.xml><?xml version="1.0" encoding="utf-8"?>
<p:tagLst xmlns:p="http://schemas.openxmlformats.org/presentationml/2006/main">
  <p:tag name="AS_UNIQUEID" val="694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695"/>
</p:tagLst>
</file>

<file path=ppt/tags/tag291.xml><?xml version="1.0" encoding="utf-8"?>
<p:tagLst xmlns:p="http://schemas.openxmlformats.org/presentationml/2006/main">
  <p:tag name="AS_UNIQUEID" val="696"/>
</p:tagLst>
</file>

<file path=ppt/tags/tag292.xml><?xml version="1.0" encoding="utf-8"?>
<p:tagLst xmlns:p="http://schemas.openxmlformats.org/presentationml/2006/main">
  <p:tag name="AS_UNIQUEID" val="697"/>
</p:tagLst>
</file>

<file path=ppt/tags/tag293.xml><?xml version="1.0" encoding="utf-8"?>
<p:tagLst xmlns:p="http://schemas.openxmlformats.org/presentationml/2006/main">
  <p:tag name="AS_UNIQUEID" val="698"/>
</p:tagLst>
</file>

<file path=ppt/tags/tag294.xml><?xml version="1.0" encoding="utf-8"?>
<p:tagLst xmlns:p="http://schemas.openxmlformats.org/presentationml/2006/main">
  <p:tag name="AS_UNIQUEID" val="699"/>
</p:tagLst>
</file>

<file path=ppt/tags/tag295.xml><?xml version="1.0" encoding="utf-8"?>
<p:tagLst xmlns:p="http://schemas.openxmlformats.org/presentationml/2006/main">
  <p:tag name="AS_UNIQUEID" val="701"/>
</p:tagLst>
</file>

<file path=ppt/tags/tag296.xml><?xml version="1.0" encoding="utf-8"?>
<p:tagLst xmlns:p="http://schemas.openxmlformats.org/presentationml/2006/main">
  <p:tag name="AS_UNIQUEID" val="702"/>
</p:tagLst>
</file>

<file path=ppt/tags/tag297.xml><?xml version="1.0" encoding="utf-8"?>
<p:tagLst xmlns:p="http://schemas.openxmlformats.org/presentationml/2006/main">
  <p:tag name="AS_UNIQUEID" val="703"/>
</p:tagLst>
</file>

<file path=ppt/tags/tag298.xml><?xml version="1.0" encoding="utf-8"?>
<p:tagLst xmlns:p="http://schemas.openxmlformats.org/presentationml/2006/main">
  <p:tag name="AS_UNIQUEID" val="704"/>
</p:tagLst>
</file>

<file path=ppt/tags/tag299.xml><?xml version="1.0" encoding="utf-8"?>
<p:tagLst xmlns:p="http://schemas.openxmlformats.org/presentationml/2006/main">
  <p:tag name="AS_UNIQUEID" val="705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706"/>
</p:tagLst>
</file>

<file path=ppt/tags/tag301.xml><?xml version="1.0" encoding="utf-8"?>
<p:tagLst xmlns:p="http://schemas.openxmlformats.org/presentationml/2006/main">
  <p:tag name="AS_UNIQUEID" val="707"/>
</p:tagLst>
</file>

<file path=ppt/tags/tag302.xml><?xml version="1.0" encoding="utf-8"?>
<p:tagLst xmlns:p="http://schemas.openxmlformats.org/presentationml/2006/main">
  <p:tag name="AS_UNIQUEID" val="708"/>
</p:tagLst>
</file>

<file path=ppt/tags/tag303.xml><?xml version="1.0" encoding="utf-8"?>
<p:tagLst xmlns:p="http://schemas.openxmlformats.org/presentationml/2006/main">
  <p:tag name="AS_UNIQUEID" val="709"/>
</p:tagLst>
</file>

<file path=ppt/tags/tag304.xml><?xml version="1.0" encoding="utf-8"?>
<p:tagLst xmlns:p="http://schemas.openxmlformats.org/presentationml/2006/main">
  <p:tag name="AS_UNIQUEID" val="710"/>
</p:tagLst>
</file>

<file path=ppt/tags/tag305.xml><?xml version="1.0" encoding="utf-8"?>
<p:tagLst xmlns:p="http://schemas.openxmlformats.org/presentationml/2006/main">
  <p:tag name="AS_UNIQUEID" val="711"/>
</p:tagLst>
</file>

<file path=ppt/tags/tag306.xml><?xml version="1.0" encoding="utf-8"?>
<p:tagLst xmlns:p="http://schemas.openxmlformats.org/presentationml/2006/main">
  <p:tag name="AS_UNIQUEID" val="712"/>
</p:tagLst>
</file>

<file path=ppt/tags/tag307.xml><?xml version="1.0" encoding="utf-8"?>
<p:tagLst xmlns:p="http://schemas.openxmlformats.org/presentationml/2006/main">
  <p:tag name="AS_UNIQUEID" val="713"/>
</p:tagLst>
</file>

<file path=ppt/tags/tag308.xml><?xml version="1.0" encoding="utf-8"?>
<p:tagLst xmlns:p="http://schemas.openxmlformats.org/presentationml/2006/main">
  <p:tag name="AS_UNIQUEID" val="714"/>
</p:tagLst>
</file>

<file path=ppt/tags/tag309.xml><?xml version="1.0" encoding="utf-8"?>
<p:tagLst xmlns:p="http://schemas.openxmlformats.org/presentationml/2006/main">
  <p:tag name="AS_UNIQUEID" val="715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716"/>
</p:tagLst>
</file>

<file path=ppt/tags/tag311.xml><?xml version="1.0" encoding="utf-8"?>
<p:tagLst xmlns:p="http://schemas.openxmlformats.org/presentationml/2006/main">
  <p:tag name="AS_UNIQUEID" val="717"/>
</p:tagLst>
</file>

<file path=ppt/tags/tag312.xml><?xml version="1.0" encoding="utf-8"?>
<p:tagLst xmlns:p="http://schemas.openxmlformats.org/presentationml/2006/main">
  <p:tag name="AS_UNIQUEID" val="718"/>
</p:tagLst>
</file>

<file path=ppt/tags/tag313.xml><?xml version="1.0" encoding="utf-8"?>
<p:tagLst xmlns:p="http://schemas.openxmlformats.org/presentationml/2006/main">
  <p:tag name="AS_UNIQUEID" val="719"/>
</p:tagLst>
</file>

<file path=ppt/tags/tag314.xml><?xml version="1.0" encoding="utf-8"?>
<p:tagLst xmlns:p="http://schemas.openxmlformats.org/presentationml/2006/main">
  <p:tag name="AS_UNIQUEID" val="720"/>
</p:tagLst>
</file>

<file path=ppt/tags/tag315.xml><?xml version="1.0" encoding="utf-8"?>
<p:tagLst xmlns:p="http://schemas.openxmlformats.org/presentationml/2006/main">
  <p:tag name="AS_UNIQUEID" val="721"/>
</p:tagLst>
</file>

<file path=ppt/tags/tag316.xml><?xml version="1.0" encoding="utf-8"?>
<p:tagLst xmlns:p="http://schemas.openxmlformats.org/presentationml/2006/main">
  <p:tag name="AS_UNIQUEID" val="722"/>
</p:tagLst>
</file>

<file path=ppt/tags/tag317.xml><?xml version="1.0" encoding="utf-8"?>
<p:tagLst xmlns:p="http://schemas.openxmlformats.org/presentationml/2006/main">
  <p:tag name="AS_UNIQUEID" val="723"/>
</p:tagLst>
</file>

<file path=ppt/tags/tag318.xml><?xml version="1.0" encoding="utf-8"?>
<p:tagLst xmlns:p="http://schemas.openxmlformats.org/presentationml/2006/main">
  <p:tag name="AS_UNIQUEID" val="724"/>
</p:tagLst>
</file>

<file path=ppt/tags/tag319.xml><?xml version="1.0" encoding="utf-8"?>
<p:tagLst xmlns:p="http://schemas.openxmlformats.org/presentationml/2006/main">
  <p:tag name="AS_UNIQUEID" val="725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726"/>
</p:tagLst>
</file>

<file path=ppt/tags/tag321.xml><?xml version="1.0" encoding="utf-8"?>
<p:tagLst xmlns:p="http://schemas.openxmlformats.org/presentationml/2006/main">
  <p:tag name="AS_UNIQUEID" val="726"/>
</p:tagLst>
</file>

<file path=ppt/tags/tag322.xml><?xml version="1.0" encoding="utf-8"?>
<p:tagLst xmlns:p="http://schemas.openxmlformats.org/presentationml/2006/main">
  <p:tag name="AS_UNIQUEID" val="728"/>
</p:tagLst>
</file>

<file path=ppt/tags/tag323.xml><?xml version="1.0" encoding="utf-8"?>
<p:tagLst xmlns:p="http://schemas.openxmlformats.org/presentationml/2006/main">
  <p:tag name="AS_UNIQUEID" val="729"/>
</p:tagLst>
</file>

<file path=ppt/tags/tag324.xml><?xml version="1.0" encoding="utf-8"?>
<p:tagLst xmlns:p="http://schemas.openxmlformats.org/presentationml/2006/main">
  <p:tag name="AS_UNIQUEID" val="730"/>
</p:tagLst>
</file>

<file path=ppt/tags/tag325.xml><?xml version="1.0" encoding="utf-8"?>
<p:tagLst xmlns:p="http://schemas.openxmlformats.org/presentationml/2006/main">
  <p:tag name="AS_UNIQUEID" val="731"/>
</p:tagLst>
</file>

<file path=ppt/tags/tag326.xml><?xml version="1.0" encoding="utf-8"?>
<p:tagLst xmlns:p="http://schemas.openxmlformats.org/presentationml/2006/main">
  <p:tag name="AS_UNIQUEID" val="732"/>
</p:tagLst>
</file>

<file path=ppt/tags/tag327.xml><?xml version="1.0" encoding="utf-8"?>
<p:tagLst xmlns:p="http://schemas.openxmlformats.org/presentationml/2006/main">
  <p:tag name="AS_UNIQUEID" val="733"/>
</p:tagLst>
</file>

<file path=ppt/tags/tag328.xml><?xml version="1.0" encoding="utf-8"?>
<p:tagLst xmlns:p="http://schemas.openxmlformats.org/presentationml/2006/main">
  <p:tag name="AS_UNIQUEID" val="733"/>
</p:tagLst>
</file>

<file path=ppt/tags/tag329.xml><?xml version="1.0" encoding="utf-8"?>
<p:tagLst xmlns:p="http://schemas.openxmlformats.org/presentationml/2006/main">
  <p:tag name="AS_UNIQUEID" val="735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736"/>
</p:tagLst>
</file>

<file path=ppt/tags/tag331.xml><?xml version="1.0" encoding="utf-8"?>
<p:tagLst xmlns:p="http://schemas.openxmlformats.org/presentationml/2006/main">
  <p:tag name="AS_UNIQUEID" val="737"/>
</p:tagLst>
</file>

<file path=ppt/tags/tag332.xml><?xml version="1.0" encoding="utf-8"?>
<p:tagLst xmlns:p="http://schemas.openxmlformats.org/presentationml/2006/main">
  <p:tag name="AS_UNIQUEID" val="738"/>
</p:tagLst>
</file>

<file path=ppt/tags/tag333.xml><?xml version="1.0" encoding="utf-8"?>
<p:tagLst xmlns:p="http://schemas.openxmlformats.org/presentationml/2006/main">
  <p:tag name="AS_UNIQUEID" val="739"/>
</p:tagLst>
</file>

<file path=ppt/tags/tag334.xml><?xml version="1.0" encoding="utf-8"?>
<p:tagLst xmlns:p="http://schemas.openxmlformats.org/presentationml/2006/main">
  <p:tag name="AS_UNIQUEID" val="740"/>
</p:tagLst>
</file>

<file path=ppt/tags/tag335.xml><?xml version="1.0" encoding="utf-8"?>
<p:tagLst xmlns:p="http://schemas.openxmlformats.org/presentationml/2006/main">
  <p:tag name="AS_UNIQUEID" val="741"/>
</p:tagLst>
</file>

<file path=ppt/tags/tag336.xml><?xml version="1.0" encoding="utf-8"?>
<p:tagLst xmlns:p="http://schemas.openxmlformats.org/presentationml/2006/main">
  <p:tag name="AS_UNIQUEID" val="742"/>
</p:tagLst>
</file>

<file path=ppt/tags/tag337.xml><?xml version="1.0" encoding="utf-8"?>
<p:tagLst xmlns:p="http://schemas.openxmlformats.org/presentationml/2006/main">
  <p:tag name="AS_UNIQUEID" val="743"/>
</p:tagLst>
</file>

<file path=ppt/tags/tag338.xml><?xml version="1.0" encoding="utf-8"?>
<p:tagLst xmlns:p="http://schemas.openxmlformats.org/presentationml/2006/main">
  <p:tag name="AS_UNIQUEID" val="743"/>
</p:tagLst>
</file>

<file path=ppt/tags/tag339.xml><?xml version="1.0" encoding="utf-8"?>
<p:tagLst xmlns:p="http://schemas.openxmlformats.org/presentationml/2006/main">
  <p:tag name="AS_UNIQUEID" val="745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746"/>
</p:tagLst>
</file>

<file path=ppt/tags/tag341.xml><?xml version="1.0" encoding="utf-8"?>
<p:tagLst xmlns:p="http://schemas.openxmlformats.org/presentationml/2006/main">
  <p:tag name="AS_UNIQUEID" val="747"/>
</p:tagLst>
</file>

<file path=ppt/tags/tag342.xml><?xml version="1.0" encoding="utf-8"?>
<p:tagLst xmlns:p="http://schemas.openxmlformats.org/presentationml/2006/main">
  <p:tag name="AS_UNIQUEID" val="748"/>
</p:tagLst>
</file>

<file path=ppt/tags/tag343.xml><?xml version="1.0" encoding="utf-8"?>
<p:tagLst xmlns:p="http://schemas.openxmlformats.org/presentationml/2006/main">
  <p:tag name="AS_UNIQUEID" val="749"/>
</p:tagLst>
</file>

<file path=ppt/tags/tag344.xml><?xml version="1.0" encoding="utf-8"?>
<p:tagLst xmlns:p="http://schemas.openxmlformats.org/presentationml/2006/main">
  <p:tag name="AS_UNIQUEID" val="750"/>
</p:tagLst>
</file>

<file path=ppt/tags/tag345.xml><?xml version="1.0" encoding="utf-8"?>
<p:tagLst xmlns:p="http://schemas.openxmlformats.org/presentationml/2006/main">
  <p:tag name="AS_UNIQUEID" val="751"/>
</p:tagLst>
</file>

<file path=ppt/tags/tag346.xml><?xml version="1.0" encoding="utf-8"?>
<p:tagLst xmlns:p="http://schemas.openxmlformats.org/presentationml/2006/main">
  <p:tag name="AS_UNIQUEID" val="752"/>
</p:tagLst>
</file>

<file path=ppt/tags/tag347.xml><?xml version="1.0" encoding="utf-8"?>
<p:tagLst xmlns:p="http://schemas.openxmlformats.org/presentationml/2006/main">
  <p:tag name="AS_UNIQUEID" val="753"/>
</p:tagLst>
</file>

<file path=ppt/tags/tag348.xml><?xml version="1.0" encoding="utf-8"?>
<p:tagLst xmlns:p="http://schemas.openxmlformats.org/presentationml/2006/main">
  <p:tag name="AS_UNIQUEID" val="754"/>
</p:tagLst>
</file>

<file path=ppt/tags/tag349.xml><?xml version="1.0" encoding="utf-8"?>
<p:tagLst xmlns:p="http://schemas.openxmlformats.org/presentationml/2006/main">
  <p:tag name="AS_UNIQUEID" val="755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AS_UNIQUEID" val="756"/>
</p:tagLst>
</file>

<file path=ppt/tags/tag351.xml><?xml version="1.0" encoding="utf-8"?>
<p:tagLst xmlns:p="http://schemas.openxmlformats.org/presentationml/2006/main">
  <p:tag name="AS_UNIQUEID" val="757"/>
</p:tagLst>
</file>

<file path=ppt/tags/tag352.xml><?xml version="1.0" encoding="utf-8"?>
<p:tagLst xmlns:p="http://schemas.openxmlformats.org/presentationml/2006/main">
  <p:tag name="AS_UNIQUEID" val="758"/>
</p:tagLst>
</file>

<file path=ppt/tags/tag353.xml><?xml version="1.0" encoding="utf-8"?>
<p:tagLst xmlns:p="http://schemas.openxmlformats.org/presentationml/2006/main">
  <p:tag name="AS_UNIQUEID" val="759"/>
</p:tagLst>
</file>

<file path=ppt/tags/tag354.xml><?xml version="1.0" encoding="utf-8"?>
<p:tagLst xmlns:p="http://schemas.openxmlformats.org/presentationml/2006/main">
  <p:tag name="AS_UNIQUEID" val="760"/>
</p:tagLst>
</file>

<file path=ppt/tags/tag355.xml><?xml version="1.0" encoding="utf-8"?>
<p:tagLst xmlns:p="http://schemas.openxmlformats.org/presentationml/2006/main">
  <p:tag name="AS_UNIQUEID" val="761"/>
</p:tagLst>
</file>

<file path=ppt/tags/tag356.xml><?xml version="1.0" encoding="utf-8"?>
<p:tagLst xmlns:p="http://schemas.openxmlformats.org/presentationml/2006/main">
  <p:tag name="AS_UNIQUEID" val="762"/>
</p:tagLst>
</file>

<file path=ppt/tags/tag357.xml><?xml version="1.0" encoding="utf-8"?>
<p:tagLst xmlns:p="http://schemas.openxmlformats.org/presentationml/2006/main">
  <p:tag name="AS_UNIQUEID" val="763"/>
</p:tagLst>
</file>

<file path=ppt/tags/tag358.xml><?xml version="1.0" encoding="utf-8"?>
<p:tagLst xmlns:p="http://schemas.openxmlformats.org/presentationml/2006/main">
  <p:tag name="AS_UNIQUEID" val="764"/>
</p:tagLst>
</file>

<file path=ppt/tags/tag359.xml><?xml version="1.0" encoding="utf-8"?>
<p:tagLst xmlns:p="http://schemas.openxmlformats.org/presentationml/2006/main">
  <p:tag name="AS_UNIQUEID" val="765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AS_UNIQUEID" val="766"/>
</p:tagLst>
</file>

<file path=ppt/tags/tag361.xml><?xml version="1.0" encoding="utf-8"?>
<p:tagLst xmlns:p="http://schemas.openxmlformats.org/presentationml/2006/main">
  <p:tag name="AS_UNIQUEID" val="767"/>
</p:tagLst>
</file>

<file path=ppt/tags/tag362.xml><?xml version="1.0" encoding="utf-8"?>
<p:tagLst xmlns:p="http://schemas.openxmlformats.org/presentationml/2006/main">
  <p:tag name="AS_UNIQUEID" val="768"/>
</p:tagLst>
</file>

<file path=ppt/tags/tag363.xml><?xml version="1.0" encoding="utf-8"?>
<p:tagLst xmlns:p="http://schemas.openxmlformats.org/presentationml/2006/main">
  <p:tag name="AS_UNIQUEID" val="769"/>
</p:tagLst>
</file>

<file path=ppt/tags/tag364.xml><?xml version="1.0" encoding="utf-8"?>
<p:tagLst xmlns:p="http://schemas.openxmlformats.org/presentationml/2006/main">
  <p:tag name="AS_UNIQUEID" val="770"/>
</p:tagLst>
</file>

<file path=ppt/tags/tag365.xml><?xml version="1.0" encoding="utf-8"?>
<p:tagLst xmlns:p="http://schemas.openxmlformats.org/presentationml/2006/main">
  <p:tag name="AS_UNIQUEID" val="772"/>
</p:tagLst>
</file>

<file path=ppt/tags/tag366.xml><?xml version="1.0" encoding="utf-8"?>
<p:tagLst xmlns:p="http://schemas.openxmlformats.org/presentationml/2006/main">
  <p:tag name="AS_UNIQUEID" val="773"/>
</p:tagLst>
</file>

<file path=ppt/tags/tag367.xml><?xml version="1.0" encoding="utf-8"?>
<p:tagLst xmlns:p="http://schemas.openxmlformats.org/presentationml/2006/main">
  <p:tag name="AS_UNIQUEID" val="774"/>
</p:tagLst>
</file>

<file path=ppt/tags/tag368.xml><?xml version="1.0" encoding="utf-8"?>
<p:tagLst xmlns:p="http://schemas.openxmlformats.org/presentationml/2006/main">
  <p:tag name="AS_UNIQUEID" val="775"/>
</p:tagLst>
</file>

<file path=ppt/tags/tag369.xml><?xml version="1.0" encoding="utf-8"?>
<p:tagLst xmlns:p="http://schemas.openxmlformats.org/presentationml/2006/main">
  <p:tag name="AS_UNIQUEID" val="776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AS_UNIQUEID" val="777"/>
</p:tagLst>
</file>

<file path=ppt/tags/tag371.xml><?xml version="1.0" encoding="utf-8"?>
<p:tagLst xmlns:p="http://schemas.openxmlformats.org/presentationml/2006/main">
  <p:tag name="AS_UNIQUEID" val="778"/>
</p:tagLst>
</file>

<file path=ppt/tags/tag372.xml><?xml version="1.0" encoding="utf-8"?>
<p:tagLst xmlns:p="http://schemas.openxmlformats.org/presentationml/2006/main">
  <p:tag name="AS_UNIQUEID" val="779"/>
</p:tagLst>
</file>

<file path=ppt/tags/tag373.xml><?xml version="1.0" encoding="utf-8"?>
<p:tagLst xmlns:p="http://schemas.openxmlformats.org/presentationml/2006/main">
  <p:tag name="AS_UNIQUEID" val="780"/>
</p:tagLst>
</file>

<file path=ppt/tags/tag374.xml><?xml version="1.0" encoding="utf-8"?>
<p:tagLst xmlns:p="http://schemas.openxmlformats.org/presentationml/2006/main">
  <p:tag name="AS_UNIQUEID" val="781"/>
</p:tagLst>
</file>

<file path=ppt/tags/tag375.xml><?xml version="1.0" encoding="utf-8"?>
<p:tagLst xmlns:p="http://schemas.openxmlformats.org/presentationml/2006/main">
  <p:tag name="AS_UNIQUEID" val="782"/>
</p:tagLst>
</file>

<file path=ppt/tags/tag376.xml><?xml version="1.0" encoding="utf-8"?>
<p:tagLst xmlns:p="http://schemas.openxmlformats.org/presentationml/2006/main">
  <p:tag name="AS_UNIQUEID" val="783"/>
</p:tagLst>
</file>

<file path=ppt/tags/tag377.xml><?xml version="1.0" encoding="utf-8"?>
<p:tagLst xmlns:p="http://schemas.openxmlformats.org/presentationml/2006/main">
  <p:tag name="AS_UNIQUEID" val="784"/>
</p:tagLst>
</file>

<file path=ppt/tags/tag378.xml><?xml version="1.0" encoding="utf-8"?>
<p:tagLst xmlns:p="http://schemas.openxmlformats.org/presentationml/2006/main">
  <p:tag name="AS_UNIQUEID" val="785"/>
</p:tagLst>
</file>

<file path=ppt/tags/tag379.xml><?xml version="1.0" encoding="utf-8"?>
<p:tagLst xmlns:p="http://schemas.openxmlformats.org/presentationml/2006/main">
  <p:tag name="AS_UNIQUEID" val="786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AS_UNIQUEID" val="787"/>
</p:tagLst>
</file>

<file path=ppt/tags/tag381.xml><?xml version="1.0" encoding="utf-8"?>
<p:tagLst xmlns:p="http://schemas.openxmlformats.org/presentationml/2006/main">
  <p:tag name="AS_UNIQUEID" val="788"/>
</p:tagLst>
</file>

<file path=ppt/tags/tag382.xml><?xml version="1.0" encoding="utf-8"?>
<p:tagLst xmlns:p="http://schemas.openxmlformats.org/presentationml/2006/main">
  <p:tag name="AS_UNIQUEID" val="789"/>
</p:tagLst>
</file>

<file path=ppt/tags/tag383.xml><?xml version="1.0" encoding="utf-8"?>
<p:tagLst xmlns:p="http://schemas.openxmlformats.org/presentationml/2006/main">
  <p:tag name="AS_UNIQUEID" val="790"/>
</p:tagLst>
</file>

<file path=ppt/tags/tag384.xml><?xml version="1.0" encoding="utf-8"?>
<p:tagLst xmlns:p="http://schemas.openxmlformats.org/presentationml/2006/main">
  <p:tag name="AS_UNIQUEID" val="791"/>
</p:tagLst>
</file>

<file path=ppt/tags/tag385.xml><?xml version="1.0" encoding="utf-8"?>
<p:tagLst xmlns:p="http://schemas.openxmlformats.org/presentationml/2006/main">
  <p:tag name="AS_UNIQUEID" val="792"/>
</p:tagLst>
</file>

<file path=ppt/tags/tag386.xml><?xml version="1.0" encoding="utf-8"?>
<p:tagLst xmlns:p="http://schemas.openxmlformats.org/presentationml/2006/main">
  <p:tag name="AS_UNIQUEID" val="793"/>
</p:tagLst>
</file>

<file path=ppt/tags/tag387.xml><?xml version="1.0" encoding="utf-8"?>
<p:tagLst xmlns:p="http://schemas.openxmlformats.org/presentationml/2006/main">
  <p:tag name="AS_UNIQUEID" val="794"/>
</p:tagLst>
</file>

<file path=ppt/tags/tag388.xml><?xml version="1.0" encoding="utf-8"?>
<p:tagLst xmlns:p="http://schemas.openxmlformats.org/presentationml/2006/main">
  <p:tag name="AS_UNIQUEID" val="795"/>
</p:tagLst>
</file>

<file path=ppt/tags/tag389.xml><?xml version="1.0" encoding="utf-8"?>
<p:tagLst xmlns:p="http://schemas.openxmlformats.org/presentationml/2006/main">
  <p:tag name="AS_UNIQUEID" val="796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AS_UNIQUEID" val="797"/>
</p:tagLst>
</file>

<file path=ppt/tags/tag391.xml><?xml version="1.0" encoding="utf-8"?>
<p:tagLst xmlns:p="http://schemas.openxmlformats.org/presentationml/2006/main">
  <p:tag name="AS_UNIQUEID" val="798"/>
</p:tagLst>
</file>

<file path=ppt/tags/tag392.xml><?xml version="1.0" encoding="utf-8"?>
<p:tagLst xmlns:p="http://schemas.openxmlformats.org/presentationml/2006/main">
  <p:tag name="AS_UNIQUEID" val="799"/>
</p:tagLst>
</file>

<file path=ppt/tags/tag393.xml><?xml version="1.0" encoding="utf-8"?>
<p:tagLst xmlns:p="http://schemas.openxmlformats.org/presentationml/2006/main">
  <p:tag name="AS_UNIQUEID" val="800"/>
</p:tagLst>
</file>

<file path=ppt/tags/tag394.xml><?xml version="1.0" encoding="utf-8"?>
<p:tagLst xmlns:p="http://schemas.openxmlformats.org/presentationml/2006/main">
  <p:tag name="AS_UNIQUEID" val="801"/>
</p:tagLst>
</file>

<file path=ppt/tags/tag395.xml><?xml version="1.0" encoding="utf-8"?>
<p:tagLst xmlns:p="http://schemas.openxmlformats.org/presentationml/2006/main">
  <p:tag name="AS_UNIQUEID" val="802"/>
</p:tagLst>
</file>

<file path=ppt/tags/tag396.xml><?xml version="1.0" encoding="utf-8"?>
<p:tagLst xmlns:p="http://schemas.openxmlformats.org/presentationml/2006/main">
  <p:tag name="AS_UNIQUEID" val="803"/>
</p:tagLst>
</file>

<file path=ppt/tags/tag397.xml><?xml version="1.0" encoding="utf-8"?>
<p:tagLst xmlns:p="http://schemas.openxmlformats.org/presentationml/2006/main">
  <p:tag name="AS_UNIQUEID" val="804"/>
</p:tagLst>
</file>

<file path=ppt/tags/tag398.xml><?xml version="1.0" encoding="utf-8"?>
<p:tagLst xmlns:p="http://schemas.openxmlformats.org/presentationml/2006/main">
  <p:tag name="AS_UNIQUEID" val="805"/>
</p:tagLst>
</file>

<file path=ppt/tags/tag399.xml><?xml version="1.0" encoding="utf-8"?>
<p:tagLst xmlns:p="http://schemas.openxmlformats.org/presentationml/2006/main">
  <p:tag name="AS_UNIQUEID" val="80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AS_UNIQUEID" val="807"/>
</p:tagLst>
</file>

<file path=ppt/tags/tag401.xml><?xml version="1.0" encoding="utf-8"?>
<p:tagLst xmlns:p="http://schemas.openxmlformats.org/presentationml/2006/main">
  <p:tag name="AS_UNIQUEID" val="808"/>
</p:tagLst>
</file>

<file path=ppt/tags/tag402.xml><?xml version="1.0" encoding="utf-8"?>
<p:tagLst xmlns:p="http://schemas.openxmlformats.org/presentationml/2006/main">
  <p:tag name="AS_UNIQUEID" val="809"/>
</p:tagLst>
</file>

<file path=ppt/tags/tag403.xml><?xml version="1.0" encoding="utf-8"?>
<p:tagLst xmlns:p="http://schemas.openxmlformats.org/presentationml/2006/main">
  <p:tag name="AS_UNIQUEID" val="810"/>
</p:tagLst>
</file>

<file path=ppt/tags/tag404.xml><?xml version="1.0" encoding="utf-8"?>
<p:tagLst xmlns:p="http://schemas.openxmlformats.org/presentationml/2006/main">
  <p:tag name="AS_UNIQUEID" val="811"/>
</p:tagLst>
</file>

<file path=ppt/tags/tag405.xml><?xml version="1.0" encoding="utf-8"?>
<p:tagLst xmlns:p="http://schemas.openxmlformats.org/presentationml/2006/main">
  <p:tag name="AS_UNIQUEID" val="812"/>
</p:tagLst>
</file>

<file path=ppt/tags/tag406.xml><?xml version="1.0" encoding="utf-8"?>
<p:tagLst xmlns:p="http://schemas.openxmlformats.org/presentationml/2006/main">
  <p:tag name="AS_UNIQUEID" val="813"/>
</p:tagLst>
</file>

<file path=ppt/tags/tag407.xml><?xml version="1.0" encoding="utf-8"?>
<p:tagLst xmlns:p="http://schemas.openxmlformats.org/presentationml/2006/main">
  <p:tag name="AS_UNIQUEID" val="814"/>
</p:tagLst>
</file>

<file path=ppt/tags/tag408.xml><?xml version="1.0" encoding="utf-8"?>
<p:tagLst xmlns:p="http://schemas.openxmlformats.org/presentationml/2006/main">
  <p:tag name="AS_UNIQUEID" val="815"/>
</p:tagLst>
</file>

<file path=ppt/tags/tag409.xml><?xml version="1.0" encoding="utf-8"?>
<p:tagLst xmlns:p="http://schemas.openxmlformats.org/presentationml/2006/main">
  <p:tag name="AS_UNIQUEID" val="816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AS_UNIQUEID" val="817"/>
</p:tagLst>
</file>

<file path=ppt/tags/tag411.xml><?xml version="1.0" encoding="utf-8"?>
<p:tagLst xmlns:p="http://schemas.openxmlformats.org/presentationml/2006/main">
  <p:tag name="AS_UNIQUEID" val="818"/>
</p:tagLst>
</file>

<file path=ppt/tags/tag412.xml><?xml version="1.0" encoding="utf-8"?>
<p:tagLst xmlns:p="http://schemas.openxmlformats.org/presentationml/2006/main">
  <p:tag name="AS_UNIQUEID" val="819"/>
</p:tagLst>
</file>

<file path=ppt/tags/tag413.xml><?xml version="1.0" encoding="utf-8"?>
<p:tagLst xmlns:p="http://schemas.openxmlformats.org/presentationml/2006/main">
  <p:tag name="AS_UNIQUEID" val="820"/>
</p:tagLst>
</file>

<file path=ppt/tags/tag414.xml><?xml version="1.0" encoding="utf-8"?>
<p:tagLst xmlns:p="http://schemas.openxmlformats.org/presentationml/2006/main">
  <p:tag name="AS_UNIQUEID" val="821"/>
</p:tagLst>
</file>

<file path=ppt/tags/tag415.xml><?xml version="1.0" encoding="utf-8"?>
<p:tagLst xmlns:p="http://schemas.openxmlformats.org/presentationml/2006/main">
  <p:tag name="AS_UNIQUEID" val="822"/>
</p:tagLst>
</file>

<file path=ppt/tags/tag416.xml><?xml version="1.0" encoding="utf-8"?>
<p:tagLst xmlns:p="http://schemas.openxmlformats.org/presentationml/2006/main">
  <p:tag name="AS_UNIQUEID" val="823"/>
</p:tagLst>
</file>

<file path=ppt/tags/tag417.xml><?xml version="1.0" encoding="utf-8"?>
<p:tagLst xmlns:p="http://schemas.openxmlformats.org/presentationml/2006/main">
  <p:tag name="AS_UNIQUEID" val="824"/>
</p:tagLst>
</file>

<file path=ppt/tags/tag418.xml><?xml version="1.0" encoding="utf-8"?>
<p:tagLst xmlns:p="http://schemas.openxmlformats.org/presentationml/2006/main">
  <p:tag name="AS_UNIQUEID" val="826"/>
</p:tagLst>
</file>

<file path=ppt/tags/tag419.xml><?xml version="1.0" encoding="utf-8"?>
<p:tagLst xmlns:p="http://schemas.openxmlformats.org/presentationml/2006/main">
  <p:tag name="AS_UNIQUEID" val="827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AS_UNIQUEID" val="828"/>
</p:tagLst>
</file>

<file path=ppt/tags/tag421.xml><?xml version="1.0" encoding="utf-8"?>
<p:tagLst xmlns:p="http://schemas.openxmlformats.org/presentationml/2006/main">
  <p:tag name="AS_UNIQUEID" val="829"/>
</p:tagLst>
</file>

<file path=ppt/tags/tag422.xml><?xml version="1.0" encoding="utf-8"?>
<p:tagLst xmlns:p="http://schemas.openxmlformats.org/presentationml/2006/main">
  <p:tag name="AS_UNIQUEID" val="830"/>
</p:tagLst>
</file>

<file path=ppt/tags/tag423.xml><?xml version="1.0" encoding="utf-8"?>
<p:tagLst xmlns:p="http://schemas.openxmlformats.org/presentationml/2006/main">
  <p:tag name="AS_UNIQUEID" val="831"/>
</p:tagLst>
</file>

<file path=ppt/tags/tag424.xml><?xml version="1.0" encoding="utf-8"?>
<p:tagLst xmlns:p="http://schemas.openxmlformats.org/presentationml/2006/main">
  <p:tag name="AS_UNIQUEID" val="832"/>
</p:tagLst>
</file>

<file path=ppt/tags/tag425.xml><?xml version="1.0" encoding="utf-8"?>
<p:tagLst xmlns:p="http://schemas.openxmlformats.org/presentationml/2006/main">
  <p:tag name="AS_UNIQUEID" val="833"/>
</p:tagLst>
</file>

<file path=ppt/tags/tag426.xml><?xml version="1.0" encoding="utf-8"?>
<p:tagLst xmlns:p="http://schemas.openxmlformats.org/presentationml/2006/main">
  <p:tag name="AS_UNIQUEID" val="834"/>
</p:tagLst>
</file>

<file path=ppt/tags/tag427.xml><?xml version="1.0" encoding="utf-8"?>
<p:tagLst xmlns:p="http://schemas.openxmlformats.org/presentationml/2006/main">
  <p:tag name="AS_UNIQUEID" val="835"/>
</p:tagLst>
</file>

<file path=ppt/tags/tag428.xml><?xml version="1.0" encoding="utf-8"?>
<p:tagLst xmlns:p="http://schemas.openxmlformats.org/presentationml/2006/main">
  <p:tag name="AS_UNIQUEID" val="836"/>
</p:tagLst>
</file>

<file path=ppt/tags/tag429.xml><?xml version="1.0" encoding="utf-8"?>
<p:tagLst xmlns:p="http://schemas.openxmlformats.org/presentationml/2006/main">
  <p:tag name="AS_UNIQUEID" val="837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AS_UNIQUEID" val="838"/>
</p:tagLst>
</file>

<file path=ppt/tags/tag431.xml><?xml version="1.0" encoding="utf-8"?>
<p:tagLst xmlns:p="http://schemas.openxmlformats.org/presentationml/2006/main">
  <p:tag name="AS_UNIQUEID" val="839"/>
</p:tagLst>
</file>

<file path=ppt/tags/tag432.xml><?xml version="1.0" encoding="utf-8"?>
<p:tagLst xmlns:p="http://schemas.openxmlformats.org/presentationml/2006/main">
  <p:tag name="AS_UNIQUEID" val="840"/>
</p:tagLst>
</file>

<file path=ppt/tags/tag433.xml><?xml version="1.0" encoding="utf-8"?>
<p:tagLst xmlns:p="http://schemas.openxmlformats.org/presentationml/2006/main">
  <p:tag name="AS_UNIQUEID" val="841"/>
</p:tagLst>
</file>

<file path=ppt/tags/tag434.xml><?xml version="1.0" encoding="utf-8"?>
<p:tagLst xmlns:p="http://schemas.openxmlformats.org/presentationml/2006/main">
  <p:tag name="AS_UNIQUEID" val="842"/>
</p:tagLst>
</file>

<file path=ppt/tags/tag435.xml><?xml version="1.0" encoding="utf-8"?>
<p:tagLst xmlns:p="http://schemas.openxmlformats.org/presentationml/2006/main">
  <p:tag name="AS_UNIQUEID" val="843"/>
</p:tagLst>
</file>

<file path=ppt/tags/tag436.xml><?xml version="1.0" encoding="utf-8"?>
<p:tagLst xmlns:p="http://schemas.openxmlformats.org/presentationml/2006/main">
  <p:tag name="AS_UNIQUEID" val="844"/>
</p:tagLst>
</file>

<file path=ppt/tags/tag437.xml><?xml version="1.0" encoding="utf-8"?>
<p:tagLst xmlns:p="http://schemas.openxmlformats.org/presentationml/2006/main">
  <p:tag name="AS_UNIQUEID" val="845"/>
</p:tagLst>
</file>

<file path=ppt/tags/tag438.xml><?xml version="1.0" encoding="utf-8"?>
<p:tagLst xmlns:p="http://schemas.openxmlformats.org/presentationml/2006/main">
  <p:tag name="AS_UNIQUEID" val="846"/>
</p:tagLst>
</file>

<file path=ppt/tags/tag439.xml><?xml version="1.0" encoding="utf-8"?>
<p:tagLst xmlns:p="http://schemas.openxmlformats.org/presentationml/2006/main">
  <p:tag name="AS_UNIQUEID" val="847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AS_UNIQUEID" val="848"/>
</p:tagLst>
</file>

<file path=ppt/tags/tag441.xml><?xml version="1.0" encoding="utf-8"?>
<p:tagLst xmlns:p="http://schemas.openxmlformats.org/presentationml/2006/main">
  <p:tag name="AS_UNIQUEID" val="849"/>
</p:tagLst>
</file>

<file path=ppt/tags/tag442.xml><?xml version="1.0" encoding="utf-8"?>
<p:tagLst xmlns:p="http://schemas.openxmlformats.org/presentationml/2006/main">
  <p:tag name="AS_UNIQUEID" val="850"/>
</p:tagLst>
</file>

<file path=ppt/tags/tag443.xml><?xml version="1.0" encoding="utf-8"?>
<p:tagLst xmlns:p="http://schemas.openxmlformats.org/presentationml/2006/main">
  <p:tag name="AS_UNIQUEID" val="851"/>
</p:tagLst>
</file>

<file path=ppt/tags/tag444.xml><?xml version="1.0" encoding="utf-8"?>
<p:tagLst xmlns:p="http://schemas.openxmlformats.org/presentationml/2006/main">
  <p:tag name="AS_UNIQUEID" val="852"/>
</p:tagLst>
</file>

<file path=ppt/tags/tag445.xml><?xml version="1.0" encoding="utf-8"?>
<p:tagLst xmlns:p="http://schemas.openxmlformats.org/presentationml/2006/main">
  <p:tag name="AS_UNIQUEID" val="853"/>
</p:tagLst>
</file>

<file path=ppt/tags/tag446.xml><?xml version="1.0" encoding="utf-8"?>
<p:tagLst xmlns:p="http://schemas.openxmlformats.org/presentationml/2006/main">
  <p:tag name="AS_UNIQUEID" val="854"/>
</p:tagLst>
</file>

<file path=ppt/tags/tag447.xml><?xml version="1.0" encoding="utf-8"?>
<p:tagLst xmlns:p="http://schemas.openxmlformats.org/presentationml/2006/main">
  <p:tag name="AS_UNIQUEID" val="855"/>
</p:tagLst>
</file>

<file path=ppt/tags/tag448.xml><?xml version="1.0" encoding="utf-8"?>
<p:tagLst xmlns:p="http://schemas.openxmlformats.org/presentationml/2006/main">
  <p:tag name="AS_UNIQUEID" val="856"/>
</p:tagLst>
</file>

<file path=ppt/tags/tag449.xml><?xml version="1.0" encoding="utf-8"?>
<p:tagLst xmlns:p="http://schemas.openxmlformats.org/presentationml/2006/main">
  <p:tag name="AS_UNIQUEID" val="857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AS_UNIQUEID" val="858"/>
</p:tagLst>
</file>

<file path=ppt/tags/tag451.xml><?xml version="1.0" encoding="utf-8"?>
<p:tagLst xmlns:p="http://schemas.openxmlformats.org/presentationml/2006/main">
  <p:tag name="AS_UNIQUEID" val="859"/>
</p:tagLst>
</file>

<file path=ppt/tags/tag452.xml><?xml version="1.0" encoding="utf-8"?>
<p:tagLst xmlns:p="http://schemas.openxmlformats.org/presentationml/2006/main">
  <p:tag name="AS_UNIQUEID" val="860"/>
</p:tagLst>
</file>

<file path=ppt/tags/tag453.xml><?xml version="1.0" encoding="utf-8"?>
<p:tagLst xmlns:p="http://schemas.openxmlformats.org/presentationml/2006/main">
  <p:tag name="AS_UNIQUEID" val="862"/>
</p:tagLst>
</file>

<file path=ppt/tags/tag454.xml><?xml version="1.0" encoding="utf-8"?>
<p:tagLst xmlns:p="http://schemas.openxmlformats.org/presentationml/2006/main">
  <p:tag name="AS_UNIQUEID" val="863"/>
</p:tagLst>
</file>

<file path=ppt/tags/tag455.xml><?xml version="1.0" encoding="utf-8"?>
<p:tagLst xmlns:p="http://schemas.openxmlformats.org/presentationml/2006/main">
  <p:tag name="AS_UNIQUEID" val="864"/>
</p:tagLst>
</file>

<file path=ppt/tags/tag456.xml><?xml version="1.0" encoding="utf-8"?>
<p:tagLst xmlns:p="http://schemas.openxmlformats.org/presentationml/2006/main">
  <p:tag name="AS_UNIQUEID" val="865"/>
</p:tagLst>
</file>

<file path=ppt/tags/tag457.xml><?xml version="1.0" encoding="utf-8"?>
<p:tagLst xmlns:p="http://schemas.openxmlformats.org/presentationml/2006/main">
  <p:tag name="AS_UNIQUEID" val="866"/>
</p:tagLst>
</file>

<file path=ppt/tags/tag458.xml><?xml version="1.0" encoding="utf-8"?>
<p:tagLst xmlns:p="http://schemas.openxmlformats.org/presentationml/2006/main">
  <p:tag name="AS_UNIQUEID" val="867"/>
</p:tagLst>
</file>

<file path=ppt/tags/tag459.xml><?xml version="1.0" encoding="utf-8"?>
<p:tagLst xmlns:p="http://schemas.openxmlformats.org/presentationml/2006/main">
  <p:tag name="AS_UNIQUEID" val="868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AS_UNIQUEID" val="869"/>
</p:tagLst>
</file>

<file path=ppt/tags/tag461.xml><?xml version="1.0" encoding="utf-8"?>
<p:tagLst xmlns:p="http://schemas.openxmlformats.org/presentationml/2006/main">
  <p:tag name="AS_UNIQUEID" val="870"/>
</p:tagLst>
</file>

<file path=ppt/tags/tag462.xml><?xml version="1.0" encoding="utf-8"?>
<p:tagLst xmlns:p="http://schemas.openxmlformats.org/presentationml/2006/main">
  <p:tag name="AS_UNIQUEID" val="871"/>
</p:tagLst>
</file>

<file path=ppt/tags/tag463.xml><?xml version="1.0" encoding="utf-8"?>
<p:tagLst xmlns:p="http://schemas.openxmlformats.org/presentationml/2006/main">
  <p:tag name="AS_UNIQUEID" val="872"/>
</p:tagLst>
</file>

<file path=ppt/tags/tag464.xml><?xml version="1.0" encoding="utf-8"?>
<p:tagLst xmlns:p="http://schemas.openxmlformats.org/presentationml/2006/main">
  <p:tag name="AS_UNIQUEID" val="873"/>
</p:tagLst>
</file>

<file path=ppt/tags/tag465.xml><?xml version="1.0" encoding="utf-8"?>
<p:tagLst xmlns:p="http://schemas.openxmlformats.org/presentationml/2006/main">
  <p:tag name="AS_UNIQUEID" val="874"/>
</p:tagLst>
</file>

<file path=ppt/tags/tag466.xml><?xml version="1.0" encoding="utf-8"?>
<p:tagLst xmlns:p="http://schemas.openxmlformats.org/presentationml/2006/main">
  <p:tag name="AS_UNIQUEID" val="875"/>
</p:tagLst>
</file>

<file path=ppt/tags/tag467.xml><?xml version="1.0" encoding="utf-8"?>
<p:tagLst xmlns:p="http://schemas.openxmlformats.org/presentationml/2006/main">
  <p:tag name="AS_UNIQUEID" val="876"/>
</p:tagLst>
</file>

<file path=ppt/tags/tag468.xml><?xml version="1.0" encoding="utf-8"?>
<p:tagLst xmlns:p="http://schemas.openxmlformats.org/presentationml/2006/main">
  <p:tag name="AS_UNIQUEID" val="877"/>
</p:tagLst>
</file>

<file path=ppt/tags/tag469.xml><?xml version="1.0" encoding="utf-8"?>
<p:tagLst xmlns:p="http://schemas.openxmlformats.org/presentationml/2006/main">
  <p:tag name="AS_UNIQUEID" val="878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AS_UNIQUEID" val="879"/>
</p:tagLst>
</file>

<file path=ppt/tags/tag471.xml><?xml version="1.0" encoding="utf-8"?>
<p:tagLst xmlns:p="http://schemas.openxmlformats.org/presentationml/2006/main">
  <p:tag name="AS_UNIQUEID" val="880"/>
</p:tagLst>
</file>

<file path=ppt/tags/tag472.xml><?xml version="1.0" encoding="utf-8"?>
<p:tagLst xmlns:p="http://schemas.openxmlformats.org/presentationml/2006/main">
  <p:tag name="AS_UNIQUEID" val="881"/>
</p:tagLst>
</file>

<file path=ppt/tags/tag473.xml><?xml version="1.0" encoding="utf-8"?>
<p:tagLst xmlns:p="http://schemas.openxmlformats.org/presentationml/2006/main">
  <p:tag name="AS_UNIQUEID" val="882"/>
</p:tagLst>
</file>

<file path=ppt/tags/tag474.xml><?xml version="1.0" encoding="utf-8"?>
<p:tagLst xmlns:p="http://schemas.openxmlformats.org/presentationml/2006/main">
  <p:tag name="AS_UNIQUEID" val="883"/>
</p:tagLst>
</file>

<file path=ppt/tags/tag475.xml><?xml version="1.0" encoding="utf-8"?>
<p:tagLst xmlns:p="http://schemas.openxmlformats.org/presentationml/2006/main">
  <p:tag name="AS_UNIQUEID" val="884"/>
</p:tagLst>
</file>

<file path=ppt/tags/tag476.xml><?xml version="1.0" encoding="utf-8"?>
<p:tagLst xmlns:p="http://schemas.openxmlformats.org/presentationml/2006/main">
  <p:tag name="AS_UNIQUEID" val="885"/>
</p:tagLst>
</file>

<file path=ppt/tags/tag477.xml><?xml version="1.0" encoding="utf-8"?>
<p:tagLst xmlns:p="http://schemas.openxmlformats.org/presentationml/2006/main">
  <p:tag name="AS_UNIQUEID" val="886"/>
</p:tagLst>
</file>

<file path=ppt/tags/tag478.xml><?xml version="1.0" encoding="utf-8"?>
<p:tagLst xmlns:p="http://schemas.openxmlformats.org/presentationml/2006/main">
  <p:tag name="AS_UNIQUEID" val="887"/>
</p:tagLst>
</file>

<file path=ppt/tags/tag479.xml><?xml version="1.0" encoding="utf-8"?>
<p:tagLst xmlns:p="http://schemas.openxmlformats.org/presentationml/2006/main">
  <p:tag name="AS_UNIQUEID" val="888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AS_UNIQUEID" val="889"/>
</p:tagLst>
</file>

<file path=ppt/tags/tag481.xml><?xml version="1.0" encoding="utf-8"?>
<p:tagLst xmlns:p="http://schemas.openxmlformats.org/presentationml/2006/main">
  <p:tag name="AS_UNIQUEID" val="890"/>
</p:tagLst>
</file>

<file path=ppt/tags/tag482.xml><?xml version="1.0" encoding="utf-8"?>
<p:tagLst xmlns:p="http://schemas.openxmlformats.org/presentationml/2006/main">
  <p:tag name="AS_UNIQUEID" val="891"/>
</p:tagLst>
</file>

<file path=ppt/tags/tag483.xml><?xml version="1.0" encoding="utf-8"?>
<p:tagLst xmlns:p="http://schemas.openxmlformats.org/presentationml/2006/main">
  <p:tag name="AS_UNIQUEID" val="892"/>
</p:tagLst>
</file>

<file path=ppt/tags/tag484.xml><?xml version="1.0" encoding="utf-8"?>
<p:tagLst xmlns:p="http://schemas.openxmlformats.org/presentationml/2006/main">
  <p:tag name="AS_UNIQUEID" val="893"/>
</p:tagLst>
</file>

<file path=ppt/tags/tag485.xml><?xml version="1.0" encoding="utf-8"?>
<p:tagLst xmlns:p="http://schemas.openxmlformats.org/presentationml/2006/main">
  <p:tag name="AS_UNIQUEID" val="894"/>
</p:tagLst>
</file>

<file path=ppt/tags/tag486.xml><?xml version="1.0" encoding="utf-8"?>
<p:tagLst xmlns:p="http://schemas.openxmlformats.org/presentationml/2006/main">
  <p:tag name="AS_UNIQUEID" val="895"/>
</p:tagLst>
</file>

<file path=ppt/tags/tag487.xml><?xml version="1.0" encoding="utf-8"?>
<p:tagLst xmlns:p="http://schemas.openxmlformats.org/presentationml/2006/main">
  <p:tag name="AS_UNIQUEID" val="896"/>
</p:tagLst>
</file>

<file path=ppt/tags/tag488.xml><?xml version="1.0" encoding="utf-8"?>
<p:tagLst xmlns:p="http://schemas.openxmlformats.org/presentationml/2006/main">
  <p:tag name="AS_UNIQUEID" val="897"/>
</p:tagLst>
</file>

<file path=ppt/tags/tag489.xml><?xml version="1.0" encoding="utf-8"?>
<p:tagLst xmlns:p="http://schemas.openxmlformats.org/presentationml/2006/main">
  <p:tag name="AS_UNIQUEID" val="898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AS_UNIQUEID" val="899"/>
</p:tagLst>
</file>

<file path=ppt/tags/tag491.xml><?xml version="1.0" encoding="utf-8"?>
<p:tagLst xmlns:p="http://schemas.openxmlformats.org/presentationml/2006/main">
  <p:tag name="AS_UNIQUEID" val="900"/>
</p:tagLst>
</file>

<file path=ppt/tags/tag492.xml><?xml version="1.0" encoding="utf-8"?>
<p:tagLst xmlns:p="http://schemas.openxmlformats.org/presentationml/2006/main">
  <p:tag name="AS_UNIQUEID" val="901"/>
</p:tagLst>
</file>

<file path=ppt/tags/tag493.xml><?xml version="1.0" encoding="utf-8"?>
<p:tagLst xmlns:p="http://schemas.openxmlformats.org/presentationml/2006/main">
  <p:tag name="AS_UNIQUEID" val="902"/>
</p:tagLst>
</file>

<file path=ppt/tags/tag494.xml><?xml version="1.0" encoding="utf-8"?>
<p:tagLst xmlns:p="http://schemas.openxmlformats.org/presentationml/2006/main">
  <p:tag name="AS_UNIQUEID" val="903"/>
</p:tagLst>
</file>

<file path=ppt/tags/tag495.xml><?xml version="1.0" encoding="utf-8"?>
<p:tagLst xmlns:p="http://schemas.openxmlformats.org/presentationml/2006/main">
  <p:tag name="AS_UNIQUEID" val="904"/>
</p:tagLst>
</file>

<file path=ppt/tags/tag496.xml><?xml version="1.0" encoding="utf-8"?>
<p:tagLst xmlns:p="http://schemas.openxmlformats.org/presentationml/2006/main">
  <p:tag name="AS_UNIQUEID" val="905"/>
</p:tagLst>
</file>

<file path=ppt/tags/tag497.xml><?xml version="1.0" encoding="utf-8"?>
<p:tagLst xmlns:p="http://schemas.openxmlformats.org/presentationml/2006/main">
  <p:tag name="AS_UNIQUEID" val="907"/>
</p:tagLst>
</file>

<file path=ppt/tags/tag498.xml><?xml version="1.0" encoding="utf-8"?>
<p:tagLst xmlns:p="http://schemas.openxmlformats.org/presentationml/2006/main">
  <p:tag name="AS_UNIQUEID" val="908"/>
</p:tagLst>
</file>

<file path=ppt/tags/tag499.xml><?xml version="1.0" encoding="utf-8"?>
<p:tagLst xmlns:p="http://schemas.openxmlformats.org/presentationml/2006/main">
  <p:tag name="AS_UNIQUEID" val="910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AS_UNIQUEID" val="911"/>
</p:tagLst>
</file>

<file path=ppt/tags/tag501.xml><?xml version="1.0" encoding="utf-8"?>
<p:tagLst xmlns:p="http://schemas.openxmlformats.org/presentationml/2006/main">
  <p:tag name="AS_UNIQUEID" val="912"/>
</p:tagLst>
</file>

<file path=ppt/tags/tag502.xml><?xml version="1.0" encoding="utf-8"?>
<p:tagLst xmlns:p="http://schemas.openxmlformats.org/presentationml/2006/main">
  <p:tag name="AS_UNIQUEID" val="913"/>
</p:tagLst>
</file>

<file path=ppt/tags/tag503.xml><?xml version="1.0" encoding="utf-8"?>
<p:tagLst xmlns:p="http://schemas.openxmlformats.org/presentationml/2006/main">
  <p:tag name="AS_UNIQUEID" val="914"/>
</p:tagLst>
</file>

<file path=ppt/tags/tag504.xml><?xml version="1.0" encoding="utf-8"?>
<p:tagLst xmlns:p="http://schemas.openxmlformats.org/presentationml/2006/main">
  <p:tag name="AS_UNIQUEID" val="915"/>
</p:tagLst>
</file>

<file path=ppt/tags/tag505.xml><?xml version="1.0" encoding="utf-8"?>
<p:tagLst xmlns:p="http://schemas.openxmlformats.org/presentationml/2006/main">
  <p:tag name="AS_UNIQUEID" val="917"/>
</p:tagLst>
</file>

<file path=ppt/tags/tag506.xml><?xml version="1.0" encoding="utf-8"?>
<p:tagLst xmlns:p="http://schemas.openxmlformats.org/presentationml/2006/main">
  <p:tag name="AS_UNIQUEID" val="918"/>
</p:tagLst>
</file>

<file path=ppt/tags/tag507.xml><?xml version="1.0" encoding="utf-8"?>
<p:tagLst xmlns:p="http://schemas.openxmlformats.org/presentationml/2006/main">
  <p:tag name="AS_UNIQUEID" val="919"/>
</p:tagLst>
</file>

<file path=ppt/tags/tag508.xml><?xml version="1.0" encoding="utf-8"?>
<p:tagLst xmlns:p="http://schemas.openxmlformats.org/presentationml/2006/main">
  <p:tag name="AS_UNIQUEID" val="920"/>
</p:tagLst>
</file>

<file path=ppt/tags/tag509.xml><?xml version="1.0" encoding="utf-8"?>
<p:tagLst xmlns:p="http://schemas.openxmlformats.org/presentationml/2006/main">
  <p:tag name="AS_UNIQUEID" val="922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AS_UNIQUEID" val="923"/>
</p:tagLst>
</file>

<file path=ppt/tags/tag511.xml><?xml version="1.0" encoding="utf-8"?>
<p:tagLst xmlns:p="http://schemas.openxmlformats.org/presentationml/2006/main">
  <p:tag name="AS_UNIQUEID" val="924"/>
</p:tagLst>
</file>

<file path=ppt/tags/tag512.xml><?xml version="1.0" encoding="utf-8"?>
<p:tagLst xmlns:p="http://schemas.openxmlformats.org/presentationml/2006/main">
  <p:tag name="AS_UNIQUEID" val="925"/>
</p:tagLst>
</file>

<file path=ppt/tags/tag513.xml><?xml version="1.0" encoding="utf-8"?>
<p:tagLst xmlns:p="http://schemas.openxmlformats.org/presentationml/2006/main">
  <p:tag name="AS_UNIQUEID" val="926"/>
</p:tagLst>
</file>

<file path=ppt/tags/tag514.xml><?xml version="1.0" encoding="utf-8"?>
<p:tagLst xmlns:p="http://schemas.openxmlformats.org/presentationml/2006/main">
  <p:tag name="AS_UNIQUEID" val="927"/>
</p:tagLst>
</file>

<file path=ppt/tags/tag515.xml><?xml version="1.0" encoding="utf-8"?>
<p:tagLst xmlns:p="http://schemas.openxmlformats.org/presentationml/2006/main">
  <p:tag name="AS_UNIQUEID" val="928"/>
</p:tagLst>
</file>

<file path=ppt/tags/tag516.xml><?xml version="1.0" encoding="utf-8"?>
<p:tagLst xmlns:p="http://schemas.openxmlformats.org/presentationml/2006/main">
  <p:tag name="AS_UNIQUEID" val="929"/>
</p:tagLst>
</file>

<file path=ppt/tags/tag517.xml><?xml version="1.0" encoding="utf-8"?>
<p:tagLst xmlns:p="http://schemas.openxmlformats.org/presentationml/2006/main">
  <p:tag name="AS_UNIQUEID" val="929"/>
</p:tagLst>
</file>

<file path=ppt/tags/tag518.xml><?xml version="1.0" encoding="utf-8"?>
<p:tagLst xmlns:p="http://schemas.openxmlformats.org/presentationml/2006/main">
  <p:tag name="AS_UNIQUEID" val="931"/>
</p:tagLst>
</file>

<file path=ppt/tags/tag519.xml><?xml version="1.0" encoding="utf-8"?>
<p:tagLst xmlns:p="http://schemas.openxmlformats.org/presentationml/2006/main">
  <p:tag name="AS_UNIQUEID" val="93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AS_UNIQUEID" val="934"/>
</p:tagLst>
</file>

<file path=ppt/tags/tag521.xml><?xml version="1.0" encoding="utf-8"?>
<p:tagLst xmlns:p="http://schemas.openxmlformats.org/presentationml/2006/main">
  <p:tag name="AS_UNIQUEID" val="935"/>
</p:tagLst>
</file>

<file path=ppt/tags/tag522.xml><?xml version="1.0" encoding="utf-8"?>
<p:tagLst xmlns:p="http://schemas.openxmlformats.org/presentationml/2006/main">
  <p:tag name="AS_UNIQUEID" val="936"/>
</p:tagLst>
</file>

<file path=ppt/tags/tag523.xml><?xml version="1.0" encoding="utf-8"?>
<p:tagLst xmlns:p="http://schemas.openxmlformats.org/presentationml/2006/main">
  <p:tag name="AS_UNIQUEID" val="937"/>
</p:tagLst>
</file>

<file path=ppt/tags/tag524.xml><?xml version="1.0" encoding="utf-8"?>
<p:tagLst xmlns:p="http://schemas.openxmlformats.org/presentationml/2006/main">
  <p:tag name="AS_UNIQUEID" val="938"/>
</p:tagLst>
</file>

<file path=ppt/tags/tag525.xml><?xml version="1.0" encoding="utf-8"?>
<p:tagLst xmlns:p="http://schemas.openxmlformats.org/presentationml/2006/main">
  <p:tag name="AS_UNIQUEID" val="939"/>
</p:tagLst>
</file>

<file path=ppt/tags/tag526.xml><?xml version="1.0" encoding="utf-8"?>
<p:tagLst xmlns:p="http://schemas.openxmlformats.org/presentationml/2006/main">
  <p:tag name="AS_UNIQUEID" val="940"/>
</p:tagLst>
</file>

<file path=ppt/tags/tag527.xml><?xml version="1.0" encoding="utf-8"?>
<p:tagLst xmlns:p="http://schemas.openxmlformats.org/presentationml/2006/main">
  <p:tag name="AS_UNIQUEID" val="941"/>
</p:tagLst>
</file>

<file path=ppt/tags/tag528.xml><?xml version="1.0" encoding="utf-8"?>
<p:tagLst xmlns:p="http://schemas.openxmlformats.org/presentationml/2006/main">
  <p:tag name="AS_UNIQUEID" val="941"/>
</p:tagLst>
</file>

<file path=ppt/tags/tag529.xml><?xml version="1.0" encoding="utf-8"?>
<p:tagLst xmlns:p="http://schemas.openxmlformats.org/presentationml/2006/main">
  <p:tag name="AS_UNIQUEID" val="944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AS_UNIQUEID" val="945"/>
</p:tagLst>
</file>

<file path=ppt/tags/tag531.xml><?xml version="1.0" encoding="utf-8"?>
<p:tagLst xmlns:p="http://schemas.openxmlformats.org/presentationml/2006/main">
  <p:tag name="AS_UNIQUEID" val="946"/>
</p:tagLst>
</file>

<file path=ppt/tags/tag532.xml><?xml version="1.0" encoding="utf-8"?>
<p:tagLst xmlns:p="http://schemas.openxmlformats.org/presentationml/2006/main">
  <p:tag name="AS_UNIQUEID" val="947"/>
</p:tagLst>
</file>

<file path=ppt/tags/tag533.xml><?xml version="1.0" encoding="utf-8"?>
<p:tagLst xmlns:p="http://schemas.openxmlformats.org/presentationml/2006/main">
  <p:tag name="AS_UNIQUEID" val="948"/>
</p:tagLst>
</file>

<file path=ppt/tags/tag534.xml><?xml version="1.0" encoding="utf-8"?>
<p:tagLst xmlns:p="http://schemas.openxmlformats.org/presentationml/2006/main">
  <p:tag name="AS_UNIQUEID" val="949"/>
</p:tagLst>
</file>

<file path=ppt/tags/tag535.xml><?xml version="1.0" encoding="utf-8"?>
<p:tagLst xmlns:p="http://schemas.openxmlformats.org/presentationml/2006/main">
  <p:tag name="AS_UNIQUEID" val="950"/>
</p:tagLst>
</file>

<file path=ppt/tags/tag536.xml><?xml version="1.0" encoding="utf-8"?>
<p:tagLst xmlns:p="http://schemas.openxmlformats.org/presentationml/2006/main">
  <p:tag name="AS_UNIQUEID" val="951"/>
</p:tagLst>
</file>

<file path=ppt/tags/tag537.xml><?xml version="1.0" encoding="utf-8"?>
<p:tagLst xmlns:p="http://schemas.openxmlformats.org/presentationml/2006/main">
  <p:tag name="AS_UNIQUEID" val="952"/>
</p:tagLst>
</file>

<file path=ppt/tags/tag538.xml><?xml version="1.0" encoding="utf-8"?>
<p:tagLst xmlns:p="http://schemas.openxmlformats.org/presentationml/2006/main">
  <p:tag name="AS_UNIQUEID" val="953"/>
</p:tagLst>
</file>

<file path=ppt/tags/tag539.xml><?xml version="1.0" encoding="utf-8"?>
<p:tagLst xmlns:p="http://schemas.openxmlformats.org/presentationml/2006/main">
  <p:tag name="AS_UNIQUEID" val="954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AS_UNIQUEID" val="955"/>
</p:tagLst>
</file>

<file path=ppt/tags/tag541.xml><?xml version="1.0" encoding="utf-8"?>
<p:tagLst xmlns:p="http://schemas.openxmlformats.org/presentationml/2006/main">
  <p:tag name="AS_UNIQUEID" val="956"/>
</p:tagLst>
</file>

<file path=ppt/tags/tag542.xml><?xml version="1.0" encoding="utf-8"?>
<p:tagLst xmlns:p="http://schemas.openxmlformats.org/presentationml/2006/main">
  <p:tag name="AS_UNIQUEID" val="957"/>
</p:tagLst>
</file>

<file path=ppt/tags/tag543.xml><?xml version="1.0" encoding="utf-8"?>
<p:tagLst xmlns:p="http://schemas.openxmlformats.org/presentationml/2006/main">
  <p:tag name="AS_UNIQUEID" val="957"/>
</p:tagLst>
</file>

<file path=ppt/tags/tag544.xml><?xml version="1.0" encoding="utf-8"?>
<p:tagLst xmlns:p="http://schemas.openxmlformats.org/presentationml/2006/main">
  <p:tag name="AS_UNIQUEID" val="959"/>
</p:tagLst>
</file>

<file path=ppt/tags/tag545.xml><?xml version="1.0" encoding="utf-8"?>
<p:tagLst xmlns:p="http://schemas.openxmlformats.org/presentationml/2006/main">
  <p:tag name="AS_UNIQUEID" val="960"/>
</p:tagLst>
</file>

<file path=ppt/tags/tag546.xml><?xml version="1.0" encoding="utf-8"?>
<p:tagLst xmlns:p="http://schemas.openxmlformats.org/presentationml/2006/main">
  <p:tag name="AS_UNIQUEID" val="961"/>
</p:tagLst>
</file>

<file path=ppt/tags/tag547.xml><?xml version="1.0" encoding="utf-8"?>
<p:tagLst xmlns:p="http://schemas.openxmlformats.org/presentationml/2006/main">
  <p:tag name="AS_UNIQUEID" val="962"/>
</p:tagLst>
</file>

<file path=ppt/tags/tag548.xml><?xml version="1.0" encoding="utf-8"?>
<p:tagLst xmlns:p="http://schemas.openxmlformats.org/presentationml/2006/main">
  <p:tag name="AS_UNIQUEID" val="963"/>
</p:tagLst>
</file>

<file path=ppt/tags/tag549.xml><?xml version="1.0" encoding="utf-8"?>
<p:tagLst xmlns:p="http://schemas.openxmlformats.org/presentationml/2006/main">
  <p:tag name="AS_UNIQUEID" val="966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AS_UNIQUEID" val="967"/>
</p:tagLst>
</file>

<file path=ppt/tags/tag551.xml><?xml version="1.0" encoding="utf-8"?>
<p:tagLst xmlns:p="http://schemas.openxmlformats.org/presentationml/2006/main">
  <p:tag name="AS_UNIQUEID" val="968"/>
</p:tagLst>
</file>

<file path=ppt/tags/tag552.xml><?xml version="1.0" encoding="utf-8"?>
<p:tagLst xmlns:p="http://schemas.openxmlformats.org/presentationml/2006/main">
  <p:tag name="AS_UNIQUEID" val="969"/>
</p:tagLst>
</file>

<file path=ppt/tags/tag553.xml><?xml version="1.0" encoding="utf-8"?>
<p:tagLst xmlns:p="http://schemas.openxmlformats.org/presentationml/2006/main">
  <p:tag name="AS_UNIQUEID" val="970"/>
</p:tagLst>
</file>

<file path=ppt/tags/tag554.xml><?xml version="1.0" encoding="utf-8"?>
<p:tagLst xmlns:p="http://schemas.openxmlformats.org/presentationml/2006/main">
  <p:tag name="AS_UNIQUEID" val="971"/>
</p:tagLst>
</file>

<file path=ppt/tags/tag555.xml><?xml version="1.0" encoding="utf-8"?>
<p:tagLst xmlns:p="http://schemas.openxmlformats.org/presentationml/2006/main">
  <p:tag name="AS_UNIQUEID" val="972"/>
</p:tagLst>
</file>

<file path=ppt/tags/tag556.xml><?xml version="1.0" encoding="utf-8"?>
<p:tagLst xmlns:p="http://schemas.openxmlformats.org/presentationml/2006/main">
  <p:tag name="AS_UNIQUEID" val="973"/>
</p:tagLst>
</file>

<file path=ppt/tags/tag557.xml><?xml version="1.0" encoding="utf-8"?>
<p:tagLst xmlns:p="http://schemas.openxmlformats.org/presentationml/2006/main">
  <p:tag name="AS_UNIQUEID" val="974"/>
</p:tagLst>
</file>

<file path=ppt/tags/tag558.xml><?xml version="1.0" encoding="utf-8"?>
<p:tagLst xmlns:p="http://schemas.openxmlformats.org/presentationml/2006/main">
  <p:tag name="AS_UNIQUEID" val="975"/>
</p:tagLst>
</file>

<file path=ppt/tags/tag559.xml><?xml version="1.0" encoding="utf-8"?>
<p:tagLst xmlns:p="http://schemas.openxmlformats.org/presentationml/2006/main">
  <p:tag name="AS_UNIQUEID" val="976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AS_UNIQUEID" val="977"/>
</p:tagLst>
</file>

<file path=ppt/tags/tag561.xml><?xml version="1.0" encoding="utf-8"?>
<p:tagLst xmlns:p="http://schemas.openxmlformats.org/presentationml/2006/main">
  <p:tag name="AS_UNIQUEID" val="978"/>
</p:tagLst>
</file>

<file path=ppt/tags/tag562.xml><?xml version="1.0" encoding="utf-8"?>
<p:tagLst xmlns:p="http://schemas.openxmlformats.org/presentationml/2006/main">
  <p:tag name="AS_UNIQUEID" val="979"/>
</p:tagLst>
</file>

<file path=ppt/tags/tag563.xml><?xml version="1.0" encoding="utf-8"?>
<p:tagLst xmlns:p="http://schemas.openxmlformats.org/presentationml/2006/main">
  <p:tag name="AS_UNIQUEID" val="980"/>
</p:tagLst>
</file>

<file path=ppt/tags/tag564.xml><?xml version="1.0" encoding="utf-8"?>
<p:tagLst xmlns:p="http://schemas.openxmlformats.org/presentationml/2006/main">
  <p:tag name="AS_UNIQUEID" val="981"/>
</p:tagLst>
</file>

<file path=ppt/tags/tag565.xml><?xml version="1.0" encoding="utf-8"?>
<p:tagLst xmlns:p="http://schemas.openxmlformats.org/presentationml/2006/main">
  <p:tag name="AS_UNIQUEID" val="982"/>
</p:tagLst>
</file>

<file path=ppt/tags/tag566.xml><?xml version="1.0" encoding="utf-8"?>
<p:tagLst xmlns:p="http://schemas.openxmlformats.org/presentationml/2006/main">
  <p:tag name="AS_UNIQUEID" val="983"/>
</p:tagLst>
</file>

<file path=ppt/tags/tag567.xml><?xml version="1.0" encoding="utf-8"?>
<p:tagLst xmlns:p="http://schemas.openxmlformats.org/presentationml/2006/main">
  <p:tag name="AS_UNIQUEID" val="984"/>
</p:tagLst>
</file>

<file path=ppt/tags/tag568.xml><?xml version="1.0" encoding="utf-8"?>
<p:tagLst xmlns:p="http://schemas.openxmlformats.org/presentationml/2006/main">
  <p:tag name="AS_UNIQUEID" val="985"/>
</p:tagLst>
</file>

<file path=ppt/tags/tag569.xml><?xml version="1.0" encoding="utf-8"?>
<p:tagLst xmlns:p="http://schemas.openxmlformats.org/presentationml/2006/main">
  <p:tag name="AS_UNIQUEID" val="986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70.xml><?xml version="1.0" encoding="utf-8"?>
<p:tagLst xmlns:p="http://schemas.openxmlformats.org/presentationml/2006/main">
  <p:tag name="AS_UNIQUEID" val="986"/>
</p:tagLst>
</file>

<file path=ppt/tags/tag571.xml><?xml version="1.0" encoding="utf-8"?>
<p:tagLst xmlns:p="http://schemas.openxmlformats.org/presentationml/2006/main">
  <p:tag name="AS_UNIQUEID" val="988"/>
</p:tagLst>
</file>

<file path=ppt/tags/tag572.xml><?xml version="1.0" encoding="utf-8"?>
<p:tagLst xmlns:p="http://schemas.openxmlformats.org/presentationml/2006/main">
  <p:tag name="AS_UNIQUEID" val="989"/>
</p:tagLst>
</file>

<file path=ppt/tags/tag573.xml><?xml version="1.0" encoding="utf-8"?>
<p:tagLst xmlns:p="http://schemas.openxmlformats.org/presentationml/2006/main">
  <p:tag name="AS_UNIQUEID" val="990"/>
</p:tagLst>
</file>

<file path=ppt/tags/tag574.xml><?xml version="1.0" encoding="utf-8"?>
<p:tagLst xmlns:p="http://schemas.openxmlformats.org/presentationml/2006/main">
  <p:tag name="AS_UNIQUEID" val="991"/>
</p:tagLst>
</file>

<file path=ppt/tags/tag575.xml><?xml version="1.0" encoding="utf-8"?>
<p:tagLst xmlns:p="http://schemas.openxmlformats.org/presentationml/2006/main">
  <p:tag name="AS_UNIQUEID" val="992"/>
</p:tagLst>
</file>

<file path=ppt/tags/tag576.xml><?xml version="1.0" encoding="utf-8"?>
<p:tagLst xmlns:p="http://schemas.openxmlformats.org/presentationml/2006/main">
  <p:tag name="AS_UNIQUEID" val="993"/>
</p:tagLst>
</file>

<file path=ppt/tags/tag577.xml><?xml version="1.0" encoding="utf-8"?>
<p:tagLst xmlns:p="http://schemas.openxmlformats.org/presentationml/2006/main">
  <p:tag name="AS_UNIQUEID" val="994"/>
</p:tagLst>
</file>

<file path=ppt/tags/tag578.xml><?xml version="1.0" encoding="utf-8"?>
<p:tagLst xmlns:p="http://schemas.openxmlformats.org/presentationml/2006/main">
  <p:tag name="AS_UNIQUEID" val="994"/>
</p:tagLst>
</file>

<file path=ppt/tags/tag579.xml><?xml version="1.0" encoding="utf-8"?>
<p:tagLst xmlns:p="http://schemas.openxmlformats.org/presentationml/2006/main">
  <p:tag name="AS_UNIQUEID" val="99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0.xml><?xml version="1.0" encoding="utf-8"?>
<p:tagLst xmlns:p="http://schemas.openxmlformats.org/presentationml/2006/main">
  <p:tag name="AS_UNIQUEID" val="997"/>
</p:tagLst>
</file>

<file path=ppt/tags/tag581.xml><?xml version="1.0" encoding="utf-8"?>
<p:tagLst xmlns:p="http://schemas.openxmlformats.org/presentationml/2006/main">
  <p:tag name="AS_UNIQUEID" val="998"/>
</p:tagLst>
</file>

<file path=ppt/tags/tag582.xml><?xml version="1.0" encoding="utf-8"?>
<p:tagLst xmlns:p="http://schemas.openxmlformats.org/presentationml/2006/main">
  <p:tag name="AS_UNIQUEID" val="999"/>
</p:tagLst>
</file>

<file path=ppt/tags/tag583.xml><?xml version="1.0" encoding="utf-8"?>
<p:tagLst xmlns:p="http://schemas.openxmlformats.org/presentationml/2006/main">
  <p:tag name="AS_UNIQUEID" val="1000"/>
</p:tagLst>
</file>

<file path=ppt/tags/tag584.xml><?xml version="1.0" encoding="utf-8"?>
<p:tagLst xmlns:p="http://schemas.openxmlformats.org/presentationml/2006/main">
  <p:tag name="AS_UNIQUEID" val="1001"/>
</p:tagLst>
</file>

<file path=ppt/tags/tag585.xml><?xml version="1.0" encoding="utf-8"?>
<p:tagLst xmlns:p="http://schemas.openxmlformats.org/presentationml/2006/main">
  <p:tag name="AS_UNIQUEID" val="1002"/>
</p:tagLst>
</file>

<file path=ppt/tags/tag586.xml><?xml version="1.0" encoding="utf-8"?>
<p:tagLst xmlns:p="http://schemas.openxmlformats.org/presentationml/2006/main">
  <p:tag name="AS_UNIQUEID" val="1002"/>
</p:tagLst>
</file>

<file path=ppt/tags/tag587.xml><?xml version="1.0" encoding="utf-8"?>
<p:tagLst xmlns:p="http://schemas.openxmlformats.org/presentationml/2006/main">
  <p:tag name="AS_UNIQUEID" val="1004"/>
</p:tagLst>
</file>

<file path=ppt/tags/tag588.xml><?xml version="1.0" encoding="utf-8"?>
<p:tagLst xmlns:p="http://schemas.openxmlformats.org/presentationml/2006/main">
  <p:tag name="AS_UNIQUEID" val="1005"/>
</p:tagLst>
</file>

<file path=ppt/tags/tag589.xml><?xml version="1.0" encoding="utf-8"?>
<p:tagLst xmlns:p="http://schemas.openxmlformats.org/presentationml/2006/main">
  <p:tag name="AS_UNIQUEID" val="100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AS_UNIQUEID" val="1007"/>
</p:tagLst>
</file>

<file path=ppt/tags/tag591.xml><?xml version="1.0" encoding="utf-8"?>
<p:tagLst xmlns:p="http://schemas.openxmlformats.org/presentationml/2006/main">
  <p:tag name="AS_UNIQUEID" val="1008"/>
</p:tagLst>
</file>

<file path=ppt/tags/tag592.xml><?xml version="1.0" encoding="utf-8"?>
<p:tagLst xmlns:p="http://schemas.openxmlformats.org/presentationml/2006/main">
  <p:tag name="AS_UNIQUEID" val="1009"/>
</p:tagLst>
</file>

<file path=ppt/tags/tag593.xml><?xml version="1.0" encoding="utf-8"?>
<p:tagLst xmlns:p="http://schemas.openxmlformats.org/presentationml/2006/main">
  <p:tag name="AS_UNIQUEID" val="1010"/>
</p:tagLst>
</file>

<file path=ppt/tags/tag594.xml><?xml version="1.0" encoding="utf-8"?>
<p:tagLst xmlns:p="http://schemas.openxmlformats.org/presentationml/2006/main">
  <p:tag name="AS_UNIQUEID" val="1010"/>
</p:tagLst>
</file>

<file path=ppt/tags/tag595.xml><?xml version="1.0" encoding="utf-8"?>
<p:tagLst xmlns:p="http://schemas.openxmlformats.org/presentationml/2006/main">
  <p:tag name="AS_UNIQUEID" val="1012"/>
</p:tagLst>
</file>

<file path=ppt/tags/tag596.xml><?xml version="1.0" encoding="utf-8"?>
<p:tagLst xmlns:p="http://schemas.openxmlformats.org/presentationml/2006/main">
  <p:tag name="AS_UNIQUEID" val="1013"/>
</p:tagLst>
</file>

<file path=ppt/tags/tag597.xml><?xml version="1.0" encoding="utf-8"?>
<p:tagLst xmlns:p="http://schemas.openxmlformats.org/presentationml/2006/main">
  <p:tag name="AS_UNIQUEID" val="1014"/>
</p:tagLst>
</file>

<file path=ppt/tags/tag598.xml><?xml version="1.0" encoding="utf-8"?>
<p:tagLst xmlns:p="http://schemas.openxmlformats.org/presentationml/2006/main">
  <p:tag name="AS_UNIQUEID" val="1015"/>
</p:tagLst>
</file>

<file path=ppt/tags/tag599.xml><?xml version="1.0" encoding="utf-8"?>
<p:tagLst xmlns:p="http://schemas.openxmlformats.org/presentationml/2006/main">
  <p:tag name="AS_UNIQUEID" val="101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AS_UNIQUEID" val="1017"/>
</p:tagLst>
</file>

<file path=ppt/tags/tag601.xml><?xml version="1.0" encoding="utf-8"?>
<p:tagLst xmlns:p="http://schemas.openxmlformats.org/presentationml/2006/main">
  <p:tag name="AS_UNIQUEID" val="1018"/>
</p:tagLst>
</file>

<file path=ppt/tags/tag602.xml><?xml version="1.0" encoding="utf-8"?>
<p:tagLst xmlns:p="http://schemas.openxmlformats.org/presentationml/2006/main">
  <p:tag name="AS_UNIQUEID" val="1019"/>
</p:tagLst>
</file>

<file path=ppt/tags/tag603.xml><?xml version="1.0" encoding="utf-8"?>
<p:tagLst xmlns:p="http://schemas.openxmlformats.org/presentationml/2006/main">
  <p:tag name="AS_UNIQUEID" val="1020"/>
</p:tagLst>
</file>

<file path=ppt/tags/tag604.xml><?xml version="1.0" encoding="utf-8"?>
<p:tagLst xmlns:p="http://schemas.openxmlformats.org/presentationml/2006/main">
  <p:tag name="AS_UNIQUEID" val="1021"/>
</p:tagLst>
</file>

<file path=ppt/tags/tag605.xml><?xml version="1.0" encoding="utf-8"?>
<p:tagLst xmlns:p="http://schemas.openxmlformats.org/presentationml/2006/main">
  <p:tag name="AS_UNIQUEID" val="1022"/>
</p:tagLst>
</file>

<file path=ppt/tags/tag606.xml><?xml version="1.0" encoding="utf-8"?>
<p:tagLst xmlns:p="http://schemas.openxmlformats.org/presentationml/2006/main">
  <p:tag name="AS_UNIQUEID" val="1023"/>
</p:tagLst>
</file>

<file path=ppt/tags/tag607.xml><?xml version="1.0" encoding="utf-8"?>
<p:tagLst xmlns:p="http://schemas.openxmlformats.org/presentationml/2006/main">
  <p:tag name="AS_UNIQUEID" val="1025"/>
</p:tagLst>
</file>

<file path=ppt/tags/tag608.xml><?xml version="1.0" encoding="utf-8"?>
<p:tagLst xmlns:p="http://schemas.openxmlformats.org/presentationml/2006/main">
  <p:tag name="AS_UNIQUEID" val="1026"/>
</p:tagLst>
</file>

<file path=ppt/tags/tag609.xml><?xml version="1.0" encoding="utf-8"?>
<p:tagLst xmlns:p="http://schemas.openxmlformats.org/presentationml/2006/main">
  <p:tag name="AS_UNIQUEID" val="1027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AS_UNIQUEID" val="1028"/>
</p:tagLst>
</file>

<file path=ppt/tags/tag611.xml><?xml version="1.0" encoding="utf-8"?>
<p:tagLst xmlns:p="http://schemas.openxmlformats.org/presentationml/2006/main">
  <p:tag name="AS_UNIQUEID" val="1029"/>
</p:tagLst>
</file>

<file path=ppt/tags/tag612.xml><?xml version="1.0" encoding="utf-8"?>
<p:tagLst xmlns:p="http://schemas.openxmlformats.org/presentationml/2006/main">
  <p:tag name="AS_UNIQUEID" val="1029"/>
</p:tagLst>
</file>

<file path=ppt/tags/tag613.xml><?xml version="1.0" encoding="utf-8"?>
<p:tagLst xmlns:p="http://schemas.openxmlformats.org/presentationml/2006/main">
  <p:tag name="AS_UNIQUEID" val="1031"/>
</p:tagLst>
</file>

<file path=ppt/tags/tag614.xml><?xml version="1.0" encoding="utf-8"?>
<p:tagLst xmlns:p="http://schemas.openxmlformats.org/presentationml/2006/main">
  <p:tag name="AS_UNIQUEID" val="1032"/>
</p:tagLst>
</file>

<file path=ppt/tags/tag615.xml><?xml version="1.0" encoding="utf-8"?>
<p:tagLst xmlns:p="http://schemas.openxmlformats.org/presentationml/2006/main">
  <p:tag name="AS_UNIQUEID" val="1033"/>
</p:tagLst>
</file>

<file path=ppt/tags/tag616.xml><?xml version="1.0" encoding="utf-8"?>
<p:tagLst xmlns:p="http://schemas.openxmlformats.org/presentationml/2006/main">
  <p:tag name="AS_UNIQUEID" val="1034"/>
</p:tagLst>
</file>

<file path=ppt/tags/tag617.xml><?xml version="1.0" encoding="utf-8"?>
<p:tagLst xmlns:p="http://schemas.openxmlformats.org/presentationml/2006/main">
  <p:tag name="AS_UNIQUEID" val="1035"/>
</p:tagLst>
</file>

<file path=ppt/tags/tag618.xml><?xml version="1.0" encoding="utf-8"?>
<p:tagLst xmlns:p="http://schemas.openxmlformats.org/presentationml/2006/main">
  <p:tag name="AS_UNIQUEID" val="1036"/>
</p:tagLst>
</file>

<file path=ppt/tags/tag619.xml><?xml version="1.0" encoding="utf-8"?>
<p:tagLst xmlns:p="http://schemas.openxmlformats.org/presentationml/2006/main">
  <p:tag name="AS_UNIQUEID" val="1037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20.xml><?xml version="1.0" encoding="utf-8"?>
<p:tagLst xmlns:p="http://schemas.openxmlformats.org/presentationml/2006/main">
  <p:tag name="AS_UNIQUEID" val="1037"/>
</p:tagLst>
</file>

<file path=ppt/tags/tag621.xml><?xml version="1.0" encoding="utf-8"?>
<p:tagLst xmlns:p="http://schemas.openxmlformats.org/presentationml/2006/main">
  <p:tag name="AS_UNIQUEID" val="1039"/>
</p:tagLst>
</file>

<file path=ppt/tags/tag622.xml><?xml version="1.0" encoding="utf-8"?>
<p:tagLst xmlns:p="http://schemas.openxmlformats.org/presentationml/2006/main">
  <p:tag name="AS_UNIQUEID" val="1040"/>
</p:tagLst>
</file>

<file path=ppt/tags/tag623.xml><?xml version="1.0" encoding="utf-8"?>
<p:tagLst xmlns:p="http://schemas.openxmlformats.org/presentationml/2006/main">
  <p:tag name="AS_UNIQUEID" val="1041"/>
</p:tagLst>
</file>

<file path=ppt/tags/tag624.xml><?xml version="1.0" encoding="utf-8"?>
<p:tagLst xmlns:p="http://schemas.openxmlformats.org/presentationml/2006/main">
  <p:tag name="AS_UNIQUEID" val="1042"/>
</p:tagLst>
</file>

<file path=ppt/tags/tag625.xml><?xml version="1.0" encoding="utf-8"?>
<p:tagLst xmlns:p="http://schemas.openxmlformats.org/presentationml/2006/main">
  <p:tag name="AS_UNIQUEID" val="1043"/>
</p:tagLst>
</file>

<file path=ppt/tags/tag626.xml><?xml version="1.0" encoding="utf-8"?>
<p:tagLst xmlns:p="http://schemas.openxmlformats.org/presentationml/2006/main">
  <p:tag name="AS_UNIQUEID" val="1044"/>
</p:tagLst>
</file>

<file path=ppt/tags/tag627.xml><?xml version="1.0" encoding="utf-8"?>
<p:tagLst xmlns:p="http://schemas.openxmlformats.org/presentationml/2006/main">
  <p:tag name="AS_UNIQUEID" val="1045"/>
</p:tagLst>
</file>

<file path=ppt/tags/tag628.xml><?xml version="1.0" encoding="utf-8"?>
<p:tagLst xmlns:p="http://schemas.openxmlformats.org/presentationml/2006/main">
  <p:tag name="AS_UNIQUEID" val="1045"/>
</p:tagLst>
</file>

<file path=ppt/tags/tag629.xml><?xml version="1.0" encoding="utf-8"?>
<p:tagLst xmlns:p="http://schemas.openxmlformats.org/presentationml/2006/main">
  <p:tag name="AS_UNIQUEID" val="1047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AS_UNIQUEID" val="1048"/>
</p:tagLst>
</file>

<file path=ppt/tags/tag631.xml><?xml version="1.0" encoding="utf-8"?>
<p:tagLst xmlns:p="http://schemas.openxmlformats.org/presentationml/2006/main">
  <p:tag name="AS_UNIQUEID" val="1049"/>
</p:tagLst>
</file>

<file path=ppt/tags/tag632.xml><?xml version="1.0" encoding="utf-8"?>
<p:tagLst xmlns:p="http://schemas.openxmlformats.org/presentationml/2006/main">
  <p:tag name="AS_UNIQUEID" val="1050"/>
</p:tagLst>
</file>

<file path=ppt/tags/tag633.xml><?xml version="1.0" encoding="utf-8"?>
<p:tagLst xmlns:p="http://schemas.openxmlformats.org/presentationml/2006/main">
  <p:tag name="AS_UNIQUEID" val="1051"/>
</p:tagLst>
</file>

<file path=ppt/tags/tag634.xml><?xml version="1.0" encoding="utf-8"?>
<p:tagLst xmlns:p="http://schemas.openxmlformats.org/presentationml/2006/main">
  <p:tag name="AS_UNIQUEID" val="1052"/>
</p:tagLst>
</file>

<file path=ppt/tags/tag635.xml><?xml version="1.0" encoding="utf-8"?>
<p:tagLst xmlns:p="http://schemas.openxmlformats.org/presentationml/2006/main">
  <p:tag name="AS_UNIQUEID" val="1053"/>
</p:tagLst>
</file>

<file path=ppt/tags/tag636.xml><?xml version="1.0" encoding="utf-8"?>
<p:tagLst xmlns:p="http://schemas.openxmlformats.org/presentationml/2006/main">
  <p:tag name="AS_UNIQUEID" val="1053"/>
</p:tagLst>
</file>

<file path=ppt/tags/tag637.xml><?xml version="1.0" encoding="utf-8"?>
<p:tagLst xmlns:p="http://schemas.openxmlformats.org/presentationml/2006/main">
  <p:tag name="AS_UNIQUEID" val="1055"/>
</p:tagLst>
</file>

<file path=ppt/tags/tag638.xml><?xml version="1.0" encoding="utf-8"?>
<p:tagLst xmlns:p="http://schemas.openxmlformats.org/presentationml/2006/main">
  <p:tag name="AS_UNIQUEID" val="1056"/>
</p:tagLst>
</file>

<file path=ppt/tags/tag639.xml><?xml version="1.0" encoding="utf-8"?>
<p:tagLst xmlns:p="http://schemas.openxmlformats.org/presentationml/2006/main">
  <p:tag name="AS_UNIQUEID" val="1057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AS_UNIQUEID" val="1058"/>
</p:tagLst>
</file>

<file path=ppt/tags/tag641.xml><?xml version="1.0" encoding="utf-8"?>
<p:tagLst xmlns:p="http://schemas.openxmlformats.org/presentationml/2006/main">
  <p:tag name="AS_UNIQUEID" val="1059"/>
</p:tagLst>
</file>

<file path=ppt/tags/tag642.xml><?xml version="1.0" encoding="utf-8"?>
<p:tagLst xmlns:p="http://schemas.openxmlformats.org/presentationml/2006/main">
  <p:tag name="AS_UNIQUEID" val="1060"/>
</p:tagLst>
</file>

<file path=ppt/tags/tag643.xml><?xml version="1.0" encoding="utf-8"?>
<p:tagLst xmlns:p="http://schemas.openxmlformats.org/presentationml/2006/main">
  <p:tag name="AS_UNIQUEID" val="1061"/>
</p:tagLst>
</file>

<file path=ppt/tags/tag644.xml><?xml version="1.0" encoding="utf-8"?>
<p:tagLst xmlns:p="http://schemas.openxmlformats.org/presentationml/2006/main">
  <p:tag name="AS_UNIQUEID" val="1062"/>
</p:tagLst>
</file>

<file path=ppt/tags/tag645.xml><?xml version="1.0" encoding="utf-8"?>
<p:tagLst xmlns:p="http://schemas.openxmlformats.org/presentationml/2006/main">
  <p:tag name="AS_UNIQUEID" val="1063"/>
</p:tagLst>
</file>

<file path=ppt/tags/tag646.xml><?xml version="1.0" encoding="utf-8"?>
<p:tagLst xmlns:p="http://schemas.openxmlformats.org/presentationml/2006/main">
  <p:tag name="AS_UNIQUEID" val="1064"/>
</p:tagLst>
</file>

<file path=ppt/tags/tag647.xml><?xml version="1.0" encoding="utf-8"?>
<p:tagLst xmlns:p="http://schemas.openxmlformats.org/presentationml/2006/main">
  <p:tag name="AS_UNIQUEID" val="1065"/>
</p:tagLst>
</file>

<file path=ppt/tags/tag648.xml><?xml version="1.0" encoding="utf-8"?>
<p:tagLst xmlns:p="http://schemas.openxmlformats.org/presentationml/2006/main">
  <p:tag name="AS_UNIQUEID" val="1066"/>
</p:tagLst>
</file>

<file path=ppt/tags/tag649.xml><?xml version="1.0" encoding="utf-8"?>
<p:tagLst xmlns:p="http://schemas.openxmlformats.org/presentationml/2006/main">
  <p:tag name="AS_UNIQUEID" val="1067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AS_UNIQUEID" val="1068"/>
</p:tagLst>
</file>

<file path=ppt/tags/tag651.xml><?xml version="1.0" encoding="utf-8"?>
<p:tagLst xmlns:p="http://schemas.openxmlformats.org/presentationml/2006/main">
  <p:tag name="AS_UNIQUEID" val="1069"/>
</p:tagLst>
</file>

<file path=ppt/tags/tag652.xml><?xml version="1.0" encoding="utf-8"?>
<p:tagLst xmlns:p="http://schemas.openxmlformats.org/presentationml/2006/main">
  <p:tag name="AS_UNIQUEID" val="1070"/>
</p:tagLst>
</file>

<file path=ppt/tags/tag653.xml><?xml version="1.0" encoding="utf-8"?>
<p:tagLst xmlns:p="http://schemas.openxmlformats.org/presentationml/2006/main">
  <p:tag name="AS_UNIQUEID" val="1071"/>
</p:tagLst>
</file>

<file path=ppt/tags/tag654.xml><?xml version="1.0" encoding="utf-8"?>
<p:tagLst xmlns:p="http://schemas.openxmlformats.org/presentationml/2006/main">
  <p:tag name="AS_UNIQUEID" val="1072"/>
</p:tagLst>
</file>

<file path=ppt/tags/tag655.xml><?xml version="1.0" encoding="utf-8"?>
<p:tagLst xmlns:p="http://schemas.openxmlformats.org/presentationml/2006/main">
  <p:tag name="AS_UNIQUEID" val="1073"/>
</p:tagLst>
</file>

<file path=ppt/tags/tag656.xml><?xml version="1.0" encoding="utf-8"?>
<p:tagLst xmlns:p="http://schemas.openxmlformats.org/presentationml/2006/main">
  <p:tag name="AS_UNIQUEID" val="1074"/>
</p:tagLst>
</file>

<file path=ppt/tags/tag657.xml><?xml version="1.0" encoding="utf-8"?>
<p:tagLst xmlns:p="http://schemas.openxmlformats.org/presentationml/2006/main">
  <p:tag name="AS_UNIQUEID" val="1075"/>
</p:tagLst>
</file>

<file path=ppt/tags/tag658.xml><?xml version="1.0" encoding="utf-8"?>
<p:tagLst xmlns:p="http://schemas.openxmlformats.org/presentationml/2006/main">
  <p:tag name="AS_UNIQUEID" val="1076"/>
</p:tagLst>
</file>

<file path=ppt/tags/tag659.xml><?xml version="1.0" encoding="utf-8"?>
<p:tagLst xmlns:p="http://schemas.openxmlformats.org/presentationml/2006/main">
  <p:tag name="AS_UNIQUEID" val="1077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AS_UNIQUEID" val="1078"/>
</p:tagLst>
</file>

<file path=ppt/tags/tag661.xml><?xml version="1.0" encoding="utf-8"?>
<p:tagLst xmlns:p="http://schemas.openxmlformats.org/presentationml/2006/main">
  <p:tag name="AS_UNIQUEID" val="1079"/>
</p:tagLst>
</file>

<file path=ppt/tags/tag662.xml><?xml version="1.0" encoding="utf-8"?>
<p:tagLst xmlns:p="http://schemas.openxmlformats.org/presentationml/2006/main">
  <p:tag name="AS_UNIQUEID" val="1081"/>
</p:tagLst>
</file>

<file path=ppt/tags/tag663.xml><?xml version="1.0" encoding="utf-8"?>
<p:tagLst xmlns:p="http://schemas.openxmlformats.org/presentationml/2006/main">
  <p:tag name="AS_UNIQUEID" val="1082"/>
</p:tagLst>
</file>

<file path=ppt/tags/tag664.xml><?xml version="1.0" encoding="utf-8"?>
<p:tagLst xmlns:p="http://schemas.openxmlformats.org/presentationml/2006/main">
  <p:tag name="AS_UNIQUEID" val="1083"/>
</p:tagLst>
</file>

<file path=ppt/tags/tag665.xml><?xml version="1.0" encoding="utf-8"?>
<p:tagLst xmlns:p="http://schemas.openxmlformats.org/presentationml/2006/main">
  <p:tag name="AS_UNIQUEID" val="1083"/>
</p:tagLst>
</file>

<file path=ppt/tags/tag666.xml><?xml version="1.0" encoding="utf-8"?>
<p:tagLst xmlns:p="http://schemas.openxmlformats.org/presentationml/2006/main">
  <p:tag name="AS_UNIQUEID" val="1085"/>
</p:tagLst>
</file>

<file path=ppt/tags/tag667.xml><?xml version="1.0" encoding="utf-8"?>
<p:tagLst xmlns:p="http://schemas.openxmlformats.org/presentationml/2006/main">
  <p:tag name="AS_UNIQUEID" val="1086"/>
</p:tagLst>
</file>

<file path=ppt/tags/tag668.xml><?xml version="1.0" encoding="utf-8"?>
<p:tagLst xmlns:p="http://schemas.openxmlformats.org/presentationml/2006/main">
  <p:tag name="AS_UNIQUEID" val="1087"/>
</p:tagLst>
</file>

<file path=ppt/tags/tag669.xml><?xml version="1.0" encoding="utf-8"?>
<p:tagLst xmlns:p="http://schemas.openxmlformats.org/presentationml/2006/main">
  <p:tag name="AS_UNIQUEID" val="1088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AS_UNIQUEID" val="1089"/>
</p:tagLst>
</file>

<file path=ppt/tags/tag671.xml><?xml version="1.0" encoding="utf-8"?>
<p:tagLst xmlns:p="http://schemas.openxmlformats.org/presentationml/2006/main">
  <p:tag name="AS_UNIQUEID" val="1090"/>
</p:tagLst>
</file>

<file path=ppt/tags/tag672.xml><?xml version="1.0" encoding="utf-8"?>
<p:tagLst xmlns:p="http://schemas.openxmlformats.org/presentationml/2006/main">
  <p:tag name="AS_UNIQUEID" val="1091"/>
</p:tagLst>
</file>

<file path=ppt/tags/tag673.xml><?xml version="1.0" encoding="utf-8"?>
<p:tagLst xmlns:p="http://schemas.openxmlformats.org/presentationml/2006/main">
  <p:tag name="AS_UNIQUEID" val="1092"/>
</p:tagLst>
</file>

<file path=ppt/tags/tag674.xml><?xml version="1.0" encoding="utf-8"?>
<p:tagLst xmlns:p="http://schemas.openxmlformats.org/presentationml/2006/main">
  <p:tag name="AS_UNIQUEID" val="1093"/>
</p:tagLst>
</file>

<file path=ppt/tags/tag675.xml><?xml version="1.0" encoding="utf-8"?>
<p:tagLst xmlns:p="http://schemas.openxmlformats.org/presentationml/2006/main">
  <p:tag name="AS_UNIQUEID" val="1094"/>
</p:tagLst>
</file>

<file path=ppt/tags/tag676.xml><?xml version="1.0" encoding="utf-8"?>
<p:tagLst xmlns:p="http://schemas.openxmlformats.org/presentationml/2006/main">
  <p:tag name="AS_UNIQUEID" val="1095"/>
</p:tagLst>
</file>

<file path=ppt/tags/tag677.xml><?xml version="1.0" encoding="utf-8"?>
<p:tagLst xmlns:p="http://schemas.openxmlformats.org/presentationml/2006/main">
  <p:tag name="AS_UNIQUEID" val="1096"/>
</p:tagLst>
</file>

<file path=ppt/tags/tag678.xml><?xml version="1.0" encoding="utf-8"?>
<p:tagLst xmlns:p="http://schemas.openxmlformats.org/presentationml/2006/main">
  <p:tag name="AS_UNIQUEID" val="1097"/>
</p:tagLst>
</file>

<file path=ppt/tags/tag679.xml><?xml version="1.0" encoding="utf-8"?>
<p:tagLst xmlns:p="http://schemas.openxmlformats.org/presentationml/2006/main">
  <p:tag name="AS_UNIQUEID" val="1099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AS_UNIQUEID" val="1100"/>
</p:tagLst>
</file>

<file path=ppt/tags/tag681.xml><?xml version="1.0" encoding="utf-8"?>
<p:tagLst xmlns:p="http://schemas.openxmlformats.org/presentationml/2006/main">
  <p:tag name="AS_UNIQUEID" val="1104"/>
</p:tagLst>
</file>

<file path=ppt/tags/tag682.xml><?xml version="1.0" encoding="utf-8"?>
<p:tagLst xmlns:p="http://schemas.openxmlformats.org/presentationml/2006/main">
  <p:tag name="AS_UNIQUEID" val="1105"/>
</p:tagLst>
</file>

<file path=ppt/tags/tag683.xml><?xml version="1.0" encoding="utf-8"?>
<p:tagLst xmlns:p="http://schemas.openxmlformats.org/presentationml/2006/main">
  <p:tag name="AS_UNIQUEID" val="1106"/>
</p:tagLst>
</file>

<file path=ppt/tags/tag684.xml><?xml version="1.0" encoding="utf-8"?>
<p:tagLst xmlns:p="http://schemas.openxmlformats.org/presentationml/2006/main">
  <p:tag name="AS_UNIQUEID" val="1107"/>
</p:tagLst>
</file>

<file path=ppt/tags/tag685.xml><?xml version="1.0" encoding="utf-8"?>
<p:tagLst xmlns:p="http://schemas.openxmlformats.org/presentationml/2006/main">
  <p:tag name="AS_UNIQUEID" val="1108"/>
</p:tagLst>
</file>

<file path=ppt/tags/tag686.xml><?xml version="1.0" encoding="utf-8"?>
<p:tagLst xmlns:p="http://schemas.openxmlformats.org/presentationml/2006/main">
  <p:tag name="AS_UNIQUEID" val="1109"/>
</p:tagLst>
</file>

<file path=ppt/tags/tag687.xml><?xml version="1.0" encoding="utf-8"?>
<p:tagLst xmlns:p="http://schemas.openxmlformats.org/presentationml/2006/main">
  <p:tag name="AS_UNIQUEID" val="1110"/>
</p:tagLst>
</file>

<file path=ppt/tags/tag688.xml><?xml version="1.0" encoding="utf-8"?>
<p:tagLst xmlns:p="http://schemas.openxmlformats.org/presentationml/2006/main">
  <p:tag name="AS_UNIQUEID" val="1111"/>
</p:tagLst>
</file>

<file path=ppt/tags/tag689.xml><?xml version="1.0" encoding="utf-8"?>
<p:tagLst xmlns:p="http://schemas.openxmlformats.org/presentationml/2006/main">
  <p:tag name="AS_UNIQUEID" val="111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AS_UNIQUEID" val="1113"/>
</p:tagLst>
</file>

<file path=ppt/tags/tag691.xml><?xml version="1.0" encoding="utf-8"?>
<p:tagLst xmlns:p="http://schemas.openxmlformats.org/presentationml/2006/main">
  <p:tag name="AS_UNIQUEID" val="1119"/>
</p:tagLst>
</file>

<file path=ppt/tags/tag692.xml><?xml version="1.0" encoding="utf-8"?>
<p:tagLst xmlns:p="http://schemas.openxmlformats.org/presentationml/2006/main">
  <p:tag name="AS_UNIQUEID" val="1120"/>
</p:tagLst>
</file>

<file path=ppt/tags/tag693.xml><?xml version="1.0" encoding="utf-8"?>
<p:tagLst xmlns:p="http://schemas.openxmlformats.org/presentationml/2006/main">
  <p:tag name="AS_UNIQUEID" val="1121"/>
</p:tagLst>
</file>

<file path=ppt/tags/tag694.xml><?xml version="1.0" encoding="utf-8"?>
<p:tagLst xmlns:p="http://schemas.openxmlformats.org/presentationml/2006/main">
  <p:tag name="AS_UNIQUEID" val="1122"/>
</p:tagLst>
</file>

<file path=ppt/tags/tag695.xml><?xml version="1.0" encoding="utf-8"?>
<p:tagLst xmlns:p="http://schemas.openxmlformats.org/presentationml/2006/main">
  <p:tag name="AS_UNIQUEID" val="1123"/>
</p:tagLst>
</file>

<file path=ppt/tags/tag696.xml><?xml version="1.0" encoding="utf-8"?>
<p:tagLst xmlns:p="http://schemas.openxmlformats.org/presentationml/2006/main">
  <p:tag name="AS_UNIQUEID" val="1124"/>
</p:tagLst>
</file>

<file path=ppt/tags/tag697.xml><?xml version="1.0" encoding="utf-8"?>
<p:tagLst xmlns:p="http://schemas.openxmlformats.org/presentationml/2006/main">
  <p:tag name="AS_UNIQUEID" val="1125"/>
</p:tagLst>
</file>

<file path=ppt/tags/tag698.xml><?xml version="1.0" encoding="utf-8"?>
<p:tagLst xmlns:p="http://schemas.openxmlformats.org/presentationml/2006/main">
  <p:tag name="AS_UNIQUEID" val="1126"/>
</p:tagLst>
</file>

<file path=ppt/tags/tag699.xml><?xml version="1.0" encoding="utf-8"?>
<p:tagLst xmlns:p="http://schemas.openxmlformats.org/presentationml/2006/main">
  <p:tag name="AS_UNIQUEID" val="112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AS_UNIQUEID" val="1129"/>
</p:tagLst>
</file>

<file path=ppt/tags/tag701.xml><?xml version="1.0" encoding="utf-8"?>
<p:tagLst xmlns:p="http://schemas.openxmlformats.org/presentationml/2006/main">
  <p:tag name="AS_UNIQUEID" val="1130"/>
</p:tagLst>
</file>

<file path=ppt/tags/tag702.xml><?xml version="1.0" encoding="utf-8"?>
<p:tagLst xmlns:p="http://schemas.openxmlformats.org/presentationml/2006/main">
  <p:tag name="AS_UNIQUEID" val="1131"/>
</p:tagLst>
</file>

<file path=ppt/tags/tag703.xml><?xml version="1.0" encoding="utf-8"?>
<p:tagLst xmlns:p="http://schemas.openxmlformats.org/presentationml/2006/main">
  <p:tag name="AS_UNIQUEID" val="1132"/>
</p:tagLst>
</file>

<file path=ppt/tags/tag704.xml><?xml version="1.0" encoding="utf-8"?>
<p:tagLst xmlns:p="http://schemas.openxmlformats.org/presentationml/2006/main">
  <p:tag name="AS_UNIQUEID" val="1133"/>
</p:tagLst>
</file>

<file path=ppt/tags/tag705.xml><?xml version="1.0" encoding="utf-8"?>
<p:tagLst xmlns:p="http://schemas.openxmlformats.org/presentationml/2006/main">
  <p:tag name="AS_UNIQUEID" val="1134"/>
</p:tagLst>
</file>

<file path=ppt/tags/tag706.xml><?xml version="1.0" encoding="utf-8"?>
<p:tagLst xmlns:p="http://schemas.openxmlformats.org/presentationml/2006/main">
  <p:tag name="AS_UNIQUEID" val="1135"/>
</p:tagLst>
</file>

<file path=ppt/tags/tag707.xml><?xml version="1.0" encoding="utf-8"?>
<p:tagLst xmlns:p="http://schemas.openxmlformats.org/presentationml/2006/main">
  <p:tag name="AS_UNIQUEID" val="1136"/>
</p:tagLst>
</file>

<file path=ppt/tags/tag708.xml><?xml version="1.0" encoding="utf-8"?>
<p:tagLst xmlns:p="http://schemas.openxmlformats.org/presentationml/2006/main">
  <p:tag name="AS_UNIQUEID" val="1137"/>
</p:tagLst>
</file>

<file path=ppt/tags/tag709.xml><?xml version="1.0" encoding="utf-8"?>
<p:tagLst xmlns:p="http://schemas.openxmlformats.org/presentationml/2006/main">
  <p:tag name="AS_UNIQUEID" val="1138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AS_UNIQUEID" val="1139"/>
</p:tagLst>
</file>

<file path=ppt/tags/tag711.xml><?xml version="1.0" encoding="utf-8"?>
<p:tagLst xmlns:p="http://schemas.openxmlformats.org/presentationml/2006/main">
  <p:tag name="AS_UNIQUEID" val="1140"/>
</p:tagLst>
</file>

<file path=ppt/tags/tag712.xml><?xml version="1.0" encoding="utf-8"?>
<p:tagLst xmlns:p="http://schemas.openxmlformats.org/presentationml/2006/main">
  <p:tag name="AS_UNIQUEID" val="1142"/>
</p:tagLst>
</file>

<file path=ppt/tags/tag713.xml><?xml version="1.0" encoding="utf-8"?>
<p:tagLst xmlns:p="http://schemas.openxmlformats.org/presentationml/2006/main">
  <p:tag name="AS_UNIQUEID" val="1143"/>
</p:tagLst>
</file>

<file path=ppt/tags/tag714.xml><?xml version="1.0" encoding="utf-8"?>
<p:tagLst xmlns:p="http://schemas.openxmlformats.org/presentationml/2006/main">
  <p:tag name="AS_UNIQUEID" val="1144"/>
</p:tagLst>
</file>

<file path=ppt/tags/tag715.xml><?xml version="1.0" encoding="utf-8"?>
<p:tagLst xmlns:p="http://schemas.openxmlformats.org/presentationml/2006/main">
  <p:tag name="AS_UNIQUEID" val="1145"/>
</p:tagLst>
</file>

<file path=ppt/tags/tag716.xml><?xml version="1.0" encoding="utf-8"?>
<p:tagLst xmlns:p="http://schemas.openxmlformats.org/presentationml/2006/main">
  <p:tag name="AS_UNIQUEID" val="1146"/>
</p:tagLst>
</file>

<file path=ppt/tags/tag717.xml><?xml version="1.0" encoding="utf-8"?>
<p:tagLst xmlns:p="http://schemas.openxmlformats.org/presentationml/2006/main">
  <p:tag name="AS_UNIQUEID" val="1147"/>
</p:tagLst>
</file>

<file path=ppt/tags/tag718.xml><?xml version="1.0" encoding="utf-8"?>
<p:tagLst xmlns:p="http://schemas.openxmlformats.org/presentationml/2006/main">
  <p:tag name="AS_UNIQUEID" val="1148"/>
</p:tagLst>
</file>

<file path=ppt/tags/tag719.xml><?xml version="1.0" encoding="utf-8"?>
<p:tagLst xmlns:p="http://schemas.openxmlformats.org/presentationml/2006/main">
  <p:tag name="AS_UNIQUEID" val="1149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AS_UNIQUEID" val="1150"/>
</p:tagLst>
</file>

<file path=ppt/tags/tag721.xml><?xml version="1.0" encoding="utf-8"?>
<p:tagLst xmlns:p="http://schemas.openxmlformats.org/presentationml/2006/main">
  <p:tag name="AS_UNIQUEID" val="1151"/>
</p:tagLst>
</file>

<file path=ppt/tags/tag722.xml><?xml version="1.0" encoding="utf-8"?>
<p:tagLst xmlns:p="http://schemas.openxmlformats.org/presentationml/2006/main">
  <p:tag name="AS_UNIQUEID" val="1152"/>
</p:tagLst>
</file>

<file path=ppt/tags/tag723.xml><?xml version="1.0" encoding="utf-8"?>
<p:tagLst xmlns:p="http://schemas.openxmlformats.org/presentationml/2006/main">
  <p:tag name="AS_UNIQUEID" val="1153"/>
</p:tagLst>
</file>

<file path=ppt/tags/tag724.xml><?xml version="1.0" encoding="utf-8"?>
<p:tagLst xmlns:p="http://schemas.openxmlformats.org/presentationml/2006/main">
  <p:tag name="AS_UNIQUEID" val="1154"/>
</p:tagLst>
</file>

<file path=ppt/tags/tag725.xml><?xml version="1.0" encoding="utf-8"?>
<p:tagLst xmlns:p="http://schemas.openxmlformats.org/presentationml/2006/main">
  <p:tag name="AS_UNIQUEID" val="1154"/>
</p:tagLst>
</file>

<file path=ppt/tags/tag726.xml><?xml version="1.0" encoding="utf-8"?>
<p:tagLst xmlns:p="http://schemas.openxmlformats.org/presentationml/2006/main">
  <p:tag name="AS_UNIQUEID" val="1156"/>
</p:tagLst>
</file>

<file path=ppt/tags/tag727.xml><?xml version="1.0" encoding="utf-8"?>
<p:tagLst xmlns:p="http://schemas.openxmlformats.org/presentationml/2006/main">
  <p:tag name="AS_UNIQUEID" val="1157"/>
</p:tagLst>
</file>

<file path=ppt/tags/tag728.xml><?xml version="1.0" encoding="utf-8"?>
<p:tagLst xmlns:p="http://schemas.openxmlformats.org/presentationml/2006/main">
  <p:tag name="AS_UNIQUEID" val="1158"/>
</p:tagLst>
</file>

<file path=ppt/tags/tag729.xml><?xml version="1.0" encoding="utf-8"?>
<p:tagLst xmlns:p="http://schemas.openxmlformats.org/presentationml/2006/main">
  <p:tag name="AS_UNIQUEID" val="1159"/>
</p:tagLst>
</file>

<file path=ppt/tags/tag73.xml><?xml version="1.0" encoding="utf-8"?>
<p:tagLst xmlns:p="http://schemas.openxmlformats.org/presentationml/2006/main">
  <p:tag name="AS_UNIQUEID" val="320"/>
</p:tagLst>
</file>

<file path=ppt/tags/tag730.xml><?xml version="1.0" encoding="utf-8"?>
<p:tagLst xmlns:p="http://schemas.openxmlformats.org/presentationml/2006/main">
  <p:tag name="AS_UNIQUEID" val="1160"/>
</p:tagLst>
</file>

<file path=ppt/tags/tag731.xml><?xml version="1.0" encoding="utf-8"?>
<p:tagLst xmlns:p="http://schemas.openxmlformats.org/presentationml/2006/main">
  <p:tag name="AS_UNIQUEID" val="1162"/>
</p:tagLst>
</file>

<file path=ppt/tags/tag732.xml><?xml version="1.0" encoding="utf-8"?>
<p:tagLst xmlns:p="http://schemas.openxmlformats.org/presentationml/2006/main">
  <p:tag name="AS_UNIQUEID" val="1163"/>
</p:tagLst>
</file>

<file path=ppt/tags/tag733.xml><?xml version="1.0" encoding="utf-8"?>
<p:tagLst xmlns:p="http://schemas.openxmlformats.org/presentationml/2006/main">
  <p:tag name="AS_UNIQUEID" val="1164"/>
</p:tagLst>
</file>

<file path=ppt/tags/tag734.xml><?xml version="1.0" encoding="utf-8"?>
<p:tagLst xmlns:p="http://schemas.openxmlformats.org/presentationml/2006/main">
  <p:tag name="AS_UNIQUEID" val="1165"/>
</p:tagLst>
</file>

<file path=ppt/tags/tag735.xml><?xml version="1.0" encoding="utf-8"?>
<p:tagLst xmlns:p="http://schemas.openxmlformats.org/presentationml/2006/main">
  <p:tag name="AS_UNIQUEID" val="1166"/>
</p:tagLst>
</file>

<file path=ppt/tags/tag736.xml><?xml version="1.0" encoding="utf-8"?>
<p:tagLst xmlns:p="http://schemas.openxmlformats.org/presentationml/2006/main">
  <p:tag name="AS_UNIQUEID" val="1167"/>
</p:tagLst>
</file>

<file path=ppt/tags/tag737.xml><?xml version="1.0" encoding="utf-8"?>
<p:tagLst xmlns:p="http://schemas.openxmlformats.org/presentationml/2006/main">
  <p:tag name="AS_UNIQUEID" val="1168"/>
</p:tagLst>
</file>

<file path=ppt/tags/tag738.xml><?xml version="1.0" encoding="utf-8"?>
<p:tagLst xmlns:p="http://schemas.openxmlformats.org/presentationml/2006/main">
  <p:tag name="AS_UNIQUEID" val="1169"/>
</p:tagLst>
</file>

<file path=ppt/tags/tag739.xml><?xml version="1.0" encoding="utf-8"?>
<p:tagLst xmlns:p="http://schemas.openxmlformats.org/presentationml/2006/main">
  <p:tag name="AS_UNIQUEID" val="1170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AS_UNIQUEID" val="1171"/>
</p:tagLst>
</file>

<file path=ppt/tags/tag741.xml><?xml version="1.0" encoding="utf-8"?>
<p:tagLst xmlns:p="http://schemas.openxmlformats.org/presentationml/2006/main">
  <p:tag name="AS_UNIQUEID" val="1172"/>
</p:tagLst>
</file>

<file path=ppt/tags/tag742.xml><?xml version="1.0" encoding="utf-8"?>
<p:tagLst xmlns:p="http://schemas.openxmlformats.org/presentationml/2006/main">
  <p:tag name="AS_UNIQUEID" val="1173"/>
</p:tagLst>
</file>

<file path=ppt/tags/tag743.xml><?xml version="1.0" encoding="utf-8"?>
<p:tagLst xmlns:p="http://schemas.openxmlformats.org/presentationml/2006/main">
  <p:tag name="AS_UNIQUEID" val="1175"/>
</p:tagLst>
</file>

<file path=ppt/tags/tag744.xml><?xml version="1.0" encoding="utf-8"?>
<p:tagLst xmlns:p="http://schemas.openxmlformats.org/presentationml/2006/main">
  <p:tag name="AS_UNIQUEID" val="1176"/>
</p:tagLst>
</file>

<file path=ppt/tags/tag745.xml><?xml version="1.0" encoding="utf-8"?>
<p:tagLst xmlns:p="http://schemas.openxmlformats.org/presentationml/2006/main">
  <p:tag name="AS_UNIQUEID" val="1177"/>
</p:tagLst>
</file>

<file path=ppt/tags/tag746.xml><?xml version="1.0" encoding="utf-8"?>
<p:tagLst xmlns:p="http://schemas.openxmlformats.org/presentationml/2006/main">
  <p:tag name="AS_UNIQUEID" val="1178"/>
</p:tagLst>
</file>

<file path=ppt/tags/tag747.xml><?xml version="1.0" encoding="utf-8"?>
<p:tagLst xmlns:p="http://schemas.openxmlformats.org/presentationml/2006/main">
  <p:tag name="AS_UNIQUEID" val="1179"/>
</p:tagLst>
</file>

<file path=ppt/tags/tag748.xml><?xml version="1.0" encoding="utf-8"?>
<p:tagLst xmlns:p="http://schemas.openxmlformats.org/presentationml/2006/main">
  <p:tag name="AS_UNIQUEID" val="1180"/>
</p:tagLst>
</file>

<file path=ppt/tags/tag749.xml><?xml version="1.0" encoding="utf-8"?>
<p:tagLst xmlns:p="http://schemas.openxmlformats.org/presentationml/2006/main">
  <p:tag name="AS_UNIQUEID" val="118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AS_UNIQUEID" val="1182"/>
</p:tagLst>
</file>

<file path=ppt/tags/tag751.xml><?xml version="1.0" encoding="utf-8"?>
<p:tagLst xmlns:p="http://schemas.openxmlformats.org/presentationml/2006/main">
  <p:tag name="AS_UNIQUEID" val="1183"/>
</p:tagLst>
</file>

<file path=ppt/tags/tag752.xml><?xml version="1.0" encoding="utf-8"?>
<p:tagLst xmlns:p="http://schemas.openxmlformats.org/presentationml/2006/main">
  <p:tag name="AS_UNIQUEID" val="1183"/>
</p:tagLst>
</file>

<file path=ppt/tags/tag753.xml><?xml version="1.0" encoding="utf-8"?>
<p:tagLst xmlns:p="http://schemas.openxmlformats.org/presentationml/2006/main">
  <p:tag name="AS_UNIQUEID" val="1185"/>
</p:tagLst>
</file>

<file path=ppt/tags/tag754.xml><?xml version="1.0" encoding="utf-8"?>
<p:tagLst xmlns:p="http://schemas.openxmlformats.org/presentationml/2006/main">
  <p:tag name="AS_UNIQUEID" val="1185"/>
</p:tagLst>
</file>

<file path=ppt/tags/tag755.xml><?xml version="1.0" encoding="utf-8"?>
<p:tagLst xmlns:p="http://schemas.openxmlformats.org/presentationml/2006/main">
  <p:tag name="AS_UNIQUEID" val="1187"/>
</p:tagLst>
</file>

<file path=ppt/tags/tag756.xml><?xml version="1.0" encoding="utf-8"?>
<p:tagLst xmlns:p="http://schemas.openxmlformats.org/presentationml/2006/main">
  <p:tag name="AS_UNIQUEID" val="1188"/>
</p:tagLst>
</file>

<file path=ppt/tags/tag757.xml><?xml version="1.0" encoding="utf-8"?>
<p:tagLst xmlns:p="http://schemas.openxmlformats.org/presentationml/2006/main">
  <p:tag name="AS_UNIQUEID" val="1189"/>
</p:tagLst>
</file>

<file path=ppt/tags/tag758.xml><?xml version="1.0" encoding="utf-8"?>
<p:tagLst xmlns:p="http://schemas.openxmlformats.org/presentationml/2006/main">
  <p:tag name="AS_UNIQUEID" val="1190"/>
</p:tagLst>
</file>

<file path=ppt/tags/tag759.xml><?xml version="1.0" encoding="utf-8"?>
<p:tagLst xmlns:p="http://schemas.openxmlformats.org/presentationml/2006/main">
  <p:tag name="AS_UNIQUEID" val="549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AS_UNIQUEID" val="550"/>
</p:tagLst>
</file>

<file path=ppt/tags/tag761.xml><?xml version="1.0" encoding="utf-8"?>
<p:tagLst xmlns:p="http://schemas.openxmlformats.org/presentationml/2006/main">
  <p:tag name="AS_UNIQUEID" val="551"/>
</p:tagLst>
</file>

<file path=ppt/tags/tag762.xml><?xml version="1.0" encoding="utf-8"?>
<p:tagLst xmlns:p="http://schemas.openxmlformats.org/presentationml/2006/main">
  <p:tag name="AS_UNIQUEID" val="552"/>
</p:tagLst>
</file>

<file path=ppt/tags/tag763.xml><?xml version="1.0" encoding="utf-8"?>
<p:tagLst xmlns:p="http://schemas.openxmlformats.org/presentationml/2006/main">
  <p:tag name="AS_UNIQUEID" val="553"/>
</p:tagLst>
</file>

<file path=ppt/tags/tag764.xml><?xml version="1.0" encoding="utf-8"?>
<p:tagLst xmlns:p="http://schemas.openxmlformats.org/presentationml/2006/main">
  <p:tag name="AS_UNIQUEID" val="554"/>
</p:tagLst>
</file>

<file path=ppt/tags/tag765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jM3YzJjNTE5NzUwNzhkOWFlNzc1YzRmZmJjODFiNmEifQ=="/>
  <p:tag name="KSO_WPP_MARK_KEY" val="f6788278-e7b2-4da6-afb2-24ee484e8277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AS_UNIQUEID" val="327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328"/>
</p:tagLst>
</file>

<file path=ppt/tags/tag81.xml><?xml version="1.0" encoding="utf-8"?>
<p:tagLst xmlns:p="http://schemas.openxmlformats.org/presentationml/2006/main">
  <p:tag name="AS_UNIQUEID" val="329"/>
</p:tagLst>
</file>

<file path=ppt/tags/tag82.xml><?xml version="1.0" encoding="utf-8"?>
<p:tagLst xmlns:p="http://schemas.openxmlformats.org/presentationml/2006/main">
  <p:tag name="AS_UNIQUEID" val="330"/>
</p:tagLst>
</file>

<file path=ppt/tags/tag83.xml><?xml version="1.0" encoding="utf-8"?>
<p:tagLst xmlns:p="http://schemas.openxmlformats.org/presentationml/2006/main">
  <p:tag name="AS_UNIQUEID" val="33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339"/>
</p:tagLst>
</file>

<file path=ppt/tags/tag91.xml><?xml version="1.0" encoding="utf-8"?>
<p:tagLst xmlns:p="http://schemas.openxmlformats.org/presentationml/2006/main">
  <p:tag name="AS_UNIQUEID" val="340"/>
</p:tagLst>
</file>

<file path=ppt/tags/tag92.xml><?xml version="1.0" encoding="utf-8"?>
<p:tagLst xmlns:p="http://schemas.openxmlformats.org/presentationml/2006/main">
  <p:tag name="AS_UNIQUEID" val="341"/>
</p:tagLst>
</file>

<file path=ppt/tags/tag93.xml><?xml version="1.0" encoding="utf-8"?>
<p:tagLst xmlns:p="http://schemas.openxmlformats.org/presentationml/2006/main">
  <p:tag name="AS_UNIQUEID" val="342"/>
</p:tagLst>
</file>

<file path=ppt/tags/tag94.xml><?xml version="1.0" encoding="utf-8"?>
<p:tagLst xmlns:p="http://schemas.openxmlformats.org/presentationml/2006/main">
  <p:tag name="AS_UNIQUEID" val="343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4522</Words>
  <Application>WPS 演示</Application>
  <PresentationFormat/>
  <Paragraphs>449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26</vt:i4>
      </vt:variant>
    </vt:vector>
  </HeadingPairs>
  <TitlesOfParts>
    <vt:vector size="59" baseType="lpstr">
      <vt:lpstr>Arial</vt:lpstr>
      <vt:lpstr>宋体</vt:lpstr>
      <vt:lpstr>Wingdings</vt:lpstr>
      <vt:lpstr>Wingdings</vt:lpstr>
      <vt:lpstr>Times New Roman</vt:lpstr>
      <vt:lpstr>微软雅黑</vt:lpstr>
      <vt:lpstr>方正准圆简体</vt:lpstr>
      <vt:lpstr>楷体</vt:lpstr>
      <vt:lpstr>Calibri</vt:lpstr>
      <vt:lpstr>书体坊赵九江钢笔行书</vt:lpstr>
      <vt:lpstr>幼圆</vt:lpstr>
      <vt:lpstr>Courier New</vt:lpstr>
      <vt:lpstr>Cambria Math</vt:lpstr>
      <vt:lpstr>楷体_GB2312</vt:lpstr>
      <vt:lpstr>新宋体</vt:lpstr>
      <vt:lpstr>Arial Unicode MS</vt:lpstr>
      <vt:lpstr>等线</vt:lpstr>
      <vt:lpstr>Times New Roman</vt:lpstr>
      <vt:lpstr>Courier New</vt:lpstr>
      <vt:lpstr>Calibri</vt:lpstr>
      <vt:lpstr>华文细黑</vt:lpstr>
      <vt:lpstr>华文楷体</vt:lpstr>
      <vt:lpstr>黑体</vt:lpstr>
      <vt:lpstr>Arial</vt:lpstr>
      <vt:lpstr>Office 主题​​</vt:lpstr>
      <vt:lpstr>1_Office 主题​​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ylzxyxy</cp:lastModifiedBy>
  <cp:revision>10</cp:revision>
  <cp:lastPrinted>2023-05-24T09:23:00Z</cp:lastPrinted>
  <dcterms:created xsi:type="dcterms:W3CDTF">2023-05-24T09:23:00Z</dcterms:created>
  <dcterms:modified xsi:type="dcterms:W3CDTF">2023-08-18T11:15:52Z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0ABB16F2F0B84B9286D631FB50634932</vt:lpwstr>
  </property>
  <property fmtid="{D5CDD505-2E9C-101B-9397-08002B2CF9AE}" pid="7" name="KSOProductBuildVer">
    <vt:lpwstr>2052-11.1.0.14309</vt:lpwstr>
  </property>
</Properties>
</file>