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3"/>
  </p:sldMasterIdLst>
  <p:notesMasterIdLst>
    <p:notesMasterId r:id="rId11"/>
  </p:notesMasterIdLst>
  <p:handoutMasterIdLst>
    <p:handoutMasterId r:id="rId33"/>
  </p:handoutMasterIdLst>
  <p:sldIdLst>
    <p:sldId id="856" r:id="rId4"/>
    <p:sldId id="788" r:id="rId5"/>
    <p:sldId id="787" r:id="rId6"/>
    <p:sldId id="821" r:id="rId7"/>
    <p:sldId id="823" r:id="rId8"/>
    <p:sldId id="824" r:id="rId9"/>
    <p:sldId id="827" r:id="rId10"/>
    <p:sldId id="820" r:id="rId12"/>
    <p:sldId id="825" r:id="rId13"/>
    <p:sldId id="790" r:id="rId14"/>
    <p:sldId id="791" r:id="rId15"/>
    <p:sldId id="810" r:id="rId16"/>
    <p:sldId id="811" r:id="rId17"/>
    <p:sldId id="793" r:id="rId18"/>
    <p:sldId id="789" r:id="rId19"/>
    <p:sldId id="795" r:id="rId20"/>
    <p:sldId id="797" r:id="rId21"/>
    <p:sldId id="798" r:id="rId22"/>
    <p:sldId id="799" r:id="rId23"/>
    <p:sldId id="800" r:id="rId24"/>
    <p:sldId id="801" r:id="rId25"/>
    <p:sldId id="802" r:id="rId26"/>
    <p:sldId id="826" r:id="rId27"/>
    <p:sldId id="803" r:id="rId28"/>
    <p:sldId id="805" r:id="rId29"/>
    <p:sldId id="806" r:id="rId30"/>
    <p:sldId id="808" r:id="rId31"/>
    <p:sldId id="815" r:id="rId32"/>
  </p:sldIdLst>
  <p:sldSz cx="12192000" cy="6858000"/>
  <p:notesSz cx="7103745" cy="10234295"/>
  <p:custDataLst>
    <p:tags r:id="rId3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kyUN.Org" initials="S" lastIdx="0" clrIdx="0"/>
  <p:cmAuthor id="2" name="作者" initials="A" lastIdx="0" clrIdx="1"/>
  <p:cmAuthor id="0" name="幸全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-82" y="-509"/>
      </p:cViewPr>
      <p:guideLst>
        <p:guide orient="horz" pos="215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8" Type="http://schemas.openxmlformats.org/officeDocument/2006/relationships/tags" Target="tags/tag499.xml"/><Relationship Id="rId37" Type="http://schemas.openxmlformats.org/officeDocument/2006/relationships/commentAuthors" Target="commentAuthors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handoutMaster" Target="handoutMasters/handoutMaster1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4.xml"/><Relationship Id="rId4" Type="http://schemas.openxmlformats.org/officeDocument/2006/relationships/tags" Target="../tags/tag498.xml"/><Relationship Id="rId3" Type="http://schemas.openxmlformats.org/officeDocument/2006/relationships/tags" Target="../tags/tag497.xml"/><Relationship Id="rId2" Type="http://schemas.openxmlformats.org/officeDocument/2006/relationships/tags" Target="../tags/tag496.xml"/><Relationship Id="rId1" Type="http://schemas.openxmlformats.org/officeDocument/2006/relationships/tags" Target="../tags/tag49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  <p:custDataLst>
              <p:tags r:id="rId2"/>
            </p:custDataLst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9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  <p:custDataLst>
              <p:tags r:id="rId3"/>
            </p:custDataLst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  <p:custDataLst>
              <p:tags r:id="rId4"/>
            </p:custDataLst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9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3.xml"/><Relationship Id="rId6" Type="http://schemas.openxmlformats.org/officeDocument/2006/relationships/tags" Target="../tags/tag494.xml"/><Relationship Id="rId5" Type="http://schemas.openxmlformats.org/officeDocument/2006/relationships/tags" Target="../tags/tag493.xml"/><Relationship Id="rId4" Type="http://schemas.openxmlformats.org/officeDocument/2006/relationships/tags" Target="../tags/tag492.xml"/><Relationship Id="rId3" Type="http://schemas.openxmlformats.org/officeDocument/2006/relationships/tags" Target="../tags/tag491.xml"/><Relationship Id="rId2" Type="http://schemas.openxmlformats.org/officeDocument/2006/relationships/tags" Target="../tags/tag490.xml"/><Relationship Id="rId1" Type="http://schemas.openxmlformats.org/officeDocument/2006/relationships/tags" Target="../tags/tag48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2"/>
            </p:custDataLst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3"/>
            </p:custDataLst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5"/>
            </p:custDataLst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4" Type="http://schemas.openxmlformats.org/officeDocument/2006/relationships/tags" Target="../tags/tag255.xml"/><Relationship Id="rId3" Type="http://schemas.openxmlformats.org/officeDocument/2006/relationships/tags" Target="../tags/tag254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4" Type="http://schemas.openxmlformats.org/officeDocument/2006/relationships/tags" Target="../tags/tag278.xml"/><Relationship Id="rId3" Type="http://schemas.openxmlformats.org/officeDocument/2006/relationships/tags" Target="../tags/tag277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4" Type="http://schemas.openxmlformats.org/officeDocument/2006/relationships/tags" Target="../tags/tag345.xml"/><Relationship Id="rId3" Type="http://schemas.openxmlformats.org/officeDocument/2006/relationships/tags" Target="../tags/tag344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5" Type="http://schemas.openxmlformats.org/officeDocument/2006/relationships/tags" Target="../tags/tag395.xml"/><Relationship Id="rId4" Type="http://schemas.openxmlformats.org/officeDocument/2006/relationships/tags" Target="../tags/tag394.xml"/><Relationship Id="rId3" Type="http://schemas.openxmlformats.org/officeDocument/2006/relationships/tags" Target="../tags/tag393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4" Type="http://schemas.openxmlformats.org/officeDocument/2006/relationships/tags" Target="../tags/tag438.xml"/><Relationship Id="rId3" Type="http://schemas.openxmlformats.org/officeDocument/2006/relationships/tags" Target="../tags/tag437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4" Type="http://schemas.openxmlformats.org/officeDocument/2006/relationships/tags" Target="../tags/tag470.xml"/><Relationship Id="rId3" Type="http://schemas.openxmlformats.org/officeDocument/2006/relationships/tags" Target="../tags/tag469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3"/>
            </p:custDataLst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3"/>
            </p:custDataLst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  <p:custDataLst>
              <p:tags r:id="rId3"/>
            </p:custDataLst>
          </p:nvPr>
        </p:nvSpPr>
        <p:spPr>
          <a:xfrm>
            <a:off x="381000" y="685800"/>
            <a:ext cx="6096000" cy="3429000"/>
          </a:xfrm>
        </p:spPr>
      </p:sp>
      <p:sp>
        <p:nvSpPr>
          <p:cNvPr id="54275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 wrap="square"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54276" name="灯片编号占位符 3"/>
          <p:cNvSpPr txBox="1"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7" Type="http://schemas.openxmlformats.org/officeDocument/2006/relationships/tags" Target="../tags/tag83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91.xml"/><Relationship Id="rId8" Type="http://schemas.openxmlformats.org/officeDocument/2006/relationships/tags" Target="../tags/tag90.xml"/><Relationship Id="rId7" Type="http://schemas.openxmlformats.org/officeDocument/2006/relationships/tags" Target="../tags/tag89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4" Type="http://schemas.openxmlformats.org/officeDocument/2006/relationships/tags" Target="../tags/tag98.xml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7" Type="http://schemas.openxmlformats.org/officeDocument/2006/relationships/tags" Target="../tags/tag104.xml"/><Relationship Id="rId6" Type="http://schemas.openxmlformats.org/officeDocument/2006/relationships/tags" Target="../tags/tag103.xml"/><Relationship Id="rId5" Type="http://schemas.openxmlformats.org/officeDocument/2006/relationships/tags" Target="../tags/tag102.xml"/><Relationship Id="rId4" Type="http://schemas.openxmlformats.org/officeDocument/2006/relationships/tags" Target="../tags/tag101.xml"/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109.xml"/><Relationship Id="rId5" Type="http://schemas.openxmlformats.org/officeDocument/2006/relationships/tags" Target="../tags/tag108.xml"/><Relationship Id="rId4" Type="http://schemas.openxmlformats.org/officeDocument/2006/relationships/tags" Target="../tags/tag107.xml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5" Type="http://schemas.openxmlformats.org/officeDocument/2006/relationships/tags" Target="../tags/tag113.xml"/><Relationship Id="rId4" Type="http://schemas.openxmlformats.org/officeDocument/2006/relationships/tags" Target="../tags/tag112.xml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pPr fontAlgn="base"/>
            <a:endParaRPr lang="zh-CN" altLang="en-US" noProof="1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 fontAlgn="base"/>
            <a:endParaRPr lang="zh-CN" altLang="en-US" noProof="1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 fontAlgn="base"/>
            <a:fld id="{9A0DB2DC-4C9A-4742-B13C-FB6460FD3503}" type="slidenum">
              <a:rPr lang="zh-CN" altLang="en-US" noProof="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</a:fld>
            <a:endParaRPr lang="zh-CN" altLang="en-US" noProof="1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2" Type="http://schemas.openxmlformats.org/officeDocument/2006/relationships/theme" Target="../theme/theme1.xml"/><Relationship Id="rId21" Type="http://schemas.openxmlformats.org/officeDocument/2006/relationships/tags" Target="../tags/tag62.xml"/><Relationship Id="rId20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61.xml"/><Relationship Id="rId18" Type="http://schemas.openxmlformats.org/officeDocument/2006/relationships/tags" Target="../tags/tag60.xml"/><Relationship Id="rId17" Type="http://schemas.openxmlformats.org/officeDocument/2006/relationships/tags" Target="../tags/tag59.xml"/><Relationship Id="rId16" Type="http://schemas.openxmlformats.org/officeDocument/2006/relationships/tags" Target="../tags/tag58.xml"/><Relationship Id="rId15" Type="http://schemas.openxmlformats.org/officeDocument/2006/relationships/tags" Target="../tags/tag57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7.xml"/><Relationship Id="rId20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9" Type="http://schemas.openxmlformats.org/officeDocument/2006/relationships/tags" Target="../tags/tag124.xml"/><Relationship Id="rId18" Type="http://schemas.openxmlformats.org/officeDocument/2006/relationships/image" Target="../media/image1.png"/><Relationship Id="rId17" Type="http://schemas.openxmlformats.org/officeDocument/2006/relationships/tags" Target="../tags/tag123.xml"/><Relationship Id="rId16" Type="http://schemas.openxmlformats.org/officeDocument/2006/relationships/tags" Target="../tags/tag122.xml"/><Relationship Id="rId15" Type="http://schemas.openxmlformats.org/officeDocument/2006/relationships/tags" Target="../tags/tag121.xml"/><Relationship Id="rId14" Type="http://schemas.openxmlformats.org/officeDocument/2006/relationships/tags" Target="../tags/tag120.xml"/><Relationship Id="rId13" Type="http://schemas.openxmlformats.org/officeDocument/2006/relationships/tags" Target="../tags/tag119.xml"/><Relationship Id="rId12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143692" y="150495"/>
            <a:ext cx="666204" cy="470263"/>
            <a:chOff x="117566" y="1188720"/>
            <a:chExt cx="666204" cy="470263"/>
          </a:xfrm>
        </p:grpSpPr>
        <p:sp>
          <p:nvSpPr>
            <p:cNvPr id="7" name="箭头: V 形 6"/>
            <p:cNvSpPr/>
            <p:nvPr userDrawn="1"/>
          </p:nvSpPr>
          <p:spPr>
            <a:xfrm>
              <a:off x="117566" y="1188720"/>
              <a:ext cx="326571" cy="470263"/>
            </a:xfrm>
            <a:prstGeom prst="chevron">
              <a:avLst/>
            </a:prstGeom>
            <a:ln>
              <a:solidFill>
                <a:srgbClr val="3B96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箭头: V 形 7"/>
            <p:cNvSpPr/>
            <p:nvPr userDrawn="1"/>
          </p:nvSpPr>
          <p:spPr>
            <a:xfrm>
              <a:off x="457199" y="1188720"/>
              <a:ext cx="326571" cy="470263"/>
            </a:xfrm>
            <a:prstGeom prst="chevron">
              <a:avLst/>
            </a:prstGeom>
            <a:ln>
              <a:solidFill>
                <a:srgbClr val="3B96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11" name="直接连接符 10"/>
          <p:cNvCxnSpPr/>
          <p:nvPr/>
        </p:nvCxnSpPr>
        <p:spPr>
          <a:xfrm>
            <a:off x="940526" y="640443"/>
            <a:ext cx="11251474" cy="0"/>
          </a:xfrm>
          <a:prstGeom prst="line">
            <a:avLst/>
          </a:prstGeom>
          <a:ln>
            <a:solidFill>
              <a:srgbClr val="3DA1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432" y="-54990"/>
            <a:ext cx="1053221" cy="675748"/>
          </a:xfrm>
          <a:prstGeom prst="rect">
            <a:avLst/>
          </a:prstGeom>
        </p:spPr>
      </p:pic>
    </p:spTree>
    <p:custDataLst>
      <p:tags r:id="rId21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43692" y="150495"/>
            <a:ext cx="666204" cy="470263"/>
            <a:chOff x="117566" y="1188720"/>
            <a:chExt cx="666204" cy="470263"/>
          </a:xfrm>
        </p:grpSpPr>
        <p:sp>
          <p:nvSpPr>
            <p:cNvPr id="7" name="箭头: V 形 6"/>
            <p:cNvSpPr/>
            <p:nvPr userDrawn="1"/>
          </p:nvSpPr>
          <p:spPr>
            <a:xfrm>
              <a:off x="117566" y="1188720"/>
              <a:ext cx="326571" cy="470263"/>
            </a:xfrm>
            <a:prstGeom prst="chevron">
              <a:avLst/>
            </a:prstGeom>
            <a:ln>
              <a:solidFill>
                <a:srgbClr val="3B96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箭头: V 形 7"/>
            <p:cNvSpPr/>
            <p:nvPr userDrawn="1"/>
          </p:nvSpPr>
          <p:spPr>
            <a:xfrm>
              <a:off x="457199" y="1188720"/>
              <a:ext cx="326571" cy="470263"/>
            </a:xfrm>
            <a:prstGeom prst="chevron">
              <a:avLst/>
            </a:prstGeom>
            <a:ln>
              <a:solidFill>
                <a:srgbClr val="3B96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11" name="直接连接符 10"/>
          <p:cNvCxnSpPr/>
          <p:nvPr/>
        </p:nvCxnSpPr>
        <p:spPr>
          <a:xfrm>
            <a:off x="940526" y="640443"/>
            <a:ext cx="11251474" cy="0"/>
          </a:xfrm>
          <a:prstGeom prst="line">
            <a:avLst/>
          </a:prstGeom>
          <a:ln>
            <a:solidFill>
              <a:srgbClr val="3DA1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432" y="-54990"/>
            <a:ext cx="1053221" cy="675748"/>
          </a:xfrm>
          <a:prstGeom prst="rect">
            <a:avLst/>
          </a:prstGeom>
        </p:spPr>
      </p:pic>
    </p:spTree>
    <p:custDataLst>
      <p:tags r:id="rId1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tags" Target="../tags/tag128.xml"/><Relationship Id="rId7" Type="http://schemas.openxmlformats.org/officeDocument/2006/relationships/tags" Target="../tags/tag127.xml"/><Relationship Id="rId6" Type="http://schemas.openxmlformats.org/officeDocument/2006/relationships/tags" Target="../tags/tag126.xml"/><Relationship Id="rId5" Type="http://schemas.openxmlformats.org/officeDocument/2006/relationships/image" Target="../media/image5.png"/><Relationship Id="rId4" Type="http://schemas.openxmlformats.org/officeDocument/2006/relationships/tags" Target="../tags/tag125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303.xml"/><Relationship Id="rId8" Type="http://schemas.openxmlformats.org/officeDocument/2006/relationships/tags" Target="../tags/tag302.xml"/><Relationship Id="rId7" Type="http://schemas.openxmlformats.org/officeDocument/2006/relationships/tags" Target="../tags/tag301.xml"/><Relationship Id="rId6" Type="http://schemas.openxmlformats.org/officeDocument/2006/relationships/image" Target="../media/image13.png"/><Relationship Id="rId5" Type="http://schemas.openxmlformats.org/officeDocument/2006/relationships/tags" Target="../tags/tag300.xml"/><Relationship Id="rId4" Type="http://schemas.openxmlformats.org/officeDocument/2006/relationships/tags" Target="../tags/tag299.xml"/><Relationship Id="rId3" Type="http://schemas.openxmlformats.org/officeDocument/2006/relationships/tags" Target="../tags/tag298.xml"/><Relationship Id="rId24" Type="http://schemas.openxmlformats.org/officeDocument/2006/relationships/slideLayout" Target="../slideLayouts/slideLayout7.xml"/><Relationship Id="rId23" Type="http://schemas.openxmlformats.org/officeDocument/2006/relationships/tags" Target="../tags/tag317.xml"/><Relationship Id="rId22" Type="http://schemas.openxmlformats.org/officeDocument/2006/relationships/tags" Target="../tags/tag316.xml"/><Relationship Id="rId21" Type="http://schemas.openxmlformats.org/officeDocument/2006/relationships/tags" Target="../tags/tag315.xml"/><Relationship Id="rId20" Type="http://schemas.openxmlformats.org/officeDocument/2006/relationships/tags" Target="../tags/tag314.xml"/><Relationship Id="rId2" Type="http://schemas.openxmlformats.org/officeDocument/2006/relationships/tags" Target="../tags/tag297.xml"/><Relationship Id="rId19" Type="http://schemas.openxmlformats.org/officeDocument/2006/relationships/tags" Target="../tags/tag313.xml"/><Relationship Id="rId18" Type="http://schemas.openxmlformats.org/officeDocument/2006/relationships/tags" Target="../tags/tag312.xml"/><Relationship Id="rId17" Type="http://schemas.openxmlformats.org/officeDocument/2006/relationships/tags" Target="../tags/tag311.xml"/><Relationship Id="rId16" Type="http://schemas.openxmlformats.org/officeDocument/2006/relationships/tags" Target="../tags/tag310.xml"/><Relationship Id="rId15" Type="http://schemas.openxmlformats.org/officeDocument/2006/relationships/tags" Target="../tags/tag309.xml"/><Relationship Id="rId14" Type="http://schemas.openxmlformats.org/officeDocument/2006/relationships/tags" Target="../tags/tag308.xml"/><Relationship Id="rId13" Type="http://schemas.openxmlformats.org/officeDocument/2006/relationships/tags" Target="../tags/tag307.xml"/><Relationship Id="rId12" Type="http://schemas.openxmlformats.org/officeDocument/2006/relationships/tags" Target="../tags/tag306.xml"/><Relationship Id="rId11" Type="http://schemas.openxmlformats.org/officeDocument/2006/relationships/tags" Target="../tags/tag305.xml"/><Relationship Id="rId10" Type="http://schemas.openxmlformats.org/officeDocument/2006/relationships/tags" Target="../tags/tag304.xml"/><Relationship Id="rId1" Type="http://schemas.openxmlformats.org/officeDocument/2006/relationships/tags" Target="../tags/tag296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326.xml"/><Relationship Id="rId8" Type="http://schemas.openxmlformats.org/officeDocument/2006/relationships/tags" Target="../tags/tag325.xml"/><Relationship Id="rId7" Type="http://schemas.openxmlformats.org/officeDocument/2006/relationships/tags" Target="../tags/tag324.xml"/><Relationship Id="rId6" Type="http://schemas.openxmlformats.org/officeDocument/2006/relationships/tags" Target="../tags/tag323.xml"/><Relationship Id="rId5" Type="http://schemas.openxmlformats.org/officeDocument/2006/relationships/tags" Target="../tags/tag322.xml"/><Relationship Id="rId4" Type="http://schemas.openxmlformats.org/officeDocument/2006/relationships/tags" Target="../tags/tag321.xml"/><Relationship Id="rId3" Type="http://schemas.openxmlformats.org/officeDocument/2006/relationships/tags" Target="../tags/tag320.xml"/><Relationship Id="rId29" Type="http://schemas.openxmlformats.org/officeDocument/2006/relationships/notesSlide" Target="../notesSlides/notesSlide3.xml"/><Relationship Id="rId28" Type="http://schemas.openxmlformats.org/officeDocument/2006/relationships/slideLayout" Target="../slideLayouts/slideLayout7.xml"/><Relationship Id="rId27" Type="http://schemas.openxmlformats.org/officeDocument/2006/relationships/tags" Target="../tags/tag343.xml"/><Relationship Id="rId26" Type="http://schemas.openxmlformats.org/officeDocument/2006/relationships/tags" Target="../tags/tag342.xml"/><Relationship Id="rId25" Type="http://schemas.openxmlformats.org/officeDocument/2006/relationships/tags" Target="../tags/tag341.xml"/><Relationship Id="rId24" Type="http://schemas.openxmlformats.org/officeDocument/2006/relationships/tags" Target="../tags/tag340.xml"/><Relationship Id="rId23" Type="http://schemas.openxmlformats.org/officeDocument/2006/relationships/tags" Target="../tags/tag339.xml"/><Relationship Id="rId22" Type="http://schemas.openxmlformats.org/officeDocument/2006/relationships/tags" Target="../tags/tag338.xml"/><Relationship Id="rId21" Type="http://schemas.openxmlformats.org/officeDocument/2006/relationships/tags" Target="../tags/tag337.xml"/><Relationship Id="rId20" Type="http://schemas.openxmlformats.org/officeDocument/2006/relationships/tags" Target="../tags/tag336.xml"/><Relationship Id="rId2" Type="http://schemas.openxmlformats.org/officeDocument/2006/relationships/tags" Target="../tags/tag319.xml"/><Relationship Id="rId19" Type="http://schemas.openxmlformats.org/officeDocument/2006/relationships/tags" Target="../tags/tag335.xml"/><Relationship Id="rId18" Type="http://schemas.openxmlformats.org/officeDocument/2006/relationships/tags" Target="../tags/tag334.xml"/><Relationship Id="rId17" Type="http://schemas.openxmlformats.org/officeDocument/2006/relationships/tags" Target="../tags/tag333.xml"/><Relationship Id="rId16" Type="http://schemas.openxmlformats.org/officeDocument/2006/relationships/tags" Target="../tags/tag332.xml"/><Relationship Id="rId15" Type="http://schemas.openxmlformats.org/officeDocument/2006/relationships/tags" Target="../tags/tag331.xml"/><Relationship Id="rId14" Type="http://schemas.openxmlformats.org/officeDocument/2006/relationships/tags" Target="../tags/tag330.xml"/><Relationship Id="rId13" Type="http://schemas.openxmlformats.org/officeDocument/2006/relationships/tags" Target="../tags/tag329.xml"/><Relationship Id="rId12" Type="http://schemas.openxmlformats.org/officeDocument/2006/relationships/image" Target="../media/image13.png"/><Relationship Id="rId11" Type="http://schemas.openxmlformats.org/officeDocument/2006/relationships/tags" Target="../tags/tag328.xml"/><Relationship Id="rId10" Type="http://schemas.openxmlformats.org/officeDocument/2006/relationships/tags" Target="../tags/tag327.xml"/><Relationship Id="rId1" Type="http://schemas.openxmlformats.org/officeDocument/2006/relationships/tags" Target="../tags/tag318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354.xml"/><Relationship Id="rId8" Type="http://schemas.openxmlformats.org/officeDocument/2006/relationships/tags" Target="../tags/tag353.xml"/><Relationship Id="rId7" Type="http://schemas.openxmlformats.org/officeDocument/2006/relationships/tags" Target="../tags/tag352.xml"/><Relationship Id="rId6" Type="http://schemas.openxmlformats.org/officeDocument/2006/relationships/tags" Target="../tags/tag351.xml"/><Relationship Id="rId5" Type="http://schemas.openxmlformats.org/officeDocument/2006/relationships/tags" Target="../tags/tag350.xml"/><Relationship Id="rId4" Type="http://schemas.openxmlformats.org/officeDocument/2006/relationships/tags" Target="../tags/tag349.xml"/><Relationship Id="rId3" Type="http://schemas.openxmlformats.org/officeDocument/2006/relationships/tags" Target="../tags/tag348.xml"/><Relationship Id="rId2" Type="http://schemas.openxmlformats.org/officeDocument/2006/relationships/tags" Target="../tags/tag347.xml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355.xml"/><Relationship Id="rId1" Type="http://schemas.openxmlformats.org/officeDocument/2006/relationships/tags" Target="../tags/tag346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360.xml"/><Relationship Id="rId4" Type="http://schemas.openxmlformats.org/officeDocument/2006/relationships/tags" Target="../tags/tag359.xml"/><Relationship Id="rId3" Type="http://schemas.openxmlformats.org/officeDocument/2006/relationships/tags" Target="../tags/tag358.xml"/><Relationship Id="rId2" Type="http://schemas.openxmlformats.org/officeDocument/2006/relationships/tags" Target="../tags/tag357.xml"/><Relationship Id="rId1" Type="http://schemas.openxmlformats.org/officeDocument/2006/relationships/tags" Target="../tags/tag356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364.xml"/><Relationship Id="rId4" Type="http://schemas.openxmlformats.org/officeDocument/2006/relationships/tags" Target="../tags/tag363.xml"/><Relationship Id="rId3" Type="http://schemas.openxmlformats.org/officeDocument/2006/relationships/tags" Target="../tags/tag362.xml"/><Relationship Id="rId2" Type="http://schemas.openxmlformats.org/officeDocument/2006/relationships/image" Target="../media/image14.png"/><Relationship Id="rId1" Type="http://schemas.openxmlformats.org/officeDocument/2006/relationships/tags" Target="../tags/tag361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369.xml"/><Relationship Id="rId5" Type="http://schemas.openxmlformats.org/officeDocument/2006/relationships/tags" Target="../tags/tag368.xml"/><Relationship Id="rId4" Type="http://schemas.openxmlformats.org/officeDocument/2006/relationships/image" Target="../media/image15.png"/><Relationship Id="rId3" Type="http://schemas.openxmlformats.org/officeDocument/2006/relationships/tags" Target="../tags/tag367.xml"/><Relationship Id="rId2" Type="http://schemas.openxmlformats.org/officeDocument/2006/relationships/tags" Target="../tags/tag366.xml"/><Relationship Id="rId1" Type="http://schemas.openxmlformats.org/officeDocument/2006/relationships/tags" Target="../tags/tag365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374.xml"/><Relationship Id="rId5" Type="http://schemas.openxmlformats.org/officeDocument/2006/relationships/image" Target="../media/image16.jpeg"/><Relationship Id="rId4" Type="http://schemas.openxmlformats.org/officeDocument/2006/relationships/tags" Target="../tags/tag373.xml"/><Relationship Id="rId3" Type="http://schemas.openxmlformats.org/officeDocument/2006/relationships/tags" Target="../tags/tag372.xml"/><Relationship Id="rId2" Type="http://schemas.openxmlformats.org/officeDocument/2006/relationships/tags" Target="../tags/tag371.xml"/><Relationship Id="rId1" Type="http://schemas.openxmlformats.org/officeDocument/2006/relationships/tags" Target="../tags/tag370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382.xml"/><Relationship Id="rId8" Type="http://schemas.openxmlformats.org/officeDocument/2006/relationships/tags" Target="../tags/tag381.xml"/><Relationship Id="rId7" Type="http://schemas.openxmlformats.org/officeDocument/2006/relationships/tags" Target="../tags/tag380.xml"/><Relationship Id="rId6" Type="http://schemas.openxmlformats.org/officeDocument/2006/relationships/tags" Target="../tags/tag379.xml"/><Relationship Id="rId5" Type="http://schemas.openxmlformats.org/officeDocument/2006/relationships/tags" Target="../tags/tag378.xml"/><Relationship Id="rId4" Type="http://schemas.openxmlformats.org/officeDocument/2006/relationships/image" Target="../media/image16.jpeg"/><Relationship Id="rId3" Type="http://schemas.openxmlformats.org/officeDocument/2006/relationships/tags" Target="../tags/tag377.xml"/><Relationship Id="rId24" Type="http://schemas.openxmlformats.org/officeDocument/2006/relationships/notesSlide" Target="../notesSlides/notesSlide4.xml"/><Relationship Id="rId23" Type="http://schemas.openxmlformats.org/officeDocument/2006/relationships/slideLayout" Target="../slideLayouts/slideLayout7.xml"/><Relationship Id="rId22" Type="http://schemas.openxmlformats.org/officeDocument/2006/relationships/tags" Target="../tags/tag392.xml"/><Relationship Id="rId21" Type="http://schemas.openxmlformats.org/officeDocument/2006/relationships/tags" Target="../tags/tag391.xml"/><Relationship Id="rId20" Type="http://schemas.openxmlformats.org/officeDocument/2006/relationships/tags" Target="../tags/tag390.xml"/><Relationship Id="rId2" Type="http://schemas.openxmlformats.org/officeDocument/2006/relationships/tags" Target="../tags/tag376.xml"/><Relationship Id="rId19" Type="http://schemas.openxmlformats.org/officeDocument/2006/relationships/tags" Target="../tags/tag389.xml"/><Relationship Id="rId18" Type="http://schemas.openxmlformats.org/officeDocument/2006/relationships/image" Target="../media/image19.png"/><Relationship Id="rId17" Type="http://schemas.openxmlformats.org/officeDocument/2006/relationships/tags" Target="../tags/tag388.xml"/><Relationship Id="rId16" Type="http://schemas.openxmlformats.org/officeDocument/2006/relationships/tags" Target="../tags/tag387.xml"/><Relationship Id="rId15" Type="http://schemas.openxmlformats.org/officeDocument/2006/relationships/tags" Target="../tags/tag386.xml"/><Relationship Id="rId14" Type="http://schemas.openxmlformats.org/officeDocument/2006/relationships/image" Target="../media/image18.png"/><Relationship Id="rId13" Type="http://schemas.openxmlformats.org/officeDocument/2006/relationships/tags" Target="../tags/tag385.xml"/><Relationship Id="rId12" Type="http://schemas.openxmlformats.org/officeDocument/2006/relationships/tags" Target="../tags/tag384.xml"/><Relationship Id="rId11" Type="http://schemas.openxmlformats.org/officeDocument/2006/relationships/tags" Target="../tags/tag383.xml"/><Relationship Id="rId10" Type="http://schemas.openxmlformats.org/officeDocument/2006/relationships/image" Target="../media/image17.png"/><Relationship Id="rId1" Type="http://schemas.openxmlformats.org/officeDocument/2006/relationships/tags" Target="../tags/tag375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jpeg"/><Relationship Id="rId8" Type="http://schemas.openxmlformats.org/officeDocument/2006/relationships/tags" Target="../tags/tag401.xml"/><Relationship Id="rId7" Type="http://schemas.openxmlformats.org/officeDocument/2006/relationships/image" Target="../media/image20.jpeg"/><Relationship Id="rId6" Type="http://schemas.openxmlformats.org/officeDocument/2006/relationships/tags" Target="../tags/tag400.xml"/><Relationship Id="rId5" Type="http://schemas.openxmlformats.org/officeDocument/2006/relationships/image" Target="../media/image16.jpeg"/><Relationship Id="rId4" Type="http://schemas.openxmlformats.org/officeDocument/2006/relationships/tags" Target="../tags/tag399.xml"/><Relationship Id="rId3" Type="http://schemas.openxmlformats.org/officeDocument/2006/relationships/tags" Target="../tags/tag398.xml"/><Relationship Id="rId20" Type="http://schemas.openxmlformats.org/officeDocument/2006/relationships/slideLayout" Target="../slideLayouts/slideLayout7.xml"/><Relationship Id="rId2" Type="http://schemas.openxmlformats.org/officeDocument/2006/relationships/tags" Target="../tags/tag397.xml"/><Relationship Id="rId19" Type="http://schemas.openxmlformats.org/officeDocument/2006/relationships/tags" Target="../tags/tag408.xml"/><Relationship Id="rId18" Type="http://schemas.openxmlformats.org/officeDocument/2006/relationships/tags" Target="../tags/tag407.xml"/><Relationship Id="rId17" Type="http://schemas.openxmlformats.org/officeDocument/2006/relationships/image" Target="../media/image24.jpeg"/><Relationship Id="rId16" Type="http://schemas.openxmlformats.org/officeDocument/2006/relationships/tags" Target="../tags/tag406.xml"/><Relationship Id="rId15" Type="http://schemas.openxmlformats.org/officeDocument/2006/relationships/tags" Target="../tags/tag405.xml"/><Relationship Id="rId14" Type="http://schemas.openxmlformats.org/officeDocument/2006/relationships/image" Target="../media/image23.png"/><Relationship Id="rId13" Type="http://schemas.openxmlformats.org/officeDocument/2006/relationships/tags" Target="../tags/tag404.xml"/><Relationship Id="rId12" Type="http://schemas.openxmlformats.org/officeDocument/2006/relationships/tags" Target="../tags/tag403.xml"/><Relationship Id="rId11" Type="http://schemas.openxmlformats.org/officeDocument/2006/relationships/image" Target="../media/image22.jpeg"/><Relationship Id="rId10" Type="http://schemas.openxmlformats.org/officeDocument/2006/relationships/tags" Target="../tags/tag402.xml"/><Relationship Id="rId1" Type="http://schemas.openxmlformats.org/officeDocument/2006/relationships/tags" Target="../tags/tag396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jpeg"/><Relationship Id="rId8" Type="http://schemas.openxmlformats.org/officeDocument/2006/relationships/tags" Target="../tags/tag415.xml"/><Relationship Id="rId7" Type="http://schemas.openxmlformats.org/officeDocument/2006/relationships/tags" Target="../tags/tag414.xml"/><Relationship Id="rId6" Type="http://schemas.openxmlformats.org/officeDocument/2006/relationships/image" Target="../media/image16.jpeg"/><Relationship Id="rId5" Type="http://schemas.openxmlformats.org/officeDocument/2006/relationships/tags" Target="../tags/tag413.xml"/><Relationship Id="rId4" Type="http://schemas.openxmlformats.org/officeDocument/2006/relationships/tags" Target="../tags/tag412.xml"/><Relationship Id="rId3" Type="http://schemas.openxmlformats.org/officeDocument/2006/relationships/tags" Target="../tags/tag411.xml"/><Relationship Id="rId2" Type="http://schemas.openxmlformats.org/officeDocument/2006/relationships/tags" Target="../tags/tag410.xml"/><Relationship Id="rId16" Type="http://schemas.openxmlformats.org/officeDocument/2006/relationships/slideLayout" Target="../slideLayouts/slideLayout7.xml"/><Relationship Id="rId15" Type="http://schemas.openxmlformats.org/officeDocument/2006/relationships/tags" Target="../tags/tag420.xml"/><Relationship Id="rId14" Type="http://schemas.openxmlformats.org/officeDocument/2006/relationships/tags" Target="../tags/tag419.xml"/><Relationship Id="rId13" Type="http://schemas.openxmlformats.org/officeDocument/2006/relationships/image" Target="../media/image26.jpeg"/><Relationship Id="rId12" Type="http://schemas.openxmlformats.org/officeDocument/2006/relationships/tags" Target="../tags/tag418.xml"/><Relationship Id="rId11" Type="http://schemas.openxmlformats.org/officeDocument/2006/relationships/tags" Target="../tags/tag417.xml"/><Relationship Id="rId10" Type="http://schemas.openxmlformats.org/officeDocument/2006/relationships/tags" Target="../tags/tag416.xml"/><Relationship Id="rId1" Type="http://schemas.openxmlformats.org/officeDocument/2006/relationships/tags" Target="../tags/tag40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NULL" TargetMode="External"/><Relationship Id="rId6" Type="http://schemas.openxmlformats.org/officeDocument/2006/relationships/image" Target="../media/image7.jpeg"/><Relationship Id="rId5" Type="http://schemas.openxmlformats.org/officeDocument/2006/relationships/tags" Target="../tags/tag132.xml"/><Relationship Id="rId4" Type="http://schemas.openxmlformats.org/officeDocument/2006/relationships/image" Target="../media/image6.png"/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" Type="http://schemas.openxmlformats.org/officeDocument/2006/relationships/tags" Target="../tags/tag129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427.xml"/><Relationship Id="rId8" Type="http://schemas.openxmlformats.org/officeDocument/2006/relationships/image" Target="../media/image27.jpeg"/><Relationship Id="rId7" Type="http://schemas.openxmlformats.org/officeDocument/2006/relationships/tags" Target="../tags/tag426.xml"/><Relationship Id="rId6" Type="http://schemas.openxmlformats.org/officeDocument/2006/relationships/tags" Target="../tags/tag425.xml"/><Relationship Id="rId5" Type="http://schemas.openxmlformats.org/officeDocument/2006/relationships/image" Target="../media/image16.jpeg"/><Relationship Id="rId4" Type="http://schemas.openxmlformats.org/officeDocument/2006/relationships/tags" Target="../tags/tag424.xml"/><Relationship Id="rId3" Type="http://schemas.openxmlformats.org/officeDocument/2006/relationships/tags" Target="../tags/tag423.xml"/><Relationship Id="rId21" Type="http://schemas.openxmlformats.org/officeDocument/2006/relationships/notesSlide" Target="../notesSlides/notesSlide5.xml"/><Relationship Id="rId20" Type="http://schemas.openxmlformats.org/officeDocument/2006/relationships/slideLayout" Target="../slideLayouts/slideLayout7.xml"/><Relationship Id="rId2" Type="http://schemas.openxmlformats.org/officeDocument/2006/relationships/tags" Target="../tags/tag422.xml"/><Relationship Id="rId19" Type="http://schemas.openxmlformats.org/officeDocument/2006/relationships/tags" Target="../tags/tag436.xml"/><Relationship Id="rId18" Type="http://schemas.openxmlformats.org/officeDocument/2006/relationships/tags" Target="../tags/tag435.xml"/><Relationship Id="rId17" Type="http://schemas.openxmlformats.org/officeDocument/2006/relationships/tags" Target="../tags/tag434.xml"/><Relationship Id="rId16" Type="http://schemas.openxmlformats.org/officeDocument/2006/relationships/tags" Target="../tags/tag433.xml"/><Relationship Id="rId15" Type="http://schemas.openxmlformats.org/officeDocument/2006/relationships/tags" Target="../tags/tag432.xml"/><Relationship Id="rId14" Type="http://schemas.openxmlformats.org/officeDocument/2006/relationships/tags" Target="../tags/tag431.xml"/><Relationship Id="rId13" Type="http://schemas.openxmlformats.org/officeDocument/2006/relationships/tags" Target="../tags/tag430.xml"/><Relationship Id="rId12" Type="http://schemas.openxmlformats.org/officeDocument/2006/relationships/image" Target="../media/image28.jpeg"/><Relationship Id="rId11" Type="http://schemas.openxmlformats.org/officeDocument/2006/relationships/tags" Target="../tags/tag429.xml"/><Relationship Id="rId10" Type="http://schemas.openxmlformats.org/officeDocument/2006/relationships/tags" Target="../tags/tag428.xml"/><Relationship Id="rId1" Type="http://schemas.openxmlformats.org/officeDocument/2006/relationships/tags" Target="../tags/tag421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445.xml"/><Relationship Id="rId7" Type="http://schemas.openxmlformats.org/officeDocument/2006/relationships/tags" Target="../tags/tag444.xml"/><Relationship Id="rId6" Type="http://schemas.openxmlformats.org/officeDocument/2006/relationships/tags" Target="../tags/tag443.xml"/><Relationship Id="rId5" Type="http://schemas.openxmlformats.org/officeDocument/2006/relationships/image" Target="../media/image16.jpeg"/><Relationship Id="rId4" Type="http://schemas.openxmlformats.org/officeDocument/2006/relationships/tags" Target="../tags/tag442.xml"/><Relationship Id="rId3" Type="http://schemas.openxmlformats.org/officeDocument/2006/relationships/tags" Target="../tags/tag441.xml"/><Relationship Id="rId2" Type="http://schemas.openxmlformats.org/officeDocument/2006/relationships/tags" Target="../tags/tag440.xml"/><Relationship Id="rId1" Type="http://schemas.openxmlformats.org/officeDocument/2006/relationships/tags" Target="../tags/tag439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453.xml"/><Relationship Id="rId8" Type="http://schemas.openxmlformats.org/officeDocument/2006/relationships/tags" Target="../tags/tag452.xml"/><Relationship Id="rId7" Type="http://schemas.openxmlformats.org/officeDocument/2006/relationships/tags" Target="../tags/tag451.xml"/><Relationship Id="rId6" Type="http://schemas.openxmlformats.org/officeDocument/2006/relationships/tags" Target="../tags/tag450.xml"/><Relationship Id="rId5" Type="http://schemas.openxmlformats.org/officeDocument/2006/relationships/image" Target="../media/image16.jpeg"/><Relationship Id="rId4" Type="http://schemas.openxmlformats.org/officeDocument/2006/relationships/tags" Target="../tags/tag449.xml"/><Relationship Id="rId3" Type="http://schemas.openxmlformats.org/officeDocument/2006/relationships/tags" Target="../tags/tag448.xml"/><Relationship Id="rId2" Type="http://schemas.openxmlformats.org/officeDocument/2006/relationships/tags" Target="../tags/tag447.xml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454.xml"/><Relationship Id="rId1" Type="http://schemas.openxmlformats.org/officeDocument/2006/relationships/tags" Target="../tags/tag44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56.xml"/><Relationship Id="rId1" Type="http://schemas.openxmlformats.org/officeDocument/2006/relationships/tags" Target="../tags/tag455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tags" Target="../tags/tag463.xml"/><Relationship Id="rId8" Type="http://schemas.openxmlformats.org/officeDocument/2006/relationships/image" Target="../media/image13.png"/><Relationship Id="rId7" Type="http://schemas.openxmlformats.org/officeDocument/2006/relationships/tags" Target="../tags/tag462.xml"/><Relationship Id="rId6" Type="http://schemas.openxmlformats.org/officeDocument/2006/relationships/tags" Target="../tags/tag461.xml"/><Relationship Id="rId5" Type="http://schemas.openxmlformats.org/officeDocument/2006/relationships/tags" Target="../tags/tag460.xml"/><Relationship Id="rId4" Type="http://schemas.openxmlformats.org/officeDocument/2006/relationships/image" Target="../media/image29.png"/><Relationship Id="rId3" Type="http://schemas.openxmlformats.org/officeDocument/2006/relationships/tags" Target="../tags/tag459.xml"/><Relationship Id="rId22" Type="http://schemas.openxmlformats.org/officeDocument/2006/relationships/notesSlide" Target="../notesSlides/notesSlide6.xml"/><Relationship Id="rId21" Type="http://schemas.openxmlformats.org/officeDocument/2006/relationships/slideLayout" Target="../slideLayouts/slideLayout7.xml"/><Relationship Id="rId20" Type="http://schemas.openxmlformats.org/officeDocument/2006/relationships/image" Target="../media/image35.png"/><Relationship Id="rId2" Type="http://schemas.openxmlformats.org/officeDocument/2006/relationships/tags" Target="../tags/tag458.xml"/><Relationship Id="rId19" Type="http://schemas.openxmlformats.org/officeDocument/2006/relationships/tags" Target="../tags/tag468.xml"/><Relationship Id="rId18" Type="http://schemas.openxmlformats.org/officeDocument/2006/relationships/image" Target="../media/image34.png"/><Relationship Id="rId17" Type="http://schemas.openxmlformats.org/officeDocument/2006/relationships/tags" Target="../tags/tag467.xml"/><Relationship Id="rId16" Type="http://schemas.openxmlformats.org/officeDocument/2006/relationships/image" Target="../media/image33.png"/><Relationship Id="rId15" Type="http://schemas.openxmlformats.org/officeDocument/2006/relationships/tags" Target="../tags/tag466.xml"/><Relationship Id="rId14" Type="http://schemas.openxmlformats.org/officeDocument/2006/relationships/image" Target="../media/image32.png"/><Relationship Id="rId13" Type="http://schemas.openxmlformats.org/officeDocument/2006/relationships/tags" Target="../tags/tag465.xml"/><Relationship Id="rId12" Type="http://schemas.openxmlformats.org/officeDocument/2006/relationships/image" Target="../media/image31.png"/><Relationship Id="rId11" Type="http://schemas.openxmlformats.org/officeDocument/2006/relationships/tags" Target="../tags/tag464.xml"/><Relationship Id="rId10" Type="http://schemas.openxmlformats.org/officeDocument/2006/relationships/image" Target="../media/image30.png"/><Relationship Id="rId1" Type="http://schemas.openxmlformats.org/officeDocument/2006/relationships/tags" Target="../tags/tag457.xml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474.xml"/><Relationship Id="rId3" Type="http://schemas.openxmlformats.org/officeDocument/2006/relationships/tags" Target="../tags/tag473.xml"/><Relationship Id="rId2" Type="http://schemas.openxmlformats.org/officeDocument/2006/relationships/tags" Target="../tags/tag472.xml"/><Relationship Id="rId1" Type="http://schemas.openxmlformats.org/officeDocument/2006/relationships/tags" Target="../tags/tag471.xml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479.xml"/><Relationship Id="rId4" Type="http://schemas.openxmlformats.org/officeDocument/2006/relationships/tags" Target="../tags/tag478.xml"/><Relationship Id="rId3" Type="http://schemas.openxmlformats.org/officeDocument/2006/relationships/tags" Target="../tags/tag477.xml"/><Relationship Id="rId2" Type="http://schemas.openxmlformats.org/officeDocument/2006/relationships/tags" Target="../tags/tag476.xml"/><Relationship Id="rId1" Type="http://schemas.openxmlformats.org/officeDocument/2006/relationships/tags" Target="../tags/tag47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81.xml"/><Relationship Id="rId1" Type="http://schemas.openxmlformats.org/officeDocument/2006/relationships/tags" Target="../tags/tag480.xml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36.png"/><Relationship Id="rId7" Type="http://schemas.openxmlformats.org/officeDocument/2006/relationships/tags" Target="../tags/tag488.xml"/><Relationship Id="rId6" Type="http://schemas.openxmlformats.org/officeDocument/2006/relationships/tags" Target="../tags/tag487.xml"/><Relationship Id="rId5" Type="http://schemas.openxmlformats.org/officeDocument/2006/relationships/tags" Target="../tags/tag486.xml"/><Relationship Id="rId4" Type="http://schemas.openxmlformats.org/officeDocument/2006/relationships/tags" Target="../tags/tag485.xml"/><Relationship Id="rId3" Type="http://schemas.openxmlformats.org/officeDocument/2006/relationships/tags" Target="../tags/tag484.xml"/><Relationship Id="rId2" Type="http://schemas.openxmlformats.org/officeDocument/2006/relationships/tags" Target="../tags/tag483.xml"/><Relationship Id="rId1" Type="http://schemas.openxmlformats.org/officeDocument/2006/relationships/tags" Target="../tags/tag48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41.xml"/><Relationship Id="rId8" Type="http://schemas.openxmlformats.org/officeDocument/2006/relationships/tags" Target="../tags/tag140.xml"/><Relationship Id="rId7" Type="http://schemas.openxmlformats.org/officeDocument/2006/relationships/tags" Target="../tags/tag139.xml"/><Relationship Id="rId6" Type="http://schemas.openxmlformats.org/officeDocument/2006/relationships/tags" Target="../tags/tag138.xml"/><Relationship Id="rId5" Type="http://schemas.openxmlformats.org/officeDocument/2006/relationships/tags" Target="../tags/tag137.xml"/><Relationship Id="rId4" Type="http://schemas.openxmlformats.org/officeDocument/2006/relationships/tags" Target="../tags/tag136.xml"/><Relationship Id="rId3" Type="http://schemas.openxmlformats.org/officeDocument/2006/relationships/tags" Target="../tags/tag135.xml"/><Relationship Id="rId23" Type="http://schemas.openxmlformats.org/officeDocument/2006/relationships/slideLayout" Target="../slideLayouts/slideLayout12.xml"/><Relationship Id="rId22" Type="http://schemas.openxmlformats.org/officeDocument/2006/relationships/tags" Target="../tags/tag154.xml"/><Relationship Id="rId21" Type="http://schemas.openxmlformats.org/officeDocument/2006/relationships/tags" Target="../tags/tag153.xml"/><Relationship Id="rId20" Type="http://schemas.openxmlformats.org/officeDocument/2006/relationships/tags" Target="../tags/tag152.xml"/><Relationship Id="rId2" Type="http://schemas.openxmlformats.org/officeDocument/2006/relationships/tags" Target="../tags/tag134.xml"/><Relationship Id="rId19" Type="http://schemas.openxmlformats.org/officeDocument/2006/relationships/tags" Target="../tags/tag151.xml"/><Relationship Id="rId18" Type="http://schemas.openxmlformats.org/officeDocument/2006/relationships/tags" Target="../tags/tag150.xml"/><Relationship Id="rId17" Type="http://schemas.openxmlformats.org/officeDocument/2006/relationships/tags" Target="../tags/tag149.xml"/><Relationship Id="rId16" Type="http://schemas.openxmlformats.org/officeDocument/2006/relationships/tags" Target="../tags/tag148.xml"/><Relationship Id="rId15" Type="http://schemas.openxmlformats.org/officeDocument/2006/relationships/tags" Target="../tags/tag147.xml"/><Relationship Id="rId14" Type="http://schemas.openxmlformats.org/officeDocument/2006/relationships/tags" Target="../tags/tag146.xml"/><Relationship Id="rId13" Type="http://schemas.openxmlformats.org/officeDocument/2006/relationships/tags" Target="../tags/tag145.xml"/><Relationship Id="rId12" Type="http://schemas.openxmlformats.org/officeDocument/2006/relationships/tags" Target="../tags/tag144.xml"/><Relationship Id="rId11" Type="http://schemas.openxmlformats.org/officeDocument/2006/relationships/tags" Target="../tags/tag143.xml"/><Relationship Id="rId10" Type="http://schemas.openxmlformats.org/officeDocument/2006/relationships/tags" Target="../tags/tag142.xml"/><Relationship Id="rId1" Type="http://schemas.openxmlformats.org/officeDocument/2006/relationships/tags" Target="../tags/tag133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63.xml"/><Relationship Id="rId8" Type="http://schemas.openxmlformats.org/officeDocument/2006/relationships/tags" Target="../tags/tag162.xml"/><Relationship Id="rId7" Type="http://schemas.openxmlformats.org/officeDocument/2006/relationships/tags" Target="../tags/tag161.xml"/><Relationship Id="rId6" Type="http://schemas.openxmlformats.org/officeDocument/2006/relationships/tags" Target="../tags/tag160.xml"/><Relationship Id="rId5" Type="http://schemas.openxmlformats.org/officeDocument/2006/relationships/tags" Target="../tags/tag159.xml"/><Relationship Id="rId4" Type="http://schemas.openxmlformats.org/officeDocument/2006/relationships/tags" Target="../tags/tag158.xml"/><Relationship Id="rId3" Type="http://schemas.openxmlformats.org/officeDocument/2006/relationships/tags" Target="../tags/tag157.xml"/><Relationship Id="rId21" Type="http://schemas.openxmlformats.org/officeDocument/2006/relationships/slideLayout" Target="../slideLayouts/slideLayout7.xml"/><Relationship Id="rId20" Type="http://schemas.openxmlformats.org/officeDocument/2006/relationships/tags" Target="../tags/tag174.xml"/><Relationship Id="rId2" Type="http://schemas.openxmlformats.org/officeDocument/2006/relationships/tags" Target="../tags/tag156.xml"/><Relationship Id="rId19" Type="http://schemas.openxmlformats.org/officeDocument/2006/relationships/tags" Target="../tags/tag173.xml"/><Relationship Id="rId18" Type="http://schemas.openxmlformats.org/officeDocument/2006/relationships/tags" Target="../tags/tag172.xml"/><Relationship Id="rId17" Type="http://schemas.openxmlformats.org/officeDocument/2006/relationships/tags" Target="../tags/tag171.xml"/><Relationship Id="rId16" Type="http://schemas.openxmlformats.org/officeDocument/2006/relationships/tags" Target="../tags/tag170.xml"/><Relationship Id="rId15" Type="http://schemas.openxmlformats.org/officeDocument/2006/relationships/tags" Target="../tags/tag169.xml"/><Relationship Id="rId14" Type="http://schemas.openxmlformats.org/officeDocument/2006/relationships/tags" Target="../tags/tag168.xml"/><Relationship Id="rId13" Type="http://schemas.openxmlformats.org/officeDocument/2006/relationships/tags" Target="../tags/tag167.xml"/><Relationship Id="rId12" Type="http://schemas.openxmlformats.org/officeDocument/2006/relationships/tags" Target="../tags/tag166.xml"/><Relationship Id="rId11" Type="http://schemas.openxmlformats.org/officeDocument/2006/relationships/tags" Target="../tags/tag165.xml"/><Relationship Id="rId10" Type="http://schemas.openxmlformats.org/officeDocument/2006/relationships/tags" Target="../tags/tag164.xml"/><Relationship Id="rId1" Type="http://schemas.openxmlformats.org/officeDocument/2006/relationships/tags" Target="../tags/tag155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83.xml"/><Relationship Id="rId8" Type="http://schemas.openxmlformats.org/officeDocument/2006/relationships/tags" Target="../tags/tag182.xml"/><Relationship Id="rId7" Type="http://schemas.openxmlformats.org/officeDocument/2006/relationships/tags" Target="../tags/tag181.xml"/><Relationship Id="rId6" Type="http://schemas.openxmlformats.org/officeDocument/2006/relationships/tags" Target="../tags/tag180.xml"/><Relationship Id="rId5" Type="http://schemas.openxmlformats.org/officeDocument/2006/relationships/tags" Target="../tags/tag179.xml"/><Relationship Id="rId4" Type="http://schemas.openxmlformats.org/officeDocument/2006/relationships/tags" Target="../tags/tag178.xml"/><Relationship Id="rId3" Type="http://schemas.openxmlformats.org/officeDocument/2006/relationships/tags" Target="../tags/tag177.xml"/><Relationship Id="rId24" Type="http://schemas.openxmlformats.org/officeDocument/2006/relationships/slideLayout" Target="../slideLayouts/slideLayout7.xml"/><Relationship Id="rId23" Type="http://schemas.openxmlformats.org/officeDocument/2006/relationships/tags" Target="../tags/tag196.xml"/><Relationship Id="rId22" Type="http://schemas.openxmlformats.org/officeDocument/2006/relationships/tags" Target="../tags/tag195.xml"/><Relationship Id="rId21" Type="http://schemas.openxmlformats.org/officeDocument/2006/relationships/tags" Target="../tags/tag194.xml"/><Relationship Id="rId20" Type="http://schemas.openxmlformats.org/officeDocument/2006/relationships/tags" Target="../tags/tag193.xml"/><Relationship Id="rId2" Type="http://schemas.openxmlformats.org/officeDocument/2006/relationships/tags" Target="../tags/tag176.xml"/><Relationship Id="rId19" Type="http://schemas.openxmlformats.org/officeDocument/2006/relationships/tags" Target="../tags/tag192.xml"/><Relationship Id="rId18" Type="http://schemas.openxmlformats.org/officeDocument/2006/relationships/tags" Target="../tags/tag191.xml"/><Relationship Id="rId17" Type="http://schemas.openxmlformats.org/officeDocument/2006/relationships/tags" Target="../tags/tag190.xml"/><Relationship Id="rId16" Type="http://schemas.openxmlformats.org/officeDocument/2006/relationships/tags" Target="../tags/tag189.xml"/><Relationship Id="rId15" Type="http://schemas.openxmlformats.org/officeDocument/2006/relationships/tags" Target="../tags/tag188.xml"/><Relationship Id="rId14" Type="http://schemas.openxmlformats.org/officeDocument/2006/relationships/tags" Target="../tags/tag187.xml"/><Relationship Id="rId13" Type="http://schemas.openxmlformats.org/officeDocument/2006/relationships/tags" Target="../tags/tag186.xml"/><Relationship Id="rId12" Type="http://schemas.openxmlformats.org/officeDocument/2006/relationships/image" Target="../media/image8.png"/><Relationship Id="rId11" Type="http://schemas.openxmlformats.org/officeDocument/2006/relationships/tags" Target="../tags/tag185.xml"/><Relationship Id="rId10" Type="http://schemas.openxmlformats.org/officeDocument/2006/relationships/tags" Target="../tags/tag184.xml"/><Relationship Id="rId1" Type="http://schemas.openxmlformats.org/officeDocument/2006/relationships/tags" Target="../tags/tag175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205.xml"/><Relationship Id="rId8" Type="http://schemas.openxmlformats.org/officeDocument/2006/relationships/tags" Target="../tags/tag204.xml"/><Relationship Id="rId7" Type="http://schemas.openxmlformats.org/officeDocument/2006/relationships/tags" Target="../tags/tag203.xml"/><Relationship Id="rId6" Type="http://schemas.openxmlformats.org/officeDocument/2006/relationships/tags" Target="../tags/tag202.xml"/><Relationship Id="rId5" Type="http://schemas.openxmlformats.org/officeDocument/2006/relationships/tags" Target="../tags/tag201.xml"/><Relationship Id="rId4" Type="http://schemas.openxmlformats.org/officeDocument/2006/relationships/tags" Target="../tags/tag200.xml"/><Relationship Id="rId3" Type="http://schemas.openxmlformats.org/officeDocument/2006/relationships/tags" Target="../tags/tag199.xml"/><Relationship Id="rId2" Type="http://schemas.openxmlformats.org/officeDocument/2006/relationships/tags" Target="../tags/tag198.xml"/><Relationship Id="rId18" Type="http://schemas.openxmlformats.org/officeDocument/2006/relationships/vmlDrawing" Target="../drawings/vmlDrawing1.vml"/><Relationship Id="rId17" Type="http://schemas.openxmlformats.org/officeDocument/2006/relationships/slideLayout" Target="../slideLayouts/slideLayout7.xml"/><Relationship Id="rId16" Type="http://schemas.openxmlformats.org/officeDocument/2006/relationships/tags" Target="../tags/tag208.xml"/><Relationship Id="rId15" Type="http://schemas.openxmlformats.org/officeDocument/2006/relationships/image" Target="../media/image10.emf"/><Relationship Id="rId14" Type="http://schemas.openxmlformats.org/officeDocument/2006/relationships/package" Target="../embeddings/Document2.docx"/><Relationship Id="rId13" Type="http://schemas.openxmlformats.org/officeDocument/2006/relationships/tags" Target="../tags/tag207.xml"/><Relationship Id="rId12" Type="http://schemas.openxmlformats.org/officeDocument/2006/relationships/image" Target="../media/image9.emf"/><Relationship Id="rId11" Type="http://schemas.openxmlformats.org/officeDocument/2006/relationships/package" Target="../embeddings/Document1.docx"/><Relationship Id="rId10" Type="http://schemas.openxmlformats.org/officeDocument/2006/relationships/tags" Target="../tags/tag206.xml"/><Relationship Id="rId1" Type="http://schemas.openxmlformats.org/officeDocument/2006/relationships/tags" Target="../tags/tag197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217.xml"/><Relationship Id="rId8" Type="http://schemas.openxmlformats.org/officeDocument/2006/relationships/tags" Target="../tags/tag216.xml"/><Relationship Id="rId7" Type="http://schemas.openxmlformats.org/officeDocument/2006/relationships/tags" Target="../tags/tag215.xml"/><Relationship Id="rId6" Type="http://schemas.openxmlformats.org/officeDocument/2006/relationships/tags" Target="../tags/tag214.xml"/><Relationship Id="rId52" Type="http://schemas.openxmlformats.org/officeDocument/2006/relationships/notesSlide" Target="../notesSlides/notesSlide1.xml"/><Relationship Id="rId51" Type="http://schemas.openxmlformats.org/officeDocument/2006/relationships/vmlDrawing" Target="../drawings/vmlDrawing2.vml"/><Relationship Id="rId50" Type="http://schemas.openxmlformats.org/officeDocument/2006/relationships/slideLayout" Target="../slideLayouts/slideLayout7.xml"/><Relationship Id="rId5" Type="http://schemas.openxmlformats.org/officeDocument/2006/relationships/tags" Target="../tags/tag213.xml"/><Relationship Id="rId49" Type="http://schemas.openxmlformats.org/officeDocument/2006/relationships/image" Target="../media/image12.wmf"/><Relationship Id="rId48" Type="http://schemas.openxmlformats.org/officeDocument/2006/relationships/oleObject" Target="../embeddings/oleObject2.bin"/><Relationship Id="rId47" Type="http://schemas.openxmlformats.org/officeDocument/2006/relationships/tags" Target="../tags/tag253.xml"/><Relationship Id="rId46" Type="http://schemas.openxmlformats.org/officeDocument/2006/relationships/image" Target="../media/image11.wmf"/><Relationship Id="rId45" Type="http://schemas.openxmlformats.org/officeDocument/2006/relationships/oleObject" Target="../embeddings/oleObject1.bin"/><Relationship Id="rId44" Type="http://schemas.openxmlformats.org/officeDocument/2006/relationships/tags" Target="../tags/tag252.xml"/><Relationship Id="rId43" Type="http://schemas.openxmlformats.org/officeDocument/2006/relationships/tags" Target="../tags/tag251.xml"/><Relationship Id="rId42" Type="http://schemas.openxmlformats.org/officeDocument/2006/relationships/tags" Target="../tags/tag250.xml"/><Relationship Id="rId41" Type="http://schemas.openxmlformats.org/officeDocument/2006/relationships/tags" Target="../tags/tag249.xml"/><Relationship Id="rId40" Type="http://schemas.openxmlformats.org/officeDocument/2006/relationships/tags" Target="../tags/tag248.xml"/><Relationship Id="rId4" Type="http://schemas.openxmlformats.org/officeDocument/2006/relationships/tags" Target="../tags/tag212.xml"/><Relationship Id="rId39" Type="http://schemas.openxmlformats.org/officeDocument/2006/relationships/tags" Target="../tags/tag247.xml"/><Relationship Id="rId38" Type="http://schemas.openxmlformats.org/officeDocument/2006/relationships/tags" Target="../tags/tag246.xml"/><Relationship Id="rId37" Type="http://schemas.openxmlformats.org/officeDocument/2006/relationships/tags" Target="../tags/tag245.xml"/><Relationship Id="rId36" Type="http://schemas.openxmlformats.org/officeDocument/2006/relationships/tags" Target="../tags/tag244.xml"/><Relationship Id="rId35" Type="http://schemas.openxmlformats.org/officeDocument/2006/relationships/tags" Target="../tags/tag243.xml"/><Relationship Id="rId34" Type="http://schemas.openxmlformats.org/officeDocument/2006/relationships/tags" Target="../tags/tag242.xml"/><Relationship Id="rId33" Type="http://schemas.openxmlformats.org/officeDocument/2006/relationships/tags" Target="../tags/tag241.xml"/><Relationship Id="rId32" Type="http://schemas.openxmlformats.org/officeDocument/2006/relationships/tags" Target="../tags/tag240.xml"/><Relationship Id="rId31" Type="http://schemas.openxmlformats.org/officeDocument/2006/relationships/tags" Target="../tags/tag239.xml"/><Relationship Id="rId30" Type="http://schemas.openxmlformats.org/officeDocument/2006/relationships/tags" Target="../tags/tag238.xml"/><Relationship Id="rId3" Type="http://schemas.openxmlformats.org/officeDocument/2006/relationships/tags" Target="../tags/tag211.xml"/><Relationship Id="rId29" Type="http://schemas.openxmlformats.org/officeDocument/2006/relationships/tags" Target="../tags/tag237.xml"/><Relationship Id="rId28" Type="http://schemas.openxmlformats.org/officeDocument/2006/relationships/tags" Target="../tags/tag236.xml"/><Relationship Id="rId27" Type="http://schemas.openxmlformats.org/officeDocument/2006/relationships/tags" Target="../tags/tag235.xml"/><Relationship Id="rId26" Type="http://schemas.openxmlformats.org/officeDocument/2006/relationships/tags" Target="../tags/tag234.xml"/><Relationship Id="rId25" Type="http://schemas.openxmlformats.org/officeDocument/2006/relationships/tags" Target="../tags/tag233.xml"/><Relationship Id="rId24" Type="http://schemas.openxmlformats.org/officeDocument/2006/relationships/tags" Target="../tags/tag232.xml"/><Relationship Id="rId23" Type="http://schemas.openxmlformats.org/officeDocument/2006/relationships/tags" Target="../tags/tag231.xml"/><Relationship Id="rId22" Type="http://schemas.openxmlformats.org/officeDocument/2006/relationships/tags" Target="../tags/tag230.xml"/><Relationship Id="rId21" Type="http://schemas.openxmlformats.org/officeDocument/2006/relationships/tags" Target="../tags/tag229.xml"/><Relationship Id="rId20" Type="http://schemas.openxmlformats.org/officeDocument/2006/relationships/tags" Target="../tags/tag228.xml"/><Relationship Id="rId2" Type="http://schemas.openxmlformats.org/officeDocument/2006/relationships/tags" Target="../tags/tag210.xml"/><Relationship Id="rId19" Type="http://schemas.openxmlformats.org/officeDocument/2006/relationships/tags" Target="../tags/tag227.xml"/><Relationship Id="rId18" Type="http://schemas.openxmlformats.org/officeDocument/2006/relationships/tags" Target="../tags/tag226.xml"/><Relationship Id="rId17" Type="http://schemas.openxmlformats.org/officeDocument/2006/relationships/tags" Target="../tags/tag225.xml"/><Relationship Id="rId16" Type="http://schemas.openxmlformats.org/officeDocument/2006/relationships/tags" Target="../tags/tag224.xml"/><Relationship Id="rId15" Type="http://schemas.openxmlformats.org/officeDocument/2006/relationships/tags" Target="../tags/tag223.xml"/><Relationship Id="rId14" Type="http://schemas.openxmlformats.org/officeDocument/2006/relationships/tags" Target="../tags/tag222.xml"/><Relationship Id="rId13" Type="http://schemas.openxmlformats.org/officeDocument/2006/relationships/tags" Target="../tags/tag221.xml"/><Relationship Id="rId12" Type="http://schemas.openxmlformats.org/officeDocument/2006/relationships/tags" Target="../tags/tag220.xml"/><Relationship Id="rId11" Type="http://schemas.openxmlformats.org/officeDocument/2006/relationships/tags" Target="../tags/tag219.xml"/><Relationship Id="rId10" Type="http://schemas.openxmlformats.org/officeDocument/2006/relationships/tags" Target="../tags/tag218.xml"/><Relationship Id="rId1" Type="http://schemas.openxmlformats.org/officeDocument/2006/relationships/tags" Target="../tags/tag209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264.xml"/><Relationship Id="rId8" Type="http://schemas.openxmlformats.org/officeDocument/2006/relationships/tags" Target="../tags/tag263.xml"/><Relationship Id="rId7" Type="http://schemas.openxmlformats.org/officeDocument/2006/relationships/tags" Target="../tags/tag262.xml"/><Relationship Id="rId6" Type="http://schemas.openxmlformats.org/officeDocument/2006/relationships/tags" Target="../tags/tag261.xml"/><Relationship Id="rId5" Type="http://schemas.openxmlformats.org/officeDocument/2006/relationships/tags" Target="../tags/tag260.xml"/><Relationship Id="rId4" Type="http://schemas.openxmlformats.org/officeDocument/2006/relationships/tags" Target="../tags/tag259.xml"/><Relationship Id="rId3" Type="http://schemas.openxmlformats.org/officeDocument/2006/relationships/tags" Target="../tags/tag258.xml"/><Relationship Id="rId23" Type="http://schemas.openxmlformats.org/officeDocument/2006/relationships/notesSlide" Target="../notesSlides/notesSlide2.xml"/><Relationship Id="rId22" Type="http://schemas.openxmlformats.org/officeDocument/2006/relationships/slideLayout" Target="../slideLayouts/slideLayout13.xml"/><Relationship Id="rId21" Type="http://schemas.openxmlformats.org/officeDocument/2006/relationships/tags" Target="../tags/tag276.xml"/><Relationship Id="rId20" Type="http://schemas.openxmlformats.org/officeDocument/2006/relationships/tags" Target="../tags/tag275.xml"/><Relationship Id="rId2" Type="http://schemas.openxmlformats.org/officeDocument/2006/relationships/tags" Target="../tags/tag257.xml"/><Relationship Id="rId19" Type="http://schemas.openxmlformats.org/officeDocument/2006/relationships/tags" Target="../tags/tag274.xml"/><Relationship Id="rId18" Type="http://schemas.openxmlformats.org/officeDocument/2006/relationships/tags" Target="../tags/tag273.xml"/><Relationship Id="rId17" Type="http://schemas.openxmlformats.org/officeDocument/2006/relationships/tags" Target="../tags/tag272.xml"/><Relationship Id="rId16" Type="http://schemas.openxmlformats.org/officeDocument/2006/relationships/tags" Target="../tags/tag271.xml"/><Relationship Id="rId15" Type="http://schemas.openxmlformats.org/officeDocument/2006/relationships/tags" Target="../tags/tag270.xml"/><Relationship Id="rId14" Type="http://schemas.openxmlformats.org/officeDocument/2006/relationships/tags" Target="../tags/tag269.xml"/><Relationship Id="rId13" Type="http://schemas.openxmlformats.org/officeDocument/2006/relationships/tags" Target="../tags/tag268.xml"/><Relationship Id="rId12" Type="http://schemas.openxmlformats.org/officeDocument/2006/relationships/tags" Target="../tags/tag267.xml"/><Relationship Id="rId11" Type="http://schemas.openxmlformats.org/officeDocument/2006/relationships/tags" Target="../tags/tag266.xml"/><Relationship Id="rId10" Type="http://schemas.openxmlformats.org/officeDocument/2006/relationships/tags" Target="../tags/tag265.xml"/><Relationship Id="rId1" Type="http://schemas.openxmlformats.org/officeDocument/2006/relationships/tags" Target="../tags/tag256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287.xml"/><Relationship Id="rId8" Type="http://schemas.openxmlformats.org/officeDocument/2006/relationships/tags" Target="../tags/tag286.xml"/><Relationship Id="rId7" Type="http://schemas.openxmlformats.org/officeDocument/2006/relationships/tags" Target="../tags/tag285.xml"/><Relationship Id="rId6" Type="http://schemas.openxmlformats.org/officeDocument/2006/relationships/tags" Target="../tags/tag284.xml"/><Relationship Id="rId5" Type="http://schemas.openxmlformats.org/officeDocument/2006/relationships/tags" Target="../tags/tag283.xml"/><Relationship Id="rId4" Type="http://schemas.openxmlformats.org/officeDocument/2006/relationships/tags" Target="../tags/tag282.xml"/><Relationship Id="rId3" Type="http://schemas.openxmlformats.org/officeDocument/2006/relationships/tags" Target="../tags/tag281.xml"/><Relationship Id="rId2" Type="http://schemas.openxmlformats.org/officeDocument/2006/relationships/tags" Target="../tags/tag280.xml"/><Relationship Id="rId18" Type="http://schemas.openxmlformats.org/officeDocument/2006/relationships/slideLayout" Target="../slideLayouts/slideLayout14.xml"/><Relationship Id="rId17" Type="http://schemas.openxmlformats.org/officeDocument/2006/relationships/tags" Target="../tags/tag295.xml"/><Relationship Id="rId16" Type="http://schemas.openxmlformats.org/officeDocument/2006/relationships/tags" Target="../tags/tag294.xml"/><Relationship Id="rId15" Type="http://schemas.openxmlformats.org/officeDocument/2006/relationships/tags" Target="../tags/tag293.xml"/><Relationship Id="rId14" Type="http://schemas.openxmlformats.org/officeDocument/2006/relationships/tags" Target="../tags/tag292.xml"/><Relationship Id="rId13" Type="http://schemas.openxmlformats.org/officeDocument/2006/relationships/tags" Target="../tags/tag291.xml"/><Relationship Id="rId12" Type="http://schemas.openxmlformats.org/officeDocument/2006/relationships/tags" Target="../tags/tag290.xml"/><Relationship Id="rId11" Type="http://schemas.openxmlformats.org/officeDocument/2006/relationships/tags" Target="../tags/tag289.xml"/><Relationship Id="rId10" Type="http://schemas.openxmlformats.org/officeDocument/2006/relationships/tags" Target="../tags/tag288.xml"/><Relationship Id="rId1" Type="http://schemas.openxmlformats.org/officeDocument/2006/relationships/tags" Target="../tags/tag2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3421884" y="5507051"/>
            <a:ext cx="616395" cy="616395"/>
            <a:chOff x="3059832" y="3339719"/>
            <a:chExt cx="3607562" cy="3607562"/>
          </a:xfrm>
        </p:grpSpPr>
        <p:sp>
          <p:nvSpPr>
            <p:cNvPr id="24" name="椭圆 2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6" name="同心圆 3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6223791" y="1857139"/>
            <a:ext cx="292233" cy="292233"/>
            <a:chOff x="3059832" y="3339719"/>
            <a:chExt cx="3607562" cy="3607562"/>
          </a:xfrm>
          <a:solidFill>
            <a:schemeClr val="accent1">
              <a:lumMod val="75000"/>
            </a:schemeClr>
          </a:solidFill>
        </p:grpSpPr>
        <p:sp>
          <p:nvSpPr>
            <p:cNvPr id="34" name="椭圆 3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780D7"/>
                </a:solidFill>
                <a:cs typeface="+mn-ea"/>
                <a:sym typeface="+mn-lt"/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grpFill/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6" name="同心圆 5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780D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780D7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417233" y="5641679"/>
            <a:ext cx="179386" cy="179386"/>
            <a:chOff x="3059832" y="3339719"/>
            <a:chExt cx="3607562" cy="3607562"/>
          </a:xfrm>
          <a:solidFill>
            <a:schemeClr val="accent1">
              <a:lumMod val="75000"/>
            </a:schemeClr>
          </a:solidFill>
        </p:grpSpPr>
        <p:sp>
          <p:nvSpPr>
            <p:cNvPr id="39" name="椭圆 38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grpFill/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1" name="同心圆 5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3" name="组合 42"/>
          <p:cNvGrpSpPr/>
          <p:nvPr/>
        </p:nvGrpSpPr>
        <p:grpSpPr>
          <a:xfrm>
            <a:off x="4372991" y="721039"/>
            <a:ext cx="292233" cy="292233"/>
            <a:chOff x="3059832" y="3339719"/>
            <a:chExt cx="3607562" cy="3607562"/>
          </a:xfrm>
          <a:solidFill>
            <a:schemeClr val="accent1">
              <a:lumMod val="75000"/>
            </a:schemeClr>
          </a:solidFill>
        </p:grpSpPr>
        <p:sp>
          <p:nvSpPr>
            <p:cNvPr id="44" name="椭圆 4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grpFill/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6" name="同心圆 5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2" name="矩形 1"/>
          <p:cNvSpPr/>
          <p:nvPr/>
        </p:nvSpPr>
        <p:spPr>
          <a:xfrm>
            <a:off x="635" y="2273935"/>
            <a:ext cx="12098020" cy="3180715"/>
          </a:xfrm>
          <a:prstGeom prst="rect">
            <a:avLst/>
          </a:prstGeom>
          <a:solidFill>
            <a:srgbClr val="3780D7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3" name="组合 52"/>
          <p:cNvGrpSpPr/>
          <p:nvPr/>
        </p:nvGrpSpPr>
        <p:grpSpPr>
          <a:xfrm>
            <a:off x="9732709" y="1484573"/>
            <a:ext cx="616395" cy="616395"/>
            <a:chOff x="3059832" y="3339719"/>
            <a:chExt cx="3607562" cy="3607562"/>
          </a:xfrm>
        </p:grpSpPr>
        <p:sp>
          <p:nvSpPr>
            <p:cNvPr id="54" name="椭圆 5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5" name="组合 54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6" name="同心圆 3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7" name="矩形 6"/>
          <p:cNvSpPr/>
          <p:nvPr/>
        </p:nvSpPr>
        <p:spPr>
          <a:xfrm>
            <a:off x="0" y="0"/>
            <a:ext cx="12192000" cy="13111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380998" y="146276"/>
            <a:ext cx="1805497" cy="1833354"/>
            <a:chOff x="702328" y="1302545"/>
            <a:chExt cx="1805497" cy="1833354"/>
          </a:xfrm>
        </p:grpSpPr>
        <p:sp>
          <p:nvSpPr>
            <p:cNvPr id="87" name="椭圆 86"/>
            <p:cNvSpPr/>
            <p:nvPr/>
          </p:nvSpPr>
          <p:spPr>
            <a:xfrm>
              <a:off x="1702773" y="1302545"/>
              <a:ext cx="668877" cy="668877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</a:gradFill>
            <a:ln w="19050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88" name="椭圆 87"/>
            <p:cNvSpPr/>
            <p:nvPr/>
          </p:nvSpPr>
          <p:spPr>
            <a:xfrm>
              <a:off x="1849319" y="2264885"/>
              <a:ext cx="658506" cy="65850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</a:gradFill>
            <a:ln w="25400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89" name="椭圆 88"/>
            <p:cNvSpPr/>
            <p:nvPr/>
          </p:nvSpPr>
          <p:spPr>
            <a:xfrm>
              <a:off x="857708" y="2337395"/>
              <a:ext cx="798504" cy="79850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</a:gradFill>
            <a:ln w="22225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90" name="椭圆 89"/>
            <p:cNvSpPr/>
            <p:nvPr/>
          </p:nvSpPr>
          <p:spPr>
            <a:xfrm>
              <a:off x="702328" y="1359500"/>
              <a:ext cx="1482936" cy="148293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</a:gradFill>
            <a:ln w="25400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9" y="4034233"/>
            <a:ext cx="2901523" cy="186162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349" y="2863966"/>
            <a:ext cx="2901523" cy="247262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733" y="509331"/>
            <a:ext cx="715648" cy="7156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l="-1483" t="494"/>
          <a:stretch>
            <a:fillRect/>
          </a:stretch>
        </p:blipFill>
        <p:spPr>
          <a:xfrm>
            <a:off x="534670" y="387350"/>
            <a:ext cx="1173480" cy="1150620"/>
          </a:xfrm>
          <a:prstGeom prst="ellipse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472180" y="894080"/>
            <a:ext cx="55581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3780D7"/>
                </a:solidFill>
              </a:rPr>
              <a:t>人教版高中</a:t>
            </a:r>
            <a:r>
              <a:rPr lang="zh-CN" altLang="en-US" sz="3200" dirty="0" smtClean="0">
                <a:solidFill>
                  <a:srgbClr val="3780D7"/>
                </a:solidFill>
              </a:rPr>
              <a:t>化学选择性必修</a:t>
            </a:r>
            <a:r>
              <a:rPr lang="en-US" altLang="zh-CN" sz="3200" dirty="0" smtClean="0">
                <a:solidFill>
                  <a:srgbClr val="3780D7"/>
                </a:solidFill>
              </a:rPr>
              <a:t>1</a:t>
            </a:r>
            <a:endParaRPr lang="en-US" altLang="zh-CN" sz="3200" dirty="0" smtClean="0">
              <a:solidFill>
                <a:srgbClr val="3780D7"/>
              </a:solidFill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93750" y="2239010"/>
            <a:ext cx="11064240" cy="132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000" b="1" smtClean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charset="-122"/>
                <a:sym typeface="Century Gothic" panose="020B0502020202020204" pitchFamily="34" charset="0"/>
              </a:rPr>
              <a:t>第三章</a:t>
            </a:r>
            <a:r>
              <a:rPr lang="en-US" altLang="zh-CN" sz="4000" b="1" smtClean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charset="-122"/>
                <a:sym typeface="Century Gothic" panose="020B0502020202020204" pitchFamily="34" charset="0"/>
              </a:rPr>
              <a:t>  </a:t>
            </a:r>
            <a:r>
              <a:rPr lang="zh-CN" altLang="en-US" sz="4000" b="1" smtClean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charset="-122"/>
                <a:sym typeface="Century Gothic" panose="020B0502020202020204" pitchFamily="34" charset="0"/>
              </a:rPr>
              <a:t>水溶液中的离子</a:t>
            </a:r>
            <a:endParaRPr lang="en-US" altLang="zh-CN" sz="4000" b="1" smtClean="0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charset="-122"/>
              <a:sym typeface="Century Gothic" panose="020B0502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000" b="1" smtClean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charset="-122"/>
                <a:sym typeface="Century Gothic" panose="020B0502020202020204" pitchFamily="34" charset="0"/>
              </a:rPr>
              <a:t>反应与平衡</a:t>
            </a:r>
            <a:endParaRPr lang="zh-CN" altLang="en-US" sz="4000" b="1" smtClean="0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charset="-122"/>
              <a:sym typeface="Century Gothic" panose="020B0502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961237" y="3425745"/>
            <a:ext cx="4758712" cy="823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 b="1" smtClean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charset="-122"/>
                <a:sym typeface="Century Gothic" panose="020B0502020202020204" pitchFamily="34" charset="0"/>
              </a:rPr>
              <a:t>第三节</a:t>
            </a:r>
            <a:r>
              <a:rPr lang="en-US" altLang="zh-CN" sz="3600" b="1" smtClean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charset="-122"/>
                <a:sym typeface="Century Gothic" panose="020B0502020202020204" pitchFamily="34" charset="0"/>
              </a:rPr>
              <a:t>   </a:t>
            </a:r>
            <a:r>
              <a:rPr lang="zh-CN" altLang="en-US" sz="3600" b="1" smtClean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charset="-122"/>
                <a:sym typeface="Century Gothic" panose="020B0502020202020204" pitchFamily="34" charset="0"/>
              </a:rPr>
              <a:t>盐类的水解</a:t>
            </a:r>
            <a:endParaRPr lang="zh-CN" altLang="en-US" sz="3600" b="1" smtClean="0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charset="-122"/>
              <a:sym typeface="Century Gothic" panose="020B0502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910205" y="4384675"/>
            <a:ext cx="6919595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 smtClean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charset="-122"/>
                <a:sym typeface="Century Gothic" panose="020B0502020202020204" pitchFamily="34" charset="0"/>
              </a:rPr>
              <a:t>第</a:t>
            </a:r>
            <a:r>
              <a:rPr lang="en-US" altLang="zh-CN" sz="3200" b="1" smtClean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charset="-122"/>
                <a:sym typeface="Century Gothic" panose="020B0502020202020204" pitchFamily="34" charset="0"/>
              </a:rPr>
              <a:t>2</a:t>
            </a:r>
            <a:r>
              <a:rPr lang="zh-CN" altLang="en-US" sz="3200" b="1" smtClean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charset="-122"/>
                <a:sym typeface="Century Gothic" panose="020B0502020202020204" pitchFamily="34" charset="0"/>
              </a:rPr>
              <a:t>课时  影响盐类水解的因素</a:t>
            </a:r>
            <a:endParaRPr lang="zh-CN" altLang="en-US" sz="3200" b="1" smtClean="0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charset="-122"/>
              <a:sym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1016001" y="1094741"/>
            <a:ext cx="6636753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例如：强碱弱酸盐（MA）的水解：</a:t>
            </a:r>
            <a:endParaRPr lang="zh-CN" altLang="en-US" sz="3200" b="1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232" name="文本框 2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11300" y="2706793"/>
            <a:ext cx="42197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zh-CN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MA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   =      A</a:t>
            </a:r>
            <a:r>
              <a:rPr lang="en-US" altLang="zh-CN" sz="3200" b="1" baseline="300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-</a:t>
            </a:r>
            <a:r>
              <a:rPr lang="en-US" altLang="zh-CN" sz="3200" b="1" baseline="300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    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+   M</a:t>
            </a:r>
            <a:r>
              <a:rPr lang="en-US" altLang="zh-CN" sz="3200" b="1" baseline="300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+</a:t>
            </a:r>
            <a:endParaRPr lang="en-US" altLang="zh-CN" sz="3200" b="1" baseline="3000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7" name="组合 6"/>
          <p:cNvGrpSpPr/>
          <p:nvPr>
            <p:custDataLst>
              <p:tags r:id="rId3"/>
            </p:custDataLst>
          </p:nvPr>
        </p:nvGrpSpPr>
        <p:grpSpPr>
          <a:xfrm>
            <a:off x="1526541" y="1812714"/>
            <a:ext cx="4491567" cy="585047"/>
            <a:chOff x="2517" y="2498"/>
            <a:chExt cx="5305" cy="691"/>
          </a:xfrm>
        </p:grpSpPr>
        <p:sp>
          <p:nvSpPr>
            <p:cNvPr id="9230" name="文本框 20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517" y="2498"/>
              <a:ext cx="5305" cy="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3200" b="1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H</a:t>
              </a:r>
              <a:r>
                <a:rPr lang="en-US" altLang="zh-CN" sz="3200" b="1" baseline="-2500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3200" b="1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O           H</a:t>
              </a:r>
              <a:r>
                <a:rPr lang="en-US" altLang="zh-CN" sz="3200" b="1" baseline="3000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+    </a:t>
              </a:r>
              <a:r>
                <a:rPr lang="en-US" altLang="zh-CN" sz="3200" b="1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+  OH</a:t>
              </a:r>
              <a:r>
                <a:rPr lang="en-US" altLang="zh-CN" sz="3200" b="1" baseline="3000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-</a:t>
              </a:r>
              <a:endParaRPr lang="en-US" altLang="zh-CN" sz="3200" b="1" baseline="300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4" name="图片 3" descr="QQ截图20210708072218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3717" y="2617"/>
              <a:ext cx="615" cy="444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>
            <p:custDataLst>
              <p:tags r:id="rId7"/>
            </p:custDataLst>
          </p:nvPr>
        </p:nvGrpSpPr>
        <p:grpSpPr>
          <a:xfrm>
            <a:off x="3251200" y="1794087"/>
            <a:ext cx="2309707" cy="2601807"/>
            <a:chOff x="3840" y="2476"/>
            <a:chExt cx="2728" cy="3073"/>
          </a:xfrm>
        </p:grpSpPr>
        <p:grpSp>
          <p:nvGrpSpPr>
            <p:cNvPr id="10" name="组合 9"/>
            <p:cNvGrpSpPr/>
            <p:nvPr>
              <p:custDataLst>
                <p:tags r:id="rId8"/>
              </p:custDataLst>
            </p:nvPr>
          </p:nvGrpSpPr>
          <p:grpSpPr>
            <a:xfrm>
              <a:off x="3958" y="4289"/>
              <a:ext cx="2610" cy="1260"/>
              <a:chOff x="3958" y="4289"/>
              <a:chExt cx="2610" cy="1260"/>
            </a:xfrm>
          </p:grpSpPr>
          <p:sp>
            <p:nvSpPr>
              <p:cNvPr id="9233" name="文本框 23"/>
              <p:cNvSpPr txBox="1"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3958" y="4858"/>
                <a:ext cx="2610" cy="6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3200" b="1"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HA</a:t>
                </a:r>
                <a:r>
                  <a:rPr lang="zh-CN" altLang="en-US" sz="3200" b="1"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（弱酸）</a:t>
                </a:r>
                <a:endParaRPr lang="zh-CN" altLang="en-US" sz="3200" b="1" baseline="3000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5" name="图片 4" descr="QQ截图20210708072218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rot="5400000">
                <a:off x="4114" y="4375"/>
                <a:ext cx="615" cy="444"/>
              </a:xfrm>
              <a:prstGeom prst="rect">
                <a:avLst/>
              </a:prstGeom>
            </p:spPr>
          </p:pic>
        </p:grpSp>
        <p:grpSp>
          <p:nvGrpSpPr>
            <p:cNvPr id="9" name="组合 8"/>
            <p:cNvGrpSpPr/>
            <p:nvPr>
              <p:custDataLst>
                <p:tags r:id="rId11"/>
              </p:custDataLst>
            </p:nvPr>
          </p:nvGrpSpPr>
          <p:grpSpPr>
            <a:xfrm>
              <a:off x="3840" y="2476"/>
              <a:ext cx="1176" cy="3058"/>
              <a:chOff x="3840" y="2476"/>
              <a:chExt cx="1176" cy="3058"/>
            </a:xfrm>
          </p:grpSpPr>
          <p:sp>
            <p:nvSpPr>
              <p:cNvPr id="9231" name="文本框 21"/>
              <p:cNvSpPr txBox="1"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081" y="3097"/>
                <a:ext cx="935" cy="6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32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+</a:t>
                </a:r>
                <a:endParaRPr lang="en-US" altLang="zh-CN"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圆角矩形 7"/>
              <p:cNvSpPr/>
              <p:nvPr>
                <p:custDataLst>
                  <p:tags r:id="rId13"/>
                </p:custDataLst>
              </p:nvPr>
            </p:nvSpPr>
            <p:spPr>
              <a:xfrm>
                <a:off x="3840" y="2476"/>
                <a:ext cx="1080" cy="3058"/>
              </a:xfrm>
              <a:prstGeom prst="roundRect">
                <a:avLst/>
              </a:prstGeom>
              <a:noFill/>
              <a:ln w="38100" cmpd="sng">
                <a:solidFill>
                  <a:srgbClr val="FF0000"/>
                </a:solidFill>
                <a:prstDash val="sysDot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</p:grpSp>
      </p:grpSp>
      <p:sp>
        <p:nvSpPr>
          <p:cNvPr id="13" name="文本框 12"/>
          <p:cNvSpPr txBox="1"/>
          <p:nvPr>
            <p:custDataLst>
              <p:tags r:id="rId14"/>
            </p:custDataLst>
          </p:nvPr>
        </p:nvSpPr>
        <p:spPr>
          <a:xfrm>
            <a:off x="6704754" y="2830407"/>
            <a:ext cx="4220633" cy="6340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3200" b="1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zh-CN" altLang="en-US" sz="3200" b="1">
                <a:solidFill>
                  <a:srgbClr val="060B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结合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3200" b="1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zh-CN" altLang="en-US" sz="3200" b="1">
                <a:solidFill>
                  <a:srgbClr val="060B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的能力越强</a:t>
            </a:r>
            <a:endParaRPr lang="zh-CN" altLang="en-US" sz="3200" b="1">
              <a:solidFill>
                <a:srgbClr val="060BD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组合 19"/>
          <p:cNvGrpSpPr/>
          <p:nvPr>
            <p:custDataLst>
              <p:tags r:id="rId15"/>
            </p:custDataLst>
          </p:nvPr>
        </p:nvGrpSpPr>
        <p:grpSpPr>
          <a:xfrm>
            <a:off x="6703907" y="1704340"/>
            <a:ext cx="4221480" cy="1113367"/>
            <a:chOff x="7919" y="2375"/>
            <a:chExt cx="4986" cy="1315"/>
          </a:xfrm>
        </p:grpSpPr>
        <p:sp>
          <p:nvSpPr>
            <p:cNvPr id="16" name="文本框 15"/>
            <p:cNvSpPr txBox="1"/>
            <p:nvPr>
              <p:custDataLst>
                <p:tags r:id="rId16"/>
              </p:custDataLst>
            </p:nvPr>
          </p:nvSpPr>
          <p:spPr>
            <a:xfrm>
              <a:off x="7919" y="2375"/>
              <a:ext cx="4986" cy="74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3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</a:t>
              </a:r>
              <a:r>
                <a:rPr lang="zh-CN" altLang="en-US" sz="3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酸性越弱即</a:t>
              </a:r>
              <a:r>
                <a:rPr lang="en-US" altLang="zh-CN" sz="3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US" altLang="zh-CN" sz="3200" b="1" baseline="-25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zh-CN" altLang="en-US" sz="3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越小</a:t>
              </a:r>
              <a:endPara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下箭头 16"/>
            <p:cNvSpPr/>
            <p:nvPr>
              <p:custDataLst>
                <p:tags r:id="rId17"/>
              </p:custDataLst>
            </p:nvPr>
          </p:nvSpPr>
          <p:spPr>
            <a:xfrm>
              <a:off x="10080" y="3210"/>
              <a:ext cx="240" cy="48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9" name="组合 18"/>
          <p:cNvGrpSpPr/>
          <p:nvPr>
            <p:custDataLst>
              <p:tags r:id="rId18"/>
            </p:custDataLst>
          </p:nvPr>
        </p:nvGrpSpPr>
        <p:grpSpPr>
          <a:xfrm>
            <a:off x="6704754" y="3545842"/>
            <a:ext cx="4220633" cy="1040554"/>
            <a:chOff x="7919" y="4545"/>
            <a:chExt cx="4985" cy="1229"/>
          </a:xfrm>
        </p:grpSpPr>
        <p:sp>
          <p:nvSpPr>
            <p:cNvPr id="15" name="文本框 14"/>
            <p:cNvSpPr txBox="1"/>
            <p:nvPr>
              <p:custDataLst>
                <p:tags r:id="rId19"/>
              </p:custDataLst>
            </p:nvPr>
          </p:nvSpPr>
          <p:spPr>
            <a:xfrm>
              <a:off x="7919" y="5025"/>
              <a:ext cx="4985" cy="74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altLang="zh-CN" sz="3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A</a:t>
              </a:r>
              <a:r>
                <a:rPr lang="en-US" altLang="zh-CN" sz="3200" b="1" baseline="30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-</a:t>
              </a:r>
              <a:r>
                <a:rPr lang="zh-CN" altLang="en-US" sz="3200" b="1">
                  <a:solidFill>
                    <a:srgbClr val="060BD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水解程度就越大</a:t>
              </a:r>
              <a:endParaRPr lang="zh-CN" altLang="en-US" sz="3200" b="1">
                <a:solidFill>
                  <a:srgbClr val="060BD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下箭头 17"/>
            <p:cNvSpPr/>
            <p:nvPr>
              <p:custDataLst>
                <p:tags r:id="rId20"/>
              </p:custDataLst>
            </p:nvPr>
          </p:nvSpPr>
          <p:spPr>
            <a:xfrm>
              <a:off x="10080" y="4545"/>
              <a:ext cx="240" cy="48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9227" name="文本框 36"/>
          <p:cNvSpPr/>
          <p:nvPr>
            <p:custDataLst>
              <p:tags r:id="rId21"/>
            </p:custDataLst>
          </p:nvPr>
        </p:nvSpPr>
        <p:spPr>
          <a:xfrm>
            <a:off x="442807" y="4751494"/>
            <a:ext cx="11306387" cy="1085297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2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anchor="t" anchorCtr="0">
            <a:spAutoFit/>
          </a:bodyPr>
          <a:lstStyle/>
          <a:p>
            <a:pPr>
              <a:lnSpc>
                <a:spcPct val="110000"/>
              </a:lnSpc>
              <a:buClrTx/>
              <a:buFont typeface="Arial" panose="020B0604020202020204" pitchFamily="34" charset="0"/>
            </a:pPr>
            <a:r>
              <a:rPr lang="zh-CN" altLang="en-US" sz="2935">
                <a:solidFill>
                  <a:srgbClr val="FF0000"/>
                </a:solidFill>
                <a:latin typeface="Times New Roman" panose="02020603050405020304" pitchFamily="18" charset="0"/>
                <a:ea typeface="华文楷体" charset="-122"/>
                <a:sym typeface="宋体" panose="02010600030101010101" pitchFamily="2" charset="-122"/>
              </a:rPr>
              <a:t>强碱弱酸盐</a:t>
            </a:r>
            <a:r>
              <a:rPr lang="zh-CN" altLang="en-US" sz="2935">
                <a:latin typeface="Times New Roman" panose="02020603050405020304" pitchFamily="18" charset="0"/>
                <a:ea typeface="华文楷体" charset="-122"/>
                <a:sym typeface="宋体" panose="02010600030101010101" pitchFamily="2" charset="-122"/>
              </a:rPr>
              <a:t>水解，</a:t>
            </a:r>
            <a:r>
              <a:rPr lang="zh-CN" altLang="en-US" sz="2935">
                <a:latin typeface="Times New Roman" panose="02020603050405020304" pitchFamily="18" charset="0"/>
                <a:ea typeface="华文楷体" charset="-122"/>
              </a:rPr>
              <a:t>生成的弱酸酸性越弱，即</a:t>
            </a:r>
            <a:r>
              <a:rPr lang="en-US" altLang="zh-CN" sz="2935">
                <a:latin typeface="Times New Roman" panose="02020603050405020304" pitchFamily="18" charset="0"/>
                <a:ea typeface="华文楷体" charset="-122"/>
              </a:rPr>
              <a:t>K</a:t>
            </a:r>
            <a:r>
              <a:rPr lang="en-US" altLang="zh-CN" sz="2935" baseline="-25000">
                <a:latin typeface="Times New Roman" panose="02020603050405020304" pitchFamily="18" charset="0"/>
                <a:ea typeface="华文楷体" charset="-122"/>
              </a:rPr>
              <a:t>a</a:t>
            </a:r>
            <a:r>
              <a:rPr lang="zh-CN" altLang="en-US" sz="2935">
                <a:solidFill>
                  <a:srgbClr val="FF0000"/>
                </a:solidFill>
                <a:latin typeface="Times New Roman" panose="02020603050405020304" pitchFamily="18" charset="0"/>
                <a:ea typeface="华文楷体" charset="-122"/>
              </a:rPr>
              <a:t>越小</a:t>
            </a:r>
            <a:r>
              <a:rPr lang="zh-CN" altLang="en-US" sz="2935">
                <a:latin typeface="Times New Roman" panose="02020603050405020304" pitchFamily="18" charset="0"/>
                <a:ea typeface="华文楷体" charset="-122"/>
              </a:rPr>
              <a:t>，水解程度越</a:t>
            </a:r>
            <a:r>
              <a:rPr lang="zh-CN" altLang="en-US" sz="2935">
                <a:solidFill>
                  <a:srgbClr val="FF0000"/>
                </a:solidFill>
                <a:latin typeface="Times New Roman" panose="02020603050405020304" pitchFamily="18" charset="0"/>
                <a:ea typeface="华文楷体" charset="-122"/>
              </a:rPr>
              <a:t>大</a:t>
            </a:r>
            <a:r>
              <a:rPr lang="zh-CN" altLang="en-US" sz="2935">
                <a:latin typeface="Times New Roman" panose="02020603050405020304" pitchFamily="18" charset="0"/>
                <a:ea typeface="华文楷体" charset="-122"/>
              </a:rPr>
              <a:t>。</a:t>
            </a:r>
            <a:endParaRPr lang="zh-CN" altLang="en-US" sz="2935">
              <a:latin typeface="Times New Roman" panose="02020603050405020304" pitchFamily="18" charset="0"/>
              <a:ea typeface="华文楷体" charset="-122"/>
            </a:endParaRPr>
          </a:p>
          <a:p>
            <a:pPr>
              <a:lnSpc>
                <a:spcPct val="110000"/>
              </a:lnSpc>
              <a:buClrTx/>
              <a:buFont typeface="Arial" panose="020B0604020202020204" pitchFamily="34" charset="0"/>
            </a:pPr>
            <a:r>
              <a:rPr lang="zh-CN" altLang="en-US" sz="2935">
                <a:solidFill>
                  <a:srgbClr val="FF0000"/>
                </a:solidFill>
                <a:latin typeface="Times New Roman" panose="02020603050405020304" pitchFamily="18" charset="0"/>
                <a:ea typeface="华文楷体" charset="-122"/>
              </a:rPr>
              <a:t>强酸弱碱盐</a:t>
            </a:r>
            <a:r>
              <a:rPr lang="zh-CN" altLang="en-US" sz="2935">
                <a:latin typeface="Times New Roman" panose="02020603050405020304" pitchFamily="18" charset="0"/>
                <a:ea typeface="华文楷体" charset="-122"/>
              </a:rPr>
              <a:t>水解，生成的弱碱碱性越弱，即</a:t>
            </a:r>
            <a:r>
              <a:rPr lang="en-US" altLang="zh-CN" sz="2935">
                <a:latin typeface="Times New Roman" panose="02020603050405020304" pitchFamily="18" charset="0"/>
                <a:ea typeface="华文楷体" charset="-122"/>
              </a:rPr>
              <a:t>K</a:t>
            </a:r>
            <a:r>
              <a:rPr lang="en-US" altLang="zh-CN" sz="2935" baseline="-25000">
                <a:latin typeface="Times New Roman" panose="02020603050405020304" pitchFamily="18" charset="0"/>
                <a:ea typeface="华文楷体" charset="-122"/>
              </a:rPr>
              <a:t>b</a:t>
            </a:r>
            <a:r>
              <a:rPr lang="zh-CN" altLang="en-US" sz="2935">
                <a:solidFill>
                  <a:srgbClr val="FF0000"/>
                </a:solidFill>
                <a:latin typeface="Times New Roman" panose="02020603050405020304" pitchFamily="18" charset="0"/>
                <a:ea typeface="华文楷体" charset="-122"/>
              </a:rPr>
              <a:t>越小</a:t>
            </a:r>
            <a:r>
              <a:rPr lang="zh-CN" altLang="en-US" sz="2935">
                <a:latin typeface="Times New Roman" panose="02020603050405020304" pitchFamily="18" charset="0"/>
                <a:ea typeface="华文楷体" charset="-122"/>
              </a:rPr>
              <a:t>，水解程度越</a:t>
            </a:r>
            <a:r>
              <a:rPr lang="zh-CN" altLang="en-US" sz="2935">
                <a:solidFill>
                  <a:srgbClr val="FF0000"/>
                </a:solidFill>
                <a:latin typeface="Times New Roman" panose="02020603050405020304" pitchFamily="18" charset="0"/>
                <a:ea typeface="华文楷体" charset="-122"/>
              </a:rPr>
              <a:t>大</a:t>
            </a:r>
            <a:r>
              <a:rPr lang="zh-CN" altLang="en-US" sz="2935">
                <a:latin typeface="Times New Roman" panose="02020603050405020304" pitchFamily="18" charset="0"/>
                <a:ea typeface="华文楷体" charset="-122"/>
              </a:rPr>
              <a:t>。</a:t>
            </a:r>
            <a:endParaRPr lang="zh-CN" altLang="en-US" sz="2935">
              <a:latin typeface="Times New Roman" panose="02020603050405020304" pitchFamily="18" charset="0"/>
              <a:ea typeface="华文楷体" charset="-122"/>
            </a:endParaRPr>
          </a:p>
        </p:txBody>
      </p:sp>
      <p:sp>
        <p:nvSpPr>
          <p:cNvPr id="21" name="文本框 20"/>
          <p:cNvSpPr txBox="1"/>
          <p:nvPr>
            <p:custDataLst>
              <p:tags r:id="rId22"/>
            </p:custDataLst>
          </p:nvPr>
        </p:nvSpPr>
        <p:spPr>
          <a:xfrm>
            <a:off x="4673600" y="5971540"/>
            <a:ext cx="2411307" cy="584775"/>
          </a:xfrm>
          <a:prstGeom prst="rect">
            <a:avLst/>
          </a:prstGeom>
          <a:noFill/>
          <a:ln>
            <a:solidFill>
              <a:srgbClr val="060BD4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越弱越水解</a:t>
            </a:r>
            <a:endParaRPr lang="en-US" alt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4" name="文本框 23"/>
          <p:cNvSpPr txBox="1"/>
          <p:nvPr>
            <p:custDataLst>
              <p:tags r:id="rId23"/>
            </p:custDataLst>
          </p:nvPr>
        </p:nvSpPr>
        <p:spPr>
          <a:xfrm>
            <a:off x="442807" y="542714"/>
            <a:ext cx="9660017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内因：</a:t>
            </a:r>
            <a:r>
              <a:rPr lang="zh-CN" altLang="en-US" sz="3200" b="1"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盐类水解程度的大小，主要由盐的性质决定。</a:t>
            </a:r>
            <a:endParaRPr lang="zh-CN" altLang="en-US" sz="3200" b="1">
              <a:latin typeface="黑体" panose="02010609060101010101" pitchFamily="2" charset="-122"/>
              <a:ea typeface="黑体" panose="02010609060101010101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9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9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9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9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232" grpId="0"/>
      <p:bldP spid="13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13870" y="569582"/>
            <a:ext cx="10998200" cy="10772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ea typeface="黑体" panose="02010609060101010101" pitchFamily="2" charset="-122"/>
                <a:sym typeface="+mn-ea"/>
              </a:rPr>
              <a:t>分析：</a:t>
            </a:r>
            <a:r>
              <a:rPr lang="zh-CN" altLang="en-US" sz="3200" b="1">
                <a:ea typeface="黑体" panose="02010609060101010101" pitchFamily="2" charset="-122"/>
                <a:sym typeface="+mn-ea"/>
              </a:rPr>
              <a:t>在相</a:t>
            </a:r>
            <a:r>
              <a:rPr sz="3200" b="1">
                <a:ea typeface="黑体" panose="02010609060101010101" pitchFamily="2" charset="-122"/>
                <a:sym typeface="+mn-ea"/>
              </a:rPr>
              <a:t>同温</a:t>
            </a:r>
            <a:r>
              <a:rPr lang="zh-CN" altLang="en-US" sz="3200" b="1">
                <a:ea typeface="黑体" panose="02010609060101010101" pitchFamily="2" charset="-122"/>
                <a:sym typeface="+mn-ea"/>
              </a:rPr>
              <a:t>度下</a:t>
            </a:r>
            <a:r>
              <a:rPr sz="3200" b="1">
                <a:ea typeface="黑体" panose="02010609060101010101" pitchFamily="2" charset="-122"/>
                <a:sym typeface="+mn-ea"/>
              </a:rPr>
              <a:t>，</a:t>
            </a:r>
            <a:r>
              <a:rPr lang="zh-CN" altLang="en-US" sz="3200" b="1">
                <a:ea typeface="黑体" panose="02010609060101010101" pitchFamily="2" charset="-122"/>
                <a:sym typeface="+mn-ea"/>
              </a:rPr>
              <a:t>为什么</a:t>
            </a:r>
            <a:r>
              <a:rPr sz="3200" b="1">
                <a:ea typeface="黑体" panose="02010609060101010101" pitchFamily="2" charset="-122"/>
                <a:sym typeface="+mn-ea"/>
              </a:rPr>
              <a:t>NaClO溶液</a:t>
            </a:r>
            <a:r>
              <a:rPr lang="zh-CN" altLang="en-US" sz="3200" b="1">
                <a:ea typeface="黑体" panose="02010609060101010101" pitchFamily="2" charset="-122"/>
                <a:sym typeface="+mn-ea"/>
              </a:rPr>
              <a:t>的</a:t>
            </a:r>
            <a:r>
              <a:rPr altLang="zh-CN" sz="3200" b="1">
                <a:ea typeface="黑体" panose="02010609060101010101" pitchFamily="2" charset="-122"/>
                <a:sym typeface="+mn-ea"/>
              </a:rPr>
              <a:t>pH</a:t>
            </a:r>
            <a:r>
              <a:rPr lang="zh-CN" altLang="en-US" sz="3200" b="1">
                <a:ea typeface="黑体" panose="02010609060101010101" pitchFamily="2" charset="-122"/>
                <a:sym typeface="+mn-ea"/>
              </a:rPr>
              <a:t>比</a:t>
            </a:r>
            <a:r>
              <a:rPr sz="3200" b="1">
                <a:ea typeface="黑体" panose="02010609060101010101" pitchFamily="2" charset="-122"/>
                <a:sym typeface="+mn-ea"/>
              </a:rPr>
              <a:t>相同浓度的CH</a:t>
            </a:r>
            <a:r>
              <a:rPr sz="3200" b="1" baseline="-25000">
                <a:ea typeface="黑体" panose="02010609060101010101" pitchFamily="2" charset="-122"/>
                <a:sym typeface="+mn-ea"/>
              </a:rPr>
              <a:t>3</a:t>
            </a:r>
            <a:r>
              <a:rPr sz="3200" b="1">
                <a:ea typeface="黑体" panose="02010609060101010101" pitchFamily="2" charset="-122"/>
                <a:sym typeface="+mn-ea"/>
              </a:rPr>
              <a:t>COONa</a:t>
            </a:r>
            <a:r>
              <a:rPr lang="zh-CN" altLang="en-US" sz="3200" b="1">
                <a:ea typeface="黑体" panose="02010609060101010101" pitchFamily="2" charset="-122"/>
                <a:sym typeface="+mn-ea"/>
              </a:rPr>
              <a:t>的</a:t>
            </a:r>
            <a:r>
              <a:rPr sz="3200" b="1">
                <a:ea typeface="黑体" panose="02010609060101010101" pitchFamily="2" charset="-122"/>
                <a:sym typeface="+mn-ea"/>
              </a:rPr>
              <a:t>pH</a:t>
            </a:r>
            <a:r>
              <a:rPr lang="zh-CN" altLang="en-US" sz="3200" b="1">
                <a:ea typeface="黑体" panose="02010609060101010101" pitchFamily="2" charset="-122"/>
                <a:sym typeface="+mn-ea"/>
              </a:rPr>
              <a:t>要</a:t>
            </a:r>
            <a:r>
              <a:rPr sz="3200" b="1">
                <a:ea typeface="黑体" panose="02010609060101010101" pitchFamily="2" charset="-122"/>
                <a:sym typeface="+mn-ea"/>
              </a:rPr>
              <a:t>大？</a:t>
            </a:r>
            <a:endParaRPr lang="zh-CN" altLang="en-US" sz="3200" b="1"/>
          </a:p>
        </p:txBody>
      </p:sp>
      <p:sp>
        <p:nvSpPr>
          <p:cNvPr id="32" name="矩形 31"/>
          <p:cNvSpPr/>
          <p:nvPr>
            <p:custDataLst>
              <p:tags r:id="rId2"/>
            </p:custDataLst>
          </p:nvPr>
        </p:nvSpPr>
        <p:spPr>
          <a:xfrm>
            <a:off x="861061" y="2425700"/>
            <a:ext cx="46202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3200">
                <a:latin typeface="+mn-ea"/>
                <a:cs typeface="Times New Roman" panose="02020603050405020304" pitchFamily="18" charset="0"/>
                <a:sym typeface="Palatino"/>
              </a:rPr>
              <a:t>NaClO  =</a:t>
            </a:r>
            <a:r>
              <a:rPr lang="zh-CN" altLang="en-US" sz="3200">
                <a:latin typeface="+mn-ea"/>
                <a:cs typeface="Times New Roman" panose="02020603050405020304" pitchFamily="18" charset="0"/>
              </a:rPr>
              <a:t>   </a:t>
            </a:r>
            <a:r>
              <a:rPr lang="en-US" altLang="zh-CN" sz="3200">
                <a:latin typeface="+mn-ea"/>
                <a:cs typeface="Times New Roman" panose="02020603050405020304" pitchFamily="18" charset="0"/>
              </a:rPr>
              <a:t>Na</a:t>
            </a:r>
            <a:r>
              <a:rPr lang="en-US" altLang="zh-CN" sz="3200" baseline="30000">
                <a:latin typeface="+mn-ea"/>
                <a:cs typeface="Times New Roman" panose="02020603050405020304" pitchFamily="18" charset="0"/>
              </a:rPr>
              <a:t>+</a:t>
            </a:r>
            <a:r>
              <a:rPr lang="zh-CN" altLang="en-US" sz="3200">
                <a:latin typeface="+mn-ea"/>
                <a:cs typeface="Times New Roman" panose="02020603050405020304" pitchFamily="18" charset="0"/>
              </a:rPr>
              <a:t>＋</a:t>
            </a:r>
            <a:r>
              <a:rPr lang="en-US" altLang="zh-CN" sz="3200">
                <a:latin typeface="+mn-ea"/>
                <a:cs typeface="Times New Roman" panose="02020603050405020304" pitchFamily="18" charset="0"/>
              </a:rPr>
              <a:t>ClO</a:t>
            </a:r>
            <a:r>
              <a:rPr lang="en-US" altLang="zh-CN" sz="3200" baseline="30000">
                <a:latin typeface="+mn-ea"/>
                <a:cs typeface="Times New Roman" panose="02020603050405020304" pitchFamily="18" charset="0"/>
              </a:rPr>
              <a:t>-</a:t>
            </a:r>
            <a:endParaRPr lang="en-US" altLang="zh-CN" sz="3200" baseline="30000">
              <a:latin typeface="+mn-ea"/>
              <a:cs typeface="Times New Roman" panose="02020603050405020304" pitchFamily="18" charset="0"/>
            </a:endParaRPr>
          </a:p>
        </p:txBody>
      </p:sp>
      <p:grpSp>
        <p:nvGrpSpPr>
          <p:cNvPr id="39" name="组合 38"/>
          <p:cNvGrpSpPr/>
          <p:nvPr>
            <p:custDataLst>
              <p:tags r:id="rId3"/>
            </p:custDataLst>
          </p:nvPr>
        </p:nvGrpSpPr>
        <p:grpSpPr>
          <a:xfrm>
            <a:off x="3910753" y="1515075"/>
            <a:ext cx="1447800" cy="2712337"/>
            <a:chOff x="7370" y="3698"/>
            <a:chExt cx="1710" cy="3204"/>
          </a:xfrm>
        </p:grpSpPr>
        <p:grpSp>
          <p:nvGrpSpPr>
            <p:cNvPr id="36" name="组合 35"/>
            <p:cNvGrpSpPr/>
            <p:nvPr>
              <p:custDataLst>
                <p:tags r:id="rId4"/>
              </p:custDataLst>
            </p:nvPr>
          </p:nvGrpSpPr>
          <p:grpSpPr>
            <a:xfrm>
              <a:off x="7560" y="3698"/>
              <a:ext cx="1153" cy="2017"/>
              <a:chOff x="8283753" y="7791034"/>
              <a:chExt cx="930476" cy="1485708"/>
            </a:xfrm>
          </p:grpSpPr>
          <p:sp>
            <p:nvSpPr>
              <p:cNvPr id="37" name="流程图: 可选过程 36"/>
              <p:cNvSpPr/>
              <p:nvPr>
                <p:custDataLst>
                  <p:tags r:id="rId5"/>
                </p:custDataLst>
              </p:nvPr>
            </p:nvSpPr>
            <p:spPr>
              <a:xfrm>
                <a:off x="8283753" y="7791034"/>
                <a:ext cx="930476" cy="1485708"/>
              </a:xfrm>
              <a:prstGeom prst="flowChartAlternateProcess">
                <a:avLst/>
              </a:prstGeom>
              <a:noFill/>
              <a:ln w="28575" cap="flat">
                <a:solidFill>
                  <a:srgbClr val="0070C0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7733" tIns="67733" rIns="67733" bIns="67733" numCol="1" spcCol="38100" rtlCol="0" anchor="ctr">
                <a:spAutoFit/>
              </a:bodyPr>
              <a:lstStyle/>
              <a:p>
                <a:pPr algn="ctr" defTabSz="1100455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zh-CN" sz="240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Helvetica Neue" panose="02000503000000020004"/>
                </a:endParaRPr>
              </a:p>
              <a:p>
                <a:pPr algn="ctr" defTabSz="1100455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zh-CN" sz="240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Helvetica Neue" panose="02000503000000020004"/>
                </a:endParaRPr>
              </a:p>
              <a:p>
                <a:pPr algn="ctr" defTabSz="1100455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zh-CN" sz="240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Helvetica Neue" panose="02000503000000020004"/>
                </a:endParaRPr>
              </a:p>
              <a:p>
                <a:pPr algn="ctr" defTabSz="1100455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zh-CN" sz="240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Helvetica Neue" panose="02000503000000020004"/>
                </a:endParaRPr>
              </a:p>
            </p:txBody>
          </p:sp>
          <p:sp>
            <p:nvSpPr>
              <p:cNvPr id="38" name="矩形 37"/>
              <p:cNvSpPr/>
              <p:nvPr>
                <p:custDataLst>
                  <p:tags r:id="rId6"/>
                </p:custDataLst>
              </p:nvPr>
            </p:nvSpPr>
            <p:spPr>
              <a:xfrm>
                <a:off x="8316965" y="8280502"/>
                <a:ext cx="567160" cy="5088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9200">
                  <a:defRPr/>
                </a:pPr>
                <a:r>
                  <a:rPr lang="zh-CN" altLang="en-US" sz="32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＋</a:t>
                </a:r>
                <a:endParaRPr lang="zh-CN" altLang="en-US" sz="3200" kern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2" name="直接箭头连接符 11"/>
            <p:cNvCxnSpPr/>
            <p:nvPr>
              <p:custDataLst>
                <p:tags r:id="rId7"/>
              </p:custDataLst>
            </p:nvPr>
          </p:nvCxnSpPr>
          <p:spPr>
            <a:xfrm flipH="1">
              <a:off x="8195" y="5758"/>
              <a:ext cx="0" cy="608"/>
            </a:xfrm>
            <a:prstGeom prst="straightConnector1">
              <a:avLst/>
            </a:prstGeom>
            <a:noFill/>
            <a:ln w="38100" cap="flat">
              <a:solidFill>
                <a:srgbClr val="0070C0"/>
              </a:solidFill>
              <a:prstDash val="solid"/>
              <a:miter lim="400000"/>
              <a:tailEnd type="triangle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43" name="Text Box 64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7370" y="6211"/>
              <a:ext cx="1710" cy="6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defTabSz="12192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3200">
                  <a:latin typeface="+mn-ea"/>
                </a:rPr>
                <a:t>HClO</a:t>
              </a:r>
              <a:endParaRPr lang="en-US" altLang="zh-CN" sz="3200" baseline="-25000">
                <a:latin typeface="+mn-ea"/>
              </a:endParaRPr>
            </a:p>
          </p:txBody>
        </p:sp>
      </p:grpSp>
      <p:grpSp>
        <p:nvGrpSpPr>
          <p:cNvPr id="35" name="组合 34"/>
          <p:cNvGrpSpPr/>
          <p:nvPr>
            <p:custDataLst>
              <p:tags r:id="rId9"/>
            </p:custDataLst>
          </p:nvPr>
        </p:nvGrpSpPr>
        <p:grpSpPr>
          <a:xfrm>
            <a:off x="1121834" y="1710267"/>
            <a:ext cx="4099560" cy="585047"/>
            <a:chOff x="2396" y="3210"/>
            <a:chExt cx="4842" cy="691"/>
          </a:xfrm>
        </p:grpSpPr>
        <p:sp>
          <p:nvSpPr>
            <p:cNvPr id="13" name="Text Box 18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396" y="3210"/>
              <a:ext cx="4842" cy="69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 algn="l"/>
              <a:r>
                <a:rPr lang="en-US" altLang="zh-CN" sz="3200">
                  <a:latin typeface="+mn-ea"/>
                  <a:cs typeface="Times New Roman" panose="02020603050405020304" pitchFamily="18" charset="0"/>
                </a:rPr>
                <a:t>H</a:t>
              </a:r>
              <a:r>
                <a:rPr lang="en-US" altLang="zh-CN" sz="3200" baseline="-25000">
                  <a:latin typeface="+mn-ea"/>
                  <a:cs typeface="Times New Roman" panose="02020603050405020304" pitchFamily="18" charset="0"/>
                </a:rPr>
                <a:t>2</a:t>
              </a:r>
              <a:r>
                <a:rPr lang="en-US" altLang="zh-CN" sz="3200">
                  <a:latin typeface="+mn-ea"/>
                  <a:cs typeface="Times New Roman" panose="02020603050405020304" pitchFamily="18" charset="0"/>
                </a:rPr>
                <a:t>O  </a:t>
              </a:r>
              <a:r>
                <a:rPr lang="en-US" altLang="zh-CN" sz="3200" smtClean="0">
                  <a:latin typeface="+mn-ea"/>
                  <a:cs typeface="Times New Roman" panose="02020603050405020304" pitchFamily="18" charset="0"/>
                </a:rPr>
                <a:t>    </a:t>
              </a:r>
              <a:r>
                <a:rPr lang="en-US" altLang="zh-CN" sz="3200">
                  <a:latin typeface="+mn-ea"/>
                  <a:cs typeface="Times New Roman" panose="02020603050405020304" pitchFamily="18" charset="0"/>
                </a:rPr>
                <a:t>OH</a:t>
              </a:r>
              <a:r>
                <a:rPr lang="en-US" altLang="zh-CN" sz="3200" baseline="30000">
                  <a:latin typeface="+mn-ea"/>
                  <a:cs typeface="Times New Roman" panose="02020603050405020304" pitchFamily="18" charset="0"/>
                </a:rPr>
                <a:t>-</a:t>
              </a:r>
              <a:r>
                <a:rPr lang="en-US" altLang="zh-CN" sz="3200">
                  <a:latin typeface="+mn-ea"/>
                  <a:cs typeface="Times New Roman" panose="02020603050405020304" pitchFamily="18" charset="0"/>
                </a:rPr>
                <a:t> </a:t>
              </a:r>
              <a:r>
                <a:rPr lang="zh-CN" altLang="en-US" sz="3200">
                  <a:latin typeface="+mn-ea"/>
                  <a:cs typeface="Times New Roman" panose="02020603050405020304" pitchFamily="18" charset="0"/>
                </a:rPr>
                <a:t>＋</a:t>
              </a:r>
              <a:r>
                <a:rPr lang="en-US" altLang="zh-CN" sz="3200">
                  <a:latin typeface="+mn-ea"/>
                  <a:cs typeface="Times New Roman" panose="02020603050405020304" pitchFamily="18" charset="0"/>
                </a:rPr>
                <a:t> H</a:t>
              </a:r>
              <a:r>
                <a:rPr lang="en-US" altLang="zh-CN" sz="3200" baseline="30000">
                  <a:latin typeface="+mn-ea"/>
                  <a:cs typeface="Times New Roman" panose="02020603050405020304" pitchFamily="18" charset="0"/>
                </a:rPr>
                <a:t>+</a:t>
              </a:r>
              <a:endParaRPr lang="en-US" altLang="zh-CN" sz="3200" baseline="30000">
                <a:latin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0" name="图片 29" descr="QQ截图20210708072218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2"/>
            <a:stretch>
              <a:fillRect/>
            </a:stretch>
          </p:blipFill>
          <p:spPr>
            <a:xfrm>
              <a:off x="3720" y="3352"/>
              <a:ext cx="615" cy="444"/>
            </a:xfrm>
            <a:prstGeom prst="rect">
              <a:avLst/>
            </a:prstGeom>
          </p:spPr>
        </p:pic>
      </p:grpSp>
      <p:grpSp>
        <p:nvGrpSpPr>
          <p:cNvPr id="40" name="组合 39"/>
          <p:cNvGrpSpPr/>
          <p:nvPr>
            <p:custDataLst>
              <p:tags r:id="rId13"/>
            </p:custDataLst>
          </p:nvPr>
        </p:nvGrpSpPr>
        <p:grpSpPr>
          <a:xfrm>
            <a:off x="6355927" y="1711959"/>
            <a:ext cx="3857413" cy="1076960"/>
            <a:chOff x="2402" y="3211"/>
            <a:chExt cx="4556" cy="1272"/>
          </a:xfrm>
        </p:grpSpPr>
        <p:sp>
          <p:nvSpPr>
            <p:cNvPr id="41" name="Text Box 18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402" y="3211"/>
              <a:ext cx="4556" cy="1272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 algn="l"/>
              <a:r>
                <a:rPr lang="en-US" altLang="zh-CN" sz="3200">
                  <a:latin typeface="+mn-ea"/>
                  <a:cs typeface="Times New Roman" panose="02020603050405020304" pitchFamily="18" charset="0"/>
                </a:rPr>
                <a:t>H</a:t>
              </a:r>
              <a:r>
                <a:rPr lang="en-US" altLang="zh-CN" sz="3200" baseline="-25000">
                  <a:latin typeface="+mn-ea"/>
                  <a:cs typeface="Times New Roman" panose="02020603050405020304" pitchFamily="18" charset="0"/>
                </a:rPr>
                <a:t>2</a:t>
              </a:r>
              <a:r>
                <a:rPr lang="en-US" altLang="zh-CN" sz="3200">
                  <a:latin typeface="+mn-ea"/>
                  <a:cs typeface="Times New Roman" panose="02020603050405020304" pitchFamily="18" charset="0"/>
                </a:rPr>
                <a:t>O        OH</a:t>
              </a:r>
              <a:r>
                <a:rPr lang="en-US" altLang="zh-CN" sz="3200" baseline="30000">
                  <a:latin typeface="+mn-ea"/>
                  <a:cs typeface="Times New Roman" panose="02020603050405020304" pitchFamily="18" charset="0"/>
                </a:rPr>
                <a:t>-</a:t>
              </a:r>
              <a:r>
                <a:rPr lang="en-US" altLang="zh-CN" sz="3200">
                  <a:latin typeface="+mn-ea"/>
                  <a:cs typeface="Times New Roman" panose="02020603050405020304" pitchFamily="18" charset="0"/>
                </a:rPr>
                <a:t> </a:t>
              </a:r>
              <a:r>
                <a:rPr lang="zh-CN" altLang="en-US" sz="3200">
                  <a:latin typeface="+mn-ea"/>
                  <a:cs typeface="Times New Roman" panose="02020603050405020304" pitchFamily="18" charset="0"/>
                </a:rPr>
                <a:t>＋</a:t>
              </a:r>
              <a:r>
                <a:rPr lang="en-US" altLang="zh-CN" sz="3200">
                  <a:latin typeface="+mn-ea"/>
                  <a:cs typeface="Times New Roman" panose="02020603050405020304" pitchFamily="18" charset="0"/>
                </a:rPr>
                <a:t> H</a:t>
              </a:r>
              <a:r>
                <a:rPr lang="en-US" altLang="zh-CN" sz="3200" baseline="30000">
                  <a:latin typeface="+mn-ea"/>
                  <a:cs typeface="Times New Roman" panose="02020603050405020304" pitchFamily="18" charset="0"/>
                </a:rPr>
                <a:t>+</a:t>
              </a:r>
              <a:endParaRPr lang="en-US" altLang="zh-CN" sz="3200" baseline="30000">
                <a:latin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2" name="图片 41" descr="QQ截图20210708072218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12"/>
            <a:stretch>
              <a:fillRect/>
            </a:stretch>
          </p:blipFill>
          <p:spPr>
            <a:xfrm>
              <a:off x="3720" y="3352"/>
              <a:ext cx="615" cy="444"/>
            </a:xfrm>
            <a:prstGeom prst="rect">
              <a:avLst/>
            </a:prstGeom>
          </p:spPr>
        </p:pic>
      </p:grpSp>
      <p:sp>
        <p:nvSpPr>
          <p:cNvPr id="44" name="矩形 43"/>
          <p:cNvSpPr/>
          <p:nvPr>
            <p:custDataLst>
              <p:tags r:id="rId16"/>
            </p:custDataLst>
          </p:nvPr>
        </p:nvSpPr>
        <p:spPr>
          <a:xfrm>
            <a:off x="5487864" y="2425423"/>
            <a:ext cx="61550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3200">
                <a:latin typeface="+mn-ea"/>
                <a:cs typeface="Times New Roman" panose="02020603050405020304" pitchFamily="18" charset="0"/>
                <a:sym typeface="Palatino"/>
              </a:rPr>
              <a:t>CH</a:t>
            </a:r>
            <a:r>
              <a:rPr lang="en-US" altLang="zh-CN" sz="3200" baseline="-25000">
                <a:latin typeface="+mn-ea"/>
                <a:cs typeface="Times New Roman" panose="02020603050405020304" pitchFamily="18" charset="0"/>
                <a:sym typeface="Palatino"/>
              </a:rPr>
              <a:t>3</a:t>
            </a:r>
            <a:r>
              <a:rPr lang="en-US" altLang="zh-CN" sz="3200">
                <a:latin typeface="+mn-ea"/>
                <a:cs typeface="Times New Roman" panose="02020603050405020304" pitchFamily="18" charset="0"/>
                <a:sym typeface="Palatino"/>
              </a:rPr>
              <a:t>COONa </a:t>
            </a:r>
            <a:r>
              <a:rPr lang="en-US" altLang="zh-CN" sz="3200">
                <a:latin typeface="+mn-ea"/>
                <a:cs typeface="Times New Roman" panose="02020603050405020304" pitchFamily="18" charset="0"/>
              </a:rPr>
              <a:t>=</a:t>
            </a:r>
            <a:r>
              <a:rPr lang="zh-CN" altLang="en-US" sz="3200">
                <a:latin typeface="+mn-ea"/>
                <a:cs typeface="Times New Roman" panose="02020603050405020304" pitchFamily="18" charset="0"/>
              </a:rPr>
              <a:t> </a:t>
            </a:r>
            <a:r>
              <a:rPr lang="en-US" altLang="zh-CN" sz="3200">
                <a:latin typeface="+mn-ea"/>
                <a:cs typeface="Times New Roman" panose="02020603050405020304" pitchFamily="18" charset="0"/>
              </a:rPr>
              <a:t>Na</a:t>
            </a:r>
            <a:r>
              <a:rPr lang="en-US" altLang="zh-CN" sz="3200" baseline="30000">
                <a:latin typeface="+mn-ea"/>
                <a:cs typeface="Times New Roman" panose="02020603050405020304" pitchFamily="18" charset="0"/>
              </a:rPr>
              <a:t>+</a:t>
            </a:r>
            <a:r>
              <a:rPr lang="zh-CN" altLang="en-US" sz="3200">
                <a:latin typeface="+mn-ea"/>
                <a:cs typeface="Times New Roman" panose="02020603050405020304" pitchFamily="18" charset="0"/>
              </a:rPr>
              <a:t>＋</a:t>
            </a:r>
            <a:r>
              <a:rPr lang="en-US" altLang="zh-CN" sz="3200">
                <a:latin typeface="+mn-ea"/>
                <a:cs typeface="Times New Roman" panose="02020603050405020304" pitchFamily="18" charset="0"/>
              </a:rPr>
              <a:t>CH</a:t>
            </a:r>
            <a:r>
              <a:rPr lang="en-US" altLang="zh-CN" sz="3200" baseline="-25000">
                <a:latin typeface="+mn-ea"/>
                <a:cs typeface="Times New Roman" panose="02020603050405020304" pitchFamily="18" charset="0"/>
              </a:rPr>
              <a:t>3</a:t>
            </a:r>
            <a:r>
              <a:rPr lang="en-US" altLang="zh-CN" sz="3200">
                <a:latin typeface="+mn-ea"/>
                <a:cs typeface="Times New Roman" panose="02020603050405020304" pitchFamily="18" charset="0"/>
                <a:sym typeface="Palatino"/>
              </a:rPr>
              <a:t>COO</a:t>
            </a:r>
            <a:r>
              <a:rPr lang="en-US" altLang="zh-CN" sz="3200" baseline="30000">
                <a:latin typeface="+mn-ea"/>
                <a:cs typeface="Times New Roman" panose="02020603050405020304" pitchFamily="18" charset="0"/>
              </a:rPr>
              <a:t>-</a:t>
            </a:r>
            <a:endParaRPr lang="en-US" altLang="zh-CN" sz="3200" baseline="30000">
              <a:latin typeface="+mn-ea"/>
              <a:cs typeface="Times New Roman" panose="02020603050405020304" pitchFamily="18" charset="0"/>
            </a:endParaRPr>
          </a:p>
        </p:txBody>
      </p:sp>
      <p:grpSp>
        <p:nvGrpSpPr>
          <p:cNvPr id="45" name="组合 44"/>
          <p:cNvGrpSpPr/>
          <p:nvPr>
            <p:custDataLst>
              <p:tags r:id="rId17"/>
            </p:custDataLst>
          </p:nvPr>
        </p:nvGrpSpPr>
        <p:grpSpPr>
          <a:xfrm>
            <a:off x="9160933" y="1447345"/>
            <a:ext cx="2497667" cy="2748741"/>
            <a:chOff x="7370" y="3655"/>
            <a:chExt cx="2950" cy="3247"/>
          </a:xfrm>
        </p:grpSpPr>
        <p:grpSp>
          <p:nvGrpSpPr>
            <p:cNvPr id="46" name="组合 45"/>
            <p:cNvGrpSpPr/>
            <p:nvPr>
              <p:custDataLst>
                <p:tags r:id="rId18"/>
              </p:custDataLst>
            </p:nvPr>
          </p:nvGrpSpPr>
          <p:grpSpPr>
            <a:xfrm>
              <a:off x="7560" y="3655"/>
              <a:ext cx="2167" cy="2110"/>
              <a:chOff x="8283753" y="7757003"/>
              <a:chExt cx="1748778" cy="1553980"/>
            </a:xfrm>
          </p:grpSpPr>
          <p:sp>
            <p:nvSpPr>
              <p:cNvPr id="47" name="流程图: 可选过程 46"/>
              <p:cNvSpPr/>
              <p:nvPr>
                <p:custDataLst>
                  <p:tags r:id="rId19"/>
                </p:custDataLst>
              </p:nvPr>
            </p:nvSpPr>
            <p:spPr>
              <a:xfrm>
                <a:off x="8283753" y="7757003"/>
                <a:ext cx="1748778" cy="1553980"/>
              </a:xfrm>
              <a:prstGeom prst="flowChartAlternateProcess">
                <a:avLst/>
              </a:prstGeom>
              <a:noFill/>
              <a:ln w="28575" cap="flat">
                <a:solidFill>
                  <a:srgbClr val="0070C0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7733" tIns="67733" rIns="67733" bIns="67733" numCol="1" spcCol="38100" rtlCol="0" anchor="ctr">
                <a:spAutoFit/>
              </a:bodyPr>
              <a:lstStyle/>
              <a:p>
                <a:pPr algn="ctr" defTabSz="1100455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zh-CN" sz="240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Helvetica Neue" panose="02000503000000020004"/>
                </a:endParaRPr>
              </a:p>
              <a:p>
                <a:pPr algn="ctr" defTabSz="1100455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zh-CN" sz="240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Helvetica Neue" panose="02000503000000020004"/>
                </a:endParaRPr>
              </a:p>
              <a:p>
                <a:pPr algn="ctr" defTabSz="1100455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zh-CN" sz="240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Helvetica Neue" panose="02000503000000020004"/>
                </a:endParaRPr>
              </a:p>
              <a:p>
                <a:pPr algn="ctr" defTabSz="1100455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zh-CN" sz="240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Helvetica Neue" panose="02000503000000020004"/>
                </a:endParaRPr>
              </a:p>
            </p:txBody>
          </p:sp>
          <p:sp>
            <p:nvSpPr>
              <p:cNvPr id="48" name="矩形 47"/>
              <p:cNvSpPr/>
              <p:nvPr>
                <p:custDataLst>
                  <p:tags r:id="rId20"/>
                </p:custDataLst>
              </p:nvPr>
            </p:nvSpPr>
            <p:spPr>
              <a:xfrm>
                <a:off x="8316965" y="8280501"/>
                <a:ext cx="567160" cy="5087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9200">
                  <a:defRPr/>
                </a:pPr>
                <a:r>
                  <a:rPr lang="zh-CN" altLang="en-US" sz="32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＋</a:t>
                </a:r>
                <a:endParaRPr lang="zh-CN" altLang="en-US" sz="3200" kern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49" name="直接箭头连接符 48"/>
            <p:cNvCxnSpPr/>
            <p:nvPr>
              <p:custDataLst>
                <p:tags r:id="rId21"/>
              </p:custDataLst>
            </p:nvPr>
          </p:nvCxnSpPr>
          <p:spPr>
            <a:xfrm flipH="1">
              <a:off x="8552" y="5758"/>
              <a:ext cx="0" cy="608"/>
            </a:xfrm>
            <a:prstGeom prst="straightConnector1">
              <a:avLst/>
            </a:prstGeom>
            <a:noFill/>
            <a:ln w="38100" cap="flat">
              <a:solidFill>
                <a:srgbClr val="0070C0"/>
              </a:solidFill>
              <a:prstDash val="solid"/>
              <a:miter lim="400000"/>
              <a:tailEnd type="triangle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50" name="Text Box 64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7370" y="6211"/>
              <a:ext cx="2950" cy="6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defTabSz="12192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3200">
                  <a:latin typeface="+mn-ea"/>
                </a:rPr>
                <a:t>CH</a:t>
              </a:r>
              <a:r>
                <a:rPr lang="en-US" altLang="zh-CN" sz="3200" baseline="-25000">
                  <a:latin typeface="+mn-ea"/>
                </a:rPr>
                <a:t>3</a:t>
              </a:r>
              <a:r>
                <a:rPr lang="en-US" altLang="zh-CN" sz="3200">
                  <a:latin typeface="+mn-ea"/>
                </a:rPr>
                <a:t>COOH</a:t>
              </a:r>
              <a:endParaRPr lang="en-US" altLang="zh-CN" sz="3200">
                <a:latin typeface="+mn-ea"/>
              </a:endParaRPr>
            </a:p>
          </p:txBody>
        </p:sp>
      </p:grpSp>
      <p:sp>
        <p:nvSpPr>
          <p:cNvPr id="51" name="矩形 50"/>
          <p:cNvSpPr/>
          <p:nvPr>
            <p:custDataLst>
              <p:tags r:id="rId23"/>
            </p:custDataLst>
          </p:nvPr>
        </p:nvSpPr>
        <p:spPr>
          <a:xfrm>
            <a:off x="1625601" y="4141047"/>
            <a:ext cx="50740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3200">
                <a:latin typeface="+mn-ea"/>
                <a:cs typeface="Times New Roman" panose="02020603050405020304" pitchFamily="18" charset="0"/>
              </a:rPr>
              <a:t>HClO</a:t>
            </a:r>
            <a:r>
              <a:rPr lang="zh-CN" altLang="en-US" sz="3200">
                <a:latin typeface="+mn-ea"/>
                <a:cs typeface="Times New Roman" panose="02020603050405020304" pitchFamily="18" charset="0"/>
              </a:rPr>
              <a:t>的 </a:t>
            </a:r>
            <a:r>
              <a:rPr lang="en-US" altLang="zh-CN" sz="3200" err="1">
                <a:latin typeface="+mn-ea"/>
                <a:sym typeface="Helvetica Neue" panose="02000503000000020004"/>
              </a:rPr>
              <a:t>K</a:t>
            </a:r>
            <a:r>
              <a:rPr lang="en-US" altLang="zh-CN" sz="3200" baseline="-25000" err="1">
                <a:latin typeface="+mn-ea"/>
                <a:sym typeface="Helvetica Neue" panose="02000503000000020004"/>
              </a:rPr>
              <a:t>a</a:t>
            </a:r>
            <a:r>
              <a:rPr lang="zh-CN" altLang="en-US" sz="3200">
                <a:latin typeface="+mn-ea"/>
                <a:sym typeface="Helvetica Neue" panose="02000503000000020004"/>
              </a:rPr>
              <a:t>＝</a:t>
            </a:r>
            <a:r>
              <a:rPr lang="en-US" altLang="zh-CN" sz="3200">
                <a:latin typeface="+mn-ea"/>
                <a:cs typeface="Times New Roman" panose="02020603050405020304" pitchFamily="18" charset="0"/>
              </a:rPr>
              <a:t>2.98×10</a:t>
            </a:r>
            <a:r>
              <a:rPr lang="en-US" altLang="zh-CN" sz="3200" baseline="30000">
                <a:latin typeface="+mn-ea"/>
                <a:cs typeface="Times New Roman" panose="02020603050405020304" pitchFamily="18" charset="0"/>
              </a:rPr>
              <a:t>-8</a:t>
            </a:r>
            <a:endParaRPr lang="en-US" altLang="zh-CN" sz="3200" baseline="3000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52" name="矩形 51"/>
          <p:cNvSpPr/>
          <p:nvPr>
            <p:custDataLst>
              <p:tags r:id="rId24"/>
            </p:custDataLst>
          </p:nvPr>
        </p:nvSpPr>
        <p:spPr>
          <a:xfrm>
            <a:off x="7315338" y="4092197"/>
            <a:ext cx="42867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3200">
                <a:latin typeface="+mn-ea"/>
                <a:cs typeface="Times New Roman" panose="02020603050405020304" pitchFamily="18" charset="0"/>
              </a:rPr>
              <a:t>醋酸的 </a:t>
            </a:r>
            <a:r>
              <a:rPr lang="en-US" altLang="zh-CN" sz="3200" err="1">
                <a:latin typeface="+mn-ea"/>
                <a:sym typeface="Helvetica Neue" panose="02000503000000020004"/>
              </a:rPr>
              <a:t>K</a:t>
            </a:r>
            <a:r>
              <a:rPr lang="en-US" altLang="zh-CN" sz="3200" baseline="-25000" err="1">
                <a:latin typeface="+mn-ea"/>
                <a:sym typeface="Helvetica Neue" panose="02000503000000020004"/>
              </a:rPr>
              <a:t>a</a:t>
            </a:r>
            <a:r>
              <a:rPr lang="zh-CN" altLang="en-US" sz="3200">
                <a:latin typeface="+mn-ea"/>
                <a:sym typeface="Helvetica Neue" panose="02000503000000020004"/>
              </a:rPr>
              <a:t>＝</a:t>
            </a:r>
            <a:r>
              <a:rPr lang="en-US" altLang="zh-CN" sz="3200">
                <a:latin typeface="+mn-ea"/>
                <a:cs typeface="Times New Roman" panose="02020603050405020304" pitchFamily="18" charset="0"/>
              </a:rPr>
              <a:t>1.75×10</a:t>
            </a:r>
            <a:r>
              <a:rPr lang="en-US" altLang="zh-CN" sz="3200" baseline="30000">
                <a:latin typeface="+mn-ea"/>
                <a:cs typeface="Times New Roman" panose="02020603050405020304" pitchFamily="18" charset="0"/>
              </a:rPr>
              <a:t>-5</a:t>
            </a:r>
            <a:endParaRPr lang="en-US" altLang="zh-CN" sz="3200" baseline="3000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53" name="Text Box 64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844801" y="4751494"/>
            <a:ext cx="64389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1219200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200">
                <a:solidFill>
                  <a:srgbClr val="060BD4"/>
                </a:solidFill>
                <a:latin typeface="+mn-ea"/>
              </a:rPr>
              <a:t>酸性：</a:t>
            </a:r>
            <a:r>
              <a:rPr lang="en-US" altLang="zh-CN" sz="3200">
                <a:solidFill>
                  <a:srgbClr val="060BD4"/>
                </a:solidFill>
                <a:latin typeface="+mn-ea"/>
              </a:rPr>
              <a:t>HClO</a:t>
            </a:r>
            <a:r>
              <a:rPr lang="zh-CN" altLang="en-US" sz="3200">
                <a:solidFill>
                  <a:srgbClr val="060BD4"/>
                </a:solidFill>
                <a:latin typeface="+mn-ea"/>
              </a:rPr>
              <a:t>弱于</a:t>
            </a:r>
            <a:r>
              <a:rPr lang="en-US" altLang="zh-CN" sz="3200">
                <a:solidFill>
                  <a:srgbClr val="060BD4"/>
                </a:solidFill>
                <a:latin typeface="+mn-ea"/>
              </a:rPr>
              <a:t>CH</a:t>
            </a:r>
            <a:r>
              <a:rPr lang="en-US" altLang="zh-CN" sz="3200" baseline="-25000">
                <a:solidFill>
                  <a:srgbClr val="060BD4"/>
                </a:solidFill>
                <a:latin typeface="+mn-ea"/>
              </a:rPr>
              <a:t>3</a:t>
            </a:r>
            <a:r>
              <a:rPr lang="en-US" altLang="zh-CN" sz="3200">
                <a:solidFill>
                  <a:srgbClr val="060BD4"/>
                </a:solidFill>
                <a:latin typeface="+mn-ea"/>
              </a:rPr>
              <a:t>COOH</a:t>
            </a:r>
            <a:endParaRPr lang="en-US" altLang="zh-CN" sz="3200" baseline="-25000">
              <a:solidFill>
                <a:srgbClr val="060BD4"/>
              </a:solidFill>
              <a:latin typeface="+mn-ea"/>
            </a:endParaRPr>
          </a:p>
        </p:txBody>
      </p:sp>
      <p:sp>
        <p:nvSpPr>
          <p:cNvPr id="54" name="文本框 53"/>
          <p:cNvSpPr txBox="1"/>
          <p:nvPr>
            <p:custDataLst>
              <p:tags r:id="rId26"/>
            </p:custDataLst>
          </p:nvPr>
        </p:nvSpPr>
        <p:spPr>
          <a:xfrm>
            <a:off x="1037167" y="5564006"/>
            <a:ext cx="2411307" cy="584775"/>
          </a:xfrm>
          <a:prstGeom prst="rect">
            <a:avLst/>
          </a:prstGeom>
          <a:noFill/>
          <a:ln>
            <a:solidFill>
              <a:srgbClr val="060BD4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越弱越水解</a:t>
            </a:r>
            <a:endParaRPr lang="en-US" alt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5" name="文本框 54"/>
          <p:cNvSpPr txBox="1"/>
          <p:nvPr>
            <p:custDataLst>
              <p:tags r:id="rId27"/>
            </p:custDataLst>
          </p:nvPr>
        </p:nvSpPr>
        <p:spPr>
          <a:xfrm>
            <a:off x="3659294" y="5410791"/>
            <a:ext cx="7625080" cy="995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935"/>
              <a:t>在温度、浓度相同时，</a:t>
            </a:r>
            <a:r>
              <a:rPr lang="en-US" altLang="zh-CN" sz="2935">
                <a:latin typeface="+mn-ea"/>
                <a:cs typeface="Times New Roman" panose="02020603050405020304" pitchFamily="18" charset="0"/>
                <a:sym typeface="+mn-ea"/>
              </a:rPr>
              <a:t>ClO</a:t>
            </a:r>
            <a:r>
              <a:rPr lang="en-US" altLang="zh-CN" sz="2935" baseline="30000">
                <a:latin typeface="+mn-ea"/>
                <a:cs typeface="Times New Roman" panose="02020603050405020304" pitchFamily="18" charset="0"/>
                <a:sym typeface="+mn-ea"/>
              </a:rPr>
              <a:t>-</a:t>
            </a:r>
            <a:r>
              <a:rPr lang="zh-CN" altLang="en-US" sz="2935">
                <a:latin typeface="+mn-ea"/>
                <a:cs typeface="Times New Roman" panose="02020603050405020304" pitchFamily="18" charset="0"/>
                <a:sym typeface="+mn-ea"/>
              </a:rPr>
              <a:t>的水解程度比</a:t>
            </a:r>
            <a:r>
              <a:rPr lang="en-US" altLang="zh-CN" sz="2935">
                <a:latin typeface="+mn-ea"/>
                <a:cs typeface="Times New Roman" panose="02020603050405020304" pitchFamily="18" charset="0"/>
                <a:sym typeface="Palatino"/>
              </a:rPr>
              <a:t>CH</a:t>
            </a:r>
            <a:r>
              <a:rPr lang="en-US" altLang="zh-CN" sz="2935" baseline="-25000">
                <a:latin typeface="+mn-ea"/>
                <a:cs typeface="Times New Roman" panose="02020603050405020304" pitchFamily="18" charset="0"/>
                <a:sym typeface="Palatino"/>
              </a:rPr>
              <a:t>3</a:t>
            </a:r>
            <a:r>
              <a:rPr lang="en-US" altLang="zh-CN" sz="2935">
                <a:latin typeface="+mn-ea"/>
                <a:cs typeface="Times New Roman" panose="02020603050405020304" pitchFamily="18" charset="0"/>
                <a:sym typeface="Palatino"/>
              </a:rPr>
              <a:t>COO</a:t>
            </a:r>
            <a:r>
              <a:rPr lang="en-US" altLang="zh-CN" sz="2935" baseline="30000">
                <a:latin typeface="+mn-ea"/>
                <a:cs typeface="Times New Roman" panose="02020603050405020304" pitchFamily="18" charset="0"/>
                <a:sym typeface="Palatino"/>
              </a:rPr>
              <a:t>-</a:t>
            </a:r>
            <a:r>
              <a:rPr lang="zh-CN" altLang="en-US" sz="2935">
                <a:latin typeface="+mn-ea"/>
                <a:cs typeface="Times New Roman" panose="02020603050405020304" pitchFamily="18" charset="0"/>
                <a:sym typeface="Palatino"/>
              </a:rPr>
              <a:t>的要大，故</a:t>
            </a:r>
            <a:r>
              <a:rPr lang="en-US" altLang="zh-CN" sz="2935">
                <a:latin typeface="+mn-ea"/>
                <a:cs typeface="Times New Roman" panose="02020603050405020304" pitchFamily="18" charset="0"/>
                <a:sym typeface="Palatino"/>
              </a:rPr>
              <a:t>NaClO </a:t>
            </a:r>
            <a:r>
              <a:rPr lang="zh-CN" altLang="en-US" sz="2935">
                <a:latin typeface="+mn-ea"/>
                <a:cs typeface="Times New Roman" panose="02020603050405020304" pitchFamily="18" charset="0"/>
                <a:sym typeface="Palatino"/>
              </a:rPr>
              <a:t>溶液碱性较强。</a:t>
            </a:r>
            <a:endParaRPr lang="zh-CN" altLang="en-US" sz="2935">
              <a:latin typeface="+mn-ea"/>
              <a:cs typeface="Times New Roman" panose="02020603050405020304" pitchFamily="18" charset="0"/>
              <a:sym typeface="Palatino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4" grpId="0"/>
      <p:bldP spid="51" grpId="0"/>
      <p:bldP spid="52" grpId="0"/>
      <p:bldP spid="53" grpId="0"/>
      <p:bldP spid="54" grpId="0"/>
      <p:bldP spid="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4"/>
          <p:cNvSpPr/>
          <p:nvPr>
            <p:custDataLst>
              <p:tags r:id="rId1"/>
            </p:custDataLst>
          </p:nvPr>
        </p:nvSpPr>
        <p:spPr>
          <a:xfrm>
            <a:off x="652903" y="744331"/>
            <a:ext cx="8690610" cy="55753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</a:lstStyle>
          <a:p>
            <a:pPr marL="0" lvl="0" indent="0"/>
            <a:r>
              <a:rPr lang="en-US" altLang="zh-CN" sz="3025" b="1">
                <a:solidFill>
                  <a:srgbClr val="00865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①</a:t>
            </a:r>
            <a:r>
              <a:rPr lang="zh-CN" altLang="en-US" sz="3025" b="1">
                <a:solidFill>
                  <a:srgbClr val="00865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盐的离子对应的酸或碱越弱，则水解程度越大。</a:t>
            </a:r>
            <a:endParaRPr lang="zh-CN" altLang="en-US" sz="3025" b="1">
              <a:solidFill>
                <a:srgbClr val="00865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1508" name="Rectangle 5"/>
          <p:cNvSpPr/>
          <p:nvPr>
            <p:custDataLst>
              <p:tags r:id="rId2"/>
            </p:custDataLst>
          </p:nvPr>
        </p:nvSpPr>
        <p:spPr>
          <a:xfrm>
            <a:off x="2987039" y="4790600"/>
            <a:ext cx="7498715" cy="55753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</a:lstStyle>
          <a:p>
            <a:pPr marL="0" lvl="0" indent="0" algn="l"/>
            <a:r>
              <a:rPr sz="3025" b="1">
                <a:solidFill>
                  <a:srgbClr val="00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碱性：</a:t>
            </a:r>
            <a:r>
              <a:rPr lang="en-US" altLang="zh-CN" sz="3025" b="1">
                <a:solidFill>
                  <a:srgbClr val="00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Na</a:t>
            </a:r>
            <a:r>
              <a:rPr lang="en-US" altLang="zh-CN" sz="3025" b="1">
                <a:solidFill>
                  <a:srgbClr val="0033CC"/>
                </a:solidFill>
                <a:latin typeface="Times New Roman" panose="02020603050405020304" pitchFamily="18" charset="0"/>
                <a:sym typeface="+mn-ea"/>
              </a:rPr>
              <a:t>Ac</a:t>
            </a:r>
            <a:r>
              <a:rPr lang="en-US" altLang="zh-CN" sz="3025" b="1" baseline="30000">
                <a:solidFill>
                  <a:srgbClr val="0033CC"/>
                </a:solidFill>
                <a:latin typeface="Times New Roman" panose="02020603050405020304" pitchFamily="18" charset="0"/>
                <a:sym typeface="+mn-ea"/>
              </a:rPr>
              <a:t>  </a:t>
            </a:r>
            <a:r>
              <a:rPr lang="en-US" altLang="zh-CN" sz="3025" b="1">
                <a:solidFill>
                  <a:srgbClr val="0033CC"/>
                </a:solidFill>
                <a:latin typeface="Times New Roman" panose="02020603050405020304" pitchFamily="18" charset="0"/>
                <a:sym typeface="+mn-ea"/>
              </a:rPr>
              <a:t>&lt; </a:t>
            </a:r>
            <a:r>
              <a:rPr lang="en-US" altLang="zh-CN" sz="3025" b="1">
                <a:solidFill>
                  <a:srgbClr val="0033CC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Na</a:t>
            </a:r>
            <a:r>
              <a:rPr lang="en-US" altLang="zh-CN" sz="3025" b="1">
                <a:solidFill>
                  <a:srgbClr val="0033CC"/>
                </a:solidFill>
                <a:latin typeface="Times New Roman" panose="02020603050405020304" pitchFamily="18" charset="0"/>
                <a:sym typeface="+mn-ea"/>
              </a:rPr>
              <a:t>HCO</a:t>
            </a:r>
            <a:r>
              <a:rPr lang="en-US" altLang="zh-CN" sz="3025" b="1" baseline="-25000">
                <a:solidFill>
                  <a:srgbClr val="0033CC"/>
                </a:solidFill>
                <a:latin typeface="Times New Roman" panose="02020603050405020304" pitchFamily="18" charset="0"/>
                <a:sym typeface="+mn-ea"/>
              </a:rPr>
              <a:t>3</a:t>
            </a:r>
            <a:r>
              <a:rPr lang="en-US" altLang="zh-CN" sz="3025" b="1" baseline="30000">
                <a:solidFill>
                  <a:srgbClr val="0033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zh-CN" sz="3025" b="1">
                <a:solidFill>
                  <a:srgbClr val="0033CC"/>
                </a:solidFill>
                <a:latin typeface="Times New Roman" panose="02020603050405020304" pitchFamily="18" charset="0"/>
                <a:sym typeface="+mn-ea"/>
              </a:rPr>
              <a:t>&lt; C</a:t>
            </a:r>
            <a:r>
              <a:rPr lang="en-US" altLang="zh-CN" sz="3025" b="1" baseline="-25000">
                <a:solidFill>
                  <a:srgbClr val="0033CC"/>
                </a:solidFill>
                <a:latin typeface="Times New Roman" panose="02020603050405020304" pitchFamily="18" charset="0"/>
                <a:sym typeface="+mn-ea"/>
              </a:rPr>
              <a:t>6</a:t>
            </a:r>
            <a:r>
              <a:rPr lang="en-US" altLang="zh-CN" sz="3025" b="1">
                <a:solidFill>
                  <a:srgbClr val="0033CC"/>
                </a:solidFill>
                <a:latin typeface="Times New Roman" panose="02020603050405020304" pitchFamily="18" charset="0"/>
                <a:sym typeface="+mn-ea"/>
              </a:rPr>
              <a:t>H</a:t>
            </a:r>
            <a:r>
              <a:rPr lang="en-US" altLang="zh-CN" sz="3025" b="1" baseline="-25000">
                <a:solidFill>
                  <a:srgbClr val="0033CC"/>
                </a:solidFill>
                <a:latin typeface="Times New Roman" panose="02020603050405020304" pitchFamily="18" charset="0"/>
                <a:sym typeface="+mn-ea"/>
              </a:rPr>
              <a:t>5</a:t>
            </a:r>
            <a:r>
              <a:rPr lang="en-US" altLang="zh-CN" sz="3025" b="1">
                <a:solidFill>
                  <a:srgbClr val="0033CC"/>
                </a:solidFill>
                <a:latin typeface="Times New Roman" panose="02020603050405020304" pitchFamily="18" charset="0"/>
                <a:sym typeface="+mn-ea"/>
              </a:rPr>
              <a:t>O</a:t>
            </a:r>
            <a:r>
              <a:rPr lang="en-US" altLang="zh-CN" sz="3025" b="1">
                <a:solidFill>
                  <a:srgbClr val="0033CC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Na</a:t>
            </a:r>
            <a:r>
              <a:rPr lang="en-US" altLang="zh-CN" sz="3025" b="1" baseline="30000">
                <a:solidFill>
                  <a:srgbClr val="0033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zh-CN" sz="3025" b="1">
                <a:solidFill>
                  <a:srgbClr val="0033CC"/>
                </a:solidFill>
                <a:latin typeface="Times New Roman" panose="02020603050405020304" pitchFamily="18" charset="0"/>
                <a:sym typeface="+mn-ea"/>
              </a:rPr>
              <a:t>&lt; </a:t>
            </a:r>
            <a:r>
              <a:rPr lang="en-US" altLang="zh-CN" sz="3025" b="1">
                <a:solidFill>
                  <a:srgbClr val="0033CC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Na</a:t>
            </a:r>
            <a:r>
              <a:rPr lang="en-US" altLang="zh-CN" sz="3025" b="1" baseline="-25000">
                <a:solidFill>
                  <a:srgbClr val="0033CC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2</a:t>
            </a:r>
            <a:r>
              <a:rPr lang="en-US" altLang="zh-CN" sz="3025" b="1">
                <a:solidFill>
                  <a:srgbClr val="0033CC"/>
                </a:solidFill>
                <a:latin typeface="Times New Roman" panose="02020603050405020304" pitchFamily="18" charset="0"/>
                <a:sym typeface="+mn-ea"/>
              </a:rPr>
              <a:t>CO</a:t>
            </a:r>
            <a:r>
              <a:rPr lang="en-US" altLang="zh-CN" sz="3025" b="1" baseline="-25000">
                <a:solidFill>
                  <a:srgbClr val="0033CC"/>
                </a:solidFill>
                <a:latin typeface="Times New Roman" panose="02020603050405020304" pitchFamily="18" charset="0"/>
                <a:sym typeface="+mn-ea"/>
              </a:rPr>
              <a:t>3</a:t>
            </a:r>
            <a:endParaRPr lang="en-US" altLang="zh-CN" sz="3025" b="1" baseline="30000">
              <a:solidFill>
                <a:srgbClr val="0033CC"/>
              </a:solidFill>
              <a:latin typeface="Times New Roman" panose="02020603050405020304" pitchFamily="18" charset="0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21510" name="Text Box 7"/>
          <p:cNvSpPr/>
          <p:nvPr>
            <p:custDataLst>
              <p:tags r:id="rId3"/>
            </p:custDataLst>
          </p:nvPr>
        </p:nvSpPr>
        <p:spPr>
          <a:xfrm>
            <a:off x="2165985" y="1609838"/>
            <a:ext cx="9140825" cy="55753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0" rIns="0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</a:lstStyle>
          <a:p>
            <a:pPr marL="0" lvl="0" indent="0"/>
            <a:r>
              <a:rPr lang="en-US" altLang="zh-CN" sz="3025" b="1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HCl </a:t>
            </a:r>
            <a:r>
              <a:rPr lang="en-US" altLang="zh-CN" sz="3025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&gt;</a:t>
            </a:r>
            <a:r>
              <a:rPr lang="en-US" altLang="zh-CN" sz="3025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 HAc  </a:t>
            </a:r>
            <a:r>
              <a:rPr lang="en-US" altLang="zh-CN" sz="3025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&gt;</a:t>
            </a:r>
            <a:r>
              <a:rPr lang="en-US" altLang="zh-CN" sz="3025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  H</a:t>
            </a:r>
            <a:r>
              <a:rPr lang="en-US" altLang="zh-CN" sz="3025" b="1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2</a:t>
            </a:r>
            <a:r>
              <a:rPr lang="en-US" altLang="zh-CN" sz="3025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CO</a:t>
            </a:r>
            <a:r>
              <a:rPr lang="en-US" altLang="zh-CN" sz="3025" b="1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3  </a:t>
            </a:r>
            <a:r>
              <a:rPr lang="en-US" altLang="zh-CN" sz="3025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&gt;</a:t>
            </a:r>
            <a:r>
              <a:rPr sz="3025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苯酚（</a:t>
            </a:r>
            <a:r>
              <a:rPr lang="en-US" altLang="zh-CN" sz="3025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C</a:t>
            </a:r>
            <a:r>
              <a:rPr lang="en-US" altLang="zh-CN" sz="3025" b="1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6</a:t>
            </a:r>
            <a:r>
              <a:rPr lang="en-US" altLang="zh-CN" sz="3025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H</a:t>
            </a:r>
            <a:r>
              <a:rPr lang="en-US" altLang="zh-CN" sz="3025" b="1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5</a:t>
            </a:r>
            <a:r>
              <a:rPr lang="en-US" altLang="zh-CN" sz="3025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OH</a:t>
            </a:r>
            <a:r>
              <a:rPr sz="3025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）</a:t>
            </a:r>
            <a:r>
              <a:rPr lang="en-US" altLang="zh-CN" sz="3025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 &gt; </a:t>
            </a:r>
            <a:r>
              <a:rPr lang="en-US" altLang="zh-CN" sz="3025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HCO</a:t>
            </a:r>
            <a:r>
              <a:rPr lang="en-US" altLang="zh-CN" sz="3025" b="1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3</a:t>
            </a:r>
            <a:r>
              <a:rPr lang="en-US" altLang="zh-CN" sz="3025" b="1" baseline="30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-</a:t>
            </a:r>
            <a:endParaRPr lang="en-US" altLang="zh-CN" sz="3025" b="1" baseline="300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21511" name="Text Box 8"/>
          <p:cNvSpPr/>
          <p:nvPr>
            <p:custDataLst>
              <p:tags r:id="rId4"/>
            </p:custDataLst>
          </p:nvPr>
        </p:nvSpPr>
        <p:spPr>
          <a:xfrm>
            <a:off x="767398" y="1609838"/>
            <a:ext cx="2359564" cy="55753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</a:lstStyle>
          <a:p>
            <a:pPr marL="0" lvl="0" indent="0"/>
            <a:r>
              <a:rPr lang="zh-CN" altLang="en-US" sz="3025" b="1">
                <a:ea typeface="黑体" panose="02010609060101010101" pitchFamily="2" charset="-122"/>
              </a:rPr>
              <a:t>酸性：</a:t>
            </a:r>
            <a:endParaRPr lang="zh-CN" altLang="en-US" sz="3025" b="1">
              <a:ea typeface="黑体" panose="02010609060101010101" pitchFamily="2" charset="-122"/>
            </a:endParaRPr>
          </a:p>
        </p:txBody>
      </p:sp>
      <p:sp>
        <p:nvSpPr>
          <p:cNvPr id="21512" name="Text Box 9"/>
          <p:cNvSpPr/>
          <p:nvPr>
            <p:custDataLst>
              <p:tags r:id="rId5"/>
            </p:custDataLst>
          </p:nvPr>
        </p:nvSpPr>
        <p:spPr>
          <a:xfrm>
            <a:off x="526434" y="3523185"/>
            <a:ext cx="5969000" cy="55753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</a:lstStyle>
          <a:p>
            <a:pPr marL="0" lvl="0" indent="0"/>
            <a:r>
              <a:rPr lang="zh-CN" altLang="en-US" sz="3025" b="1">
                <a:latin typeface="黑体" panose="02010609060101010101" pitchFamily="2" charset="-122"/>
                <a:ea typeface="黑体" panose="02010609060101010101" pitchFamily="2" charset="-122"/>
              </a:rPr>
              <a:t>水解的能力或者结合</a:t>
            </a:r>
            <a:r>
              <a:rPr lang="en-US" altLang="zh-CN" sz="3025" b="1">
                <a:latin typeface="Times New Roman" panose="02020603050405020304" pitchFamily="18" charset="0"/>
                <a:ea typeface="黑体" panose="02010609060101010101" pitchFamily="2" charset="-122"/>
              </a:rPr>
              <a:t>H</a:t>
            </a:r>
            <a:r>
              <a:rPr lang="en-US" altLang="zh-CN" sz="3025" b="1" baseline="30000">
                <a:latin typeface="Times New Roman" panose="02020603050405020304" pitchFamily="18" charset="0"/>
                <a:ea typeface="黑体" panose="02010609060101010101" pitchFamily="2" charset="-122"/>
              </a:rPr>
              <a:t>+</a:t>
            </a:r>
            <a:r>
              <a:rPr lang="zh-CN" altLang="en-US" sz="3025" b="1">
                <a:latin typeface="黑体" panose="02010609060101010101" pitchFamily="2" charset="-122"/>
                <a:ea typeface="黑体" panose="02010609060101010101" pitchFamily="2" charset="-122"/>
              </a:rPr>
              <a:t>的能力：</a:t>
            </a:r>
            <a:endParaRPr lang="zh-CN" altLang="en-US" sz="3025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1513" name="Text Box 10"/>
          <p:cNvSpPr/>
          <p:nvPr>
            <p:custDataLst>
              <p:tags r:id="rId6"/>
            </p:custDataLst>
          </p:nvPr>
        </p:nvSpPr>
        <p:spPr>
          <a:xfrm>
            <a:off x="3330744" y="4114055"/>
            <a:ext cx="5480050" cy="55753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</a:lstStyle>
          <a:p>
            <a:pPr marL="0" lvl="0" indent="0"/>
            <a:r>
              <a:rPr lang="en-US" altLang="zh-CN" sz="3025" b="1">
                <a:solidFill>
                  <a:srgbClr val="FF0000"/>
                </a:solidFill>
                <a:latin typeface="Times New Roman" panose="02020603050405020304" pitchFamily="18" charset="0"/>
              </a:rPr>
              <a:t>   Ac</a:t>
            </a:r>
            <a:r>
              <a:rPr lang="en-US" altLang="zh-CN" sz="3025" b="1" baseline="30000">
                <a:solidFill>
                  <a:srgbClr val="FF0000"/>
                </a:solidFill>
                <a:latin typeface="Times New Roman" panose="02020603050405020304" pitchFamily="18" charset="0"/>
              </a:rPr>
              <a:t>-  </a:t>
            </a:r>
            <a:r>
              <a:rPr lang="en-US" altLang="zh-CN" sz="3025" b="1">
                <a:solidFill>
                  <a:srgbClr val="0000FF"/>
                </a:solidFill>
                <a:latin typeface="Times New Roman" panose="02020603050405020304" pitchFamily="18" charset="0"/>
                <a:sym typeface="+mn-ea"/>
              </a:rPr>
              <a:t>&lt; </a:t>
            </a:r>
            <a:r>
              <a:rPr lang="en-US" altLang="zh-CN" sz="3025" b="1">
                <a:solidFill>
                  <a:srgbClr val="FF0000"/>
                </a:solidFill>
                <a:latin typeface="Times New Roman" panose="02020603050405020304" pitchFamily="18" charset="0"/>
              </a:rPr>
              <a:t>HCO</a:t>
            </a:r>
            <a:r>
              <a:rPr lang="en-US" altLang="zh-CN" sz="3025" b="1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r>
              <a:rPr lang="en-US" altLang="zh-CN" sz="3025" b="1" baseline="30000">
                <a:solidFill>
                  <a:srgbClr val="FF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zh-CN" sz="3025" b="1">
                <a:solidFill>
                  <a:srgbClr val="0000FF"/>
                </a:solidFill>
                <a:latin typeface="Times New Roman" panose="02020603050405020304" pitchFamily="18" charset="0"/>
                <a:sym typeface="+mn-ea"/>
              </a:rPr>
              <a:t>&lt; </a:t>
            </a:r>
            <a:r>
              <a:rPr lang="en-US" altLang="zh-CN" sz="3025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C</a:t>
            </a:r>
            <a:r>
              <a:rPr lang="en-US" altLang="zh-CN" sz="3025" b="1" baseline="-2500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6</a:t>
            </a:r>
            <a:r>
              <a:rPr lang="en-US" altLang="zh-CN" sz="3025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H</a:t>
            </a:r>
            <a:r>
              <a:rPr lang="en-US" altLang="zh-CN" sz="3025" b="1" baseline="-2500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5</a:t>
            </a:r>
            <a:r>
              <a:rPr lang="en-US" altLang="zh-CN" sz="3025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O</a:t>
            </a:r>
            <a:r>
              <a:rPr lang="en-US" altLang="zh-CN" sz="3025" b="1" baseline="3000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- </a:t>
            </a:r>
            <a:r>
              <a:rPr lang="en-US" altLang="zh-CN" sz="3025" b="1">
                <a:solidFill>
                  <a:srgbClr val="0000FF"/>
                </a:solidFill>
                <a:latin typeface="Times New Roman" panose="02020603050405020304" pitchFamily="18" charset="0"/>
                <a:sym typeface="+mn-ea"/>
              </a:rPr>
              <a:t>&lt; </a:t>
            </a:r>
            <a:r>
              <a:rPr lang="en-US" altLang="zh-CN" sz="3025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CO</a:t>
            </a:r>
            <a:r>
              <a:rPr lang="en-US" altLang="zh-CN" sz="3025" b="1" baseline="-2500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3</a:t>
            </a:r>
            <a:r>
              <a:rPr lang="en-US" altLang="zh-CN" sz="3025" b="1" baseline="3000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2-</a:t>
            </a:r>
            <a:endParaRPr lang="en-US" altLang="zh-CN" sz="3025" b="1" baseline="30000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21514" name="Text Box 11"/>
          <p:cNvSpPr/>
          <p:nvPr>
            <p:custDataLst>
              <p:tags r:id="rId7"/>
            </p:custDataLst>
          </p:nvPr>
        </p:nvSpPr>
        <p:spPr>
          <a:xfrm>
            <a:off x="1559878" y="6021075"/>
            <a:ext cx="4716780" cy="55753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</a:lstStyle>
          <a:p>
            <a:pPr marL="0" lvl="0" indent="0"/>
            <a:r>
              <a:rPr lang="zh-CN" altLang="en-US" sz="3025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水解能力：</a:t>
            </a:r>
            <a:r>
              <a:rPr lang="zh-CN" altLang="en-US" sz="3025" b="1">
                <a:solidFill>
                  <a:srgbClr val="FF0000"/>
                </a:solidFill>
                <a:latin typeface="Times New Roman" panose="02020603050405020304" pitchFamily="18" charset="0"/>
              </a:rPr>
              <a:t>CO</a:t>
            </a:r>
            <a:r>
              <a:rPr lang="en-US" altLang="zh-CN" sz="3025" b="1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r>
              <a:rPr lang="en-US" altLang="zh-CN" sz="3025" b="1" baseline="3000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3025" baseline="30000">
                <a:solidFill>
                  <a:srgbClr val="FF0000"/>
                </a:solidFill>
                <a:latin typeface="Times New Roman" panose="02020603050405020304" pitchFamily="18" charset="0"/>
              </a:rPr>
              <a:t>-</a:t>
            </a:r>
            <a:r>
              <a:rPr lang="zh-CN" altLang="en-US" sz="302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025" b="1">
                <a:solidFill>
                  <a:srgbClr val="0000FF"/>
                </a:solidFill>
                <a:latin typeface="Times New Roman" panose="02020603050405020304" pitchFamily="18" charset="0"/>
              </a:rPr>
              <a:t> &gt; </a:t>
            </a:r>
            <a:r>
              <a:rPr lang="zh-CN" altLang="en-US" sz="302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025" b="1">
                <a:solidFill>
                  <a:srgbClr val="FF0000"/>
                </a:solidFill>
                <a:latin typeface="Times New Roman" panose="02020603050405020304" pitchFamily="18" charset="0"/>
              </a:rPr>
              <a:t>HCO</a:t>
            </a:r>
            <a:r>
              <a:rPr lang="en-US" altLang="zh-CN" sz="3025" b="1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r>
              <a:rPr lang="en-US" altLang="zh-CN" sz="3025" baseline="30000">
                <a:solidFill>
                  <a:srgbClr val="FF0000"/>
                </a:solidFill>
                <a:latin typeface="Times New Roman" panose="02020603050405020304" pitchFamily="18" charset="0"/>
              </a:rPr>
              <a:t>-</a:t>
            </a:r>
            <a:endParaRPr lang="en-US" altLang="zh-CN" sz="3025" baseline="300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ext Box 9"/>
          <p:cNvSpPr/>
          <p:nvPr>
            <p:custDataLst>
              <p:tags r:id="rId8"/>
            </p:custDataLst>
          </p:nvPr>
        </p:nvSpPr>
        <p:spPr>
          <a:xfrm>
            <a:off x="606108" y="2429193"/>
            <a:ext cx="3401695" cy="55753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</a:lstStyle>
          <a:p>
            <a:pPr marL="0" lvl="0" indent="0"/>
            <a:r>
              <a:rPr lang="zh-CN" altLang="en-US" sz="3025" b="1">
                <a:latin typeface="黑体" panose="02010609060101010101" pitchFamily="2" charset="-122"/>
                <a:ea typeface="黑体" panose="02010609060101010101" pitchFamily="2" charset="-122"/>
              </a:rPr>
              <a:t>水离出</a:t>
            </a:r>
            <a:r>
              <a:rPr lang="en-US" altLang="zh-CN" sz="3025" b="1">
                <a:latin typeface="Times New Roman" panose="02020603050405020304" pitchFamily="18" charset="0"/>
                <a:ea typeface="黑体" panose="02010609060101010101" pitchFamily="2" charset="-122"/>
              </a:rPr>
              <a:t>H</a:t>
            </a:r>
            <a:r>
              <a:rPr lang="en-US" altLang="zh-CN" sz="3025" b="1" baseline="30000">
                <a:latin typeface="Times New Roman" panose="02020603050405020304" pitchFamily="18" charset="0"/>
                <a:ea typeface="黑体" panose="02010609060101010101" pitchFamily="2" charset="-122"/>
              </a:rPr>
              <a:t>+</a:t>
            </a:r>
            <a:r>
              <a:rPr lang="zh-CN" altLang="en-US" sz="3025" b="1">
                <a:latin typeface="黑体" panose="02010609060101010101" pitchFamily="2" charset="-122"/>
                <a:ea typeface="黑体" panose="02010609060101010101" pitchFamily="2" charset="-122"/>
              </a:rPr>
              <a:t>的能力：</a:t>
            </a:r>
            <a:endParaRPr lang="zh-CN" altLang="en-US" sz="3025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Text Box 7"/>
          <p:cNvSpPr/>
          <p:nvPr>
            <p:custDataLst>
              <p:tags r:id="rId9"/>
            </p:custDataLst>
          </p:nvPr>
        </p:nvSpPr>
        <p:spPr>
          <a:xfrm>
            <a:off x="3801747" y="2310561"/>
            <a:ext cx="7345866" cy="10236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0" rIns="0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</a:lstStyle>
          <a:p>
            <a:pPr marL="0" lvl="0" indent="0"/>
            <a:r>
              <a:rPr lang="en-US" altLang="zh-CN" sz="3025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HCl </a:t>
            </a:r>
            <a:r>
              <a:rPr lang="en-US" altLang="zh-CN" sz="3025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&gt;</a:t>
            </a:r>
            <a:r>
              <a:rPr lang="en-US" altLang="zh-CN" sz="3025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 HAc  </a:t>
            </a:r>
            <a:r>
              <a:rPr lang="en-US" altLang="zh-CN" sz="3025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&gt;</a:t>
            </a:r>
            <a:r>
              <a:rPr lang="en-US" altLang="zh-CN" sz="3025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  H</a:t>
            </a:r>
            <a:r>
              <a:rPr lang="en-US" altLang="zh-CN" sz="3025" b="1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2</a:t>
            </a:r>
            <a:r>
              <a:rPr lang="en-US" altLang="zh-CN" sz="3025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CO</a:t>
            </a:r>
            <a:r>
              <a:rPr lang="en-US" altLang="zh-CN" sz="3025" b="1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3  </a:t>
            </a:r>
            <a:r>
              <a:rPr lang="en-US" altLang="zh-CN" sz="3025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&gt;</a:t>
            </a:r>
            <a:r>
              <a:rPr sz="3025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苯酚（</a:t>
            </a:r>
            <a:r>
              <a:rPr lang="en-US" altLang="zh-CN" sz="3025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C</a:t>
            </a:r>
            <a:r>
              <a:rPr lang="en-US" altLang="zh-CN" sz="3025" b="1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6</a:t>
            </a:r>
            <a:r>
              <a:rPr lang="en-US" altLang="zh-CN" sz="3025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H</a:t>
            </a:r>
            <a:r>
              <a:rPr lang="en-US" altLang="zh-CN" sz="3025" b="1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5</a:t>
            </a:r>
            <a:r>
              <a:rPr lang="en-US" altLang="zh-CN" sz="3025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OH</a:t>
            </a:r>
            <a:r>
              <a:rPr sz="3025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）</a:t>
            </a:r>
            <a:r>
              <a:rPr lang="en-US" altLang="zh-CN" sz="3025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 </a:t>
            </a:r>
            <a:endParaRPr lang="en-US" altLang="zh-CN" sz="3025" b="1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2" charset="-122"/>
              <a:sym typeface="+mn-ea"/>
            </a:endParaRPr>
          </a:p>
          <a:p>
            <a:pPr marL="0" lvl="0" indent="0"/>
            <a:r>
              <a:rPr lang="en-US" altLang="zh-CN" sz="3025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&gt; </a:t>
            </a:r>
            <a:r>
              <a:rPr lang="en-US" altLang="zh-CN" sz="3025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HCO</a:t>
            </a:r>
            <a:r>
              <a:rPr lang="en-US" altLang="zh-CN" sz="3025" b="1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3</a:t>
            </a:r>
            <a:r>
              <a:rPr lang="en-US" altLang="zh-CN" sz="3025" b="1" baseline="30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-</a:t>
            </a:r>
            <a:endParaRPr lang="en-US" altLang="zh-CN" sz="3025" b="1" baseline="300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4" name="Rectangle 5"/>
          <p:cNvSpPr/>
          <p:nvPr>
            <p:custDataLst>
              <p:tags r:id="rId10"/>
            </p:custDataLst>
          </p:nvPr>
        </p:nvSpPr>
        <p:spPr>
          <a:xfrm>
            <a:off x="480154" y="5348995"/>
            <a:ext cx="8111490" cy="55753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</a:lstStyle>
          <a:p>
            <a:pPr marL="0" lvl="0" indent="0"/>
            <a:r>
              <a:rPr lang="zh-CN" altLang="zh-CN" sz="3025" b="1">
                <a:solidFill>
                  <a:srgbClr val="008651"/>
                </a:solidFill>
              </a:rPr>
              <a:t>②</a:t>
            </a:r>
            <a:r>
              <a:rPr lang="zh-CN" altLang="en-US" sz="3025" b="1">
                <a:solidFill>
                  <a:srgbClr val="00865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正盐离子比其对应酸式盐离子的水解程度大</a:t>
            </a:r>
            <a:r>
              <a:rPr lang="en-US" altLang="zh-CN" sz="3025" b="1">
                <a:solidFill>
                  <a:srgbClr val="00865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.</a:t>
            </a:r>
            <a:endParaRPr lang="en-US" altLang="zh-CN" sz="3025" b="1">
              <a:solidFill>
                <a:srgbClr val="00865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21513" grpId="0"/>
      <p:bldP spid="21514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5"/>
          <p:cNvSpPr/>
          <p:nvPr>
            <p:custDataLst>
              <p:tags r:id="rId1"/>
            </p:custDataLst>
          </p:nvPr>
        </p:nvSpPr>
        <p:spPr>
          <a:xfrm>
            <a:off x="390359" y="3331057"/>
            <a:ext cx="11232303" cy="17684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</a:lstStyle>
          <a:p>
            <a:pPr marL="0" lvl="0" indent="0">
              <a:lnSpc>
                <a:spcPct val="120000"/>
              </a:lnSpc>
              <a:spcBef>
                <a:spcPct val="50000"/>
              </a:spcBef>
            </a:pPr>
            <a:r>
              <a:rPr lang="zh-CN" altLang="en-US" sz="3025" b="1">
                <a:latin typeface="Times New Roman" panose="02020603050405020304" pitchFamily="18" charset="0"/>
              </a:rPr>
              <a:t> </a:t>
            </a:r>
            <a:r>
              <a:rPr lang="en-US" altLang="zh-CN" sz="3025" b="1" smtClean="0">
                <a:latin typeface="Times New Roman" panose="02020603050405020304" pitchFamily="18" charset="0"/>
              </a:rPr>
              <a:t>2.</a:t>
            </a:r>
            <a:r>
              <a:rPr lang="zh-CN" altLang="en-US" sz="3025" b="1" smtClean="0">
                <a:latin typeface="Times New Roman" panose="02020603050405020304" pitchFamily="18" charset="0"/>
              </a:rPr>
              <a:t>K</a:t>
            </a:r>
            <a:r>
              <a:rPr lang="en-US" altLang="zh-CN" sz="3025" b="1">
                <a:latin typeface="Times New Roman" panose="02020603050405020304" pitchFamily="18" charset="0"/>
              </a:rPr>
              <a:t>(</a:t>
            </a:r>
            <a:r>
              <a:rPr lang="zh-CN" altLang="en-US" sz="3025" b="1">
                <a:latin typeface="Times New Roman" panose="02020603050405020304" pitchFamily="18" charset="0"/>
              </a:rPr>
              <a:t>HNO</a:t>
            </a:r>
            <a:r>
              <a:rPr lang="zh-CN" altLang="en-US" sz="3025" b="1" baseline="-25000">
                <a:latin typeface="Times New Roman" panose="02020603050405020304" pitchFamily="18" charset="0"/>
              </a:rPr>
              <a:t>2</a:t>
            </a:r>
            <a:r>
              <a:rPr lang="en-US" altLang="zh-CN" sz="3025" b="1">
                <a:latin typeface="Times New Roman" panose="02020603050405020304" pitchFamily="18" charset="0"/>
              </a:rPr>
              <a:t>)</a:t>
            </a:r>
            <a:r>
              <a:rPr lang="zh-CN" altLang="en-US" sz="3025" b="1">
                <a:latin typeface="Times New Roman" panose="02020603050405020304" pitchFamily="18" charset="0"/>
              </a:rPr>
              <a:t> &gt; K</a:t>
            </a:r>
            <a:r>
              <a:rPr lang="en-US" altLang="zh-CN" sz="3025" b="1">
                <a:latin typeface="Times New Roman" panose="02020603050405020304" pitchFamily="18" charset="0"/>
              </a:rPr>
              <a:t>(</a:t>
            </a:r>
            <a:r>
              <a:rPr lang="zh-CN" altLang="en-US" sz="3025" b="1">
                <a:latin typeface="Times New Roman" panose="02020603050405020304" pitchFamily="18" charset="0"/>
              </a:rPr>
              <a:t>CH</a:t>
            </a:r>
            <a:r>
              <a:rPr lang="zh-CN" altLang="en-US" sz="3025" b="1" baseline="-25000">
                <a:latin typeface="Times New Roman" panose="02020603050405020304" pitchFamily="18" charset="0"/>
              </a:rPr>
              <a:t>3</a:t>
            </a:r>
            <a:r>
              <a:rPr lang="zh-CN" altLang="en-US" sz="3025" b="1">
                <a:latin typeface="Times New Roman" panose="02020603050405020304" pitchFamily="18" charset="0"/>
              </a:rPr>
              <a:t>COOH</a:t>
            </a:r>
            <a:r>
              <a:rPr lang="en-US" altLang="zh-CN" sz="3025" b="1">
                <a:latin typeface="Times New Roman" panose="02020603050405020304" pitchFamily="18" charset="0"/>
              </a:rPr>
              <a:t>)</a:t>
            </a:r>
            <a:r>
              <a:rPr lang="zh-CN" altLang="en-US" sz="3025" b="1" baseline="-25000">
                <a:latin typeface="Times New Roman" panose="02020603050405020304" pitchFamily="18" charset="0"/>
              </a:rPr>
              <a:t> </a:t>
            </a:r>
            <a:r>
              <a:rPr lang="zh-CN" altLang="en-US" sz="3025" b="1">
                <a:latin typeface="Times New Roman" panose="02020603050405020304" pitchFamily="18" charset="0"/>
              </a:rPr>
              <a:t>&gt; K</a:t>
            </a:r>
            <a:r>
              <a:rPr lang="en-US" altLang="zh-CN" sz="3025" b="1">
                <a:latin typeface="Times New Roman" panose="02020603050405020304" pitchFamily="18" charset="0"/>
              </a:rPr>
              <a:t>(</a:t>
            </a:r>
            <a:r>
              <a:rPr lang="zh-CN" altLang="en-US" sz="3025" b="1">
                <a:latin typeface="Times New Roman" panose="02020603050405020304" pitchFamily="18" charset="0"/>
              </a:rPr>
              <a:t>HClO</a:t>
            </a:r>
            <a:r>
              <a:rPr lang="en-US" altLang="zh-CN" sz="3025" b="1">
                <a:latin typeface="Times New Roman" panose="02020603050405020304" pitchFamily="18" charset="0"/>
              </a:rPr>
              <a:t>)</a:t>
            </a:r>
            <a:r>
              <a:rPr lang="zh-CN" altLang="en-US" sz="3025" b="1">
                <a:latin typeface="Times New Roman" panose="02020603050405020304" pitchFamily="18" charset="0"/>
              </a:rPr>
              <a:t>推测相同浓度的 NaClO、CH</a:t>
            </a:r>
            <a:r>
              <a:rPr lang="zh-CN" altLang="en-US" sz="3025" b="1" baseline="-25000">
                <a:latin typeface="Times New Roman" panose="02020603050405020304" pitchFamily="18" charset="0"/>
              </a:rPr>
              <a:t>3</a:t>
            </a:r>
            <a:r>
              <a:rPr lang="zh-CN" altLang="en-US" sz="3025" b="1">
                <a:latin typeface="Times New Roman" panose="02020603050405020304" pitchFamily="18" charset="0"/>
              </a:rPr>
              <a:t>COONa、NaNO</a:t>
            </a:r>
            <a:r>
              <a:rPr lang="zh-CN" altLang="en-US" sz="3025" b="1" baseline="-25000">
                <a:latin typeface="Times New Roman" panose="02020603050405020304" pitchFamily="18" charset="0"/>
              </a:rPr>
              <a:t>2</a:t>
            </a:r>
            <a:r>
              <a:rPr lang="zh-CN" altLang="en-US" sz="3025" b="1">
                <a:latin typeface="Times New Roman" panose="02020603050405020304" pitchFamily="18" charset="0"/>
              </a:rPr>
              <a:t>溶液pH由大到小的顺序是</a:t>
            </a:r>
            <a:r>
              <a:rPr lang="en-US" altLang="zh-CN" sz="3025" b="1">
                <a:latin typeface="Times New Roman" panose="02020603050405020304" pitchFamily="18" charset="0"/>
              </a:rPr>
              <a:t>_____________________</a:t>
            </a:r>
            <a:r>
              <a:rPr lang="zh-CN" altLang="en-US" sz="3025" b="1" u="sng">
                <a:latin typeface="Times New Roman" panose="02020603050405020304" pitchFamily="18" charset="0"/>
              </a:rPr>
              <a:t>                                                 </a:t>
            </a:r>
            <a:r>
              <a:rPr lang="zh-CN" altLang="en-US" sz="3025" b="1">
                <a:latin typeface="Times New Roman" panose="02020603050405020304" pitchFamily="18" charset="0"/>
              </a:rPr>
              <a:t> </a:t>
            </a:r>
            <a:endParaRPr lang="zh-CN" altLang="en-US" sz="3025" b="1">
              <a:latin typeface="Times New Roman" panose="02020603050405020304" pitchFamily="18" charset="0"/>
            </a:endParaRPr>
          </a:p>
        </p:txBody>
      </p:sp>
      <p:sp>
        <p:nvSpPr>
          <p:cNvPr id="22533" name="Rectangle 6"/>
          <p:cNvSpPr/>
          <p:nvPr>
            <p:custDataLst>
              <p:tags r:id="rId2"/>
            </p:custDataLst>
          </p:nvPr>
        </p:nvSpPr>
        <p:spPr>
          <a:xfrm>
            <a:off x="563707" y="4413393"/>
            <a:ext cx="5383530" cy="55753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</a:lstStyle>
          <a:p>
            <a:pPr marL="0" lvl="0" indent="0"/>
            <a:r>
              <a:rPr lang="en-US" altLang="zh-CN" sz="3025" b="1" err="1">
                <a:solidFill>
                  <a:srgbClr val="FF0000"/>
                </a:solidFill>
                <a:latin typeface="Times New Roman" panose="02020603050405020304" pitchFamily="18" charset="0"/>
              </a:rPr>
              <a:t>NaClO &gt; CH</a:t>
            </a:r>
            <a:r>
              <a:rPr lang="en-US" altLang="zh-CN" sz="3025" b="1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r>
              <a:rPr lang="en-US" altLang="zh-CN" sz="3025" b="1">
                <a:solidFill>
                  <a:srgbClr val="FF0000"/>
                </a:solidFill>
                <a:latin typeface="Times New Roman" panose="02020603050405020304" pitchFamily="18" charset="0"/>
              </a:rPr>
              <a:t>COONa &gt; NaNO</a:t>
            </a:r>
            <a:r>
              <a:rPr lang="en-US" altLang="zh-CN" sz="3025" b="1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endParaRPr lang="en-US" altLang="zh-CN" sz="3025" b="1" baseline="-250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 Box 2"/>
          <p:cNvSpPr/>
          <p:nvPr>
            <p:custDataLst>
              <p:tags r:id="rId3"/>
            </p:custDataLst>
          </p:nvPr>
        </p:nvSpPr>
        <p:spPr>
          <a:xfrm>
            <a:off x="563707" y="1019548"/>
            <a:ext cx="11293805" cy="17684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</a:lstStyle>
          <a:p>
            <a:pPr marL="0" lvl="0" indent="0">
              <a:lnSpc>
                <a:spcPct val="120000"/>
              </a:lnSpc>
            </a:pPr>
            <a:r>
              <a:rPr lang="en-US" altLang="zh-CN" sz="3025" b="1" smtClean="0">
                <a:latin typeface="Times New Roman" panose="02020603050405020304" pitchFamily="18" charset="0"/>
              </a:rPr>
              <a:t>1.</a:t>
            </a:r>
            <a:r>
              <a:rPr lang="zh-CN" altLang="en-US" sz="3025" b="1" smtClean="0">
                <a:latin typeface="Times New Roman" panose="02020603050405020304" pitchFamily="18" charset="0"/>
              </a:rPr>
              <a:t>相同</a:t>
            </a:r>
            <a:r>
              <a:rPr lang="zh-CN" altLang="en-US" sz="3025" b="1">
                <a:latin typeface="Times New Roman" panose="02020603050405020304" pitchFamily="18" charset="0"/>
              </a:rPr>
              <a:t>物质的量浓度的</a:t>
            </a:r>
            <a:r>
              <a:rPr lang="en-US" altLang="zh-CN" sz="3025" b="1" err="1">
                <a:latin typeface="Times New Roman" panose="02020603050405020304" pitchFamily="18" charset="0"/>
              </a:rPr>
              <a:t>NaX</a:t>
            </a:r>
            <a:r>
              <a:rPr lang="zh-CN" altLang="en-US" sz="3025" b="1">
                <a:latin typeface="Times New Roman" panose="02020603050405020304" pitchFamily="18" charset="0"/>
              </a:rPr>
              <a:t>、</a:t>
            </a:r>
            <a:r>
              <a:rPr lang="en-US" altLang="zh-CN" sz="3025" b="1" err="1">
                <a:latin typeface="Times New Roman" panose="02020603050405020304" pitchFamily="18" charset="0"/>
              </a:rPr>
              <a:t>NaY</a:t>
            </a:r>
            <a:r>
              <a:rPr lang="zh-CN" altLang="en-US" sz="3025" b="1">
                <a:latin typeface="Times New Roman" panose="02020603050405020304" pitchFamily="18" charset="0"/>
              </a:rPr>
              <a:t>、</a:t>
            </a:r>
            <a:r>
              <a:rPr lang="en-US" altLang="zh-CN" sz="3025" b="1" err="1">
                <a:latin typeface="Times New Roman" panose="02020603050405020304" pitchFamily="18" charset="0"/>
              </a:rPr>
              <a:t>NaZ</a:t>
            </a:r>
            <a:r>
              <a:rPr lang="zh-CN" altLang="en-US" sz="3025" b="1">
                <a:latin typeface="Times New Roman" panose="02020603050405020304" pitchFamily="18" charset="0"/>
              </a:rPr>
              <a:t>三种溶液的</a:t>
            </a:r>
            <a:r>
              <a:rPr lang="en-US" altLang="zh-CN" sz="3025" b="1">
                <a:latin typeface="Times New Roman" panose="02020603050405020304" pitchFamily="18" charset="0"/>
              </a:rPr>
              <a:t>pH</a:t>
            </a:r>
            <a:r>
              <a:rPr lang="zh-CN" altLang="en-US" sz="3025" b="1">
                <a:latin typeface="Times New Roman" panose="02020603050405020304" pitchFamily="18" charset="0"/>
              </a:rPr>
              <a:t>分别为</a:t>
            </a:r>
            <a:r>
              <a:rPr lang="en-US" altLang="zh-CN" sz="3025" b="1">
                <a:latin typeface="Times New Roman" panose="02020603050405020304" pitchFamily="18" charset="0"/>
              </a:rPr>
              <a:t>7</a:t>
            </a:r>
            <a:r>
              <a:rPr lang="zh-CN" altLang="en-US" sz="3025" b="1">
                <a:latin typeface="Times New Roman" panose="02020603050405020304" pitchFamily="18" charset="0"/>
              </a:rPr>
              <a:t>、</a:t>
            </a:r>
            <a:r>
              <a:rPr lang="en-US" altLang="zh-CN" sz="3025" b="1">
                <a:latin typeface="Times New Roman" panose="02020603050405020304" pitchFamily="18" charset="0"/>
              </a:rPr>
              <a:t>8</a:t>
            </a:r>
            <a:r>
              <a:rPr lang="zh-CN" altLang="en-US" sz="3025" b="1">
                <a:latin typeface="Times New Roman" panose="02020603050405020304" pitchFamily="18" charset="0"/>
              </a:rPr>
              <a:t>、</a:t>
            </a:r>
            <a:r>
              <a:rPr lang="en-US" altLang="zh-CN" sz="3025" b="1">
                <a:latin typeface="Times New Roman" panose="02020603050405020304" pitchFamily="18" charset="0"/>
              </a:rPr>
              <a:t>9</a:t>
            </a:r>
            <a:r>
              <a:rPr lang="zh-CN" altLang="en-US" sz="3025" b="1">
                <a:latin typeface="Times New Roman" panose="02020603050405020304" pitchFamily="18" charset="0"/>
              </a:rPr>
              <a:t>，则相同物质的量浓度的 </a:t>
            </a:r>
            <a:r>
              <a:rPr lang="en-US" altLang="zh-CN" sz="3025" b="1">
                <a:latin typeface="Times New Roman" panose="02020603050405020304" pitchFamily="18" charset="0"/>
              </a:rPr>
              <a:t>HX</a:t>
            </a:r>
            <a:r>
              <a:rPr lang="zh-CN" altLang="en-US" sz="3025" b="1">
                <a:latin typeface="Times New Roman" panose="02020603050405020304" pitchFamily="18" charset="0"/>
              </a:rPr>
              <a:t>、</a:t>
            </a:r>
            <a:r>
              <a:rPr lang="en-US" altLang="zh-CN" sz="3025" b="1">
                <a:latin typeface="Times New Roman" panose="02020603050405020304" pitchFamily="18" charset="0"/>
              </a:rPr>
              <a:t>HY</a:t>
            </a:r>
            <a:r>
              <a:rPr lang="zh-CN" altLang="en-US" sz="3025" b="1">
                <a:latin typeface="Times New Roman" panose="02020603050405020304" pitchFamily="18" charset="0"/>
              </a:rPr>
              <a:t>、</a:t>
            </a:r>
            <a:r>
              <a:rPr lang="en-US" altLang="zh-CN" sz="3025" b="1">
                <a:latin typeface="Times New Roman" panose="02020603050405020304" pitchFamily="18" charset="0"/>
              </a:rPr>
              <a:t>HZ</a:t>
            </a:r>
            <a:r>
              <a:rPr lang="zh-CN" altLang="en-US" sz="3025" b="1">
                <a:latin typeface="Times New Roman" panose="02020603050405020304" pitchFamily="18" charset="0"/>
              </a:rPr>
              <a:t>的酸性强弱顺序为</a:t>
            </a:r>
            <a:r>
              <a:rPr lang="zh-CN" altLang="en-US" sz="3025" b="1" u="sng">
                <a:latin typeface="Times New Roman" panose="02020603050405020304" pitchFamily="18" charset="0"/>
              </a:rPr>
              <a:t>                        </a:t>
            </a:r>
            <a:r>
              <a:rPr lang="en-US" altLang="zh-CN" sz="3025" b="1" u="sng">
                <a:latin typeface="Times New Roman" panose="02020603050405020304" pitchFamily="18" charset="0"/>
              </a:rPr>
              <a:t>________________</a:t>
            </a:r>
            <a:r>
              <a:rPr lang="zh-CN" altLang="en-US" sz="3025" b="1">
                <a:latin typeface="Times New Roman" panose="02020603050405020304" pitchFamily="18" charset="0"/>
              </a:rPr>
              <a:t>。</a:t>
            </a:r>
            <a:endParaRPr lang="zh-CN" altLang="en-US" sz="3025" b="1">
              <a:latin typeface="Times New Roman" panose="02020603050405020304" pitchFamily="18" charset="0"/>
            </a:endParaRPr>
          </a:p>
        </p:txBody>
      </p:sp>
      <p:sp>
        <p:nvSpPr>
          <p:cNvPr id="10" name="Text Box 3"/>
          <p:cNvSpPr/>
          <p:nvPr>
            <p:custDataLst>
              <p:tags r:id="rId4"/>
            </p:custDataLst>
          </p:nvPr>
        </p:nvSpPr>
        <p:spPr>
          <a:xfrm>
            <a:off x="694852" y="2204866"/>
            <a:ext cx="3709601" cy="55753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</a:lstStyle>
          <a:p>
            <a:pPr marL="0" lvl="0" indent="0">
              <a:spcBef>
                <a:spcPct val="50000"/>
              </a:spcBef>
            </a:pPr>
            <a:r>
              <a:rPr lang="en-US" altLang="zh-CN" sz="3025" b="1">
                <a:solidFill>
                  <a:srgbClr val="FF0000"/>
                </a:solidFill>
                <a:latin typeface="Times New Roman" panose="02020603050405020304" pitchFamily="18" charset="0"/>
              </a:rPr>
              <a:t>HX&gt;HY&gt;HZ</a:t>
            </a:r>
            <a:endParaRPr lang="en-US" altLang="zh-CN" sz="3025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7"/>
          <p:cNvSpPr/>
          <p:nvPr>
            <p:custDataLst>
              <p:tags r:id="rId5"/>
            </p:custDataLst>
          </p:nvPr>
        </p:nvSpPr>
        <p:spPr>
          <a:xfrm>
            <a:off x="767557" y="476514"/>
            <a:ext cx="956310" cy="55753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</a:lstStyle>
          <a:p>
            <a:pPr marL="0" lvl="0" indent="0"/>
            <a:r>
              <a:rPr lang="zh-CN" altLang="en-US" sz="3025" b="1">
                <a:latin typeface="黑体" panose="02010609060101010101" pitchFamily="2" charset="-122"/>
                <a:ea typeface="黑体" panose="02010609060101010101" pitchFamily="2" charset="-122"/>
              </a:rPr>
              <a:t>练习</a:t>
            </a:r>
            <a:endParaRPr lang="en-US" altLang="zh-CN" sz="3025" b="1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r="16371"/>
          <a:stretch>
            <a:fillRect/>
          </a:stretch>
        </p:blipFill>
        <p:spPr>
          <a:xfrm>
            <a:off x="694914" y="690281"/>
            <a:ext cx="9116060" cy="1600200"/>
          </a:xfrm>
          <a:prstGeom prst="rect">
            <a:avLst/>
          </a:prstGeom>
        </p:spPr>
      </p:pic>
      <p:sp>
        <p:nvSpPr>
          <p:cNvPr id="16" name="文本框 15"/>
          <p:cNvSpPr txBox="1"/>
          <p:nvPr>
            <p:custDataLst>
              <p:tags r:id="rId3"/>
            </p:custDataLst>
          </p:nvPr>
        </p:nvSpPr>
        <p:spPr>
          <a:xfrm>
            <a:off x="350098" y="2565594"/>
            <a:ext cx="10400453" cy="117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3200" b="1" smtClean="0"/>
              <a:t>3.</a:t>
            </a:r>
            <a:r>
              <a:rPr lang="zh-CN" altLang="en-US" sz="3200" b="1" smtClean="0"/>
              <a:t>比较</a:t>
            </a:r>
            <a:r>
              <a:rPr lang="zh-CN" altLang="en-US" sz="3200" b="1"/>
              <a:t>在相同温度下，</a:t>
            </a:r>
            <a:r>
              <a:rPr lang="en-US" altLang="zh-CN" sz="3200" b="1"/>
              <a:t>0.1mol/L</a:t>
            </a:r>
            <a:r>
              <a:rPr lang="zh-CN" altLang="en-US" sz="3200" b="1"/>
              <a:t>的下列溶液中</a:t>
            </a:r>
            <a:r>
              <a:rPr lang="en-US" altLang="zh-CN" sz="3200" b="1"/>
              <a:t>pH</a:t>
            </a:r>
            <a:r>
              <a:rPr lang="zh-CN" altLang="en-US" sz="3200" b="1"/>
              <a:t>值的大小。</a:t>
            </a:r>
            <a:endParaRPr lang="zh-CN" altLang="en-US" sz="3200" b="1"/>
          </a:p>
          <a:p>
            <a:pPr>
              <a:lnSpc>
                <a:spcPct val="110000"/>
              </a:lnSpc>
            </a:pPr>
            <a:r>
              <a:rPr lang="en-US" altLang="zh-CN" sz="3200" b="1"/>
              <a:t>NaHSO</a:t>
            </a:r>
            <a:r>
              <a:rPr lang="en-US" altLang="zh-CN" sz="3200" b="1" baseline="-25000"/>
              <a:t>3</a:t>
            </a:r>
            <a:r>
              <a:rPr lang="zh-CN" altLang="en-US" sz="3200" b="1"/>
              <a:t>、</a:t>
            </a:r>
            <a:r>
              <a:rPr lang="en-US" altLang="zh-CN" sz="3200" b="1"/>
              <a:t>CH</a:t>
            </a:r>
            <a:r>
              <a:rPr lang="en-US" altLang="zh-CN" sz="3200" b="1" baseline="-25000"/>
              <a:t>3</a:t>
            </a:r>
            <a:r>
              <a:rPr lang="en-US" altLang="zh-CN" sz="3200" b="1"/>
              <a:t>COONa</a:t>
            </a:r>
            <a:r>
              <a:rPr lang="zh-CN" altLang="en-US" sz="3200" b="1"/>
              <a:t>、</a:t>
            </a:r>
            <a:r>
              <a:rPr lang="en-US" altLang="zh-CN" sz="3200" b="1">
                <a:sym typeface="+mn-ea"/>
              </a:rPr>
              <a:t>Na</a:t>
            </a:r>
            <a:r>
              <a:rPr lang="en-US" altLang="zh-CN" sz="3200" b="1" baseline="-25000">
                <a:sym typeface="+mn-ea"/>
              </a:rPr>
              <a:t>2</a:t>
            </a:r>
            <a:r>
              <a:rPr lang="en-US" altLang="zh-CN" sz="3200" b="1">
                <a:sym typeface="+mn-ea"/>
              </a:rPr>
              <a:t>CO</a:t>
            </a:r>
            <a:r>
              <a:rPr lang="en-US" altLang="zh-CN" sz="3200" b="1" baseline="-25000">
                <a:sym typeface="+mn-ea"/>
              </a:rPr>
              <a:t>3</a:t>
            </a:r>
            <a:r>
              <a:rPr lang="zh-CN" altLang="en-US" sz="3200" b="1">
                <a:sym typeface="+mn-ea"/>
              </a:rPr>
              <a:t>、</a:t>
            </a:r>
            <a:r>
              <a:rPr lang="en-US" altLang="zh-CN" sz="3200" b="1">
                <a:sym typeface="+mn-ea"/>
              </a:rPr>
              <a:t>NaHCO</a:t>
            </a:r>
            <a:r>
              <a:rPr lang="en-US" altLang="zh-CN" sz="3200" b="1" baseline="-25000">
                <a:sym typeface="+mn-ea"/>
              </a:rPr>
              <a:t>3</a:t>
            </a:r>
            <a:r>
              <a:rPr lang="zh-CN" altLang="en-US" sz="3200" b="1">
                <a:sym typeface="+mn-ea"/>
              </a:rPr>
              <a:t>、</a:t>
            </a:r>
            <a:r>
              <a:rPr lang="en-US" altLang="zh-CN" sz="3200" b="1" err="1">
                <a:sym typeface="+mn-ea"/>
              </a:rPr>
              <a:t>NaClO</a:t>
            </a:r>
            <a:r>
              <a:rPr lang="zh-CN" altLang="en-US" sz="3200" b="1">
                <a:sym typeface="+mn-ea"/>
              </a:rPr>
              <a:t>、</a:t>
            </a:r>
            <a:r>
              <a:rPr lang="en-US" altLang="zh-CN" sz="3200" b="1">
                <a:sym typeface="+mn-ea"/>
              </a:rPr>
              <a:t>Na</a:t>
            </a:r>
            <a:r>
              <a:rPr lang="en-US" altLang="zh-CN" sz="3200" b="1" baseline="-25000">
                <a:sym typeface="+mn-ea"/>
              </a:rPr>
              <a:t>2</a:t>
            </a:r>
            <a:r>
              <a:rPr lang="en-US" altLang="zh-CN" sz="3200" b="1">
                <a:sym typeface="+mn-ea"/>
              </a:rPr>
              <a:t>SiO</a:t>
            </a:r>
            <a:r>
              <a:rPr lang="en-US" altLang="zh-CN" sz="3200" b="1" baseline="-25000">
                <a:sym typeface="+mn-ea"/>
              </a:rPr>
              <a:t>3</a:t>
            </a:r>
            <a:endParaRPr lang="zh-CN" altLang="en-US" sz="3200" b="1" baseline="-25000">
              <a:sym typeface="+mn-ea"/>
            </a:endParaRPr>
          </a:p>
        </p:txBody>
      </p:sp>
      <p:sp>
        <p:nvSpPr>
          <p:cNvPr id="8" name="Rectangle 4"/>
          <p:cNvSpPr/>
          <p:nvPr>
            <p:custDataLst>
              <p:tags r:id="rId4"/>
            </p:custDataLst>
          </p:nvPr>
        </p:nvSpPr>
        <p:spPr>
          <a:xfrm>
            <a:off x="334963" y="4725670"/>
            <a:ext cx="10415588" cy="15684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</a:lstStyle>
          <a:p>
            <a:pPr marL="0" lvl="0" indent="0"/>
            <a:r>
              <a:rPr lang="en-US" altLang="zh-CN" sz="3200" b="1">
                <a:latin typeface="Times New Roman" panose="02020603050405020304" pitchFamily="18" charset="0"/>
              </a:rPr>
              <a:t> </a:t>
            </a:r>
            <a:r>
              <a:rPr lang="en-US" altLang="zh-CN" sz="3200" b="1" smtClean="0">
                <a:latin typeface="Times New Roman" panose="02020603050405020304" pitchFamily="18" charset="0"/>
              </a:rPr>
              <a:t>4.pH</a:t>
            </a:r>
            <a:r>
              <a:rPr lang="zh-CN" altLang="en-US" sz="3200" b="1"/>
              <a:t>相同的</a:t>
            </a:r>
            <a:r>
              <a:rPr lang="zh-CN" altLang="en-US" sz="3200" b="1">
                <a:latin typeface="Times New Roman" panose="02020603050405020304" pitchFamily="18" charset="0"/>
                <a:sym typeface="Wingdings" panose="05000000000000000000" pitchFamily="2" charset="2"/>
              </a:rPr>
              <a:t></a:t>
            </a:r>
            <a:r>
              <a:rPr lang="en-US" altLang="zh-CN" sz="3200" b="1">
                <a:latin typeface="Times New Roman" panose="02020603050405020304" pitchFamily="18" charset="0"/>
              </a:rPr>
              <a:t>CH</a:t>
            </a:r>
            <a:r>
              <a:rPr lang="en-US" altLang="zh-CN" sz="3200" b="1" baseline="-25000">
                <a:latin typeface="Times New Roman" panose="02020603050405020304" pitchFamily="18" charset="0"/>
              </a:rPr>
              <a:t>3</a:t>
            </a:r>
            <a:r>
              <a:rPr lang="en-US" altLang="zh-CN" sz="3200" b="1">
                <a:latin typeface="Times New Roman" panose="02020603050405020304" pitchFamily="18" charset="0"/>
              </a:rPr>
              <a:t>COONa    </a:t>
            </a:r>
            <a:r>
              <a:rPr lang="en-US" altLang="zh-CN" sz="3200" b="1">
                <a:latin typeface="Times New Roman" panose="02020603050405020304" pitchFamily="18" charset="0"/>
                <a:sym typeface="Wingdings" panose="05000000000000000000" pitchFamily="2" charset="2"/>
              </a:rPr>
              <a:t></a:t>
            </a:r>
            <a:r>
              <a:rPr lang="en-US" altLang="zh-CN" sz="3200" b="1">
                <a:latin typeface="Times New Roman" panose="02020603050405020304" pitchFamily="18" charset="0"/>
              </a:rPr>
              <a:t> NaHCO</a:t>
            </a:r>
            <a:r>
              <a:rPr lang="en-US" altLang="zh-CN" sz="3200" b="1" baseline="-25000">
                <a:latin typeface="Times New Roman" panose="02020603050405020304" pitchFamily="18" charset="0"/>
              </a:rPr>
              <a:t>3</a:t>
            </a:r>
            <a:r>
              <a:rPr lang="en-US" altLang="zh-CN" sz="3200" b="1">
                <a:latin typeface="Times New Roman" panose="02020603050405020304" pitchFamily="18" charset="0"/>
              </a:rPr>
              <a:t>     </a:t>
            </a:r>
            <a:r>
              <a:rPr lang="en-US" altLang="zh-CN" sz="3200" b="1">
                <a:latin typeface="Times New Roman" panose="02020603050405020304" pitchFamily="18" charset="0"/>
                <a:sym typeface="Wingdings" panose="05000000000000000000" pitchFamily="2" charset="2"/>
              </a:rPr>
              <a:t></a:t>
            </a:r>
            <a:r>
              <a:rPr lang="en-US" altLang="zh-CN" sz="3200" b="1">
                <a:latin typeface="Times New Roman" panose="02020603050405020304" pitchFamily="18" charset="0"/>
              </a:rPr>
              <a:t>Na</a:t>
            </a:r>
            <a:r>
              <a:rPr lang="en-US" altLang="zh-CN" sz="3200" b="1" baseline="-25000">
                <a:latin typeface="Times New Roman" panose="02020603050405020304" pitchFamily="18" charset="0"/>
              </a:rPr>
              <a:t>2</a:t>
            </a:r>
            <a:r>
              <a:rPr lang="en-US" altLang="zh-CN" sz="3200" b="1">
                <a:latin typeface="Times New Roman" panose="02020603050405020304" pitchFamily="18" charset="0"/>
              </a:rPr>
              <a:t>CO</a:t>
            </a:r>
            <a:r>
              <a:rPr lang="en-US" altLang="zh-CN" sz="3200" b="1" baseline="-25000">
                <a:latin typeface="Times New Roman" panose="02020603050405020304" pitchFamily="18" charset="0"/>
              </a:rPr>
              <a:t>3</a:t>
            </a:r>
            <a:r>
              <a:rPr lang="zh-CN" altLang="en-US" sz="3200" b="1"/>
              <a:t>溶液的物质的量浓度大小  </a:t>
            </a:r>
            <a:endParaRPr lang="zh-CN" altLang="en-US" sz="3200" b="1"/>
          </a:p>
          <a:p>
            <a:pPr marL="0" lvl="0" indent="0"/>
            <a:r>
              <a:rPr lang="zh-CN" altLang="en-US" sz="3200" b="1"/>
              <a:t>    为</a:t>
            </a:r>
            <a:r>
              <a:rPr lang="en-US" altLang="zh-CN" sz="3200" b="1"/>
              <a:t>_________________</a:t>
            </a:r>
            <a:r>
              <a:rPr lang="zh-CN" altLang="en-US" sz="3200" b="1"/>
              <a:t>。</a:t>
            </a:r>
            <a:r>
              <a:rPr lang="zh-CN" altLang="en-US" sz="3200"/>
              <a:t> </a:t>
            </a:r>
            <a:endParaRPr lang="zh-CN" altLang="en-US" sz="3200"/>
          </a:p>
        </p:txBody>
      </p:sp>
      <p:sp>
        <p:nvSpPr>
          <p:cNvPr id="9" name="Rectangle 5"/>
          <p:cNvSpPr/>
          <p:nvPr>
            <p:custDataLst>
              <p:tags r:id="rId5"/>
            </p:custDataLst>
          </p:nvPr>
        </p:nvSpPr>
        <p:spPr>
          <a:xfrm>
            <a:off x="1343025" y="5588636"/>
            <a:ext cx="6141720" cy="5835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</a:lstStyle>
          <a:p>
            <a:pPr marL="0" lvl="0" indent="0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CH</a:t>
            </a:r>
            <a:r>
              <a:rPr lang="en-US" altLang="zh-CN" sz="3200" b="1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COONa &gt; NaHCO</a:t>
            </a:r>
            <a:r>
              <a:rPr lang="en-US" altLang="zh-CN" sz="3200" b="1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&gt; Na</a:t>
            </a:r>
            <a:r>
              <a:rPr lang="en-US" altLang="zh-CN" sz="3200" b="1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CO</a:t>
            </a:r>
            <a:r>
              <a:rPr lang="en-US" altLang="zh-CN" sz="3200" b="1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endParaRPr lang="en-US" altLang="zh-CN" sz="3200" b="1" baseline="-250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>
            <p:custDataLst>
              <p:tags r:id="rId1"/>
            </p:custDataLst>
          </p:nvPr>
        </p:nvGrpSpPr>
        <p:grpSpPr>
          <a:xfrm>
            <a:off x="958427" y="2682165"/>
            <a:ext cx="2172546" cy="1150248"/>
            <a:chOff x="1132" y="3330"/>
            <a:chExt cx="2566" cy="2413"/>
          </a:xfrm>
        </p:grpSpPr>
        <p:sp>
          <p:nvSpPr>
            <p:cNvPr id="2" name="文本框 1"/>
            <p:cNvSpPr txBox="1"/>
            <p:nvPr>
              <p:custDataLst>
                <p:tags r:id="rId2"/>
              </p:custDataLst>
            </p:nvPr>
          </p:nvSpPr>
          <p:spPr>
            <a:xfrm>
              <a:off x="1132" y="3932"/>
              <a:ext cx="2164" cy="691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zh-CN" altLang="en-US" sz="32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2" charset="-122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盐类水解</a:t>
              </a:r>
              <a:endParaRPr lang="zh-CN" altLang="en-US" sz="2400"/>
            </a:p>
          </p:txBody>
        </p:sp>
        <p:pic>
          <p:nvPicPr>
            <p:cNvPr id="4" name="图片 3" descr="图片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rcRect r="81166"/>
            <a:stretch>
              <a:fillRect/>
            </a:stretch>
          </p:blipFill>
          <p:spPr>
            <a:xfrm>
              <a:off x="3296" y="3330"/>
              <a:ext cx="402" cy="2413"/>
            </a:xfrm>
            <a:prstGeom prst="rect">
              <a:avLst/>
            </a:prstGeom>
          </p:spPr>
        </p:pic>
      </p:grpSp>
      <p:sp>
        <p:nvSpPr>
          <p:cNvPr id="6148" name="Rectangle 4"/>
          <p:cNvSpPr/>
          <p:nvPr>
            <p:custDataLst>
              <p:tags r:id="rId5"/>
            </p:custDataLst>
          </p:nvPr>
        </p:nvSpPr>
        <p:spPr>
          <a:xfrm>
            <a:off x="3131321" y="2548840"/>
            <a:ext cx="3916680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内因</a:t>
            </a:r>
            <a:r>
              <a:rPr lang="zh-CN" altLang="zh-CN" sz="3200" b="1">
                <a:solidFill>
                  <a:srgbClr val="00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：盐本身的性质</a:t>
            </a:r>
            <a:endParaRPr lang="zh-CN" altLang="zh-CN" sz="3200" b="1">
              <a:solidFill>
                <a:srgbClr val="0033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Rectangle 4"/>
          <p:cNvSpPr/>
          <p:nvPr>
            <p:custDataLst>
              <p:tags r:id="rId6"/>
            </p:custDataLst>
          </p:nvPr>
        </p:nvSpPr>
        <p:spPr>
          <a:xfrm>
            <a:off x="3131321" y="3407235"/>
            <a:ext cx="6800427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外因</a:t>
            </a:r>
            <a:r>
              <a:rPr lang="zh-CN" altLang="zh-CN" sz="3200" b="1">
                <a:solidFill>
                  <a:srgbClr val="00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：浓度、温度、溶液酸碱性等</a:t>
            </a:r>
            <a:endParaRPr lang="zh-CN" altLang="zh-CN" sz="3200" b="1">
              <a:solidFill>
                <a:srgbClr val="0033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文本框 13"/>
          <p:cNvSpPr/>
          <p:nvPr>
            <p:custDataLst>
              <p:tags r:id="rId1"/>
            </p:custDataLst>
          </p:nvPr>
        </p:nvSpPr>
        <p:spPr>
          <a:xfrm>
            <a:off x="542365" y="725495"/>
            <a:ext cx="10827173" cy="304660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华文楷体" charset="-122"/>
              </a:rPr>
              <a:t>探究：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华文楷体" charset="-122"/>
              </a:rPr>
              <a:t>         </a:t>
            </a:r>
            <a:r>
              <a:rPr lang="zh-CN" altLang="en-US" sz="3200" b="1">
                <a:latin typeface="Times New Roman" panose="02020603050405020304" pitchFamily="18" charset="0"/>
                <a:ea typeface="华文楷体" charset="-122"/>
              </a:rPr>
              <a:t>反应条件对</a:t>
            </a:r>
            <a:r>
              <a:rPr lang="en-US" altLang="zh-CN" sz="3200" b="1">
                <a:latin typeface="Times New Roman" panose="02020603050405020304" pitchFamily="18" charset="0"/>
                <a:ea typeface="华文楷体" charset="-122"/>
                <a:sym typeface="Arial" panose="020B0604020202020204" pitchFamily="34" charset="0"/>
              </a:rPr>
              <a:t>FeCl</a:t>
            </a:r>
            <a:r>
              <a:rPr lang="en-US" altLang="zh-CN" sz="3200" b="1" baseline="-25000">
                <a:latin typeface="Times New Roman" panose="02020603050405020304" pitchFamily="18" charset="0"/>
                <a:ea typeface="华文楷体" charset="-122"/>
                <a:sym typeface="Arial" panose="020B0604020202020204" pitchFamily="34" charset="0"/>
              </a:rPr>
              <a:t>3</a:t>
            </a:r>
            <a:r>
              <a:rPr lang="zh-CN" altLang="en-US" sz="3200" b="1">
                <a:latin typeface="Times New Roman" panose="02020603050405020304" pitchFamily="18" charset="0"/>
                <a:ea typeface="华文楷体" charset="-122"/>
                <a:sym typeface="+mn-ea"/>
              </a:rPr>
              <a:t>水解平衡的影响</a:t>
            </a:r>
            <a:endParaRPr lang="zh-CN" altLang="en-US" sz="3200" b="1">
              <a:latin typeface="Times New Roman" panose="02020603050405020304" pitchFamily="18" charset="0"/>
              <a:ea typeface="华文楷体" charset="-122"/>
            </a:endParaRPr>
          </a:p>
          <a:p>
            <a:pPr>
              <a:lnSpc>
                <a:spcPct val="160000"/>
              </a:lnSpc>
            </a:pPr>
            <a:r>
              <a:rPr lang="zh-CN" altLang="en-US" sz="2665" b="1">
                <a:latin typeface="Times New Roman" panose="02020603050405020304" pitchFamily="18" charset="0"/>
                <a:ea typeface="华文楷体" charset="-122"/>
              </a:rPr>
              <a:t>[</a:t>
            </a:r>
            <a:r>
              <a:rPr lang="zh-CN" altLang="en-US" sz="2935" b="1">
                <a:latin typeface="Times New Roman" panose="02020603050405020304" pitchFamily="18" charset="0"/>
                <a:ea typeface="华文楷体" charset="-122"/>
              </a:rPr>
              <a:t>提出问题]</a:t>
            </a:r>
            <a:endParaRPr lang="zh-CN" altLang="en-US" sz="2935" b="1">
              <a:latin typeface="Times New Roman" panose="02020603050405020304" pitchFamily="18" charset="0"/>
              <a:ea typeface="华文楷体" charset="-122"/>
            </a:endParaRPr>
          </a:p>
          <a:p>
            <a:pPr>
              <a:lnSpc>
                <a:spcPct val="160000"/>
              </a:lnSpc>
            </a:pPr>
            <a:r>
              <a:rPr lang="zh-CN" altLang="en-US" sz="2935" b="1">
                <a:latin typeface="微软雅黑" panose="020B0503020204020204" charset="-122"/>
                <a:ea typeface="微软雅黑" panose="020B0503020204020204" charset="-122"/>
              </a:rPr>
              <a:t>⑴</a:t>
            </a:r>
            <a:r>
              <a:rPr lang="en-US" altLang="zh-CN" sz="2935" b="1">
                <a:latin typeface="Times New Roman" panose="02020603050405020304" pitchFamily="18" charset="0"/>
                <a:ea typeface="华文楷体" charset="-122"/>
                <a:sym typeface="Arial" panose="020B0604020202020204" pitchFamily="34" charset="0"/>
              </a:rPr>
              <a:t>FeCl</a:t>
            </a:r>
            <a:r>
              <a:rPr lang="en-US" altLang="zh-CN" sz="2935" b="1" baseline="-25000">
                <a:latin typeface="Times New Roman" panose="02020603050405020304" pitchFamily="18" charset="0"/>
                <a:ea typeface="华文楷体" charset="-122"/>
                <a:sym typeface="Arial" panose="020B0604020202020204" pitchFamily="34" charset="0"/>
              </a:rPr>
              <a:t>3</a:t>
            </a:r>
            <a:r>
              <a:rPr lang="zh-CN" altLang="en-US" sz="2935" b="1">
                <a:latin typeface="Times New Roman" panose="02020603050405020304" pitchFamily="18" charset="0"/>
                <a:ea typeface="华文楷体" charset="-122"/>
              </a:rPr>
              <a:t>溶液呈酸性还是碱性？写出</a:t>
            </a:r>
            <a:r>
              <a:rPr lang="en-US" altLang="zh-CN" sz="2935" b="1">
                <a:latin typeface="Times New Roman" panose="02020603050405020304" pitchFamily="18" charset="0"/>
                <a:ea typeface="华文楷体" charset="-122"/>
                <a:sym typeface="Arial" panose="020B0604020202020204" pitchFamily="34" charset="0"/>
              </a:rPr>
              <a:t>FeCl</a:t>
            </a:r>
            <a:r>
              <a:rPr lang="en-US" altLang="zh-CN" sz="2935" b="1" baseline="-25000">
                <a:latin typeface="Times New Roman" panose="02020603050405020304" pitchFamily="18" charset="0"/>
                <a:ea typeface="华文楷体" charset="-122"/>
                <a:sym typeface="Arial" panose="020B0604020202020204" pitchFamily="34" charset="0"/>
              </a:rPr>
              <a:t>3</a:t>
            </a:r>
            <a:r>
              <a:rPr lang="zh-CN" altLang="en-US" sz="2935" b="1">
                <a:latin typeface="Times New Roman" panose="02020603050405020304" pitchFamily="18" charset="0"/>
                <a:ea typeface="华文楷体" charset="-122"/>
              </a:rPr>
              <a:t>发生水解的离子方程式。</a:t>
            </a:r>
            <a:endParaRPr lang="zh-CN" altLang="en-US" sz="2935" b="1">
              <a:latin typeface="Times New Roman" panose="02020603050405020304" pitchFamily="18" charset="0"/>
              <a:ea typeface="华文楷体" charset="-122"/>
            </a:endParaRPr>
          </a:p>
          <a:p>
            <a:pPr>
              <a:lnSpc>
                <a:spcPct val="160000"/>
              </a:lnSpc>
            </a:pPr>
            <a:r>
              <a:rPr lang="zh-CN" altLang="en-US" sz="2935" b="1">
                <a:latin typeface="微软雅黑" panose="020B0503020204020204" charset="-122"/>
                <a:ea typeface="微软雅黑" panose="020B0503020204020204" charset="-122"/>
              </a:rPr>
              <a:t>⑵</a:t>
            </a:r>
            <a:r>
              <a:rPr lang="zh-CN" altLang="en-US" sz="2935" b="1">
                <a:latin typeface="Times New Roman" panose="02020603050405020304" pitchFamily="18" charset="0"/>
                <a:ea typeface="华文楷体" charset="-122"/>
              </a:rPr>
              <a:t>从反应条件考虑，影响</a:t>
            </a:r>
            <a:r>
              <a:rPr lang="en-US" altLang="zh-CN" sz="2935" b="1">
                <a:latin typeface="Times New Roman" panose="02020603050405020304" pitchFamily="18" charset="0"/>
                <a:ea typeface="华文楷体" charset="-122"/>
                <a:sym typeface="Arial" panose="020B0604020202020204" pitchFamily="34" charset="0"/>
              </a:rPr>
              <a:t>FeCl</a:t>
            </a:r>
            <a:r>
              <a:rPr lang="en-US" altLang="zh-CN" sz="2935" b="1" baseline="-25000">
                <a:latin typeface="Times New Roman" panose="02020603050405020304" pitchFamily="18" charset="0"/>
                <a:ea typeface="华文楷体" charset="-122"/>
                <a:sym typeface="Arial" panose="020B0604020202020204" pitchFamily="34" charset="0"/>
              </a:rPr>
              <a:t>3</a:t>
            </a:r>
            <a:r>
              <a:rPr lang="zh-CN" altLang="en-US" sz="2935" b="1">
                <a:latin typeface="Times New Roman" panose="02020603050405020304" pitchFamily="18" charset="0"/>
                <a:ea typeface="华文楷体" charset="-122"/>
              </a:rPr>
              <a:t>水解平衡的因素可能有哪些？</a:t>
            </a:r>
            <a:endParaRPr lang="zh-CN" altLang="en-US" sz="2935" b="1">
              <a:latin typeface="Times New Roman" panose="02020603050405020304" pitchFamily="18" charset="0"/>
              <a:ea typeface="华文楷体" charset="-122"/>
            </a:endParaRPr>
          </a:p>
        </p:txBody>
      </p:sp>
      <p:grpSp>
        <p:nvGrpSpPr>
          <p:cNvPr id="3" name="组合 2"/>
          <p:cNvGrpSpPr/>
          <p:nvPr>
            <p:custDataLst>
              <p:tags r:id="rId2"/>
            </p:custDataLst>
          </p:nvPr>
        </p:nvGrpSpPr>
        <p:grpSpPr>
          <a:xfrm>
            <a:off x="1036917" y="4185870"/>
            <a:ext cx="6224693" cy="585047"/>
            <a:chOff x="1320" y="1291"/>
            <a:chExt cx="7352" cy="691"/>
          </a:xfrm>
        </p:grpSpPr>
        <p:sp>
          <p:nvSpPr>
            <p:cNvPr id="4" name="Text Box 11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320" y="1291"/>
              <a:ext cx="7352" cy="69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defTabSz="1219200">
                <a:spcBef>
                  <a:spcPct val="50000"/>
                </a:spcBef>
                <a:defRPr/>
              </a:pPr>
              <a:r>
                <a:rPr kumimoji="1" lang="en-US" altLang="zh-CN" sz="3200" b="1" kern="0">
                  <a:latin typeface="+mn-ea"/>
                  <a:cs typeface="Times New Roman" panose="02020603050405020304" pitchFamily="18" charset="0"/>
                </a:rPr>
                <a:t>Fe</a:t>
              </a:r>
              <a:r>
                <a:rPr kumimoji="1" lang="en-US" altLang="zh-CN" sz="3200" b="1" kern="0" baseline="30000">
                  <a:latin typeface="+mn-ea"/>
                  <a:cs typeface="Times New Roman" panose="02020603050405020304" pitchFamily="18" charset="0"/>
                </a:rPr>
                <a:t>3+</a:t>
              </a:r>
              <a:r>
                <a:rPr kumimoji="1" lang="zh-CN" altLang="en-US" sz="3200" b="1">
                  <a:latin typeface="+mn-ea"/>
                  <a:cs typeface="Times New Roman" panose="02020603050405020304" pitchFamily="18" charset="0"/>
                </a:rPr>
                <a:t>＋</a:t>
              </a:r>
              <a:r>
                <a:rPr kumimoji="1" lang="en-US" altLang="zh-CN" sz="3200" b="1" kern="0">
                  <a:latin typeface="+mn-ea"/>
                  <a:cs typeface="Times New Roman" panose="02020603050405020304" pitchFamily="18" charset="0"/>
                </a:rPr>
                <a:t>3H</a:t>
              </a:r>
              <a:r>
                <a:rPr kumimoji="1" lang="en-US" altLang="zh-CN" sz="3200" b="1" kern="0" baseline="-25000">
                  <a:latin typeface="+mn-ea"/>
                  <a:cs typeface="Times New Roman" panose="02020603050405020304" pitchFamily="18" charset="0"/>
                </a:rPr>
                <a:t>2</a:t>
              </a:r>
              <a:r>
                <a:rPr kumimoji="1" lang="en-US" altLang="zh-CN" sz="3200" b="1" kern="0">
                  <a:latin typeface="+mn-ea"/>
                  <a:cs typeface="Times New Roman" panose="02020603050405020304" pitchFamily="18" charset="0"/>
                </a:rPr>
                <a:t>O        </a:t>
              </a:r>
              <a:r>
                <a:rPr kumimoji="1" lang="en-US" altLang="zh-CN" sz="3200" b="1" kern="0" smtClean="0">
                  <a:latin typeface="+mn-ea"/>
                  <a:cs typeface="Times New Roman" panose="02020603050405020304" pitchFamily="18" charset="0"/>
                </a:rPr>
                <a:t>Fe(OH)</a:t>
              </a:r>
              <a:r>
                <a:rPr kumimoji="1" lang="en-US" altLang="zh-CN" sz="3200" b="1" kern="0" baseline="-25000" smtClean="0">
                  <a:latin typeface="+mn-ea"/>
                  <a:cs typeface="Times New Roman" panose="02020603050405020304" pitchFamily="18" charset="0"/>
                </a:rPr>
                <a:t>3</a:t>
              </a:r>
              <a:r>
                <a:rPr kumimoji="1" lang="zh-CN" altLang="en-US" sz="3200" b="1">
                  <a:latin typeface="+mn-ea"/>
                  <a:cs typeface="Times New Roman" panose="02020603050405020304" pitchFamily="18" charset="0"/>
                </a:rPr>
                <a:t>＋</a:t>
              </a:r>
              <a:r>
                <a:rPr kumimoji="1" lang="en-US" altLang="zh-CN" sz="3200" b="1" kern="0">
                  <a:latin typeface="+mn-ea"/>
                  <a:cs typeface="Times New Roman" panose="02020603050405020304" pitchFamily="18" charset="0"/>
                </a:rPr>
                <a:t>3H</a:t>
              </a:r>
              <a:r>
                <a:rPr kumimoji="1" lang="en-US" altLang="zh-CN" sz="3200" b="1" kern="0" baseline="30000">
                  <a:latin typeface="+mn-ea"/>
                  <a:cs typeface="Times New Roman" panose="02020603050405020304" pitchFamily="18" charset="0"/>
                </a:rPr>
                <a:t>+    </a:t>
              </a:r>
              <a:endParaRPr kumimoji="1" lang="en-US" altLang="zh-CN" sz="3200" b="1" kern="0" baseline="30000">
                <a:latin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5" name="图片 4"/>
            <p:cNvPicPr/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4200" y="1466"/>
              <a:ext cx="1200" cy="467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7536330" y="4334037"/>
            <a:ext cx="1883849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Δ</a:t>
            </a:r>
            <a:r>
              <a:rPr lang="zh-CN" altLang="en-US" sz="3200">
                <a:solidFill>
                  <a:srgbClr val="FF0000"/>
                </a:solidFill>
                <a:latin typeface="+mn-ea"/>
                <a:cs typeface="Times New Roman" panose="02020603050405020304" pitchFamily="18" charset="0"/>
                <a:sym typeface="+mn-ea"/>
              </a:rPr>
              <a:t>H </a:t>
            </a:r>
            <a:r>
              <a:rPr lang="zh-CN" altLang="en-US" sz="3200">
                <a:solidFill>
                  <a:srgbClr val="FF0000"/>
                </a:solidFill>
                <a:latin typeface="+mn-ea"/>
                <a:sym typeface="Helvetica Neue" panose="02000503000000020004"/>
              </a:rPr>
              <a:t>＞</a:t>
            </a:r>
            <a:r>
              <a:rPr lang="en-US" altLang="zh-CN" sz="3200">
                <a:solidFill>
                  <a:srgbClr val="FF0000"/>
                </a:solidFill>
                <a:latin typeface="+mn-ea"/>
                <a:cs typeface="Times New Roman" panose="02020603050405020304" pitchFamily="18" charset="0"/>
                <a:sym typeface="+mn-ea"/>
              </a:rPr>
              <a:t>0</a:t>
            </a:r>
            <a:r>
              <a:rPr kumimoji="1" lang="en-US" altLang="zh-CN" sz="3200" kern="0" baseline="30000">
                <a:solidFill>
                  <a:srgbClr val="FF0000"/>
                </a:solidFill>
                <a:latin typeface="+mn-ea"/>
                <a:cs typeface="Times New Roman" panose="02020603050405020304" pitchFamily="18" charset="0"/>
                <a:sym typeface="+mn-ea"/>
              </a:rPr>
              <a:t>   </a:t>
            </a:r>
            <a:endParaRPr kumimoji="1" lang="en-US" altLang="zh-CN" sz="3200" kern="0" baseline="30000">
              <a:solidFill>
                <a:srgbClr val="FF0000"/>
              </a:solidFill>
              <a:latin typeface="+mn-ea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1117600" y="1093047"/>
            <a:ext cx="7162800" cy="585047"/>
            <a:chOff x="1320" y="1291"/>
            <a:chExt cx="8460" cy="691"/>
          </a:xfrm>
        </p:grpSpPr>
        <p:sp>
          <p:nvSpPr>
            <p:cNvPr id="2" name="Text Box 11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1320" y="1291"/>
              <a:ext cx="8460" cy="69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defTabSz="1219200">
                <a:spcBef>
                  <a:spcPct val="50000"/>
                </a:spcBef>
                <a:defRPr/>
              </a:pPr>
              <a:r>
                <a:rPr kumimoji="1" lang="en-US" altLang="zh-CN" sz="3200" kern="0">
                  <a:latin typeface="+mn-ea"/>
                  <a:cs typeface="Times New Roman" panose="02020603050405020304" pitchFamily="18" charset="0"/>
                </a:rPr>
                <a:t>Fe</a:t>
              </a:r>
              <a:r>
                <a:rPr kumimoji="1" lang="en-US" altLang="zh-CN" sz="3200" kern="0" baseline="30000">
                  <a:latin typeface="+mn-ea"/>
                  <a:cs typeface="Times New Roman" panose="02020603050405020304" pitchFamily="18" charset="0"/>
                </a:rPr>
                <a:t>3+</a:t>
              </a:r>
              <a:r>
                <a:rPr kumimoji="1" lang="zh-CN" altLang="en-US" sz="3200">
                  <a:latin typeface="+mn-ea"/>
                  <a:cs typeface="Times New Roman" panose="02020603050405020304" pitchFamily="18" charset="0"/>
                </a:rPr>
                <a:t>＋</a:t>
              </a:r>
              <a:r>
                <a:rPr kumimoji="1" lang="en-US" altLang="zh-CN" sz="3200" kern="0">
                  <a:latin typeface="+mn-ea"/>
                  <a:cs typeface="Times New Roman" panose="02020603050405020304" pitchFamily="18" charset="0"/>
                </a:rPr>
                <a:t>3H</a:t>
              </a:r>
              <a:r>
                <a:rPr kumimoji="1" lang="en-US" altLang="zh-CN" sz="3200" kern="0" baseline="-25000">
                  <a:latin typeface="+mn-ea"/>
                  <a:cs typeface="Times New Roman" panose="02020603050405020304" pitchFamily="18" charset="0"/>
                </a:rPr>
                <a:t>2</a:t>
              </a:r>
              <a:r>
                <a:rPr kumimoji="1" lang="en-US" altLang="zh-CN" sz="3200" kern="0">
                  <a:latin typeface="+mn-ea"/>
                  <a:cs typeface="Times New Roman" panose="02020603050405020304" pitchFamily="18" charset="0"/>
                </a:rPr>
                <a:t>O            Fe(OH)</a:t>
              </a:r>
              <a:r>
                <a:rPr kumimoji="1" lang="en-US" altLang="zh-CN" sz="3200" kern="0" baseline="-25000">
                  <a:latin typeface="+mn-ea"/>
                  <a:cs typeface="Times New Roman" panose="02020603050405020304" pitchFamily="18" charset="0"/>
                </a:rPr>
                <a:t>3</a:t>
              </a:r>
              <a:r>
                <a:rPr kumimoji="1" lang="zh-CN" altLang="en-US" sz="3200">
                  <a:latin typeface="+mn-ea"/>
                  <a:cs typeface="Times New Roman" panose="02020603050405020304" pitchFamily="18" charset="0"/>
                </a:rPr>
                <a:t>＋</a:t>
              </a:r>
              <a:r>
                <a:rPr kumimoji="1" lang="en-US" altLang="zh-CN" sz="3200" kern="0">
                  <a:latin typeface="+mn-ea"/>
                  <a:cs typeface="Times New Roman" panose="02020603050405020304" pitchFamily="18" charset="0"/>
                </a:rPr>
                <a:t>3H</a:t>
              </a:r>
              <a:r>
                <a:rPr kumimoji="1" lang="en-US" altLang="zh-CN" sz="3200" kern="0" baseline="30000">
                  <a:latin typeface="+mn-ea"/>
                  <a:cs typeface="Times New Roman" panose="02020603050405020304" pitchFamily="18" charset="0"/>
                </a:rPr>
                <a:t>+    </a:t>
              </a:r>
              <a:endParaRPr kumimoji="1" lang="en-US" altLang="zh-CN" sz="3200" kern="0" baseline="30000">
                <a:latin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" name="图片 2"/>
            <p:cNvPicPr/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4200" y="1466"/>
              <a:ext cx="1200" cy="467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8128001" y="1093047"/>
            <a:ext cx="1883849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Δ</a:t>
            </a:r>
            <a:r>
              <a:rPr lang="zh-CN" altLang="en-US" sz="3200">
                <a:solidFill>
                  <a:srgbClr val="FF0000"/>
                </a:solidFill>
                <a:latin typeface="+mn-ea"/>
                <a:cs typeface="Times New Roman" panose="02020603050405020304" pitchFamily="18" charset="0"/>
                <a:sym typeface="+mn-ea"/>
              </a:rPr>
              <a:t>H </a:t>
            </a:r>
            <a:r>
              <a:rPr lang="zh-CN" altLang="en-US" sz="3200">
                <a:solidFill>
                  <a:srgbClr val="FF0000"/>
                </a:solidFill>
                <a:latin typeface="+mn-ea"/>
                <a:sym typeface="Helvetica Neue" panose="02000503000000020004"/>
              </a:rPr>
              <a:t>＞</a:t>
            </a:r>
            <a:r>
              <a:rPr lang="en-US" altLang="zh-CN" sz="3200">
                <a:solidFill>
                  <a:srgbClr val="FF0000"/>
                </a:solidFill>
                <a:latin typeface="+mn-ea"/>
                <a:cs typeface="Times New Roman" panose="02020603050405020304" pitchFamily="18" charset="0"/>
                <a:sym typeface="+mn-ea"/>
              </a:rPr>
              <a:t>0</a:t>
            </a:r>
            <a:r>
              <a:rPr kumimoji="1" lang="en-US" altLang="zh-CN" sz="3200" kern="0" baseline="30000">
                <a:solidFill>
                  <a:srgbClr val="FF0000"/>
                </a:solidFill>
                <a:latin typeface="+mn-ea"/>
                <a:cs typeface="Times New Roman" panose="02020603050405020304" pitchFamily="18" charset="0"/>
                <a:sym typeface="+mn-ea"/>
              </a:rPr>
              <a:t>   </a:t>
            </a:r>
            <a:endParaRPr kumimoji="1" lang="en-US" altLang="zh-CN" sz="3200" kern="0" baseline="30000">
              <a:solidFill>
                <a:srgbClr val="FF0000"/>
              </a:solidFill>
              <a:latin typeface="+mn-ea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6" name="文本框 15"/>
          <p:cNvSpPr txBox="1"/>
          <p:nvPr>
            <p:custDataLst>
              <p:tags r:id="rId6"/>
            </p:custDataLst>
          </p:nvPr>
        </p:nvSpPr>
        <p:spPr>
          <a:xfrm>
            <a:off x="339723" y="467338"/>
            <a:ext cx="6806672" cy="732508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华文楷体" charset="-122"/>
                <a:sym typeface="+mn-ea"/>
              </a:rPr>
              <a:t>探究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华文楷体" charset="-122"/>
                <a:sym typeface="+mn-ea"/>
              </a:rPr>
              <a:t>1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华文楷体" charset="-122"/>
                <a:sym typeface="+mn-ea"/>
              </a:rPr>
              <a:t>：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华文楷体" charset="-122"/>
                <a:sym typeface="+mn-ea"/>
              </a:rPr>
              <a:t> 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华文楷体" charset="-122"/>
                <a:sym typeface="+mn-ea"/>
              </a:rPr>
              <a:t>温度对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华文楷体" charset="-122"/>
                <a:sym typeface="Arial" panose="020B0604020202020204" pitchFamily="34" charset="0"/>
              </a:rPr>
              <a:t>FeCl</a:t>
            </a:r>
            <a:r>
              <a:rPr lang="en-US" altLang="zh-CN" sz="3200" b="1" baseline="-25000">
                <a:solidFill>
                  <a:srgbClr val="FF0000"/>
                </a:solidFill>
                <a:latin typeface="Times New Roman" panose="02020603050405020304" pitchFamily="18" charset="0"/>
                <a:ea typeface="华文楷体" charset="-122"/>
                <a:sym typeface="Arial" panose="020B0604020202020204" pitchFamily="34" charset="0"/>
              </a:rPr>
              <a:t>3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华文楷体" charset="-122"/>
                <a:sym typeface="+mn-ea"/>
              </a:rPr>
              <a:t>水解平衡的影响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华文楷体" charset="-122"/>
              <a:sym typeface="+mn-ea"/>
            </a:endParaRPr>
          </a:p>
        </p:txBody>
      </p:sp>
      <p:grpSp>
        <p:nvGrpSpPr>
          <p:cNvPr id="19" name="组合 18"/>
          <p:cNvGrpSpPr/>
          <p:nvPr>
            <p:custDataLst>
              <p:tags r:id="rId7"/>
            </p:custDataLst>
          </p:nvPr>
        </p:nvGrpSpPr>
        <p:grpSpPr>
          <a:xfrm>
            <a:off x="803487" y="1905847"/>
            <a:ext cx="6737773" cy="2360507"/>
            <a:chOff x="1243" y="2213"/>
            <a:chExt cx="7711" cy="2755"/>
          </a:xfrm>
        </p:grpSpPr>
        <p:grpSp>
          <p:nvGrpSpPr>
            <p:cNvPr id="8" name="组合 7"/>
            <p:cNvGrpSpPr/>
            <p:nvPr>
              <p:custDataLst>
                <p:tags r:id="rId8"/>
              </p:custDataLst>
            </p:nvPr>
          </p:nvGrpSpPr>
          <p:grpSpPr>
            <a:xfrm>
              <a:off x="1243" y="2250"/>
              <a:ext cx="3872" cy="2719"/>
              <a:chOff x="1591" y="2370"/>
              <a:chExt cx="3872" cy="2719"/>
            </a:xfrm>
          </p:grpSpPr>
          <p:pic>
            <p:nvPicPr>
              <p:cNvPr id="4" name="图片 3" descr="反应条件对氯化铁水解平衡的影响（探究）[00_01_07][20210926-090200]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10"/>
              <a:srcRect l="15536" r="11626"/>
              <a:stretch>
                <a:fillRect/>
              </a:stretch>
            </p:blipFill>
            <p:spPr>
              <a:xfrm>
                <a:off x="1591" y="2370"/>
                <a:ext cx="3521" cy="2719"/>
              </a:xfrm>
              <a:prstGeom prst="rect">
                <a:avLst/>
              </a:prstGeom>
            </p:spPr>
          </p:pic>
          <p:sp>
            <p:nvSpPr>
              <p:cNvPr id="7" name="文本框 6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3834" y="2969"/>
                <a:ext cx="1629" cy="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b="1">
                    <a:solidFill>
                      <a:srgbClr val="FF0000"/>
                    </a:solidFill>
                  </a:rPr>
                  <a:t>加热</a:t>
                </a:r>
                <a:endParaRPr lang="zh-CN" altLang="en-US" sz="3200" b="1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1" name="组合 10"/>
            <p:cNvGrpSpPr/>
            <p:nvPr>
              <p:custDataLst>
                <p:tags r:id="rId12"/>
              </p:custDataLst>
            </p:nvPr>
          </p:nvGrpSpPr>
          <p:grpSpPr>
            <a:xfrm>
              <a:off x="5440" y="2213"/>
              <a:ext cx="3515" cy="2720"/>
              <a:chOff x="7200" y="2369"/>
              <a:chExt cx="3515" cy="2720"/>
            </a:xfrm>
          </p:grpSpPr>
          <p:pic>
            <p:nvPicPr>
              <p:cNvPr id="5" name="图片 4" descr="反应条件对氯化铁水解平衡的影响（探究）[00_01_12][20210926-085951]"/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14"/>
              <a:srcRect l="51313" t="34519" r="17407" b="16852"/>
              <a:stretch>
                <a:fillRect/>
              </a:stretch>
            </p:blipFill>
            <p:spPr>
              <a:xfrm>
                <a:off x="7200" y="2369"/>
                <a:ext cx="3045" cy="2720"/>
              </a:xfrm>
              <a:prstGeom prst="rect">
                <a:avLst/>
              </a:prstGeom>
            </p:spPr>
          </p:pic>
          <p:sp>
            <p:nvSpPr>
              <p:cNvPr id="9" name="文本框 8"/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9120" y="2973"/>
                <a:ext cx="1595" cy="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b="1">
                    <a:solidFill>
                      <a:srgbClr val="FF0000"/>
                    </a:solidFill>
                  </a:rPr>
                  <a:t>常温</a:t>
                </a:r>
                <a:endParaRPr lang="zh-CN" altLang="en-US" sz="3200" b="1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22" name="组合 21"/>
          <p:cNvGrpSpPr/>
          <p:nvPr>
            <p:custDataLst>
              <p:tags r:id="rId16"/>
            </p:custDataLst>
          </p:nvPr>
        </p:nvGrpSpPr>
        <p:grpSpPr>
          <a:xfrm>
            <a:off x="7620000" y="1905848"/>
            <a:ext cx="4099560" cy="4423833"/>
            <a:chOff x="8880" y="2131"/>
            <a:chExt cx="4842" cy="5225"/>
          </a:xfrm>
        </p:grpSpPr>
        <p:pic>
          <p:nvPicPr>
            <p:cNvPr id="13" name="图片 12" descr="反应条件对氯化铁水解平衡的影响（探究）[00_01_41][20210926-090031]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18"/>
            <a:srcRect l="23736" t="27630" r="41306" b="5309"/>
            <a:stretch>
              <a:fillRect/>
            </a:stretch>
          </p:blipFill>
          <p:spPr>
            <a:xfrm>
              <a:off x="8880" y="2131"/>
              <a:ext cx="4842" cy="5225"/>
            </a:xfrm>
            <a:prstGeom prst="rect">
              <a:avLst/>
            </a:prstGeom>
          </p:spPr>
        </p:pic>
        <p:sp>
          <p:nvSpPr>
            <p:cNvPr id="20" name="文本框 19"/>
            <p:cNvSpPr txBox="1"/>
            <p:nvPr>
              <p:custDataLst>
                <p:tags r:id="rId19"/>
              </p:custDataLst>
            </p:nvPr>
          </p:nvSpPr>
          <p:spPr>
            <a:xfrm>
              <a:off x="8892" y="2851"/>
              <a:ext cx="1681" cy="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>
                  <a:solidFill>
                    <a:srgbClr val="FF0000"/>
                  </a:solidFill>
                </a:rPr>
                <a:t>加热</a:t>
              </a:r>
              <a:endParaRPr lang="zh-CN" alt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20"/>
              </p:custDataLst>
            </p:nvPr>
          </p:nvSpPr>
          <p:spPr>
            <a:xfrm>
              <a:off x="11520" y="2768"/>
              <a:ext cx="1646" cy="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>
                  <a:solidFill>
                    <a:srgbClr val="FF0000"/>
                  </a:solidFill>
                </a:rPr>
                <a:t>常温</a:t>
              </a:r>
              <a:endParaRPr lang="zh-CN" altLang="en-US" sz="3200" b="1">
                <a:solidFill>
                  <a:srgbClr val="FF0000"/>
                </a:solidFill>
              </a:endParaRPr>
            </a:p>
          </p:txBody>
        </p:sp>
      </p:grpSp>
      <p:sp>
        <p:nvSpPr>
          <p:cNvPr id="23" name="文本框 22"/>
          <p:cNvSpPr txBox="1"/>
          <p:nvPr>
            <p:custDataLst>
              <p:tags r:id="rId21"/>
            </p:custDataLst>
          </p:nvPr>
        </p:nvSpPr>
        <p:spPr>
          <a:xfrm>
            <a:off x="635001" y="4474634"/>
            <a:ext cx="6742551" cy="5436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935" b="1">
                <a:solidFill>
                  <a:srgbClr val="FF0000"/>
                </a:solidFill>
                <a:latin typeface="+mn-ea"/>
                <a:sym typeface="+mn-ea"/>
              </a:rPr>
              <a:t>FeCl</a:t>
            </a:r>
            <a:r>
              <a:rPr lang="en-US" altLang="zh-CN" sz="2935" b="1" baseline="-25000">
                <a:solidFill>
                  <a:srgbClr val="FF0000"/>
                </a:solidFill>
                <a:latin typeface="+mn-ea"/>
                <a:sym typeface="+mn-ea"/>
              </a:rPr>
              <a:t>3</a:t>
            </a:r>
            <a:r>
              <a:rPr lang="zh-CN" altLang="en-US" sz="2935" b="1">
                <a:solidFill>
                  <a:srgbClr val="FF0000"/>
                </a:solidFill>
                <a:latin typeface="+mn-ea"/>
                <a:sym typeface="+mn-ea"/>
              </a:rPr>
              <a:t>溶液加热后：颜色加深，</a:t>
            </a:r>
            <a:r>
              <a:rPr lang="en-US" altLang="zh-CN" sz="2935" b="1">
                <a:solidFill>
                  <a:srgbClr val="FF0000"/>
                </a:solidFill>
                <a:latin typeface="+mn-ea"/>
                <a:sym typeface="+mn-ea"/>
              </a:rPr>
              <a:t>pH</a:t>
            </a:r>
            <a:r>
              <a:rPr lang="zh-CN" altLang="en-US" sz="2935" b="1">
                <a:solidFill>
                  <a:srgbClr val="FF0000"/>
                </a:solidFill>
                <a:latin typeface="+mn-ea"/>
                <a:sym typeface="+mn-ea"/>
              </a:rPr>
              <a:t>值减小</a:t>
            </a:r>
            <a:endParaRPr lang="zh-CN" altLang="en-US" sz="2935" b="1">
              <a:solidFill>
                <a:srgbClr val="FF0000"/>
              </a:solidFill>
              <a:latin typeface="+mn-ea"/>
              <a:sym typeface="+mn-ea"/>
            </a:endParaRPr>
          </a:p>
        </p:txBody>
      </p:sp>
      <p:sp>
        <p:nvSpPr>
          <p:cNvPr id="13351" name="文本框 4"/>
          <p:cNvSpPr/>
          <p:nvPr>
            <p:custDataLst>
              <p:tags r:id="rId22"/>
            </p:custDataLst>
          </p:nvPr>
        </p:nvSpPr>
        <p:spPr>
          <a:xfrm>
            <a:off x="508000" y="5285740"/>
            <a:ext cx="6864773" cy="5436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 fontAlgn="base">
              <a:buClrTx/>
              <a:buFont typeface="Arial" panose="020B0604020202020204" pitchFamily="34" charset="0"/>
            </a:pPr>
            <a:r>
              <a:rPr lang="zh-CN" altLang="en-US" sz="2935" noProof="1">
                <a:latin typeface="Times New Roman" panose="02020603050405020304" pitchFamily="18" charset="0"/>
                <a:ea typeface="华文楷体" charset="-122"/>
                <a:sym typeface="宋体" panose="02010600030101010101" pitchFamily="2" charset="-122"/>
              </a:rPr>
              <a:t>温度升高，平衡向</a:t>
            </a:r>
            <a:r>
              <a:rPr lang="zh-CN" altLang="en-US" sz="2935" b="1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宋体" panose="02010600030101010101" pitchFamily="2" charset="-122"/>
              </a:rPr>
              <a:t>FeCl</a:t>
            </a:r>
            <a:r>
              <a:rPr lang="zh-CN" altLang="en-US" sz="2935" b="1" baseline="-25000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宋体" panose="02010600030101010101" pitchFamily="2" charset="-122"/>
              </a:rPr>
              <a:t>3</a:t>
            </a:r>
            <a:r>
              <a:rPr lang="zh-CN" altLang="en-US" sz="2935" b="1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宋体" panose="02010600030101010101" pitchFamily="2" charset="-122"/>
              </a:rPr>
              <a:t>水解</a:t>
            </a:r>
            <a:r>
              <a:rPr lang="zh-CN" altLang="en-US" sz="2935" noProof="1">
                <a:latin typeface="Times New Roman" panose="02020603050405020304" pitchFamily="18" charset="0"/>
                <a:ea typeface="华文楷体" charset="-122"/>
                <a:sym typeface="宋体" panose="02010600030101010101" pitchFamily="2" charset="-122"/>
              </a:rPr>
              <a:t>的方向移动</a:t>
            </a:r>
            <a:endParaRPr lang="zh-CN" altLang="en-US" sz="2935" noProof="1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 fill="hold"/>
                                        <p:tgtEl>
                                          <p:spTgt spid="13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335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406401" y="457060"/>
            <a:ext cx="6647974" cy="732508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华文楷体" charset="-122"/>
                <a:sym typeface="+mn-ea"/>
              </a:rPr>
              <a:t>探究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华文楷体" charset="-122"/>
                <a:sym typeface="+mn-ea"/>
              </a:rPr>
              <a:t>2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华文楷体" charset="-122"/>
                <a:sym typeface="+mn-ea"/>
              </a:rPr>
              <a:t>：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华文楷体" charset="-122"/>
                <a:sym typeface="+mn-ea"/>
              </a:rPr>
              <a:t> 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华文楷体" charset="-122"/>
                <a:sym typeface="+mn-ea"/>
              </a:rPr>
              <a:t>盐的浓度对水解平衡的影响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华文楷体" charset="-122"/>
              <a:sym typeface="+mn-ea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1117600" y="1093047"/>
            <a:ext cx="7162800" cy="585047"/>
            <a:chOff x="1320" y="1291"/>
            <a:chExt cx="8460" cy="691"/>
          </a:xfrm>
        </p:grpSpPr>
        <p:sp>
          <p:nvSpPr>
            <p:cNvPr id="4" name="Text Box 11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320" y="1291"/>
              <a:ext cx="8460" cy="69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defTabSz="1219200">
                <a:spcBef>
                  <a:spcPct val="50000"/>
                </a:spcBef>
                <a:defRPr/>
              </a:pPr>
              <a:r>
                <a:rPr kumimoji="1" lang="en-US" altLang="zh-CN" sz="3200" kern="0">
                  <a:latin typeface="+mn-ea"/>
                  <a:cs typeface="Times New Roman" panose="02020603050405020304" pitchFamily="18" charset="0"/>
                </a:rPr>
                <a:t>Fe</a:t>
              </a:r>
              <a:r>
                <a:rPr kumimoji="1" lang="en-US" altLang="zh-CN" sz="3200" kern="0" baseline="30000">
                  <a:latin typeface="+mn-ea"/>
                  <a:cs typeface="Times New Roman" panose="02020603050405020304" pitchFamily="18" charset="0"/>
                </a:rPr>
                <a:t>3+</a:t>
              </a:r>
              <a:r>
                <a:rPr kumimoji="1" lang="zh-CN" altLang="en-US" sz="3200">
                  <a:latin typeface="+mn-ea"/>
                  <a:cs typeface="Times New Roman" panose="02020603050405020304" pitchFamily="18" charset="0"/>
                </a:rPr>
                <a:t>＋</a:t>
              </a:r>
              <a:r>
                <a:rPr kumimoji="1" lang="en-US" altLang="zh-CN" sz="3200" kern="0">
                  <a:latin typeface="+mn-ea"/>
                  <a:cs typeface="Times New Roman" panose="02020603050405020304" pitchFamily="18" charset="0"/>
                </a:rPr>
                <a:t>3H</a:t>
              </a:r>
              <a:r>
                <a:rPr kumimoji="1" lang="en-US" altLang="zh-CN" sz="3200" kern="0" baseline="-25000">
                  <a:latin typeface="+mn-ea"/>
                  <a:cs typeface="Times New Roman" panose="02020603050405020304" pitchFamily="18" charset="0"/>
                </a:rPr>
                <a:t>2</a:t>
              </a:r>
              <a:r>
                <a:rPr kumimoji="1" lang="en-US" altLang="zh-CN" sz="3200" kern="0">
                  <a:latin typeface="+mn-ea"/>
                  <a:cs typeface="Times New Roman" panose="02020603050405020304" pitchFamily="18" charset="0"/>
                </a:rPr>
                <a:t>O            Fe(OH)</a:t>
              </a:r>
              <a:r>
                <a:rPr kumimoji="1" lang="en-US" altLang="zh-CN" sz="3200" kern="0" baseline="-25000">
                  <a:latin typeface="+mn-ea"/>
                  <a:cs typeface="Times New Roman" panose="02020603050405020304" pitchFamily="18" charset="0"/>
                </a:rPr>
                <a:t>3</a:t>
              </a:r>
              <a:r>
                <a:rPr kumimoji="1" lang="zh-CN" altLang="en-US" sz="3200">
                  <a:latin typeface="+mn-ea"/>
                  <a:cs typeface="Times New Roman" panose="02020603050405020304" pitchFamily="18" charset="0"/>
                </a:rPr>
                <a:t>＋</a:t>
              </a:r>
              <a:r>
                <a:rPr kumimoji="1" lang="en-US" altLang="zh-CN" sz="3200" kern="0">
                  <a:latin typeface="+mn-ea"/>
                  <a:cs typeface="Times New Roman" panose="02020603050405020304" pitchFamily="18" charset="0"/>
                </a:rPr>
                <a:t>3H</a:t>
              </a:r>
              <a:r>
                <a:rPr kumimoji="1" lang="en-US" altLang="zh-CN" sz="3200" kern="0" baseline="30000">
                  <a:latin typeface="+mn-ea"/>
                  <a:cs typeface="Times New Roman" panose="02020603050405020304" pitchFamily="18" charset="0"/>
                </a:rPr>
                <a:t>+    </a:t>
              </a:r>
              <a:endParaRPr kumimoji="1" lang="en-US" altLang="zh-CN" sz="3200" kern="0" baseline="30000">
                <a:latin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5" name="图片 4"/>
            <p:cNvPicPr/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4200" y="1466"/>
              <a:ext cx="1200" cy="467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6" name="图片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1" y="1904154"/>
            <a:ext cx="3038687" cy="323680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1" y="1911774"/>
            <a:ext cx="3485727" cy="323511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0"/>
          <a:stretch>
            <a:fillRect/>
          </a:stretch>
        </p:blipFill>
        <p:spPr>
          <a:xfrm>
            <a:off x="7620001" y="1911773"/>
            <a:ext cx="1311487" cy="3229187"/>
          </a:xfrm>
          <a:prstGeom prst="rect">
            <a:avLst/>
          </a:prstGeom>
        </p:spPr>
      </p:pic>
      <p:grpSp>
        <p:nvGrpSpPr>
          <p:cNvPr id="28" name="组合 27"/>
          <p:cNvGrpSpPr/>
          <p:nvPr>
            <p:custDataLst>
              <p:tags r:id="rId12"/>
            </p:custDataLst>
          </p:nvPr>
        </p:nvGrpSpPr>
        <p:grpSpPr>
          <a:xfrm>
            <a:off x="6299201" y="1418167"/>
            <a:ext cx="3301153" cy="1271693"/>
            <a:chOff x="8160" y="1411"/>
            <a:chExt cx="3899" cy="1502"/>
          </a:xfrm>
        </p:grpSpPr>
        <p:pic>
          <p:nvPicPr>
            <p:cNvPr id="21" name="图片 20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4"/>
            <a:stretch>
              <a:fillRect/>
            </a:stretch>
          </p:blipFill>
          <p:spPr>
            <a:xfrm>
              <a:off x="8160" y="1933"/>
              <a:ext cx="1510" cy="980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>
              <p:custDataLst>
                <p:tags r:id="rId15"/>
              </p:custDataLst>
            </p:nvPr>
          </p:nvSpPr>
          <p:spPr>
            <a:xfrm>
              <a:off x="9359" y="1411"/>
              <a:ext cx="2700" cy="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665" b="1">
                  <a:solidFill>
                    <a:srgbClr val="FF0000"/>
                  </a:solidFill>
                </a:rPr>
                <a:t>加</a:t>
              </a:r>
              <a:r>
                <a:rPr lang="en-US" altLang="zh-CN" sz="2665" b="1">
                  <a:solidFill>
                    <a:srgbClr val="FF0000"/>
                  </a:solidFill>
                  <a:latin typeface="+mn-ea"/>
                  <a:sym typeface="+mn-ea"/>
                </a:rPr>
                <a:t>FeCl</a:t>
              </a:r>
              <a:r>
                <a:rPr lang="en-US" altLang="zh-CN" sz="2665" b="1" baseline="-25000">
                  <a:solidFill>
                    <a:srgbClr val="FF0000"/>
                  </a:solidFill>
                  <a:latin typeface="+mn-ea"/>
                  <a:sym typeface="+mn-ea"/>
                </a:rPr>
                <a:t>3</a:t>
              </a:r>
              <a:r>
                <a:rPr lang="zh-CN" altLang="en-US" sz="2665" b="1">
                  <a:solidFill>
                    <a:srgbClr val="FF0000"/>
                  </a:solidFill>
                  <a:latin typeface="+mn-ea"/>
                  <a:sym typeface="+mn-ea"/>
                </a:rPr>
                <a:t>晶体</a:t>
              </a:r>
              <a:endParaRPr lang="zh-CN" altLang="en-US" sz="2665" b="1">
                <a:solidFill>
                  <a:srgbClr val="FF0000"/>
                </a:solidFill>
                <a:latin typeface="+mn-ea"/>
                <a:sym typeface="+mn-ea"/>
              </a:endParaRPr>
            </a:p>
          </p:txBody>
        </p:sp>
      </p:grpSp>
      <p:pic>
        <p:nvPicPr>
          <p:cNvPr id="29" name="图片 28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5"/>
          <a:stretch>
            <a:fillRect/>
          </a:stretch>
        </p:blipFill>
        <p:spPr>
          <a:xfrm>
            <a:off x="9144000" y="1905000"/>
            <a:ext cx="2704253" cy="3234267"/>
          </a:xfrm>
          <a:prstGeom prst="rect">
            <a:avLst/>
          </a:prstGeom>
        </p:spPr>
      </p:pic>
      <p:sp>
        <p:nvSpPr>
          <p:cNvPr id="30" name="文本框 29"/>
          <p:cNvSpPr txBox="1"/>
          <p:nvPr>
            <p:custDataLst>
              <p:tags r:id="rId18"/>
            </p:custDataLst>
          </p:nvPr>
        </p:nvSpPr>
        <p:spPr>
          <a:xfrm>
            <a:off x="1219200" y="5259494"/>
            <a:ext cx="6918882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+mn-ea"/>
                <a:sym typeface="+mn-ea"/>
              </a:rPr>
              <a:t>增大</a:t>
            </a:r>
            <a:r>
              <a:rPr lang="en-US" altLang="zh-CN" sz="3200" b="1">
                <a:solidFill>
                  <a:srgbClr val="FF0000"/>
                </a:solidFill>
                <a:latin typeface="+mn-ea"/>
                <a:sym typeface="+mn-ea"/>
              </a:rPr>
              <a:t>FeCl</a:t>
            </a:r>
            <a:r>
              <a:rPr lang="en-US" altLang="zh-CN" sz="3200" b="1" baseline="-25000">
                <a:solidFill>
                  <a:srgbClr val="FF0000"/>
                </a:solidFill>
                <a:latin typeface="+mn-ea"/>
                <a:sym typeface="+mn-ea"/>
              </a:rPr>
              <a:t>3</a:t>
            </a:r>
            <a:r>
              <a:rPr lang="zh-CN" altLang="en-US" sz="3200" b="1">
                <a:solidFill>
                  <a:srgbClr val="FF0000"/>
                </a:solidFill>
                <a:latin typeface="+mn-ea"/>
                <a:sym typeface="+mn-ea"/>
              </a:rPr>
              <a:t>浓度：颜色加深，</a:t>
            </a:r>
            <a:r>
              <a:rPr lang="en-US" altLang="zh-CN" sz="3200" b="1">
                <a:solidFill>
                  <a:srgbClr val="FF0000"/>
                </a:solidFill>
                <a:latin typeface="+mn-ea"/>
                <a:sym typeface="+mn-ea"/>
              </a:rPr>
              <a:t>pH</a:t>
            </a:r>
            <a:r>
              <a:rPr lang="zh-CN" altLang="en-US" sz="3200" b="1">
                <a:solidFill>
                  <a:srgbClr val="FF0000"/>
                </a:solidFill>
                <a:latin typeface="+mn-ea"/>
                <a:sym typeface="+mn-ea"/>
              </a:rPr>
              <a:t>值减小</a:t>
            </a:r>
            <a:endParaRPr lang="zh-CN" altLang="en-US" sz="3200" b="1">
              <a:solidFill>
                <a:srgbClr val="FF0000"/>
              </a:solidFill>
              <a:latin typeface="+mn-ea"/>
              <a:sym typeface="+mn-ea"/>
            </a:endParaRPr>
          </a:p>
        </p:txBody>
      </p:sp>
      <p:sp>
        <p:nvSpPr>
          <p:cNvPr id="13351" name="文本框 4"/>
          <p:cNvSpPr/>
          <p:nvPr>
            <p:custDataLst>
              <p:tags r:id="rId19"/>
            </p:custDataLst>
          </p:nvPr>
        </p:nvSpPr>
        <p:spPr>
          <a:xfrm>
            <a:off x="711200" y="5869093"/>
            <a:ext cx="8927253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 fontAlgn="base">
              <a:buClrTx/>
              <a:buFont typeface="Arial" panose="020B0604020202020204" pitchFamily="34" charset="0"/>
            </a:pPr>
            <a:r>
              <a:rPr lang="zh-CN" altLang="en-US" sz="3200" noProof="1">
                <a:latin typeface="Times New Roman" panose="02020603050405020304" pitchFamily="18" charset="0"/>
                <a:ea typeface="华文楷体" charset="-122"/>
                <a:sym typeface="宋体" panose="02010600030101010101" pitchFamily="2" charset="-122"/>
              </a:rPr>
              <a:t>增大盐的浓度，平衡向盐的</a:t>
            </a:r>
            <a:r>
              <a:rPr lang="zh-CN" altLang="en-US" sz="3200" b="1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宋体" panose="02010600030101010101" pitchFamily="2" charset="-122"/>
              </a:rPr>
              <a:t>水解</a:t>
            </a:r>
            <a:r>
              <a:rPr lang="zh-CN" altLang="en-US" sz="3200" noProof="1">
                <a:latin typeface="Times New Roman" panose="02020603050405020304" pitchFamily="18" charset="0"/>
                <a:ea typeface="华文楷体" charset="-122"/>
                <a:sym typeface="宋体" panose="02010600030101010101" pitchFamily="2" charset="-122"/>
              </a:rPr>
              <a:t>方向移动</a:t>
            </a:r>
            <a:endParaRPr lang="zh-CN" altLang="en-US" sz="3200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 fill="hold"/>
                                        <p:tgtEl>
                                          <p:spTgt spid="13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335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711201" y="1601893"/>
            <a:ext cx="10123593" cy="7489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3200">
                <a:solidFill>
                  <a:srgbClr val="FF0000"/>
                </a:solidFill>
                <a:latin typeface="+mn-ea"/>
                <a:sym typeface="+mn-ea"/>
              </a:rPr>
              <a:t>操作</a:t>
            </a:r>
            <a:r>
              <a:rPr lang="zh-CN" altLang="en-US" sz="3200">
                <a:latin typeface="+mn-ea"/>
                <a:sym typeface="+mn-ea"/>
              </a:rPr>
              <a:t>：向</a:t>
            </a:r>
            <a:r>
              <a:rPr lang="en-US" altLang="zh-CN" sz="3200">
                <a:latin typeface="+mn-ea"/>
                <a:sym typeface="+mn-ea"/>
              </a:rPr>
              <a:t>0.1 mol/L FeCl</a:t>
            </a:r>
            <a:r>
              <a:rPr lang="en-US" altLang="zh-CN" sz="3200" baseline="-25000">
                <a:latin typeface="+mn-ea"/>
                <a:sym typeface="+mn-ea"/>
              </a:rPr>
              <a:t>3</a:t>
            </a:r>
            <a:r>
              <a:rPr lang="zh-CN" altLang="en-US" sz="3200">
                <a:latin typeface="+mn-ea"/>
                <a:sym typeface="+mn-ea"/>
              </a:rPr>
              <a:t>溶液中加水稀释</a:t>
            </a:r>
            <a:r>
              <a:rPr lang="en-US" altLang="zh-CN" sz="3200">
                <a:latin typeface="+mn-ea"/>
                <a:sym typeface="+mn-ea"/>
              </a:rPr>
              <a:t>10</a:t>
            </a:r>
            <a:r>
              <a:rPr lang="zh-CN" altLang="en-US" sz="3200">
                <a:latin typeface="+mn-ea"/>
                <a:sym typeface="+mn-ea"/>
              </a:rPr>
              <a:t>倍，pH</a:t>
            </a:r>
            <a:r>
              <a:rPr lang="zh-CN" altLang="en-US" sz="4265">
                <a:solidFill>
                  <a:srgbClr val="FF0000"/>
                </a:solidFill>
                <a:latin typeface="+mn-ea"/>
                <a:sym typeface="+mn-ea"/>
              </a:rPr>
              <a:t>？</a:t>
            </a:r>
            <a:endParaRPr lang="zh-CN" altLang="en-US" sz="4265">
              <a:solidFill>
                <a:srgbClr val="FF0000"/>
              </a:solidFill>
              <a:latin typeface="+mn-ea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383592" y="484498"/>
            <a:ext cx="6647974" cy="732508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华文楷体" charset="-122"/>
                <a:sym typeface="+mn-ea"/>
              </a:rPr>
              <a:t>探究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华文楷体" charset="-122"/>
                <a:sym typeface="+mn-ea"/>
              </a:rPr>
              <a:t>2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华文楷体" charset="-122"/>
                <a:sym typeface="+mn-ea"/>
              </a:rPr>
              <a:t>：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华文楷体" charset="-122"/>
                <a:sym typeface="+mn-ea"/>
              </a:rPr>
              <a:t> 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华文楷体" charset="-122"/>
                <a:sym typeface="+mn-ea"/>
              </a:rPr>
              <a:t>盐的浓度对水解平衡的影响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华文楷体" charset="-122"/>
              <a:sym typeface="+mn-ea"/>
            </a:endParaRPr>
          </a:p>
        </p:txBody>
      </p:sp>
      <p:grpSp>
        <p:nvGrpSpPr>
          <p:cNvPr id="10" name="组合 9"/>
          <p:cNvGrpSpPr/>
          <p:nvPr>
            <p:custDataLst>
              <p:tags r:id="rId3"/>
            </p:custDataLst>
          </p:nvPr>
        </p:nvGrpSpPr>
        <p:grpSpPr>
          <a:xfrm>
            <a:off x="1117600" y="1093047"/>
            <a:ext cx="7162800" cy="585047"/>
            <a:chOff x="1320" y="1291"/>
            <a:chExt cx="8460" cy="691"/>
          </a:xfrm>
        </p:grpSpPr>
        <p:sp>
          <p:nvSpPr>
            <p:cNvPr id="4" name="Text Box 11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320" y="1291"/>
              <a:ext cx="8460" cy="69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defTabSz="1219200">
                <a:spcBef>
                  <a:spcPct val="50000"/>
                </a:spcBef>
                <a:defRPr/>
              </a:pPr>
              <a:r>
                <a:rPr kumimoji="1" lang="en-US" altLang="zh-CN" sz="3200" kern="0">
                  <a:latin typeface="+mn-ea"/>
                  <a:cs typeface="Times New Roman" panose="02020603050405020304" pitchFamily="18" charset="0"/>
                </a:rPr>
                <a:t>Fe</a:t>
              </a:r>
              <a:r>
                <a:rPr kumimoji="1" lang="en-US" altLang="zh-CN" sz="3200" kern="0" baseline="30000">
                  <a:latin typeface="+mn-ea"/>
                  <a:cs typeface="Times New Roman" panose="02020603050405020304" pitchFamily="18" charset="0"/>
                </a:rPr>
                <a:t>3+</a:t>
              </a:r>
              <a:r>
                <a:rPr kumimoji="1" lang="zh-CN" altLang="en-US" sz="3200">
                  <a:latin typeface="+mn-ea"/>
                  <a:cs typeface="Times New Roman" panose="02020603050405020304" pitchFamily="18" charset="0"/>
                </a:rPr>
                <a:t>＋</a:t>
              </a:r>
              <a:r>
                <a:rPr kumimoji="1" lang="en-US" altLang="zh-CN" sz="3200" kern="0">
                  <a:latin typeface="+mn-ea"/>
                  <a:cs typeface="Times New Roman" panose="02020603050405020304" pitchFamily="18" charset="0"/>
                </a:rPr>
                <a:t>3H</a:t>
              </a:r>
              <a:r>
                <a:rPr kumimoji="1" lang="en-US" altLang="zh-CN" sz="3200" kern="0" baseline="-25000">
                  <a:latin typeface="+mn-ea"/>
                  <a:cs typeface="Times New Roman" panose="02020603050405020304" pitchFamily="18" charset="0"/>
                </a:rPr>
                <a:t>2</a:t>
              </a:r>
              <a:r>
                <a:rPr kumimoji="1" lang="en-US" altLang="zh-CN" sz="3200" kern="0">
                  <a:latin typeface="+mn-ea"/>
                  <a:cs typeface="Times New Roman" panose="02020603050405020304" pitchFamily="18" charset="0"/>
                </a:rPr>
                <a:t>O            Fe(OH)</a:t>
              </a:r>
              <a:r>
                <a:rPr kumimoji="1" lang="en-US" altLang="zh-CN" sz="3200" kern="0" baseline="-25000">
                  <a:latin typeface="+mn-ea"/>
                  <a:cs typeface="Times New Roman" panose="02020603050405020304" pitchFamily="18" charset="0"/>
                </a:rPr>
                <a:t>3</a:t>
              </a:r>
              <a:r>
                <a:rPr kumimoji="1" lang="zh-CN" altLang="en-US" sz="3200">
                  <a:latin typeface="+mn-ea"/>
                  <a:cs typeface="Times New Roman" panose="02020603050405020304" pitchFamily="18" charset="0"/>
                </a:rPr>
                <a:t>＋</a:t>
              </a:r>
              <a:r>
                <a:rPr kumimoji="1" lang="en-US" altLang="zh-CN" sz="3200" kern="0">
                  <a:latin typeface="+mn-ea"/>
                  <a:cs typeface="Times New Roman" panose="02020603050405020304" pitchFamily="18" charset="0"/>
                </a:rPr>
                <a:t>3H</a:t>
              </a:r>
              <a:r>
                <a:rPr kumimoji="1" lang="en-US" altLang="zh-CN" sz="3200" kern="0" baseline="30000">
                  <a:latin typeface="+mn-ea"/>
                  <a:cs typeface="Times New Roman" panose="02020603050405020304" pitchFamily="18" charset="0"/>
                </a:rPr>
                <a:t>+    </a:t>
              </a:r>
              <a:endParaRPr kumimoji="1" lang="en-US" altLang="zh-CN" sz="3200" kern="0" baseline="30000">
                <a:latin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6" name="图片 5"/>
            <p:cNvPicPr/>
            <p:nvPr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4200" y="1466"/>
              <a:ext cx="1200" cy="467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6" name="组合 15"/>
          <p:cNvGrpSpPr/>
          <p:nvPr>
            <p:custDataLst>
              <p:tags r:id="rId7"/>
            </p:custDataLst>
          </p:nvPr>
        </p:nvGrpSpPr>
        <p:grpSpPr>
          <a:xfrm>
            <a:off x="960967" y="2414694"/>
            <a:ext cx="3811693" cy="3354493"/>
            <a:chOff x="1135" y="3090"/>
            <a:chExt cx="4502" cy="3962"/>
          </a:xfrm>
        </p:grpSpPr>
        <p:pic>
          <p:nvPicPr>
            <p:cNvPr id="12" name="图片 11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0" y="3090"/>
              <a:ext cx="4265" cy="3277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>
              <p:custDataLst>
                <p:tags r:id="rId10"/>
              </p:custDataLst>
            </p:nvPr>
          </p:nvSpPr>
          <p:spPr>
            <a:xfrm>
              <a:off x="1135" y="6410"/>
              <a:ext cx="4502" cy="64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2935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0.1 mol/L FeCl</a:t>
              </a:r>
              <a:r>
                <a:rPr lang="en-US" altLang="zh-CN" sz="2935" baseline="-25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3</a:t>
              </a:r>
              <a:r>
                <a:rPr lang="zh-CN" altLang="en-US" sz="2935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溶液</a:t>
              </a:r>
              <a:endParaRPr lang="zh-CN" altLang="en-US" sz="2935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</p:txBody>
        </p:sp>
      </p:grpSp>
      <p:grpSp>
        <p:nvGrpSpPr>
          <p:cNvPr id="17" name="组合 16"/>
          <p:cNvGrpSpPr/>
          <p:nvPr>
            <p:custDataLst>
              <p:tags r:id="rId11"/>
            </p:custDataLst>
          </p:nvPr>
        </p:nvGrpSpPr>
        <p:grpSpPr>
          <a:xfrm>
            <a:off x="5181600" y="2393527"/>
            <a:ext cx="3811693" cy="3409526"/>
            <a:chOff x="6120" y="3065"/>
            <a:chExt cx="4502" cy="4027"/>
          </a:xfrm>
        </p:grpSpPr>
        <p:pic>
          <p:nvPicPr>
            <p:cNvPr id="13" name="图片 12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0" y="3065"/>
              <a:ext cx="4370" cy="3278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>
              <p:custDataLst>
                <p:tags r:id="rId14"/>
              </p:custDataLst>
            </p:nvPr>
          </p:nvSpPr>
          <p:spPr>
            <a:xfrm>
              <a:off x="6120" y="6450"/>
              <a:ext cx="4502" cy="64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2935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0.01 mol/L FeCl</a:t>
              </a:r>
              <a:r>
                <a:rPr lang="en-US" altLang="zh-CN" sz="2935" baseline="-25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3</a:t>
              </a:r>
              <a:r>
                <a:rPr lang="zh-CN" altLang="en-US" sz="2935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溶液</a:t>
              </a:r>
              <a:endParaRPr lang="zh-CN" altLang="en-US" sz="2935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</p:txBody>
        </p:sp>
      </p:grpSp>
      <p:sp>
        <p:nvSpPr>
          <p:cNvPr id="18" name="文本框 17"/>
          <p:cNvSpPr txBox="1"/>
          <p:nvPr>
            <p:custDataLst>
              <p:tags r:id="rId15"/>
            </p:custDataLst>
          </p:nvPr>
        </p:nvSpPr>
        <p:spPr>
          <a:xfrm>
            <a:off x="1320801" y="5822527"/>
            <a:ext cx="8012007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>
            <a:spAutoFit/>
          </a:bodyPr>
          <a:lstStyle/>
          <a:p>
            <a:r>
              <a:rPr lang="zh-CN" altLang="zh-CN" sz="3200" b="1">
                <a:solidFill>
                  <a:srgbClr val="0033CC"/>
                </a:solidFill>
                <a:latin typeface="Times New Roman" panose="02020603050405020304" pitchFamily="18" charset="0"/>
                <a:sym typeface="+mn-ea"/>
              </a:rPr>
              <a:t>加水稀释，促进盐的水解，水解程度增大</a:t>
            </a:r>
            <a:endParaRPr lang="zh-CN" altLang="zh-CN" sz="3200" b="1">
              <a:solidFill>
                <a:srgbClr val="0033CC"/>
              </a:solidFill>
              <a:latin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文本框 2"/>
          <p:cNvSpPr/>
          <p:nvPr>
            <p:custDataLst>
              <p:tags r:id="rId1"/>
            </p:custDataLst>
          </p:nvPr>
        </p:nvSpPr>
        <p:spPr>
          <a:xfrm>
            <a:off x="406400" y="585047"/>
            <a:ext cx="3625427" cy="584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1" i="0" u="none" baseline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1" i="0" u="none" baseline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1" i="0" u="none" baseline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1" i="0" u="none" baseline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1" i="0" u="none" baseline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</a:rPr>
              <a:t>【思考与讨论】</a:t>
            </a:r>
            <a:endParaRPr lang="zh-CN" altLang="en-US" sz="32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/>
          <p:nvPr>
            <p:custDataLst>
              <p:tags r:id="rId2"/>
            </p:custDataLst>
          </p:nvPr>
        </p:nvSpPr>
        <p:spPr>
          <a:xfrm>
            <a:off x="711200" y="1296247"/>
            <a:ext cx="10251440" cy="265303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1" i="0" u="none" baseline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1" i="0" u="none" baseline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1" i="0" u="none" baseline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1" i="0" u="none" baseline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1" i="0" u="none" baseline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eaLnBrk="1" hangingPunct="1">
              <a:lnSpc>
                <a:spcPct val="130000"/>
              </a:lnSpc>
            </a:pPr>
            <a:r>
              <a:rPr sz="3200">
                <a:solidFill>
                  <a:schemeClr val="tx1"/>
                </a:solidFill>
                <a:ea typeface="黑体" panose="02010609060101010101" pitchFamily="2" charset="-122"/>
                <a:sym typeface="+mn-ea"/>
              </a:rPr>
              <a:t>1.</a:t>
            </a:r>
            <a:r>
              <a:rPr lang="zh-CN" altLang="en-US" sz="3200">
                <a:solidFill>
                  <a:schemeClr val="tx1"/>
                </a:solidFill>
                <a:ea typeface="黑体" panose="02010609060101010101" pitchFamily="2" charset="-122"/>
                <a:sym typeface="+mn-ea"/>
              </a:rPr>
              <a:t>在相</a:t>
            </a:r>
            <a:r>
              <a:rPr sz="3200">
                <a:solidFill>
                  <a:schemeClr val="tx1"/>
                </a:solidFill>
                <a:ea typeface="黑体" panose="02010609060101010101" pitchFamily="2" charset="-122"/>
                <a:sym typeface="+mn-ea"/>
              </a:rPr>
              <a:t>同温</a:t>
            </a:r>
            <a:r>
              <a:rPr lang="zh-CN" altLang="en-US" sz="3200">
                <a:solidFill>
                  <a:schemeClr val="tx1"/>
                </a:solidFill>
                <a:ea typeface="黑体" panose="02010609060101010101" pitchFamily="2" charset="-122"/>
                <a:sym typeface="+mn-ea"/>
              </a:rPr>
              <a:t>度下</a:t>
            </a:r>
            <a:r>
              <a:rPr sz="3200">
                <a:solidFill>
                  <a:schemeClr val="tx1"/>
                </a:solidFill>
                <a:ea typeface="黑体" panose="02010609060101010101" pitchFamily="2" charset="-122"/>
                <a:sym typeface="+mn-ea"/>
              </a:rPr>
              <a:t>，</a:t>
            </a:r>
            <a:r>
              <a:rPr lang="zh-CN" altLang="en-US" sz="3200">
                <a:solidFill>
                  <a:schemeClr val="tx1"/>
                </a:solidFill>
                <a:ea typeface="黑体" panose="02010609060101010101" pitchFamily="2" charset="-122"/>
                <a:sym typeface="+mn-ea"/>
              </a:rPr>
              <a:t>为什么</a:t>
            </a:r>
            <a:r>
              <a:rPr sz="3200">
                <a:solidFill>
                  <a:schemeClr val="tx1"/>
                </a:solidFill>
                <a:ea typeface="黑体" panose="02010609060101010101" pitchFamily="2" charset="-122"/>
                <a:sym typeface="+mn-ea"/>
              </a:rPr>
              <a:t>NaClO溶液</a:t>
            </a:r>
            <a:r>
              <a:rPr lang="zh-CN" altLang="en-US" sz="3200">
                <a:solidFill>
                  <a:schemeClr val="tx1"/>
                </a:solidFill>
                <a:ea typeface="黑体" panose="02010609060101010101" pitchFamily="2" charset="-122"/>
                <a:sym typeface="+mn-ea"/>
              </a:rPr>
              <a:t>的</a:t>
            </a:r>
            <a:r>
              <a:rPr altLang="zh-CN" sz="3200">
                <a:solidFill>
                  <a:schemeClr val="tx1"/>
                </a:solidFill>
                <a:ea typeface="黑体" panose="02010609060101010101" pitchFamily="2" charset="-122"/>
                <a:sym typeface="+mn-ea"/>
              </a:rPr>
              <a:t>pH</a:t>
            </a:r>
            <a:r>
              <a:rPr lang="zh-CN" altLang="en-US" sz="3200">
                <a:solidFill>
                  <a:schemeClr val="tx1"/>
                </a:solidFill>
                <a:ea typeface="黑体" panose="02010609060101010101" pitchFamily="2" charset="-122"/>
                <a:sym typeface="+mn-ea"/>
              </a:rPr>
              <a:t>比</a:t>
            </a:r>
            <a:r>
              <a:rPr sz="3200">
                <a:solidFill>
                  <a:schemeClr val="tx1"/>
                </a:solidFill>
                <a:ea typeface="黑体" panose="02010609060101010101" pitchFamily="2" charset="-122"/>
                <a:sym typeface="+mn-ea"/>
              </a:rPr>
              <a:t>相同浓度的CH</a:t>
            </a:r>
            <a:r>
              <a:rPr sz="3200" baseline="-25000">
                <a:solidFill>
                  <a:schemeClr val="tx1"/>
                </a:solidFill>
                <a:ea typeface="黑体" panose="02010609060101010101" pitchFamily="2" charset="-122"/>
                <a:sym typeface="+mn-ea"/>
              </a:rPr>
              <a:t>3</a:t>
            </a:r>
            <a:r>
              <a:rPr sz="3200">
                <a:solidFill>
                  <a:schemeClr val="tx1"/>
                </a:solidFill>
                <a:ea typeface="黑体" panose="02010609060101010101" pitchFamily="2" charset="-122"/>
                <a:sym typeface="+mn-ea"/>
              </a:rPr>
              <a:t>COONa</a:t>
            </a:r>
            <a:r>
              <a:rPr lang="zh-CN" altLang="en-US" sz="3200">
                <a:solidFill>
                  <a:schemeClr val="tx1"/>
                </a:solidFill>
                <a:ea typeface="黑体" panose="02010609060101010101" pitchFamily="2" charset="-122"/>
                <a:sym typeface="+mn-ea"/>
              </a:rPr>
              <a:t>的</a:t>
            </a:r>
            <a:r>
              <a:rPr sz="3200">
                <a:solidFill>
                  <a:schemeClr val="tx1"/>
                </a:solidFill>
                <a:ea typeface="黑体" panose="02010609060101010101" pitchFamily="2" charset="-122"/>
                <a:sym typeface="+mn-ea"/>
              </a:rPr>
              <a:t>pH</a:t>
            </a:r>
            <a:r>
              <a:rPr lang="zh-CN" altLang="en-US" sz="3200">
                <a:solidFill>
                  <a:schemeClr val="tx1"/>
                </a:solidFill>
                <a:ea typeface="黑体" panose="02010609060101010101" pitchFamily="2" charset="-122"/>
                <a:sym typeface="+mn-ea"/>
              </a:rPr>
              <a:t>要</a:t>
            </a:r>
            <a:r>
              <a:rPr sz="3200">
                <a:solidFill>
                  <a:schemeClr val="tx1"/>
                </a:solidFill>
                <a:ea typeface="黑体" panose="02010609060101010101" pitchFamily="2" charset="-122"/>
                <a:sym typeface="+mn-ea"/>
              </a:rPr>
              <a:t>大？</a:t>
            </a:r>
            <a:endParaRPr sz="3200">
              <a:solidFill>
                <a:schemeClr val="tx1"/>
              </a:solidFill>
              <a:ea typeface="黑体" panose="02010609060101010101" pitchFamily="2" charset="-122"/>
              <a:sym typeface="+mn-ea"/>
            </a:endParaRPr>
          </a:p>
          <a:p>
            <a:pPr eaLnBrk="1" hangingPunct="1">
              <a:lnSpc>
                <a:spcPct val="130000"/>
              </a:lnSpc>
            </a:pPr>
            <a:r>
              <a:rPr sz="3200">
                <a:solidFill>
                  <a:schemeClr val="tx1"/>
                </a:solidFill>
                <a:ea typeface="黑体" panose="02010609060101010101" pitchFamily="2" charset="-122"/>
                <a:sym typeface="+mn-ea"/>
              </a:rPr>
              <a:t>2.用纯碱溶液清洗油污时，加热可以增强其去污力，这是为什么？</a:t>
            </a:r>
            <a:endParaRPr sz="3200">
              <a:solidFill>
                <a:schemeClr val="tx1"/>
              </a:solidFill>
              <a:ea typeface="黑体" panose="02010609060101010101" pitchFamily="2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52000" y="3734647"/>
            <a:ext cx="1996440" cy="267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图片 100" descr="C:\Users\Administrator\AppData\Local\Temp\wps\INetCache\4c2a55380d3cc598927f64c70e000a6d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 r:link="rId7"/>
          <a:stretch>
            <a:fillRect/>
          </a:stretch>
        </p:blipFill>
        <p:spPr>
          <a:xfrm>
            <a:off x="4165601" y="3531447"/>
            <a:ext cx="3512820" cy="20802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406614" y="521055"/>
            <a:ext cx="7058343" cy="732508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华文楷体" charset="-122"/>
                <a:sym typeface="+mn-ea"/>
              </a:rPr>
              <a:t>探究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华文楷体" charset="-122"/>
                <a:sym typeface="+mn-ea"/>
              </a:rPr>
              <a:t>3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华文楷体" charset="-122"/>
                <a:sym typeface="+mn-ea"/>
              </a:rPr>
              <a:t>：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华文楷体" charset="-122"/>
                <a:sym typeface="+mn-ea"/>
              </a:rPr>
              <a:t> 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华文楷体" charset="-122"/>
                <a:sym typeface="+mn-ea"/>
              </a:rPr>
              <a:t>生成物浓度对水解平衡的影响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华文楷体" charset="-122"/>
              <a:sym typeface="+mn-ea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1117600" y="1093047"/>
            <a:ext cx="7162800" cy="585047"/>
            <a:chOff x="1320" y="1291"/>
            <a:chExt cx="8460" cy="691"/>
          </a:xfrm>
        </p:grpSpPr>
        <p:sp>
          <p:nvSpPr>
            <p:cNvPr id="7" name="Text Box 11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320" y="1291"/>
              <a:ext cx="8460" cy="69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defTabSz="1219200">
                <a:spcBef>
                  <a:spcPct val="50000"/>
                </a:spcBef>
                <a:defRPr/>
              </a:pPr>
              <a:r>
                <a:rPr kumimoji="1" lang="en-US" altLang="zh-CN" sz="3200" kern="0">
                  <a:latin typeface="+mn-ea"/>
                  <a:cs typeface="Times New Roman" panose="02020603050405020304" pitchFamily="18" charset="0"/>
                </a:rPr>
                <a:t>Fe</a:t>
              </a:r>
              <a:r>
                <a:rPr kumimoji="1" lang="en-US" altLang="zh-CN" sz="3200" kern="0" baseline="30000">
                  <a:latin typeface="+mn-ea"/>
                  <a:cs typeface="Times New Roman" panose="02020603050405020304" pitchFamily="18" charset="0"/>
                </a:rPr>
                <a:t>3+</a:t>
              </a:r>
              <a:r>
                <a:rPr kumimoji="1" lang="zh-CN" altLang="en-US" sz="3200">
                  <a:latin typeface="+mn-ea"/>
                  <a:cs typeface="Times New Roman" panose="02020603050405020304" pitchFamily="18" charset="0"/>
                </a:rPr>
                <a:t>＋</a:t>
              </a:r>
              <a:r>
                <a:rPr kumimoji="1" lang="en-US" altLang="zh-CN" sz="3200" kern="0">
                  <a:latin typeface="+mn-ea"/>
                  <a:cs typeface="Times New Roman" panose="02020603050405020304" pitchFamily="18" charset="0"/>
                </a:rPr>
                <a:t>3H</a:t>
              </a:r>
              <a:r>
                <a:rPr kumimoji="1" lang="en-US" altLang="zh-CN" sz="3200" kern="0" baseline="-25000">
                  <a:latin typeface="+mn-ea"/>
                  <a:cs typeface="Times New Roman" panose="02020603050405020304" pitchFamily="18" charset="0"/>
                </a:rPr>
                <a:t>2</a:t>
              </a:r>
              <a:r>
                <a:rPr kumimoji="1" lang="en-US" altLang="zh-CN" sz="3200" kern="0">
                  <a:latin typeface="+mn-ea"/>
                  <a:cs typeface="Times New Roman" panose="02020603050405020304" pitchFamily="18" charset="0"/>
                </a:rPr>
                <a:t>O            Fe(OH)</a:t>
              </a:r>
              <a:r>
                <a:rPr kumimoji="1" lang="en-US" altLang="zh-CN" sz="3200" kern="0" baseline="-25000">
                  <a:latin typeface="+mn-ea"/>
                  <a:cs typeface="Times New Roman" panose="02020603050405020304" pitchFamily="18" charset="0"/>
                </a:rPr>
                <a:t>3</a:t>
              </a:r>
              <a:r>
                <a:rPr kumimoji="1" lang="zh-CN" altLang="en-US" sz="3200">
                  <a:latin typeface="+mn-ea"/>
                  <a:cs typeface="Times New Roman" panose="02020603050405020304" pitchFamily="18" charset="0"/>
                </a:rPr>
                <a:t>＋</a:t>
              </a:r>
              <a:r>
                <a:rPr kumimoji="1" lang="en-US" altLang="zh-CN" sz="3200" kern="0">
                  <a:latin typeface="+mn-ea"/>
                  <a:cs typeface="Times New Roman" panose="02020603050405020304" pitchFamily="18" charset="0"/>
                </a:rPr>
                <a:t>3H</a:t>
              </a:r>
              <a:r>
                <a:rPr kumimoji="1" lang="en-US" altLang="zh-CN" sz="3200" kern="0" baseline="30000">
                  <a:latin typeface="+mn-ea"/>
                  <a:cs typeface="Times New Roman" panose="02020603050405020304" pitchFamily="18" charset="0"/>
                </a:rPr>
                <a:t>+    </a:t>
              </a:r>
              <a:endParaRPr kumimoji="1" lang="en-US" altLang="zh-CN" sz="3200" kern="0" baseline="30000">
                <a:latin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8" name="图片 7"/>
            <p:cNvPicPr/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4200" y="1466"/>
              <a:ext cx="1200" cy="467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1" name="文本框 10"/>
          <p:cNvSpPr txBox="1"/>
          <p:nvPr>
            <p:custDataLst>
              <p:tags r:id="rId6"/>
            </p:custDataLst>
          </p:nvPr>
        </p:nvSpPr>
        <p:spPr>
          <a:xfrm>
            <a:off x="452967" y="1729741"/>
            <a:ext cx="11286067" cy="5643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3065">
                <a:latin typeface="+mn-ea"/>
                <a:sym typeface="+mn-ea"/>
              </a:rPr>
              <a:t>向两支</a:t>
            </a:r>
            <a:r>
              <a:rPr lang="en-US" altLang="zh-CN" sz="3065">
                <a:latin typeface="+mn-ea"/>
                <a:sym typeface="+mn-ea"/>
              </a:rPr>
              <a:t>5mL0.1mol/LFeCl</a:t>
            </a:r>
            <a:r>
              <a:rPr lang="en-US" altLang="zh-CN" sz="3065" baseline="-25000">
                <a:latin typeface="+mn-ea"/>
                <a:sym typeface="+mn-ea"/>
              </a:rPr>
              <a:t>3</a:t>
            </a:r>
            <a:r>
              <a:rPr lang="zh-CN" altLang="en-US" sz="3065">
                <a:latin typeface="+mn-ea"/>
                <a:sym typeface="+mn-ea"/>
              </a:rPr>
              <a:t>溶液中分别加入</a:t>
            </a:r>
            <a:r>
              <a:rPr lang="en-US" altLang="zh-CN" sz="3065">
                <a:latin typeface="+mn-ea"/>
                <a:sym typeface="+mn-ea"/>
              </a:rPr>
              <a:t>1 mL</a:t>
            </a:r>
            <a:r>
              <a:rPr lang="zh-CN" altLang="en-US" sz="3065">
                <a:latin typeface="+mn-ea"/>
                <a:sym typeface="+mn-ea"/>
              </a:rPr>
              <a:t>盐酸和蒸馏水</a:t>
            </a:r>
            <a:r>
              <a:rPr lang="en-US" altLang="zh-CN" sz="3065">
                <a:latin typeface="+mn-ea"/>
                <a:sym typeface="+mn-ea"/>
              </a:rPr>
              <a:t> </a:t>
            </a:r>
            <a:r>
              <a:rPr lang="zh-CN" altLang="en-US" sz="3065">
                <a:solidFill>
                  <a:srgbClr val="FF0000"/>
                </a:solidFill>
                <a:latin typeface="+mn-ea"/>
                <a:sym typeface="+mn-ea"/>
              </a:rPr>
              <a:t>？</a:t>
            </a:r>
            <a:endParaRPr lang="zh-CN" altLang="en-US" sz="3065">
              <a:solidFill>
                <a:srgbClr val="FF0000"/>
              </a:solidFill>
              <a:latin typeface="+mn-ea"/>
              <a:sym typeface="+mn-ea"/>
            </a:endParaRPr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2416387"/>
            <a:ext cx="2794000" cy="3088640"/>
          </a:xfrm>
          <a:prstGeom prst="rect">
            <a:avLst/>
          </a:prstGeom>
        </p:spPr>
      </p:pic>
      <p:grpSp>
        <p:nvGrpSpPr>
          <p:cNvPr id="22" name="组合 21"/>
          <p:cNvGrpSpPr/>
          <p:nvPr>
            <p:custDataLst>
              <p:tags r:id="rId9"/>
            </p:custDataLst>
          </p:nvPr>
        </p:nvGrpSpPr>
        <p:grpSpPr>
          <a:xfrm>
            <a:off x="3962401" y="2413848"/>
            <a:ext cx="4215553" cy="3082714"/>
            <a:chOff x="4920" y="2854"/>
            <a:chExt cx="4979" cy="3641"/>
          </a:xfrm>
        </p:grpSpPr>
        <p:grpSp>
          <p:nvGrpSpPr>
            <p:cNvPr id="17" name="组合 16"/>
            <p:cNvGrpSpPr/>
            <p:nvPr>
              <p:custDataLst>
                <p:tags r:id="rId10"/>
              </p:custDataLst>
            </p:nvPr>
          </p:nvGrpSpPr>
          <p:grpSpPr>
            <a:xfrm>
              <a:off x="6120" y="2854"/>
              <a:ext cx="3779" cy="3641"/>
              <a:chOff x="7800" y="3288"/>
              <a:chExt cx="3941" cy="4158"/>
            </a:xfrm>
          </p:grpSpPr>
          <p:pic>
            <p:nvPicPr>
              <p:cNvPr id="13" name="图片 12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00" y="3288"/>
                <a:ext cx="3941" cy="4158"/>
              </a:xfrm>
              <a:prstGeom prst="rect">
                <a:avLst/>
              </a:prstGeom>
            </p:spPr>
          </p:pic>
          <p:grpSp>
            <p:nvGrpSpPr>
              <p:cNvPr id="14" name="组合 13"/>
              <p:cNvGrpSpPr/>
              <p:nvPr>
                <p:custDataLst>
                  <p:tags r:id="rId13"/>
                </p:custDataLst>
              </p:nvPr>
            </p:nvGrpSpPr>
            <p:grpSpPr>
              <a:xfrm>
                <a:off x="8167" y="3567"/>
                <a:ext cx="3472" cy="664"/>
                <a:chOff x="8163077" y="2662136"/>
                <a:chExt cx="2204736" cy="421710"/>
              </a:xfrm>
            </p:grpSpPr>
            <p:sp>
              <p:nvSpPr>
                <p:cNvPr id="15" name="矩形 14"/>
                <p:cNvSpPr/>
                <p:nvPr>
                  <p:custDataLst>
                    <p:tags r:id="rId14"/>
                  </p:custDataLst>
                </p:nvPr>
              </p:nvSpPr>
              <p:spPr>
                <a:xfrm>
                  <a:off x="8163077" y="2662136"/>
                  <a:ext cx="809576" cy="398360"/>
                </a:xfrm>
                <a:prstGeom prst="rect">
                  <a:avLst/>
                </a:prstGeom>
                <a:solidFill>
                  <a:srgbClr val="0000FF"/>
                </a:solidFill>
                <a:ln w="12700" cap="flat">
                  <a:solidFill>
                    <a:srgbClr val="0000FF"/>
                  </a:solidFill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67733" tIns="67733" rIns="67733" bIns="67733" numCol="1" spcCol="38100" rtlCol="0" anchor="ctr">
                  <a:spAutoFit/>
                </a:bodyPr>
                <a:lstStyle/>
                <a:p>
                  <a:pPr algn="ctr" defTabSz="1100455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sz="2135">
                      <a:solidFill>
                        <a:srgbClr val="F3F1DF"/>
                      </a:solidFill>
                      <a:latin typeface="+mn-ea"/>
                      <a:cs typeface="Times New Roman" panose="02020603050405020304" pitchFamily="18" charset="0"/>
                      <a:sym typeface="Helvetica Neue" panose="02000503000000020004"/>
                    </a:rPr>
                    <a:t>加盐酸</a:t>
                  </a:r>
                  <a:endParaRPr lang="zh-CN" altLang="en-US" sz="2135">
                    <a:solidFill>
                      <a:srgbClr val="F3F1DF"/>
                    </a:solidFill>
                    <a:latin typeface="+mn-ea"/>
                    <a:cs typeface="Times New Roman" panose="02020603050405020304" pitchFamily="18" charset="0"/>
                    <a:sym typeface="Helvetica Neue" panose="02000503000000020004"/>
                  </a:endParaRPr>
                </a:p>
              </p:txBody>
            </p:sp>
            <p:sp>
              <p:nvSpPr>
                <p:cNvPr id="16" name="矩形 15"/>
                <p:cNvSpPr/>
                <p:nvPr>
                  <p:custDataLst>
                    <p:tags r:id="rId15"/>
                  </p:custDataLst>
                </p:nvPr>
              </p:nvSpPr>
              <p:spPr>
                <a:xfrm>
                  <a:off x="9382003" y="2685344"/>
                  <a:ext cx="985810" cy="398502"/>
                </a:xfrm>
                <a:prstGeom prst="rect">
                  <a:avLst/>
                </a:prstGeom>
                <a:solidFill>
                  <a:srgbClr val="0000FF"/>
                </a:solidFill>
                <a:ln w="12700" cap="flat">
                  <a:solidFill>
                    <a:srgbClr val="0000FF"/>
                  </a:solidFill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67733" tIns="67733" rIns="67733" bIns="67733" numCol="1" spcCol="38100" rtlCol="0" anchor="ctr">
                  <a:spAutoFit/>
                </a:bodyPr>
                <a:lstStyle/>
                <a:p>
                  <a:pPr algn="ctr" defTabSz="1100455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sz="2135">
                      <a:solidFill>
                        <a:srgbClr val="F3F1DF"/>
                      </a:solidFill>
                      <a:latin typeface="+mn-ea"/>
                      <a:cs typeface="Times New Roman" panose="02020603050405020304" pitchFamily="18" charset="0"/>
                      <a:sym typeface="Helvetica Neue" panose="02000503000000020004"/>
                    </a:rPr>
                    <a:t>加蒸馏水</a:t>
                  </a:r>
                  <a:endParaRPr lang="zh-CN" altLang="en-US" sz="2135">
                    <a:solidFill>
                      <a:srgbClr val="F3F1DF"/>
                    </a:solidFill>
                    <a:latin typeface="+mn-ea"/>
                    <a:cs typeface="Times New Roman" panose="02020603050405020304" pitchFamily="18" charset="0"/>
                    <a:sym typeface="Helvetica Neue" panose="02000503000000020004"/>
                  </a:endParaRPr>
                </a:p>
              </p:txBody>
            </p:sp>
          </p:grpSp>
        </p:grpSp>
        <p:sp>
          <p:nvSpPr>
            <p:cNvPr id="18" name="右箭头 17"/>
            <p:cNvSpPr/>
            <p:nvPr>
              <p:custDataLst>
                <p:tags r:id="rId16"/>
              </p:custDataLst>
            </p:nvPr>
          </p:nvSpPr>
          <p:spPr>
            <a:xfrm>
              <a:off x="4920" y="4171"/>
              <a:ext cx="928" cy="72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9" name="文本框 18"/>
          <p:cNvSpPr txBox="1"/>
          <p:nvPr>
            <p:custDataLst>
              <p:tags r:id="rId17"/>
            </p:custDataLst>
          </p:nvPr>
        </p:nvSpPr>
        <p:spPr>
          <a:xfrm>
            <a:off x="8636001" y="949113"/>
            <a:ext cx="1279517" cy="748988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+mn-ea"/>
                <a:sym typeface="+mn-ea"/>
              </a:rPr>
              <a:t>操作</a:t>
            </a:r>
            <a:r>
              <a:rPr lang="en-US" altLang="zh-CN" sz="4265">
                <a:solidFill>
                  <a:srgbClr val="C00000"/>
                </a:solidFill>
                <a:latin typeface="+mn-ea"/>
                <a:sym typeface="+mn-ea"/>
              </a:rPr>
              <a:t>?</a:t>
            </a:r>
            <a:endParaRPr lang="en-US" altLang="zh-CN" sz="4265">
              <a:solidFill>
                <a:srgbClr val="C00000"/>
              </a:solidFill>
              <a:latin typeface="+mn-ea"/>
              <a:sym typeface="+mn-ea"/>
            </a:endParaRPr>
          </a:p>
        </p:txBody>
      </p:sp>
      <p:sp>
        <p:nvSpPr>
          <p:cNvPr id="21" name="文本框 20"/>
          <p:cNvSpPr txBox="1"/>
          <p:nvPr>
            <p:custDataLst>
              <p:tags r:id="rId18"/>
            </p:custDataLst>
          </p:nvPr>
        </p:nvSpPr>
        <p:spPr>
          <a:xfrm>
            <a:off x="8280400" y="3125047"/>
            <a:ext cx="3552613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>
                <a:latin typeface="+mn-ea"/>
                <a:sym typeface="+mn-ea"/>
              </a:rPr>
              <a:t>向</a:t>
            </a:r>
            <a:r>
              <a:rPr lang="en-US" altLang="zh-CN" sz="3200">
                <a:latin typeface="+mn-ea"/>
                <a:sym typeface="+mn-ea"/>
              </a:rPr>
              <a:t>FeCl</a:t>
            </a:r>
            <a:r>
              <a:rPr lang="en-US" altLang="zh-CN" sz="3200" baseline="-25000">
                <a:latin typeface="+mn-ea"/>
                <a:sym typeface="+mn-ea"/>
              </a:rPr>
              <a:t>3</a:t>
            </a:r>
            <a:r>
              <a:rPr lang="zh-CN" altLang="en-US" sz="3200">
                <a:latin typeface="+mn-ea"/>
                <a:sym typeface="+mn-ea"/>
              </a:rPr>
              <a:t>溶液中加盐酸，</a:t>
            </a:r>
            <a:r>
              <a:rPr lang="zh-CN" altLang="en-US" sz="3200">
                <a:solidFill>
                  <a:srgbClr val="C00000"/>
                </a:solidFill>
                <a:latin typeface="+mn-ea"/>
                <a:sym typeface="+mn-ea"/>
              </a:rPr>
              <a:t>颜色变浅</a:t>
            </a:r>
            <a:endParaRPr lang="zh-CN" altLang="en-US" sz="3200">
              <a:solidFill>
                <a:srgbClr val="C00000"/>
              </a:solidFill>
              <a:latin typeface="+mn-ea"/>
              <a:sym typeface="+mn-ea"/>
            </a:endParaRPr>
          </a:p>
        </p:txBody>
      </p:sp>
      <p:sp>
        <p:nvSpPr>
          <p:cNvPr id="23" name="文本框 22"/>
          <p:cNvSpPr txBox="1"/>
          <p:nvPr>
            <p:custDataLst>
              <p:tags r:id="rId19"/>
            </p:custDataLst>
          </p:nvPr>
        </p:nvSpPr>
        <p:spPr>
          <a:xfrm>
            <a:off x="452967" y="5665047"/>
            <a:ext cx="11194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加酸，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增大c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(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H</a:t>
            </a:r>
            <a:r>
              <a:rPr lang="zh-CN" altLang="en-US" sz="3200" b="1" baseline="300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+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)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，</a:t>
            </a:r>
            <a:r>
              <a:rPr lang="zh-CN" alt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FeCl</a:t>
            </a:r>
            <a:r>
              <a:rPr lang="zh-CN" altLang="en-US" sz="32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的水解平衡逆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向移动，抑制Fe</a:t>
            </a:r>
            <a:r>
              <a:rPr lang="zh-CN" altLang="en-US" sz="3200" b="1" baseline="300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3+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水解</a:t>
            </a:r>
            <a:endParaRPr lang="zh-CN" altLang="en-US" sz="3200" b="1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06401" y="494111"/>
            <a:ext cx="7058343" cy="732508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华文楷体" charset="-122"/>
                <a:sym typeface="+mn-ea"/>
              </a:rPr>
              <a:t>探究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华文楷体" charset="-122"/>
                <a:sym typeface="+mn-ea"/>
              </a:rPr>
              <a:t>3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华文楷体" charset="-122"/>
                <a:sym typeface="+mn-ea"/>
              </a:rPr>
              <a:t>：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华文楷体" charset="-122"/>
                <a:sym typeface="+mn-ea"/>
              </a:rPr>
              <a:t> 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华文楷体" charset="-122"/>
                <a:sym typeface="+mn-ea"/>
              </a:rPr>
              <a:t>生成物浓度对水解平衡的影响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华文楷体" charset="-122"/>
              <a:sym typeface="+mn-ea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1117600" y="1093047"/>
            <a:ext cx="7162800" cy="585047"/>
            <a:chOff x="1320" y="1291"/>
            <a:chExt cx="8460" cy="691"/>
          </a:xfrm>
        </p:grpSpPr>
        <p:sp>
          <p:nvSpPr>
            <p:cNvPr id="3" name="Text Box 11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320" y="1291"/>
              <a:ext cx="8460" cy="69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defTabSz="1219200">
                <a:spcBef>
                  <a:spcPct val="50000"/>
                </a:spcBef>
                <a:defRPr/>
              </a:pPr>
              <a:r>
                <a:rPr kumimoji="1" lang="en-US" altLang="zh-CN" sz="3200" kern="0">
                  <a:latin typeface="+mn-ea"/>
                  <a:cs typeface="Times New Roman" panose="02020603050405020304" pitchFamily="18" charset="0"/>
                </a:rPr>
                <a:t>Fe</a:t>
              </a:r>
              <a:r>
                <a:rPr kumimoji="1" lang="en-US" altLang="zh-CN" sz="3200" kern="0" baseline="30000">
                  <a:latin typeface="+mn-ea"/>
                  <a:cs typeface="Times New Roman" panose="02020603050405020304" pitchFamily="18" charset="0"/>
                </a:rPr>
                <a:t>3+</a:t>
              </a:r>
              <a:r>
                <a:rPr kumimoji="1" lang="zh-CN" altLang="en-US" sz="3200">
                  <a:latin typeface="+mn-ea"/>
                  <a:cs typeface="Times New Roman" panose="02020603050405020304" pitchFamily="18" charset="0"/>
                </a:rPr>
                <a:t>＋</a:t>
              </a:r>
              <a:r>
                <a:rPr kumimoji="1" lang="en-US" altLang="zh-CN" sz="3200" kern="0">
                  <a:latin typeface="+mn-ea"/>
                  <a:cs typeface="Times New Roman" panose="02020603050405020304" pitchFamily="18" charset="0"/>
                </a:rPr>
                <a:t>3H</a:t>
              </a:r>
              <a:r>
                <a:rPr kumimoji="1" lang="en-US" altLang="zh-CN" sz="3200" kern="0" baseline="-25000">
                  <a:latin typeface="+mn-ea"/>
                  <a:cs typeface="Times New Roman" panose="02020603050405020304" pitchFamily="18" charset="0"/>
                </a:rPr>
                <a:t>2</a:t>
              </a:r>
              <a:r>
                <a:rPr kumimoji="1" lang="en-US" altLang="zh-CN" sz="3200" kern="0">
                  <a:latin typeface="+mn-ea"/>
                  <a:cs typeface="Times New Roman" panose="02020603050405020304" pitchFamily="18" charset="0"/>
                </a:rPr>
                <a:t>O            Fe(OH)</a:t>
              </a:r>
              <a:r>
                <a:rPr kumimoji="1" lang="en-US" altLang="zh-CN" sz="3200" kern="0" baseline="-25000">
                  <a:latin typeface="+mn-ea"/>
                  <a:cs typeface="Times New Roman" panose="02020603050405020304" pitchFamily="18" charset="0"/>
                </a:rPr>
                <a:t>3</a:t>
              </a:r>
              <a:r>
                <a:rPr kumimoji="1" lang="zh-CN" altLang="en-US" sz="3200">
                  <a:latin typeface="+mn-ea"/>
                  <a:cs typeface="Times New Roman" panose="02020603050405020304" pitchFamily="18" charset="0"/>
                </a:rPr>
                <a:t>＋</a:t>
              </a:r>
              <a:r>
                <a:rPr kumimoji="1" lang="en-US" altLang="zh-CN" sz="3200" kern="0">
                  <a:latin typeface="+mn-ea"/>
                  <a:cs typeface="Times New Roman" panose="02020603050405020304" pitchFamily="18" charset="0"/>
                </a:rPr>
                <a:t>3H</a:t>
              </a:r>
              <a:r>
                <a:rPr kumimoji="1" lang="en-US" altLang="zh-CN" sz="3200" kern="0" baseline="30000">
                  <a:latin typeface="+mn-ea"/>
                  <a:cs typeface="Times New Roman" panose="02020603050405020304" pitchFamily="18" charset="0"/>
                </a:rPr>
                <a:t>+    </a:t>
              </a:r>
              <a:endParaRPr kumimoji="1" lang="en-US" altLang="zh-CN" sz="3200" kern="0" baseline="30000">
                <a:latin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" name="图片 3"/>
            <p:cNvPicPr/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4200" y="1466"/>
              <a:ext cx="1200" cy="467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9" name="文本框 8"/>
          <p:cNvSpPr txBox="1"/>
          <p:nvPr>
            <p:custDataLst>
              <p:tags r:id="rId6"/>
            </p:custDataLst>
          </p:nvPr>
        </p:nvSpPr>
        <p:spPr>
          <a:xfrm>
            <a:off x="1140461" y="1803401"/>
            <a:ext cx="9911927" cy="5643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3065">
                <a:latin typeface="+mn-ea"/>
                <a:sym typeface="+mn-ea"/>
              </a:rPr>
              <a:t>向</a:t>
            </a:r>
            <a:r>
              <a:rPr lang="en-US" altLang="zh-CN" sz="3065">
                <a:latin typeface="+mn-ea"/>
                <a:sym typeface="+mn-ea"/>
              </a:rPr>
              <a:t>5mL0.1mol/LFeCl</a:t>
            </a:r>
            <a:r>
              <a:rPr lang="en-US" altLang="zh-CN" sz="3065" baseline="-25000">
                <a:latin typeface="+mn-ea"/>
                <a:sym typeface="+mn-ea"/>
              </a:rPr>
              <a:t>3</a:t>
            </a:r>
            <a:r>
              <a:rPr lang="zh-CN" altLang="en-US" sz="3065">
                <a:latin typeface="+mn-ea"/>
                <a:sym typeface="+mn-ea"/>
              </a:rPr>
              <a:t>溶液中加入</a:t>
            </a:r>
            <a:r>
              <a:rPr lang="en-US" altLang="zh-CN" sz="3065">
                <a:latin typeface="+mn-ea"/>
                <a:sym typeface="+mn-ea"/>
              </a:rPr>
              <a:t>5</a:t>
            </a:r>
            <a:r>
              <a:rPr lang="zh-CN" altLang="en-US" sz="3065">
                <a:latin typeface="+mn-ea"/>
                <a:sym typeface="+mn-ea"/>
              </a:rPr>
              <a:t>滴浓</a:t>
            </a:r>
            <a:r>
              <a:rPr lang="en-US" altLang="zh-CN" sz="3065">
                <a:latin typeface="+mn-ea"/>
                <a:sym typeface="+mn-ea"/>
              </a:rPr>
              <a:t>NaOH</a:t>
            </a:r>
            <a:r>
              <a:rPr lang="zh-CN" altLang="en-US" sz="3065">
                <a:latin typeface="+mn-ea"/>
                <a:sym typeface="+mn-ea"/>
              </a:rPr>
              <a:t>溶液</a:t>
            </a:r>
            <a:r>
              <a:rPr lang="en-US" altLang="zh-CN" sz="3065">
                <a:latin typeface="+mn-ea"/>
                <a:sym typeface="+mn-ea"/>
              </a:rPr>
              <a:t> </a:t>
            </a:r>
            <a:r>
              <a:rPr lang="zh-CN" altLang="en-US" sz="3065">
                <a:solidFill>
                  <a:srgbClr val="FF0000"/>
                </a:solidFill>
                <a:latin typeface="+mn-ea"/>
                <a:sym typeface="+mn-ea"/>
              </a:rPr>
              <a:t>？</a:t>
            </a:r>
            <a:endParaRPr lang="zh-CN" altLang="en-US" sz="3065">
              <a:solidFill>
                <a:srgbClr val="FF0000"/>
              </a:solidFill>
              <a:latin typeface="+mn-ea"/>
              <a:sym typeface="+mn-ea"/>
            </a:endParaRPr>
          </a:p>
        </p:txBody>
      </p:sp>
      <p:sp>
        <p:nvSpPr>
          <p:cNvPr id="16" name="文本框 1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807201" y="2396914"/>
            <a:ext cx="39801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溶液颜色加深</a:t>
            </a:r>
            <a:endParaRPr lang="zh-CN" altLang="en-US" sz="32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3" name="文本框 22"/>
          <p:cNvSpPr txBox="1"/>
          <p:nvPr>
            <p:custDataLst>
              <p:tags r:id="rId8"/>
            </p:custDataLst>
          </p:nvPr>
        </p:nvSpPr>
        <p:spPr>
          <a:xfrm>
            <a:off x="609600" y="3429847"/>
            <a:ext cx="11194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加碱，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减小c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(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H</a:t>
            </a:r>
            <a:r>
              <a:rPr lang="zh-CN" altLang="en-US" sz="3200" b="1" baseline="300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+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)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，</a:t>
            </a:r>
            <a:r>
              <a:rPr lang="zh-CN" alt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FeCl</a:t>
            </a:r>
            <a:r>
              <a:rPr lang="zh-CN" altLang="en-US" sz="32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的水解平衡正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向移动，促进Fe</a:t>
            </a:r>
            <a:r>
              <a:rPr lang="zh-CN" altLang="en-US" sz="3200" b="1" baseline="300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3+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水解</a:t>
            </a:r>
            <a:endParaRPr lang="zh-CN" altLang="en-US" sz="3200" b="1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06401" y="508706"/>
            <a:ext cx="7058343" cy="732508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华文楷体" charset="-122"/>
                <a:sym typeface="+mn-ea"/>
              </a:rPr>
              <a:t>探究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华文楷体" charset="-122"/>
                <a:sym typeface="+mn-ea"/>
              </a:rPr>
              <a:t>4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华文楷体" charset="-122"/>
                <a:sym typeface="+mn-ea"/>
              </a:rPr>
              <a:t>：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华文楷体" charset="-122"/>
                <a:sym typeface="+mn-ea"/>
              </a:rPr>
              <a:t> </a:t>
            </a:r>
            <a:r>
              <a:rPr lang="zh-CN" altLang="en-US" sz="3200" b="1">
                <a:solidFill>
                  <a:srgbClr val="060BD4"/>
                </a:solidFill>
                <a:latin typeface="Times New Roman" panose="02020603050405020304" pitchFamily="18" charset="0"/>
                <a:ea typeface="华文楷体" charset="-122"/>
                <a:sym typeface="+mn-ea"/>
              </a:rPr>
              <a:t>外加盐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华文楷体" charset="-122"/>
                <a:sym typeface="+mn-ea"/>
              </a:rPr>
              <a:t>对盐类水解平衡的影响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华文楷体" charset="-122"/>
              <a:sym typeface="+mn-ea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1117600" y="1093047"/>
            <a:ext cx="7162800" cy="585047"/>
            <a:chOff x="1320" y="1291"/>
            <a:chExt cx="8460" cy="691"/>
          </a:xfrm>
        </p:grpSpPr>
        <p:sp>
          <p:nvSpPr>
            <p:cNvPr id="3" name="Text Box 11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320" y="1291"/>
              <a:ext cx="8460" cy="69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defTabSz="1219200">
                <a:spcBef>
                  <a:spcPct val="50000"/>
                </a:spcBef>
                <a:defRPr/>
              </a:pPr>
              <a:r>
                <a:rPr kumimoji="1" lang="en-US" altLang="zh-CN" sz="3200" kern="0">
                  <a:latin typeface="+mn-ea"/>
                  <a:cs typeface="Times New Roman" panose="02020603050405020304" pitchFamily="18" charset="0"/>
                </a:rPr>
                <a:t>Fe</a:t>
              </a:r>
              <a:r>
                <a:rPr kumimoji="1" lang="en-US" altLang="zh-CN" sz="3200" kern="0" baseline="30000">
                  <a:latin typeface="+mn-ea"/>
                  <a:cs typeface="Times New Roman" panose="02020603050405020304" pitchFamily="18" charset="0"/>
                </a:rPr>
                <a:t>3+</a:t>
              </a:r>
              <a:r>
                <a:rPr kumimoji="1" lang="zh-CN" altLang="en-US" sz="3200">
                  <a:latin typeface="+mn-ea"/>
                  <a:cs typeface="Times New Roman" panose="02020603050405020304" pitchFamily="18" charset="0"/>
                </a:rPr>
                <a:t>＋</a:t>
              </a:r>
              <a:r>
                <a:rPr kumimoji="1" lang="en-US" altLang="zh-CN" sz="3200" kern="0">
                  <a:latin typeface="+mn-ea"/>
                  <a:cs typeface="Times New Roman" panose="02020603050405020304" pitchFamily="18" charset="0"/>
                </a:rPr>
                <a:t>3H</a:t>
              </a:r>
              <a:r>
                <a:rPr kumimoji="1" lang="en-US" altLang="zh-CN" sz="3200" kern="0" baseline="-25000">
                  <a:latin typeface="+mn-ea"/>
                  <a:cs typeface="Times New Roman" panose="02020603050405020304" pitchFamily="18" charset="0"/>
                </a:rPr>
                <a:t>2</a:t>
              </a:r>
              <a:r>
                <a:rPr kumimoji="1" lang="en-US" altLang="zh-CN" sz="3200" kern="0">
                  <a:latin typeface="+mn-ea"/>
                  <a:cs typeface="Times New Roman" panose="02020603050405020304" pitchFamily="18" charset="0"/>
                </a:rPr>
                <a:t>O            Fe(OH)</a:t>
              </a:r>
              <a:r>
                <a:rPr kumimoji="1" lang="en-US" altLang="zh-CN" sz="3200" kern="0" baseline="-25000">
                  <a:latin typeface="+mn-ea"/>
                  <a:cs typeface="Times New Roman" panose="02020603050405020304" pitchFamily="18" charset="0"/>
                </a:rPr>
                <a:t>3</a:t>
              </a:r>
              <a:r>
                <a:rPr kumimoji="1" lang="zh-CN" altLang="en-US" sz="3200">
                  <a:latin typeface="+mn-ea"/>
                  <a:cs typeface="Times New Roman" panose="02020603050405020304" pitchFamily="18" charset="0"/>
                </a:rPr>
                <a:t>＋</a:t>
              </a:r>
              <a:r>
                <a:rPr kumimoji="1" lang="en-US" altLang="zh-CN" sz="3200" kern="0">
                  <a:latin typeface="+mn-ea"/>
                  <a:cs typeface="Times New Roman" panose="02020603050405020304" pitchFamily="18" charset="0"/>
                </a:rPr>
                <a:t>3H</a:t>
              </a:r>
              <a:r>
                <a:rPr kumimoji="1" lang="en-US" altLang="zh-CN" sz="3200" kern="0" baseline="30000">
                  <a:latin typeface="+mn-ea"/>
                  <a:cs typeface="Times New Roman" panose="02020603050405020304" pitchFamily="18" charset="0"/>
                </a:rPr>
                <a:t>+    </a:t>
              </a:r>
              <a:endParaRPr kumimoji="1" lang="en-US" altLang="zh-CN" sz="3200" kern="0" baseline="30000">
                <a:latin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" name="图片 3"/>
            <p:cNvPicPr/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4200" y="1466"/>
              <a:ext cx="1200" cy="467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9" name="文本框 8"/>
          <p:cNvSpPr txBox="1"/>
          <p:nvPr>
            <p:custDataLst>
              <p:tags r:id="rId6"/>
            </p:custDataLst>
          </p:nvPr>
        </p:nvSpPr>
        <p:spPr>
          <a:xfrm>
            <a:off x="1140461" y="1803401"/>
            <a:ext cx="9911927" cy="5643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3065">
                <a:latin typeface="+mn-ea"/>
                <a:sym typeface="+mn-ea"/>
              </a:rPr>
              <a:t>向</a:t>
            </a:r>
            <a:r>
              <a:rPr lang="en-US" altLang="zh-CN" sz="3065">
                <a:latin typeface="+mn-ea"/>
                <a:sym typeface="+mn-ea"/>
              </a:rPr>
              <a:t>5mL0.1mol/LFeCl</a:t>
            </a:r>
            <a:r>
              <a:rPr lang="en-US" altLang="zh-CN" sz="3065" baseline="-25000">
                <a:latin typeface="+mn-ea"/>
                <a:sym typeface="+mn-ea"/>
              </a:rPr>
              <a:t>3</a:t>
            </a:r>
            <a:r>
              <a:rPr lang="zh-CN" altLang="en-US" sz="3065">
                <a:latin typeface="+mn-ea"/>
                <a:sym typeface="+mn-ea"/>
              </a:rPr>
              <a:t>溶液中加入少量</a:t>
            </a:r>
            <a:r>
              <a:rPr lang="en-US" altLang="zh-CN" sz="3065">
                <a:latin typeface="+mn-ea"/>
                <a:sym typeface="+mn-ea"/>
              </a:rPr>
              <a:t>AlCl</a:t>
            </a:r>
            <a:r>
              <a:rPr lang="en-US" altLang="zh-CN" sz="3065" baseline="-25000">
                <a:latin typeface="+mn-ea"/>
                <a:sym typeface="+mn-ea"/>
              </a:rPr>
              <a:t>3</a:t>
            </a:r>
            <a:r>
              <a:rPr lang="zh-CN" altLang="en-US" sz="3065">
                <a:latin typeface="+mn-ea"/>
                <a:sym typeface="+mn-ea"/>
              </a:rPr>
              <a:t>固体</a:t>
            </a:r>
            <a:r>
              <a:rPr lang="en-US" altLang="zh-CN" sz="3065">
                <a:latin typeface="+mn-ea"/>
                <a:sym typeface="+mn-ea"/>
              </a:rPr>
              <a:t> </a:t>
            </a:r>
            <a:r>
              <a:rPr lang="zh-CN" altLang="en-US" sz="3065">
                <a:solidFill>
                  <a:srgbClr val="FF0000"/>
                </a:solidFill>
                <a:latin typeface="+mn-ea"/>
                <a:sym typeface="+mn-ea"/>
              </a:rPr>
              <a:t>？</a:t>
            </a:r>
            <a:endParaRPr lang="zh-CN" altLang="en-US" sz="3065">
              <a:solidFill>
                <a:srgbClr val="FF0000"/>
              </a:solidFill>
              <a:latin typeface="+mn-ea"/>
              <a:sym typeface="+mn-ea"/>
            </a:endParaRPr>
          </a:p>
        </p:txBody>
      </p:sp>
      <p:sp>
        <p:nvSpPr>
          <p:cNvPr id="16" name="文本框 1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807201" y="2396914"/>
            <a:ext cx="39801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溶液颜色变浅</a:t>
            </a:r>
            <a:endParaRPr lang="en-US" altLang="zh-CN" sz="32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3" name="文本框 22"/>
          <p:cNvSpPr txBox="1"/>
          <p:nvPr>
            <p:custDataLst>
              <p:tags r:id="rId8"/>
            </p:custDataLst>
          </p:nvPr>
        </p:nvSpPr>
        <p:spPr>
          <a:xfrm>
            <a:off x="1625600" y="4367107"/>
            <a:ext cx="8641080" cy="1077218"/>
          </a:xfrm>
          <a:prstGeom prst="rect">
            <a:avLst/>
          </a:prstGeom>
          <a:noFill/>
          <a:ln>
            <a:solidFill>
              <a:srgbClr val="060BD4"/>
            </a:solidFill>
          </a:ln>
        </p:spPr>
        <p:txBody>
          <a:bodyPr wrap="square" rtlCol="0">
            <a:spAutoFit/>
          </a:bodyPr>
          <a:lstStyle/>
          <a:p>
            <a:pPr algn="l" eaLnBrk="1" hangingPunct="1">
              <a:buFont typeface="Arial" panose="020B0604020202020204" pitchFamily="34" charset="0"/>
              <a:buNone/>
              <a:defRPr/>
            </a:pPr>
            <a:r>
              <a:rPr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加入与盐水解性质相反的盐会促进盐的水解，</a:t>
            </a:r>
            <a:endParaRPr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>
              <a:buFont typeface="Arial" panose="020B0604020202020204" pitchFamily="34" charset="0"/>
              <a:buNone/>
              <a:defRPr/>
            </a:pPr>
            <a:r>
              <a:rPr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加入与盐水解性质相同的</a:t>
            </a:r>
            <a:r>
              <a:rPr lang="zh-C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盐会</a:t>
            </a:r>
            <a:r>
              <a:rPr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相互抑制</a:t>
            </a:r>
            <a:r>
              <a:rPr lang="zh-C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水解。</a:t>
            </a:r>
            <a:endParaRPr lang="zh-CN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9"/>
            </p:custDataLst>
          </p:nvPr>
        </p:nvSpPr>
        <p:spPr>
          <a:xfrm>
            <a:off x="5994401" y="3023447"/>
            <a:ext cx="3919663" cy="56432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065">
                <a:latin typeface="+mn-ea"/>
                <a:sym typeface="+mn-ea"/>
              </a:rPr>
              <a:t>加入少量</a:t>
            </a:r>
            <a:r>
              <a:rPr lang="en-US" altLang="zh-CN" sz="3065">
                <a:latin typeface="+mn-ea"/>
                <a:sym typeface="+mn-ea"/>
              </a:rPr>
              <a:t>NaCl</a:t>
            </a:r>
            <a:r>
              <a:rPr lang="zh-CN" altLang="en-US" sz="3065">
                <a:latin typeface="+mn-ea"/>
                <a:sym typeface="+mn-ea"/>
              </a:rPr>
              <a:t>固体</a:t>
            </a:r>
            <a:r>
              <a:rPr lang="en-US" altLang="zh-CN" sz="3065">
                <a:latin typeface="+mn-ea"/>
                <a:sym typeface="+mn-ea"/>
              </a:rPr>
              <a:t> </a:t>
            </a:r>
            <a:r>
              <a:rPr lang="zh-CN" altLang="en-US" sz="3065">
                <a:solidFill>
                  <a:srgbClr val="FF0000"/>
                </a:solidFill>
                <a:latin typeface="+mn-ea"/>
                <a:sym typeface="+mn-ea"/>
              </a:rPr>
              <a:t>？</a:t>
            </a:r>
            <a:endParaRPr lang="zh-CN" altLang="en-US" sz="2400"/>
          </a:p>
        </p:txBody>
      </p:sp>
      <p:sp>
        <p:nvSpPr>
          <p:cNvPr id="6" name="文本框 5"/>
          <p:cNvSpPr txBox="1"/>
          <p:nvPr>
            <p:custDataLst>
              <p:tags r:id="rId10"/>
            </p:custDataLst>
          </p:nvPr>
        </p:nvSpPr>
        <p:spPr>
          <a:xfrm>
            <a:off x="6000327" y="3531447"/>
            <a:ext cx="4248279" cy="56432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065">
                <a:latin typeface="+mn-ea"/>
                <a:sym typeface="+mn-ea"/>
              </a:rPr>
              <a:t>加入少量</a:t>
            </a:r>
            <a:r>
              <a:rPr lang="en-US" altLang="zh-CN" sz="3065">
                <a:latin typeface="+mn-ea"/>
                <a:sym typeface="+mn-ea"/>
              </a:rPr>
              <a:t>NaHCO</a:t>
            </a:r>
            <a:r>
              <a:rPr lang="en-US" altLang="zh-CN" sz="3065" baseline="-25000">
                <a:latin typeface="+mn-ea"/>
                <a:sym typeface="+mn-ea"/>
              </a:rPr>
              <a:t>3</a:t>
            </a:r>
            <a:r>
              <a:rPr lang="zh-CN" altLang="en-US" sz="3065">
                <a:latin typeface="+mn-ea"/>
                <a:sym typeface="+mn-ea"/>
              </a:rPr>
              <a:t>固体</a:t>
            </a:r>
            <a:r>
              <a:rPr lang="en-US" altLang="zh-CN" sz="3065">
                <a:latin typeface="+mn-ea"/>
                <a:sym typeface="+mn-ea"/>
              </a:rPr>
              <a:t> </a:t>
            </a:r>
            <a:r>
              <a:rPr lang="zh-CN" altLang="en-US" sz="3065">
                <a:solidFill>
                  <a:srgbClr val="FF0000"/>
                </a:solidFill>
                <a:latin typeface="+mn-ea"/>
                <a:sym typeface="+mn-ea"/>
              </a:rPr>
              <a:t>？</a:t>
            </a:r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381000" y="607653"/>
            <a:ext cx="11430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ct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en-US" altLang="zh-CN" sz="2800" b="1">
                <a:solidFill>
                  <a:srgbClr val="CF5B1B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[</a:t>
            </a:r>
            <a:r>
              <a:rPr lang="zh-CN" altLang="zh-CN" sz="2800" b="1">
                <a:solidFill>
                  <a:srgbClr val="CF5B1B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深化拓展</a:t>
            </a:r>
            <a:r>
              <a:rPr lang="en-US" altLang="zh-CN" sz="2800" b="1">
                <a:solidFill>
                  <a:srgbClr val="CF5B1B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]</a:t>
            </a:r>
            <a:endParaRPr lang="zh-CN" altLang="zh-CN" sz="2800" b="1">
              <a:solidFill>
                <a:srgbClr val="000000"/>
              </a:solidFill>
              <a:latin typeface="NEU-BZ-S92"/>
              <a:ea typeface="方正书宋_GBK"/>
              <a:cs typeface="Times New Roman" panose="02020603050405020304" pitchFamily="18" charset="0"/>
            </a:endParaRPr>
          </a:p>
          <a:p>
            <a:pPr>
              <a:spcAft>
                <a:spcPct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zh-CN" altLang="zh-CN" sz="2800" b="1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影响盐类水解的主要因素</a:t>
            </a:r>
            <a:endParaRPr lang="zh-CN" altLang="zh-CN" sz="2800" b="1">
              <a:solidFill>
                <a:srgbClr val="000000"/>
              </a:solidFill>
              <a:effectLst/>
              <a:latin typeface="NEU-BZ-S92"/>
              <a:ea typeface="方正书宋_GBK"/>
              <a:cs typeface="Times New Roman" panose="02020603050405020304" pitchFamily="18" charset="0"/>
            </a:endParaRPr>
          </a:p>
        </p:txBody>
      </p:sp>
      <p:graphicFrame>
        <p:nvGraphicFramePr>
          <p:cNvPr id="3" name="表格 2"/>
          <p:cNvGraphicFramePr>
            <a:graphicFrameLocks noGrp="1" noChangeAspect="1"/>
          </p:cNvGraphicFramePr>
          <p:nvPr>
            <p:custDataLst>
              <p:tags r:id="rId2"/>
            </p:custDataLst>
          </p:nvPr>
        </p:nvGraphicFramePr>
        <p:xfrm>
          <a:off x="265091" y="1652490"/>
          <a:ext cx="11430000" cy="4480561"/>
        </p:xfrm>
        <a:graphic>
          <a:graphicData uri="http://schemas.openxmlformats.org/drawingml/2006/table">
            <a:tbl>
              <a:tblPr firstRow="1" firstCol="1" bandRow="1"/>
              <a:tblGrid>
                <a:gridCol w="461481"/>
                <a:gridCol w="1500027"/>
                <a:gridCol w="9468492"/>
              </a:tblGrid>
              <a:tr h="0">
                <a:tc gridSpan="2">
                  <a:txBody>
                    <a:bodyPr wrap="square"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因素</a:t>
                      </a:r>
                      <a:endParaRPr lang="zh-CN" sz="2800" b="1">
                        <a:solidFill>
                          <a:srgbClr val="000000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>
                  <a:txBody>
                    <a:bodyPr wrap="square"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对盐类水解程度的影响</a:t>
                      </a:r>
                      <a:endParaRPr lang="zh-CN" sz="2800" b="1">
                        <a:solidFill>
                          <a:srgbClr val="000000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 wrap="square"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内因</a:t>
                      </a:r>
                      <a:endParaRPr lang="zh-CN" sz="2800" b="1">
                        <a:solidFill>
                          <a:srgbClr val="000000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>
                  <a:txBody>
                    <a:bodyPr wrap="square"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组成盐的酸或碱越弱</a:t>
                      </a: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水解程度越大</a:t>
                      </a:r>
                      <a:endParaRPr lang="zh-CN" sz="2800" b="1">
                        <a:solidFill>
                          <a:srgbClr val="000000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rowSpan="4">
                  <a:txBody>
                    <a:bodyPr wrap="square"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外界条件</a:t>
                      </a:r>
                      <a:endParaRPr lang="zh-CN" sz="2800" b="1">
                        <a:solidFill>
                          <a:srgbClr val="000000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温度</a:t>
                      </a:r>
                      <a:endParaRPr lang="zh-CN" sz="2800" b="1">
                        <a:solidFill>
                          <a:srgbClr val="000000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升高温度能够促进水解</a:t>
                      </a:r>
                      <a:endParaRPr lang="zh-CN" sz="2800" b="1">
                        <a:solidFill>
                          <a:srgbClr val="000000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cPr/>
                </a:tc>
                <a:tc>
                  <a:txBody>
                    <a:bodyPr wrap="square"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浓度</a:t>
                      </a:r>
                      <a:endParaRPr lang="zh-CN" sz="2800" b="1">
                        <a:solidFill>
                          <a:srgbClr val="000000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盐溶液浓度越小</a:t>
                      </a: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水解程度越大</a:t>
                      </a:r>
                      <a:endParaRPr lang="zh-CN" sz="2800" b="1">
                        <a:solidFill>
                          <a:srgbClr val="000000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cPr/>
                </a:tc>
                <a:tc>
                  <a:txBody>
                    <a:bodyPr wrap="square"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外加</a:t>
                      </a:r>
                      <a:endParaRPr lang="zh-CN" sz="2800" b="1">
                        <a:solidFill>
                          <a:srgbClr val="000000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酸、碱</a:t>
                      </a:r>
                      <a:endParaRPr lang="zh-CN" sz="2800" b="1">
                        <a:solidFill>
                          <a:srgbClr val="000000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水解显酸性的盐溶液</a:t>
                      </a: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加非组成盐的碱会促进水解</a:t>
                      </a: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加非组成盐的酸会抑制水解</a:t>
                      </a: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反之亦然</a:t>
                      </a:r>
                      <a:endParaRPr lang="zh-CN" sz="2800" b="1">
                        <a:solidFill>
                          <a:srgbClr val="000000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cPr/>
                </a:tc>
                <a:tc>
                  <a:txBody>
                    <a:bodyPr wrap="square"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800" b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外加盐</a:t>
                      </a:r>
                      <a:endParaRPr lang="zh-CN" sz="2800" b="1">
                        <a:solidFill>
                          <a:srgbClr val="000000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加入与盐的水解性质相反的盐会促进盐的水解</a:t>
                      </a:r>
                      <a:endParaRPr lang="zh-CN" sz="2800" b="1">
                        <a:solidFill>
                          <a:srgbClr val="000000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215551" y="638062"/>
            <a:ext cx="25797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32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32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思考与交流</a:t>
            </a:r>
            <a:endParaRPr lang="zh-CN" altLang="en-US" sz="3200" b="1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3090334" y="580662"/>
            <a:ext cx="72009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b="1"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应用平衡移动原理分析</a:t>
            </a:r>
            <a:r>
              <a:rPr lang="en-US" altLang="zh-CN" sz="3200" b="1"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CH</a:t>
            </a:r>
            <a:r>
              <a:rPr lang="en-US" altLang="zh-CN" sz="3200" b="1" baseline="-25000"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sz="3200" b="1"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COONa</a:t>
            </a:r>
            <a:r>
              <a:rPr lang="zh-CN" altLang="en-US" sz="3200" b="1"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的水解。</a:t>
            </a:r>
            <a:r>
              <a:rPr lang="zh-CN" altLang="en-US" sz="3200" b="1" u="sng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                                        </a:t>
            </a:r>
            <a:endParaRPr lang="zh-CN" altLang="en-US" sz="3200" b="1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15714" y="1702648"/>
            <a:ext cx="11507047" cy="3605953"/>
          </a:xfrm>
          <a:prstGeom prst="rect">
            <a:avLst/>
          </a:prstGeom>
        </p:spPr>
      </p:pic>
      <p:grpSp>
        <p:nvGrpSpPr>
          <p:cNvPr id="8" name="组合 7"/>
          <p:cNvGrpSpPr/>
          <p:nvPr>
            <p:custDataLst>
              <p:tags r:id="rId5"/>
            </p:custDataLst>
          </p:nvPr>
        </p:nvGrpSpPr>
        <p:grpSpPr>
          <a:xfrm>
            <a:off x="2285153" y="1093048"/>
            <a:ext cx="7664027" cy="585047"/>
            <a:chOff x="2699" y="1291"/>
            <a:chExt cx="9052" cy="691"/>
          </a:xfrm>
        </p:grpSpPr>
        <p:sp>
          <p:nvSpPr>
            <p:cNvPr id="6" name="文本框 5"/>
            <p:cNvSpPr txBox="1"/>
            <p:nvPr>
              <p:custDataLst>
                <p:tags r:id="rId6"/>
              </p:custDataLst>
            </p:nvPr>
          </p:nvSpPr>
          <p:spPr>
            <a:xfrm>
              <a:off x="2699" y="1291"/>
              <a:ext cx="9052" cy="691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zh-CN" altLang="zh-CN" sz="3200" b="1">
                  <a:solidFill>
                    <a:srgbClr val="0033CC"/>
                  </a:solidFill>
                  <a:latin typeface="Times New Roman" panose="02020603050405020304" pitchFamily="18" charset="0"/>
                  <a:sym typeface="+mn-ea"/>
                </a:rPr>
                <a:t>CH</a:t>
              </a:r>
              <a:r>
                <a:rPr lang="zh-CN" altLang="zh-CN" sz="3200" b="1" baseline="-25000">
                  <a:solidFill>
                    <a:srgbClr val="0033CC"/>
                  </a:solidFill>
                  <a:latin typeface="Times New Roman" panose="02020603050405020304" pitchFamily="18" charset="0"/>
                  <a:sym typeface="+mn-ea"/>
                </a:rPr>
                <a:t>3</a:t>
              </a:r>
              <a:r>
                <a:rPr lang="zh-CN" altLang="zh-CN" sz="3200" b="1">
                  <a:solidFill>
                    <a:srgbClr val="0033CC"/>
                  </a:solidFill>
                  <a:latin typeface="Times New Roman" panose="02020603050405020304" pitchFamily="18" charset="0"/>
                  <a:sym typeface="+mn-ea"/>
                </a:rPr>
                <a:t>COO</a:t>
              </a:r>
              <a:r>
                <a:rPr lang="zh-CN" altLang="zh-CN" sz="3735" b="1" baseline="30000">
                  <a:solidFill>
                    <a:srgbClr val="0033CC"/>
                  </a:solidFill>
                  <a:latin typeface="Times New Roman" panose="02020603050405020304" pitchFamily="18" charset="0"/>
                  <a:sym typeface="+mn-ea"/>
                </a:rPr>
                <a:t>-</a:t>
              </a:r>
              <a:r>
                <a:rPr lang="en-US" altLang="zh-CN" sz="3200" b="1" baseline="30000">
                  <a:solidFill>
                    <a:srgbClr val="0033CC"/>
                  </a:solidFill>
                  <a:latin typeface="Times New Roman" panose="02020603050405020304" pitchFamily="18" charset="0"/>
                  <a:sym typeface="+mn-ea"/>
                </a:rPr>
                <a:t> </a:t>
              </a:r>
              <a:r>
                <a:rPr lang="zh-CN" altLang="zh-CN" sz="3200" b="1">
                  <a:solidFill>
                    <a:srgbClr val="0033CC"/>
                  </a:solidFill>
                  <a:latin typeface="Times New Roman" panose="02020603050405020304" pitchFamily="18" charset="0"/>
                  <a:sym typeface="+mn-ea"/>
                </a:rPr>
                <a:t>+</a:t>
              </a:r>
              <a:r>
                <a:rPr lang="en-US" altLang="zh-CN" sz="3200" b="1">
                  <a:solidFill>
                    <a:srgbClr val="0033CC"/>
                  </a:solidFill>
                  <a:latin typeface="Times New Roman" panose="02020603050405020304" pitchFamily="18" charset="0"/>
                  <a:sym typeface="+mn-ea"/>
                </a:rPr>
                <a:t> </a:t>
              </a:r>
              <a:r>
                <a:rPr lang="zh-CN" altLang="zh-CN" sz="3200" b="1">
                  <a:solidFill>
                    <a:srgbClr val="0033CC"/>
                  </a:solidFill>
                  <a:latin typeface="Times New Roman" panose="02020603050405020304" pitchFamily="18" charset="0"/>
                  <a:sym typeface="+mn-ea"/>
                </a:rPr>
                <a:t>H</a:t>
              </a:r>
              <a:r>
                <a:rPr lang="zh-CN" altLang="zh-CN" sz="3200" b="1" baseline="-25000">
                  <a:solidFill>
                    <a:srgbClr val="0033CC"/>
                  </a:solidFill>
                  <a:latin typeface="Times New Roman" panose="02020603050405020304" pitchFamily="18" charset="0"/>
                  <a:sym typeface="+mn-ea"/>
                </a:rPr>
                <a:t>2</a:t>
              </a:r>
              <a:r>
                <a:rPr lang="zh-CN" altLang="zh-CN" sz="3200" b="1">
                  <a:solidFill>
                    <a:srgbClr val="0033CC"/>
                  </a:solidFill>
                  <a:latin typeface="Times New Roman" panose="02020603050405020304" pitchFamily="18" charset="0"/>
                  <a:sym typeface="+mn-ea"/>
                </a:rPr>
                <a:t>O             CH</a:t>
              </a:r>
              <a:r>
                <a:rPr lang="zh-CN" altLang="zh-CN" sz="3200" b="1" baseline="-25000">
                  <a:solidFill>
                    <a:srgbClr val="0033CC"/>
                  </a:solidFill>
                  <a:latin typeface="Times New Roman" panose="02020603050405020304" pitchFamily="18" charset="0"/>
                  <a:sym typeface="+mn-ea"/>
                </a:rPr>
                <a:t>3</a:t>
              </a:r>
              <a:r>
                <a:rPr lang="zh-CN" altLang="zh-CN" sz="3200" b="1">
                  <a:solidFill>
                    <a:srgbClr val="0033CC"/>
                  </a:solidFill>
                  <a:latin typeface="Times New Roman" panose="02020603050405020304" pitchFamily="18" charset="0"/>
                  <a:sym typeface="+mn-ea"/>
                </a:rPr>
                <a:t>COOH</a:t>
              </a:r>
              <a:r>
                <a:rPr lang="en-US" altLang="zh-CN" sz="3200" b="1">
                  <a:solidFill>
                    <a:srgbClr val="0033CC"/>
                  </a:solidFill>
                  <a:latin typeface="Times New Roman" panose="02020603050405020304" pitchFamily="18" charset="0"/>
                  <a:sym typeface="+mn-ea"/>
                </a:rPr>
                <a:t> </a:t>
              </a:r>
              <a:r>
                <a:rPr lang="zh-CN" altLang="zh-CN" sz="3200" b="1">
                  <a:solidFill>
                    <a:srgbClr val="0033CC"/>
                  </a:solidFill>
                  <a:latin typeface="Times New Roman" panose="02020603050405020304" pitchFamily="18" charset="0"/>
                  <a:sym typeface="+mn-ea"/>
                </a:rPr>
                <a:t>+</a:t>
              </a:r>
              <a:r>
                <a:rPr lang="en-US" altLang="zh-CN" sz="3200" b="1">
                  <a:solidFill>
                    <a:srgbClr val="0033CC"/>
                  </a:solidFill>
                  <a:latin typeface="Times New Roman" panose="02020603050405020304" pitchFamily="18" charset="0"/>
                  <a:sym typeface="+mn-ea"/>
                </a:rPr>
                <a:t> </a:t>
              </a:r>
              <a:r>
                <a:rPr lang="zh-CN" altLang="zh-CN" sz="3200" b="1">
                  <a:solidFill>
                    <a:srgbClr val="0033CC"/>
                  </a:solidFill>
                  <a:latin typeface="Times New Roman" panose="02020603050405020304" pitchFamily="18" charset="0"/>
                  <a:sym typeface="+mn-ea"/>
                </a:rPr>
                <a:t>OH</a:t>
              </a:r>
              <a:r>
                <a:rPr lang="zh-CN" altLang="zh-CN" sz="3200" b="1" baseline="30000">
                  <a:solidFill>
                    <a:srgbClr val="0033CC"/>
                  </a:solidFill>
                  <a:latin typeface="Times New Roman" panose="02020603050405020304" pitchFamily="18" charset="0"/>
                  <a:sym typeface="+mn-ea"/>
                </a:rPr>
                <a:t>-</a:t>
              </a:r>
              <a:endParaRPr lang="zh-CN" altLang="en-US" sz="3200"/>
            </a:p>
          </p:txBody>
        </p:sp>
        <p:pic>
          <p:nvPicPr>
            <p:cNvPr id="7" name="图片 6" descr="QQ截图20210708072218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6600" y="1353"/>
              <a:ext cx="994" cy="479"/>
            </a:xfrm>
            <a:prstGeom prst="rect">
              <a:avLst/>
            </a:prstGeom>
          </p:spPr>
        </p:pic>
      </p:grpSp>
      <p:pic>
        <p:nvPicPr>
          <p:cNvPr id="9" name="图片 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454401" y="2210647"/>
            <a:ext cx="8105140" cy="5994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3216487" y="2718647"/>
            <a:ext cx="8226213" cy="58504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3048000" y="3213947"/>
            <a:ext cx="8563187" cy="5842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3090334" y="3734647"/>
            <a:ext cx="8504767" cy="59520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3133513" y="4242647"/>
            <a:ext cx="8461587" cy="56980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3149600" y="4809067"/>
            <a:ext cx="8466667" cy="569807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2" name="Text Box 1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13660" y="588683"/>
            <a:ext cx="11525622" cy="319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1pPr>
            <a:lvl2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2pPr>
            <a:lvl3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3pPr>
            <a:lvl4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4pPr>
            <a:lvl5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2800">
                <a:latin typeface="黑体" panose="02010609060101010101" pitchFamily="2" charset="-122"/>
              </a:rPr>
              <a:t>1.</a:t>
            </a:r>
            <a:r>
              <a:rPr lang="zh-CN" altLang="en-US" sz="2800">
                <a:latin typeface="黑体" panose="02010609060101010101" pitchFamily="2" charset="-122"/>
              </a:rPr>
              <a:t>能使水的电离平衡向电离方向移动</a:t>
            </a:r>
            <a:r>
              <a:rPr lang="en-US" altLang="zh-CN" sz="2800">
                <a:latin typeface="黑体" panose="02010609060101010101" pitchFamily="2" charset="-122"/>
              </a:rPr>
              <a:t>,</a:t>
            </a:r>
            <a:r>
              <a:rPr lang="zh-CN" altLang="en-US" sz="2800">
                <a:latin typeface="黑体" panose="02010609060101010101" pitchFamily="2" charset="-122"/>
              </a:rPr>
              <a:t>并使溶液中</a:t>
            </a:r>
            <a:r>
              <a:rPr lang="zh-CN" altLang="en-US" sz="2800" smtClean="0">
                <a:latin typeface="黑体" panose="02010609060101010101" pitchFamily="2" charset="-122"/>
              </a:rPr>
              <a:t>的</a:t>
            </a:r>
            <a:r>
              <a:rPr lang="en-US" altLang="zh-CN" sz="2800" smtClean="0">
                <a:latin typeface="黑体" panose="02010609060101010101" pitchFamily="2" charset="-122"/>
              </a:rPr>
              <a:t> </a:t>
            </a:r>
            <a:r>
              <a:rPr lang="en-US" altLang="zh-CN" sz="2800">
                <a:latin typeface="黑体" panose="02010609060101010101" pitchFamily="2" charset="-122"/>
              </a:rPr>
              <a:t>c(H</a:t>
            </a:r>
            <a:r>
              <a:rPr lang="en-US" altLang="zh-CN" sz="2800" baseline="30000">
                <a:latin typeface="黑体" panose="02010609060101010101" pitchFamily="2" charset="-122"/>
              </a:rPr>
              <a:t>+</a:t>
            </a:r>
            <a:r>
              <a:rPr lang="en-US" altLang="zh-CN" sz="2800">
                <a:latin typeface="黑体" panose="02010609060101010101" pitchFamily="2" charset="-122"/>
              </a:rPr>
              <a:t>)</a:t>
            </a:r>
            <a:r>
              <a:rPr lang="zh-CN" altLang="en-US" sz="2800">
                <a:latin typeface="黑体" panose="02010609060101010101" pitchFamily="2" charset="-122"/>
              </a:rPr>
              <a:t>＞</a:t>
            </a:r>
            <a:r>
              <a:rPr lang="en-US" altLang="zh-CN" sz="2800">
                <a:latin typeface="黑体" panose="02010609060101010101" pitchFamily="2" charset="-122"/>
              </a:rPr>
              <a:t>c(OH</a:t>
            </a:r>
            <a:r>
              <a:rPr lang="en-US" altLang="zh-CN" sz="2800" baseline="30000">
                <a:latin typeface="黑体" panose="02010609060101010101" pitchFamily="2" charset="-122"/>
              </a:rPr>
              <a:t>-</a:t>
            </a:r>
            <a:r>
              <a:rPr lang="en-US" altLang="zh-CN" sz="2800">
                <a:latin typeface="黑体" panose="02010609060101010101" pitchFamily="2" charset="-122"/>
              </a:rPr>
              <a:t>)</a:t>
            </a:r>
            <a:r>
              <a:rPr lang="zh-CN" altLang="en-US" sz="2800">
                <a:latin typeface="黑体" panose="02010609060101010101" pitchFamily="2" charset="-122"/>
              </a:rPr>
              <a:t>的措施是（      ）                                       </a:t>
            </a:r>
            <a:endParaRPr lang="en-US" altLang="zh-CN" sz="2800" smtClean="0">
              <a:latin typeface="黑体" panose="02010609060101010101" pitchFamily="2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2800" smtClean="0">
                <a:latin typeface="黑体" panose="02010609060101010101" pitchFamily="2" charset="-122"/>
              </a:rPr>
              <a:t>A</a:t>
            </a:r>
            <a:r>
              <a:rPr lang="en-US" altLang="zh-CN" sz="2800">
                <a:latin typeface="黑体" panose="02010609060101010101" pitchFamily="2" charset="-122"/>
              </a:rPr>
              <a:t>.</a:t>
            </a:r>
            <a:r>
              <a:rPr lang="zh-CN" altLang="en-US" sz="2800">
                <a:latin typeface="黑体" panose="02010609060101010101" pitchFamily="2" charset="-122"/>
              </a:rPr>
              <a:t>向</a:t>
            </a:r>
            <a:r>
              <a:rPr lang="zh-CN" altLang="en-US" sz="2800">
                <a:solidFill>
                  <a:srgbClr val="000000"/>
                </a:solidFill>
                <a:latin typeface="黑体" panose="02010609060101010101" pitchFamily="2" charset="-122"/>
              </a:rPr>
              <a:t>纯水中加入几滴稀盐酸                                           </a:t>
            </a:r>
            <a:r>
              <a:rPr lang="en-US" altLang="zh-CN" sz="2800">
                <a:latin typeface="黑体" panose="02010609060101010101" pitchFamily="2" charset="-122"/>
              </a:rPr>
              <a:t>B</a:t>
            </a:r>
            <a:r>
              <a:rPr lang="en-US" altLang="zh-CN" sz="2800">
                <a:solidFill>
                  <a:srgbClr val="000000"/>
                </a:solidFill>
                <a:latin typeface="黑体" panose="02010609060101010101" pitchFamily="2" charset="-122"/>
              </a:rPr>
              <a:t>.</a:t>
            </a:r>
            <a:r>
              <a:rPr lang="zh-CN" altLang="en-US" sz="2800">
                <a:solidFill>
                  <a:srgbClr val="000000"/>
                </a:solidFill>
                <a:latin typeface="黑体" panose="02010609060101010101" pitchFamily="2" charset="-122"/>
              </a:rPr>
              <a:t>将水加热煮沸                                                         </a:t>
            </a:r>
            <a:r>
              <a:rPr lang="en-US" altLang="zh-CN" sz="2800">
                <a:latin typeface="黑体" panose="02010609060101010101" pitchFamily="2" charset="-122"/>
              </a:rPr>
              <a:t>C</a:t>
            </a:r>
            <a:r>
              <a:rPr lang="en-US" altLang="zh-CN" sz="2800">
                <a:solidFill>
                  <a:srgbClr val="000000"/>
                </a:solidFill>
                <a:latin typeface="黑体" panose="02010609060101010101" pitchFamily="2" charset="-122"/>
              </a:rPr>
              <a:t>.</a:t>
            </a:r>
            <a:r>
              <a:rPr lang="zh-CN" altLang="en-US" sz="2800">
                <a:solidFill>
                  <a:srgbClr val="000000"/>
                </a:solidFill>
                <a:latin typeface="黑体" panose="02010609060101010101" pitchFamily="2" charset="-122"/>
              </a:rPr>
              <a:t>向水中加入碳酸钠                                                 </a:t>
            </a:r>
            <a:r>
              <a:rPr lang="en-US" altLang="zh-CN" sz="2800">
                <a:latin typeface="黑体" panose="02010609060101010101" pitchFamily="2" charset="-122"/>
              </a:rPr>
              <a:t>D</a:t>
            </a:r>
            <a:r>
              <a:rPr lang="en-US" altLang="zh-CN" sz="2800">
                <a:solidFill>
                  <a:srgbClr val="000000"/>
                </a:solidFill>
                <a:latin typeface="黑体" panose="02010609060101010101" pitchFamily="2" charset="-122"/>
              </a:rPr>
              <a:t>.</a:t>
            </a:r>
            <a:r>
              <a:rPr lang="zh-CN" altLang="en-US" sz="2800">
                <a:solidFill>
                  <a:srgbClr val="000000"/>
                </a:solidFill>
                <a:latin typeface="黑体" panose="02010609060101010101" pitchFamily="2" charset="-122"/>
              </a:rPr>
              <a:t>向水中加入氯化铵</a:t>
            </a:r>
            <a:endParaRPr lang="zh-CN" altLang="en-US" sz="2800">
              <a:solidFill>
                <a:srgbClr val="000000"/>
              </a:solidFill>
              <a:latin typeface="黑体" panose="02010609060101010101" pitchFamily="2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2124635" y="900953"/>
            <a:ext cx="5629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smtClean="0">
                <a:solidFill>
                  <a:srgbClr val="FF0000"/>
                </a:solidFill>
              </a:rPr>
              <a:t>D</a:t>
            </a:r>
            <a:endParaRPr lang="zh-CN" altLang="en-US" sz="480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213660" y="3931968"/>
            <a:ext cx="902716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/>
              <a:t>2.请按pH增大的顺序排列下列盐溶液(浓度相等）:  </a:t>
            </a:r>
            <a:endParaRPr lang="zh-CN" altLang="en-US" sz="3200" b="1"/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1583765" y="4665307"/>
            <a:ext cx="5969904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32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 </a:t>
            </a:r>
            <a:r>
              <a:rPr lang="en-US" altLang="zh-CN" sz="32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NaNO</a:t>
            </a:r>
            <a:r>
              <a:rPr lang="en-US" altLang="zh-CN" sz="3200" b="1" baseline="-300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3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； </a:t>
            </a:r>
            <a:r>
              <a:rPr lang="en-US" altLang="zh-CN" sz="32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H</a:t>
            </a:r>
            <a:r>
              <a:rPr lang="en-US" altLang="zh-CN" sz="3200" b="1" baseline="-300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2</a:t>
            </a:r>
            <a:r>
              <a:rPr lang="en-US" altLang="zh-CN" sz="32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SO</a:t>
            </a:r>
            <a:r>
              <a:rPr lang="en-US" altLang="zh-CN" sz="3200" b="1" baseline="-300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4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；</a:t>
            </a:r>
            <a:r>
              <a:rPr lang="en-US" altLang="zh-CN" sz="32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AlCl</a:t>
            </a:r>
            <a:r>
              <a:rPr lang="en-US" altLang="zh-CN" sz="3200" b="1" baseline="-300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3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；</a:t>
            </a:r>
            <a:r>
              <a:rPr lang="en-US" altLang="zh-CN" sz="32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Na</a:t>
            </a:r>
            <a:r>
              <a:rPr lang="en-US" altLang="zh-CN" sz="3200" b="1" baseline="-300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2</a:t>
            </a:r>
            <a:r>
              <a:rPr lang="en-US" altLang="zh-CN" sz="32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CO</a:t>
            </a:r>
            <a:r>
              <a:rPr lang="en-US" altLang="zh-CN" sz="3200" b="1" baseline="-300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3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 </a:t>
            </a:r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82651" y="590127"/>
            <a:ext cx="9502140" cy="15696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just" fontAlgn="t">
              <a:lnSpc>
                <a:spcPct val="150000"/>
              </a:lnSpc>
            </a:pPr>
            <a:r>
              <a:rPr lang="en-US" altLang="zh-CN" sz="3200" noProof="1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3.</a:t>
            </a:r>
            <a:r>
              <a:rPr lang="zh-CN" altLang="en-US" sz="3200" noProof="1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常温下</a:t>
            </a:r>
            <a:r>
              <a:rPr lang="en-US" altLang="zh-CN" sz="3200" noProof="1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,pH=3</a:t>
            </a:r>
            <a:r>
              <a:rPr lang="zh-CN" altLang="en-US" sz="3200" noProof="1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的</a:t>
            </a:r>
            <a:r>
              <a:rPr lang="en-US" altLang="zh-CN" sz="3200" noProof="1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H</a:t>
            </a:r>
            <a:r>
              <a:rPr lang="en-US" altLang="zh-CN" sz="3200" baseline="-30000" noProof="1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3200" noProof="1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SO</a:t>
            </a:r>
            <a:r>
              <a:rPr lang="en-US" altLang="zh-CN" sz="3200" baseline="-30000" noProof="1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en-US" sz="3200" noProof="1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3200" noProof="1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Al</a:t>
            </a:r>
            <a:r>
              <a:rPr lang="en-US" altLang="zh-CN" sz="3200" baseline="-30000" noProof="1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3200" noProof="1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(SO</a:t>
            </a:r>
            <a:r>
              <a:rPr lang="en-US" altLang="zh-CN" sz="3200" baseline="-30000" noProof="1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4</a:t>
            </a:r>
            <a:r>
              <a:rPr lang="en-US" altLang="zh-CN" sz="3200" noProof="1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)</a:t>
            </a:r>
            <a:r>
              <a:rPr lang="en-US" altLang="zh-CN" sz="3200" baseline="-30000" noProof="1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3200" noProof="1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溶液中</a:t>
            </a:r>
            <a:r>
              <a:rPr lang="en-US" altLang="zh-CN" sz="3200" noProof="1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en-US" sz="3200" noProof="1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水电离出来的</a:t>
            </a:r>
            <a:r>
              <a:rPr lang="en-US" altLang="zh-CN" sz="3200" noProof="1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c(H</a:t>
            </a:r>
            <a:r>
              <a:rPr lang="en-US" altLang="zh-CN" sz="3200" baseline="30000" noProof="1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3200" noProof="1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en-US" sz="3200" noProof="1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之比为</a:t>
            </a:r>
            <a:r>
              <a:rPr lang="en-US" altLang="zh-CN" sz="3200" u="sng" noProof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_________________________.</a:t>
            </a:r>
            <a:endParaRPr lang="en-US" altLang="zh-CN" sz="3200" noProof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5" name="组合 4"/>
          <p:cNvGrpSpPr/>
          <p:nvPr>
            <p:custDataLst>
              <p:tags r:id="rId2"/>
            </p:custDataLst>
          </p:nvPr>
        </p:nvGrpSpPr>
        <p:grpSpPr>
          <a:xfrm>
            <a:off x="482651" y="2624517"/>
            <a:ext cx="10814473" cy="3009900"/>
            <a:chOff x="480" y="1051"/>
            <a:chExt cx="12773" cy="3555"/>
          </a:xfrm>
        </p:grpSpPr>
        <p:sp>
          <p:nvSpPr>
            <p:cNvPr id="6" name="矩形 2244"/>
            <p:cNvSpPr/>
            <p:nvPr>
              <p:custDataLst>
                <p:tags r:id="rId3"/>
              </p:custDataLst>
            </p:nvPr>
          </p:nvSpPr>
          <p:spPr>
            <a:xfrm>
              <a:off x="480" y="1051"/>
              <a:ext cx="12773" cy="355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/>
            <a:lstStyle/>
            <a:p>
              <a:pPr>
                <a:spcBef>
                  <a:spcPct val="50000"/>
                </a:spcBef>
              </a:pPr>
              <a:r>
                <a:rPr lang="en-US" altLang="zh-CN" sz="3200" b="1">
                  <a:latin typeface="Times New Roman" panose="02020603050405020304" pitchFamily="18" charset="0"/>
                  <a:ea typeface="宋体" panose="02010600030101010101" pitchFamily="2" charset="-122"/>
                </a:rPr>
                <a:t>4.</a:t>
              </a:r>
              <a:r>
                <a:rPr lang="zh-CN" altLang="en-US" sz="3200" b="1">
                  <a:latin typeface="Times New Roman" panose="02020603050405020304" pitchFamily="18" charset="0"/>
                  <a:ea typeface="宋体" panose="02010600030101010101" pitchFamily="2" charset="-122"/>
                </a:rPr>
                <a:t>为了使</a:t>
              </a:r>
              <a:r>
                <a:rPr lang="en-US" altLang="zh-CN" sz="3200" b="1">
                  <a:latin typeface="Times New Roman" panose="02020603050405020304" pitchFamily="18" charset="0"/>
                  <a:ea typeface="宋体" panose="02010600030101010101" pitchFamily="2" charset="-122"/>
                </a:rPr>
                <a:t>Na</a:t>
              </a:r>
              <a:r>
                <a:rPr lang="en-US" altLang="zh-CN" sz="3200" b="1" baseline="-25000"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r>
                <a:rPr lang="en-US" altLang="zh-CN" sz="3200" b="1">
                  <a:latin typeface="Times New Roman" panose="02020603050405020304" pitchFamily="18" charset="0"/>
                  <a:ea typeface="宋体" panose="02010600030101010101" pitchFamily="2" charset="-122"/>
                </a:rPr>
                <a:t>S</a:t>
              </a:r>
              <a:r>
                <a:rPr lang="zh-CN" altLang="en-US" sz="3200" b="1">
                  <a:latin typeface="Times New Roman" panose="02020603050405020304" pitchFamily="18" charset="0"/>
                  <a:ea typeface="宋体" panose="02010600030101010101" pitchFamily="2" charset="-122"/>
                </a:rPr>
                <a:t>溶液中</a:t>
              </a:r>
              <a:r>
                <a:rPr lang="en-US" altLang="zh-CN" sz="3200" b="1">
                  <a:latin typeface="Times New Roman" panose="02020603050405020304" pitchFamily="18" charset="0"/>
                  <a:ea typeface="宋体" panose="02010600030101010101" pitchFamily="2" charset="-122"/>
                </a:rPr>
                <a:t>c(Na</a:t>
              </a:r>
              <a:r>
                <a:rPr lang="en-US" altLang="zh-CN" sz="3200" b="1" baseline="30000">
                  <a:latin typeface="Times New Roman" panose="02020603050405020304" pitchFamily="18" charset="0"/>
                  <a:ea typeface="宋体" panose="02010600030101010101" pitchFamily="2" charset="-122"/>
                </a:rPr>
                <a:t>+</a:t>
              </a:r>
              <a:r>
                <a:rPr lang="en-US" altLang="zh-CN" sz="3200" b="1">
                  <a:latin typeface="Times New Roman" panose="02020603050405020304" pitchFamily="18" charset="0"/>
                  <a:ea typeface="宋体" panose="02010600030101010101" pitchFamily="2" charset="-122"/>
                </a:rPr>
                <a:t>) </a:t>
              </a:r>
              <a:r>
                <a:rPr lang="zh-CN" altLang="en-US" sz="3200" b="1">
                  <a:latin typeface="Times New Roman" panose="02020603050405020304" pitchFamily="18" charset="0"/>
                  <a:ea typeface="宋体" panose="02010600030101010101" pitchFamily="2" charset="-122"/>
                </a:rPr>
                <a:t>接近于</a:t>
              </a:r>
              <a:r>
                <a:rPr lang="en-US" altLang="zh-CN" sz="3200" b="1">
                  <a:latin typeface="Times New Roman" panose="02020603050405020304" pitchFamily="18" charset="0"/>
                  <a:ea typeface="宋体" panose="02010600030101010101" pitchFamily="2" charset="-122"/>
                </a:rPr>
                <a:t>2:1,</a:t>
              </a:r>
              <a:r>
                <a:rPr lang="zh-CN" altLang="en-US" sz="3200" b="1">
                  <a:latin typeface="Times New Roman" panose="02020603050405020304" pitchFamily="18" charset="0"/>
                  <a:ea typeface="宋体" panose="02010600030101010101" pitchFamily="2" charset="-122"/>
                </a:rPr>
                <a:t>可加入的物质是</a:t>
              </a:r>
              <a:r>
                <a:rPr lang="en-US" altLang="zh-CN" sz="3200" b="1">
                  <a:latin typeface="Times New Roman" panose="02020603050405020304" pitchFamily="18" charset="0"/>
                  <a:ea typeface="宋体" panose="02010600030101010101" pitchFamily="2" charset="-122"/>
                </a:rPr>
                <a:t>(         )</a:t>
              </a:r>
              <a:endPara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>
                <a:spcBef>
                  <a:spcPct val="50000"/>
                </a:spcBef>
              </a:pPr>
              <a:endPara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>
                <a:spcBef>
                  <a:spcPct val="50000"/>
                </a:spcBef>
              </a:pPr>
              <a:r>
                <a:rPr lang="en-US" altLang="zh-CN" sz="3200" b="1">
                  <a:latin typeface="Times New Roman" panose="02020603050405020304" pitchFamily="18" charset="0"/>
                  <a:ea typeface="宋体" panose="02010600030101010101" pitchFamily="2" charset="-122"/>
                </a:rPr>
                <a:t>      A.</a:t>
              </a:r>
              <a:r>
                <a:rPr lang="zh-CN" altLang="en-US" sz="3200" b="1">
                  <a:latin typeface="Times New Roman" panose="02020603050405020304" pitchFamily="18" charset="0"/>
                  <a:ea typeface="宋体" panose="02010600030101010101" pitchFamily="2" charset="-122"/>
                </a:rPr>
                <a:t>盐酸                      </a:t>
              </a:r>
              <a:r>
                <a:rPr lang="en-US" altLang="zh-CN" sz="3200" b="1">
                  <a:latin typeface="Times New Roman" panose="02020603050405020304" pitchFamily="18" charset="0"/>
                  <a:ea typeface="宋体" panose="02010600030101010101" pitchFamily="2" charset="-122"/>
                </a:rPr>
                <a:t>B.</a:t>
              </a:r>
              <a:r>
                <a:rPr lang="zh-CN" altLang="en-US" sz="3200" b="1">
                  <a:latin typeface="Times New Roman" panose="02020603050405020304" pitchFamily="18" charset="0"/>
                  <a:ea typeface="宋体" panose="02010600030101010101" pitchFamily="2" charset="-122"/>
                </a:rPr>
                <a:t>适量的</a:t>
              </a:r>
              <a:r>
                <a:rPr lang="en-US" altLang="zh-CN" sz="3200" b="1" err="1">
                  <a:latin typeface="Times New Roman" panose="02020603050405020304" pitchFamily="18" charset="0"/>
                  <a:ea typeface="宋体" panose="02010600030101010101" pitchFamily="2" charset="-122"/>
                </a:rPr>
                <a:t>NaOH       </a:t>
              </a:r>
              <a:endParaRPr lang="en-US" altLang="zh-CN" sz="3200" b="1" err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>
                <a:spcBef>
                  <a:spcPct val="50000"/>
                </a:spcBef>
              </a:pPr>
              <a:r>
                <a:rPr lang="en-US" altLang="zh-CN" sz="3200" b="1">
                  <a:latin typeface="Times New Roman" panose="02020603050405020304" pitchFamily="18" charset="0"/>
                  <a:ea typeface="宋体" panose="02010600030101010101" pitchFamily="2" charset="-122"/>
                </a:rPr>
                <a:t>     C.</a:t>
              </a:r>
              <a:r>
                <a:rPr lang="zh-CN" altLang="en-US" sz="3200" b="1">
                  <a:latin typeface="Times New Roman" panose="02020603050405020304" pitchFamily="18" charset="0"/>
                  <a:ea typeface="宋体" panose="02010600030101010101" pitchFamily="2" charset="-122"/>
                </a:rPr>
                <a:t>适量的</a:t>
              </a:r>
              <a:r>
                <a:rPr lang="en-US" altLang="zh-CN" sz="3200" b="1">
                  <a:latin typeface="Times New Roman" panose="02020603050405020304" pitchFamily="18" charset="0"/>
                  <a:ea typeface="宋体" panose="02010600030101010101" pitchFamily="2" charset="-122"/>
                </a:rPr>
                <a:t>KOH          D.</a:t>
              </a:r>
              <a:r>
                <a:rPr lang="zh-CN" altLang="en-US" sz="3200" b="1">
                  <a:latin typeface="Times New Roman" panose="02020603050405020304" pitchFamily="18" charset="0"/>
                  <a:ea typeface="宋体" panose="02010600030101010101" pitchFamily="2" charset="-122"/>
                </a:rPr>
                <a:t>适量的</a:t>
              </a:r>
              <a:r>
                <a:rPr lang="en-US" altLang="zh-CN" sz="3200" b="1" err="1">
                  <a:latin typeface="Times New Roman" panose="02020603050405020304" pitchFamily="18" charset="0"/>
                  <a:ea typeface="宋体" panose="02010600030101010101" pitchFamily="2" charset="-122"/>
                </a:rPr>
                <a:t>NaHS</a:t>
              </a:r>
              <a:r>
                <a:rPr lang="zh-CN" altLang="en-US" sz="3200" b="1">
                  <a:latin typeface="Times New Roman" panose="02020603050405020304" pitchFamily="18" charset="0"/>
                  <a:ea typeface="宋体" panose="02010600030101010101" pitchFamily="2" charset="-122"/>
                </a:rPr>
                <a:t>溶液</a:t>
              </a:r>
              <a:endPara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7" name="文本框 6"/>
            <p:cNvSpPr txBox="1"/>
            <p:nvPr>
              <p:custDataLst>
                <p:tags r:id="rId4"/>
              </p:custDataLst>
            </p:nvPr>
          </p:nvSpPr>
          <p:spPr>
            <a:xfrm>
              <a:off x="4920" y="1651"/>
              <a:ext cx="1294" cy="691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en-US" altLang="zh-CN" sz="3200" b="1">
                  <a:latin typeface="Times New Roman" panose="02020603050405020304" pitchFamily="18" charset="0"/>
                  <a:sym typeface="+mn-ea"/>
                </a:rPr>
                <a:t>c(S</a:t>
              </a:r>
              <a:r>
                <a:rPr lang="en-US" altLang="zh-CN" sz="3200" b="1" baseline="30000">
                  <a:latin typeface="Times New Roman" panose="02020603050405020304" pitchFamily="18" charset="0"/>
                  <a:sym typeface="+mn-ea"/>
                </a:rPr>
                <a:t>2-</a:t>
              </a:r>
              <a:r>
                <a:rPr lang="en-US" altLang="zh-CN" sz="3200" b="1">
                  <a:latin typeface="Times New Roman" panose="02020603050405020304" pitchFamily="18" charset="0"/>
                  <a:sym typeface="+mn-ea"/>
                </a:rPr>
                <a:t>)</a:t>
              </a:r>
              <a:endParaRPr lang="zh-CN" altLang="en-US" sz="2400" b="1"/>
            </a:p>
          </p:txBody>
        </p:sp>
        <p:cxnSp>
          <p:nvCxnSpPr>
            <p:cNvPr id="8" name="直接连接符 7"/>
            <p:cNvCxnSpPr/>
            <p:nvPr>
              <p:custDataLst>
                <p:tags r:id="rId5"/>
              </p:custDataLst>
            </p:nvPr>
          </p:nvCxnSpPr>
          <p:spPr>
            <a:xfrm>
              <a:off x="4920" y="1770"/>
              <a:ext cx="1350" cy="0"/>
            </a:xfrm>
            <a:prstGeom prst="line">
              <a:avLst/>
            </a:prstGeom>
            <a:ln w="2222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95146" y="504364"/>
            <a:ext cx="10474113" cy="2720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zh-CN" sz="2935">
                <a:latin typeface="微软雅黑" panose="020B0503020204020204" charset="-122"/>
                <a:ea typeface="微软雅黑" panose="020B0503020204020204" charset="-122"/>
              </a:rPr>
              <a:t>5.</a:t>
            </a:r>
            <a:r>
              <a:rPr lang="zh-CN" altLang="en-US" sz="2935">
                <a:latin typeface="微软雅黑" panose="020B0503020204020204" charset="-122"/>
                <a:ea typeface="微软雅黑" panose="020B0503020204020204" charset="-122"/>
              </a:rPr>
              <a:t>物质的量浓度相同的下列溶液中，</a:t>
            </a:r>
            <a:r>
              <a:rPr lang="en-US" altLang="zh-CN" sz="2935">
                <a:latin typeface="微软雅黑" panose="020B0503020204020204" charset="-122"/>
                <a:ea typeface="微软雅黑" panose="020B0503020204020204" charset="-122"/>
              </a:rPr>
              <a:t>NH</a:t>
            </a:r>
            <a:r>
              <a:rPr lang="en-US" altLang="zh-CN" sz="2935" baseline="-25000"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lang="en-US" altLang="zh-CN" sz="2935" baseline="30000">
                <a:latin typeface="微软雅黑" panose="020B0503020204020204" charset="-122"/>
                <a:ea typeface="微软雅黑" panose="020B0503020204020204" charset="-122"/>
              </a:rPr>
              <a:t>+</a:t>
            </a:r>
            <a:r>
              <a:rPr lang="zh-CN" altLang="en-US" sz="2935">
                <a:latin typeface="微软雅黑" panose="020B0503020204020204" charset="-122"/>
                <a:ea typeface="微软雅黑" panose="020B0503020204020204" charset="-122"/>
              </a:rPr>
              <a:t>浓度最大和最小的分别是：</a:t>
            </a:r>
            <a:endParaRPr lang="en-US" altLang="zh-CN" sz="2935"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zh-CN" sz="2935">
                <a:latin typeface="微软雅黑" panose="020B0503020204020204" charset="-122"/>
                <a:ea typeface="微软雅黑" panose="020B0503020204020204" charset="-122"/>
              </a:rPr>
              <a:t>A.NH</a:t>
            </a:r>
            <a:r>
              <a:rPr lang="en-US" altLang="zh-CN" sz="2935" baseline="-25000"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lang="en-US" altLang="zh-CN" sz="2935">
                <a:latin typeface="微软雅黑" panose="020B0503020204020204" charset="-122"/>
                <a:ea typeface="微软雅黑" panose="020B0503020204020204" charset="-122"/>
              </a:rPr>
              <a:t>Cl                 B.NH</a:t>
            </a:r>
            <a:r>
              <a:rPr lang="en-US" altLang="zh-CN" sz="2935" baseline="-25000"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lang="en-US" altLang="zh-CN" sz="2935">
                <a:latin typeface="微软雅黑" panose="020B0503020204020204" charset="-122"/>
                <a:ea typeface="微软雅黑" panose="020B0503020204020204" charset="-122"/>
              </a:rPr>
              <a:t>HSO</a:t>
            </a:r>
            <a:r>
              <a:rPr lang="en-US" altLang="zh-CN" sz="2935" baseline="-25000"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lang="en-US" altLang="zh-CN" sz="2935">
                <a:latin typeface="微软雅黑" panose="020B0503020204020204" charset="-122"/>
                <a:ea typeface="微软雅黑" panose="020B0503020204020204" charset="-122"/>
              </a:rPr>
              <a:t>    </a:t>
            </a:r>
            <a:endParaRPr lang="en-US" altLang="zh-CN" sz="2935"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zh-CN" sz="2935">
                <a:latin typeface="微软雅黑" panose="020B0503020204020204" charset="-122"/>
                <a:ea typeface="微软雅黑" panose="020B0503020204020204" charset="-122"/>
              </a:rPr>
              <a:t>C.CH</a:t>
            </a:r>
            <a:r>
              <a:rPr lang="en-US" altLang="zh-CN" sz="2935" baseline="-25000"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en-US" altLang="zh-CN" sz="2935">
                <a:latin typeface="微软雅黑" panose="020B0503020204020204" charset="-122"/>
                <a:ea typeface="微软雅黑" panose="020B0503020204020204" charset="-122"/>
              </a:rPr>
              <a:t>COONH</a:t>
            </a:r>
            <a:r>
              <a:rPr lang="en-US" altLang="zh-CN" sz="2935" baseline="-25000"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lang="en-US" altLang="zh-CN" sz="2935">
                <a:latin typeface="微软雅黑" panose="020B0503020204020204" charset="-122"/>
                <a:ea typeface="微软雅黑" panose="020B0503020204020204" charset="-122"/>
              </a:rPr>
              <a:t>     D.NH</a:t>
            </a:r>
            <a:r>
              <a:rPr lang="en-US" altLang="zh-CN" sz="2935" baseline="-25000"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en-US" altLang="zh-CN" sz="2935">
                <a:latin typeface="微软雅黑" panose="020B0503020204020204" charset="-122"/>
                <a:ea typeface="微软雅黑" panose="020B0503020204020204" charset="-122"/>
              </a:rPr>
              <a:t>·H</a:t>
            </a:r>
            <a:r>
              <a:rPr lang="en-US" altLang="zh-CN" sz="2935" baseline="-2500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en-US" altLang="zh-CN" sz="2935">
                <a:latin typeface="微软雅黑" panose="020B0503020204020204" charset="-122"/>
                <a:ea typeface="微软雅黑" panose="020B0503020204020204" charset="-122"/>
              </a:rPr>
              <a:t>O </a:t>
            </a:r>
            <a:endParaRPr lang="en-US" altLang="zh-CN" sz="2935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91354" y="3395483"/>
            <a:ext cx="10873740" cy="2800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zh-CN" sz="2935">
                <a:latin typeface="微软雅黑" panose="020B0503020204020204" charset="-122"/>
                <a:ea typeface="微软雅黑" panose="020B0503020204020204" charset="-122"/>
              </a:rPr>
              <a:t>6.</a:t>
            </a:r>
            <a:r>
              <a:rPr lang="zh-CN" altLang="en-US" sz="2935">
                <a:latin typeface="微软雅黑" panose="020B0503020204020204" charset="-122"/>
                <a:ea typeface="微软雅黑" panose="020B0503020204020204" charset="-122"/>
              </a:rPr>
              <a:t>在</a:t>
            </a:r>
            <a:r>
              <a:rPr lang="en-US" altLang="zh-CN" sz="2935">
                <a:latin typeface="微软雅黑" panose="020B0503020204020204" charset="-122"/>
                <a:ea typeface="微软雅黑" panose="020B0503020204020204" charset="-122"/>
              </a:rPr>
              <a:t>25 ℃</a:t>
            </a:r>
            <a:r>
              <a:rPr lang="zh-CN" altLang="en-US" sz="2935">
                <a:latin typeface="微软雅黑" panose="020B0503020204020204" charset="-122"/>
                <a:ea typeface="微软雅黑" panose="020B0503020204020204" charset="-122"/>
              </a:rPr>
              <a:t>时</a:t>
            </a:r>
            <a:r>
              <a:rPr lang="en-US" altLang="zh-CN" sz="2935"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zh-CN" altLang="en-US" sz="2935">
                <a:latin typeface="微软雅黑" panose="020B0503020204020204" charset="-122"/>
                <a:ea typeface="微软雅黑" panose="020B0503020204020204" charset="-122"/>
              </a:rPr>
              <a:t>在浓度均为</a:t>
            </a:r>
            <a:r>
              <a:rPr lang="en-US" altLang="zh-CN" sz="2935">
                <a:latin typeface="微软雅黑" panose="020B0503020204020204" charset="-122"/>
                <a:ea typeface="微软雅黑" panose="020B0503020204020204" charset="-122"/>
              </a:rPr>
              <a:t>1 </a:t>
            </a:r>
            <a:r>
              <a:rPr lang="pt-BR" altLang="zh-CN" sz="2935">
                <a:latin typeface="微软雅黑" panose="020B0503020204020204" charset="-122"/>
                <a:ea typeface="微软雅黑" panose="020B0503020204020204" charset="-122"/>
              </a:rPr>
              <a:t>mol·L</a:t>
            </a:r>
            <a:r>
              <a:rPr lang="pt-BR" altLang="zh-CN" sz="2935" baseline="30000">
                <a:latin typeface="微软雅黑" panose="020B0503020204020204" charset="-122"/>
                <a:ea typeface="微软雅黑" panose="020B0503020204020204" charset="-122"/>
              </a:rPr>
              <a:t>-1</a:t>
            </a:r>
            <a:r>
              <a:rPr lang="zh-CN" altLang="en-US" sz="2935">
                <a:latin typeface="微软雅黑" panose="020B0503020204020204" charset="-122"/>
                <a:ea typeface="微软雅黑" panose="020B0503020204020204" charset="-122"/>
              </a:rPr>
              <a:t>的</a:t>
            </a:r>
            <a:r>
              <a:rPr lang="en-US" altLang="zh-CN" sz="2935">
                <a:latin typeface="微软雅黑" panose="020B0503020204020204" charset="-122"/>
                <a:ea typeface="微软雅黑" panose="020B0503020204020204" charset="-122"/>
              </a:rPr>
              <a:t>(NH</a:t>
            </a:r>
            <a:r>
              <a:rPr lang="en-US" altLang="zh-CN" sz="2935" baseline="-30000"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lang="en-US" altLang="zh-CN" sz="2935">
                <a:latin typeface="微软雅黑" panose="020B0503020204020204" charset="-122"/>
                <a:ea typeface="微软雅黑" panose="020B0503020204020204" charset="-122"/>
              </a:rPr>
              <a:t>)</a:t>
            </a:r>
            <a:r>
              <a:rPr lang="en-US" altLang="zh-CN" sz="2935" baseline="-3000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en-US" altLang="zh-CN" sz="2935">
                <a:latin typeface="微软雅黑" panose="020B0503020204020204" charset="-122"/>
                <a:ea typeface="微软雅黑" panose="020B0503020204020204" charset="-122"/>
              </a:rPr>
              <a:t>SO</a:t>
            </a:r>
            <a:r>
              <a:rPr lang="en-US" altLang="zh-CN" sz="2935" baseline="-30000"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lang="zh-CN" altLang="en-US" sz="2935"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en-US" altLang="zh-CN" sz="2935">
                <a:latin typeface="微软雅黑" panose="020B0503020204020204" charset="-122"/>
                <a:ea typeface="微软雅黑" panose="020B0503020204020204" charset="-122"/>
              </a:rPr>
              <a:t>(NH</a:t>
            </a:r>
            <a:r>
              <a:rPr lang="en-US" altLang="zh-CN" sz="2935" baseline="-30000"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lang="en-US" altLang="zh-CN" sz="2935">
                <a:latin typeface="微软雅黑" panose="020B0503020204020204" charset="-122"/>
                <a:ea typeface="微软雅黑" panose="020B0503020204020204" charset="-122"/>
              </a:rPr>
              <a:t>)</a:t>
            </a:r>
            <a:r>
              <a:rPr lang="en-US" altLang="zh-CN" sz="2935" baseline="-3000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en-US" altLang="zh-CN" sz="2935">
                <a:latin typeface="微软雅黑" panose="020B0503020204020204" charset="-122"/>
                <a:ea typeface="微软雅黑" panose="020B0503020204020204" charset="-122"/>
              </a:rPr>
              <a:t>CO</a:t>
            </a:r>
            <a:r>
              <a:rPr lang="en-US" altLang="zh-CN" sz="2935" baseline="-30000"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2935"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en-US" altLang="zh-CN" sz="2935">
                <a:latin typeface="微软雅黑" panose="020B0503020204020204" charset="-122"/>
                <a:ea typeface="微软雅黑" panose="020B0503020204020204" charset="-122"/>
              </a:rPr>
              <a:t>(NH</a:t>
            </a:r>
            <a:r>
              <a:rPr lang="en-US" altLang="zh-CN" sz="2935" baseline="-30000"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lang="en-US" altLang="zh-CN" sz="2935">
                <a:latin typeface="微软雅黑" panose="020B0503020204020204" charset="-122"/>
                <a:ea typeface="微软雅黑" panose="020B0503020204020204" charset="-122"/>
              </a:rPr>
              <a:t>)</a:t>
            </a:r>
            <a:r>
              <a:rPr lang="en-US" altLang="zh-CN" sz="2935" baseline="-3000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en-US" altLang="zh-CN" sz="2935">
                <a:latin typeface="微软雅黑" panose="020B0503020204020204" charset="-122"/>
                <a:ea typeface="微软雅黑" panose="020B0503020204020204" charset="-122"/>
              </a:rPr>
              <a:t>Fe(SO</a:t>
            </a:r>
            <a:r>
              <a:rPr lang="en-US" altLang="zh-CN" sz="2935" baseline="-30000"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lang="en-US" altLang="zh-CN" sz="2935">
                <a:latin typeface="微软雅黑" panose="020B0503020204020204" charset="-122"/>
                <a:ea typeface="微软雅黑" panose="020B0503020204020204" charset="-122"/>
              </a:rPr>
              <a:t>)</a:t>
            </a:r>
            <a:r>
              <a:rPr lang="en-US" altLang="zh-CN" sz="2935" baseline="-3000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935">
                <a:latin typeface="微软雅黑" panose="020B0503020204020204" charset="-122"/>
                <a:ea typeface="微软雅黑" panose="020B0503020204020204" charset="-122"/>
              </a:rPr>
              <a:t>三种溶液中，若测得其中</a:t>
            </a:r>
            <a:r>
              <a:rPr lang="en-US" altLang="zh-CN" sz="2935">
                <a:latin typeface="微软雅黑" panose="020B0503020204020204" charset="-122"/>
                <a:ea typeface="微软雅黑" panose="020B0503020204020204" charset="-122"/>
              </a:rPr>
              <a:t>NH</a:t>
            </a:r>
            <a:r>
              <a:rPr lang="en-US" altLang="zh-CN" sz="2935" baseline="-30000"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lang="en-US" altLang="zh-CN" sz="2935" baseline="30000">
                <a:latin typeface="微软雅黑" panose="020B0503020204020204" charset="-122"/>
                <a:ea typeface="微软雅黑" panose="020B0503020204020204" charset="-122"/>
              </a:rPr>
              <a:t>+</a:t>
            </a:r>
            <a:r>
              <a:rPr lang="zh-CN" altLang="en-US" sz="2935">
                <a:latin typeface="微软雅黑" panose="020B0503020204020204" charset="-122"/>
                <a:ea typeface="微软雅黑" panose="020B0503020204020204" charset="-122"/>
              </a:rPr>
              <a:t>的浓度分别为</a:t>
            </a:r>
            <a:r>
              <a:rPr lang="en-US" altLang="zh-CN" sz="2935" i="1">
                <a:latin typeface="微软雅黑" panose="020B0503020204020204" charset="-122"/>
                <a:ea typeface="微软雅黑" panose="020B0503020204020204" charset="-122"/>
              </a:rPr>
              <a:t>a</a:t>
            </a:r>
            <a:r>
              <a:rPr lang="zh-CN" altLang="en-US" sz="2935"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en-US" altLang="zh-CN" sz="2935" i="1">
                <a:latin typeface="微软雅黑" panose="020B0503020204020204" charset="-122"/>
                <a:ea typeface="微软雅黑" panose="020B0503020204020204" charset="-122"/>
              </a:rPr>
              <a:t>b</a:t>
            </a:r>
            <a:r>
              <a:rPr lang="zh-CN" altLang="en-US" sz="2935"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en-US" altLang="zh-CN" sz="2935" i="1">
                <a:latin typeface="微软雅黑" panose="020B0503020204020204" charset="-122"/>
                <a:ea typeface="微软雅黑" panose="020B0503020204020204" charset="-122"/>
              </a:rPr>
              <a:t>c</a:t>
            </a:r>
            <a:r>
              <a:rPr lang="zh-CN" altLang="en-US" sz="2935">
                <a:latin typeface="微软雅黑" panose="020B0503020204020204" charset="-122"/>
                <a:ea typeface="微软雅黑" panose="020B0503020204020204" charset="-122"/>
              </a:rPr>
              <a:t>（单位为</a:t>
            </a:r>
            <a:r>
              <a:rPr lang="pt-BR" altLang="zh-CN" sz="2935">
                <a:latin typeface="微软雅黑" panose="020B0503020204020204" charset="-122"/>
                <a:ea typeface="微软雅黑" panose="020B0503020204020204" charset="-122"/>
              </a:rPr>
              <a:t>mol·L</a:t>
            </a:r>
            <a:r>
              <a:rPr lang="pt-BR" altLang="zh-CN" sz="2935" baseline="30000">
                <a:latin typeface="微软雅黑" panose="020B0503020204020204" charset="-122"/>
                <a:ea typeface="微软雅黑" panose="020B0503020204020204" charset="-122"/>
              </a:rPr>
              <a:t>-1</a:t>
            </a:r>
            <a:r>
              <a:rPr lang="zh-CN" altLang="en-US" sz="2935">
                <a:latin typeface="微软雅黑" panose="020B0503020204020204" charset="-122"/>
                <a:ea typeface="微软雅黑" panose="020B0503020204020204" charset="-122"/>
              </a:rPr>
              <a:t>）</a:t>
            </a:r>
            <a:r>
              <a:rPr lang="en-US" altLang="zh-CN" sz="2935"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zh-CN" altLang="en-US" sz="2935">
                <a:latin typeface="微软雅黑" panose="020B0503020204020204" charset="-122"/>
                <a:ea typeface="微软雅黑" panose="020B0503020204020204" charset="-122"/>
              </a:rPr>
              <a:t>则下列判断正确的是（    ）</a:t>
            </a:r>
            <a:endParaRPr lang="zh-CN" altLang="en-US" sz="2935"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zh-CN" sz="2935" err="1">
                <a:latin typeface="微软雅黑" panose="020B0503020204020204" charset="-122"/>
                <a:ea typeface="微软雅黑" panose="020B0503020204020204" charset="-122"/>
              </a:rPr>
              <a:t>A.</a:t>
            </a:r>
            <a:r>
              <a:rPr lang="en-US" altLang="zh-CN" sz="2935" i="1" err="1">
                <a:latin typeface="微软雅黑" panose="020B0503020204020204" charset="-122"/>
                <a:ea typeface="微软雅黑" panose="020B0503020204020204" charset="-122"/>
              </a:rPr>
              <a:t>a</a:t>
            </a:r>
            <a:r>
              <a:rPr lang="en-US" altLang="zh-CN" sz="2935">
                <a:latin typeface="微软雅黑" panose="020B0503020204020204" charset="-122"/>
                <a:ea typeface="微软雅黑" panose="020B0503020204020204" charset="-122"/>
              </a:rPr>
              <a:t>=</a:t>
            </a:r>
            <a:r>
              <a:rPr lang="en-US" altLang="zh-CN" sz="2935" i="1">
                <a:latin typeface="微软雅黑" panose="020B0503020204020204" charset="-122"/>
                <a:ea typeface="微软雅黑" panose="020B0503020204020204" charset="-122"/>
              </a:rPr>
              <a:t>b</a:t>
            </a:r>
            <a:r>
              <a:rPr lang="en-US" altLang="zh-CN" sz="2935">
                <a:latin typeface="微软雅黑" panose="020B0503020204020204" charset="-122"/>
                <a:ea typeface="微软雅黑" panose="020B0503020204020204" charset="-122"/>
              </a:rPr>
              <a:t>=</a:t>
            </a:r>
            <a:r>
              <a:rPr lang="en-US" altLang="zh-CN" sz="2935" i="1">
                <a:latin typeface="微软雅黑" panose="020B0503020204020204" charset="-122"/>
                <a:ea typeface="微软雅黑" panose="020B0503020204020204" charset="-122"/>
              </a:rPr>
              <a:t>c</a:t>
            </a:r>
            <a:r>
              <a:rPr lang="en-US" altLang="zh-CN" sz="2935">
                <a:latin typeface="微软雅黑" panose="020B0503020204020204" charset="-122"/>
                <a:ea typeface="微软雅黑" panose="020B0503020204020204" charset="-122"/>
              </a:rPr>
              <a:t>      B.</a:t>
            </a:r>
            <a:r>
              <a:rPr lang="en-US" altLang="zh-CN" sz="2935" i="1" err="1">
                <a:latin typeface="微软雅黑" panose="020B0503020204020204" charset="-122"/>
                <a:ea typeface="微软雅黑" panose="020B0503020204020204" charset="-122"/>
              </a:rPr>
              <a:t>c</a:t>
            </a:r>
            <a:r>
              <a:rPr lang="en-US" altLang="zh-CN" sz="2935">
                <a:latin typeface="微软雅黑" panose="020B0503020204020204" charset="-122"/>
                <a:ea typeface="微软雅黑" panose="020B0503020204020204" charset="-122"/>
              </a:rPr>
              <a:t>&gt;</a:t>
            </a:r>
            <a:r>
              <a:rPr lang="en-US" altLang="zh-CN" sz="2935" i="1">
                <a:latin typeface="微软雅黑" panose="020B0503020204020204" charset="-122"/>
                <a:ea typeface="微软雅黑" panose="020B0503020204020204" charset="-122"/>
              </a:rPr>
              <a:t>a</a:t>
            </a:r>
            <a:r>
              <a:rPr lang="en-US" altLang="zh-CN" sz="2935">
                <a:latin typeface="微软雅黑" panose="020B0503020204020204" charset="-122"/>
                <a:ea typeface="微软雅黑" panose="020B0503020204020204" charset="-122"/>
              </a:rPr>
              <a:t>&gt;</a:t>
            </a:r>
            <a:r>
              <a:rPr lang="en-US" altLang="zh-CN" sz="2935" i="1">
                <a:latin typeface="微软雅黑" panose="020B0503020204020204" charset="-122"/>
                <a:ea typeface="微软雅黑" panose="020B0503020204020204" charset="-122"/>
              </a:rPr>
              <a:t>b</a:t>
            </a:r>
            <a:r>
              <a:rPr lang="en-US" altLang="zh-CN" sz="2935">
                <a:latin typeface="微软雅黑" panose="020B0503020204020204" charset="-122"/>
                <a:ea typeface="微软雅黑" panose="020B0503020204020204" charset="-122"/>
              </a:rPr>
              <a:t>     C.</a:t>
            </a:r>
            <a:r>
              <a:rPr lang="en-US" altLang="zh-CN" sz="2935" i="1" err="1">
                <a:latin typeface="微软雅黑" panose="020B0503020204020204" charset="-122"/>
                <a:ea typeface="微软雅黑" panose="020B0503020204020204" charset="-122"/>
              </a:rPr>
              <a:t>b</a:t>
            </a:r>
            <a:r>
              <a:rPr lang="en-US" altLang="zh-CN" sz="2935">
                <a:latin typeface="微软雅黑" panose="020B0503020204020204" charset="-122"/>
                <a:ea typeface="微软雅黑" panose="020B0503020204020204" charset="-122"/>
              </a:rPr>
              <a:t>&gt;</a:t>
            </a:r>
            <a:r>
              <a:rPr lang="en-US" altLang="zh-CN" sz="2935" i="1">
                <a:latin typeface="微软雅黑" panose="020B0503020204020204" charset="-122"/>
                <a:ea typeface="微软雅黑" panose="020B0503020204020204" charset="-122"/>
              </a:rPr>
              <a:t>a</a:t>
            </a:r>
            <a:r>
              <a:rPr lang="en-US" altLang="zh-CN" sz="2935">
                <a:latin typeface="微软雅黑" panose="020B0503020204020204" charset="-122"/>
                <a:ea typeface="微软雅黑" panose="020B0503020204020204" charset="-122"/>
              </a:rPr>
              <a:t>&gt;</a:t>
            </a:r>
            <a:r>
              <a:rPr lang="en-US" altLang="zh-CN" sz="2935" i="1">
                <a:latin typeface="微软雅黑" panose="020B0503020204020204" charset="-122"/>
                <a:ea typeface="微软雅黑" panose="020B0503020204020204" charset="-122"/>
              </a:rPr>
              <a:t>c</a:t>
            </a:r>
            <a:r>
              <a:rPr lang="en-US" altLang="zh-CN" sz="2935">
                <a:latin typeface="微软雅黑" panose="020B0503020204020204" charset="-122"/>
                <a:ea typeface="微软雅黑" panose="020B0503020204020204" charset="-122"/>
              </a:rPr>
              <a:t>      D.</a:t>
            </a:r>
            <a:r>
              <a:rPr lang="en-US" altLang="zh-CN" sz="2935" i="1" err="1">
                <a:latin typeface="微软雅黑" panose="020B0503020204020204" charset="-122"/>
                <a:ea typeface="微软雅黑" panose="020B0503020204020204" charset="-122"/>
              </a:rPr>
              <a:t>a</a:t>
            </a:r>
            <a:r>
              <a:rPr lang="en-US" altLang="zh-CN" sz="2935">
                <a:latin typeface="微软雅黑" panose="020B0503020204020204" charset="-122"/>
                <a:ea typeface="微软雅黑" panose="020B0503020204020204" charset="-122"/>
              </a:rPr>
              <a:t>&gt;</a:t>
            </a:r>
            <a:r>
              <a:rPr lang="en-US" altLang="zh-CN" sz="2935" i="1">
                <a:latin typeface="微软雅黑" panose="020B0503020204020204" charset="-122"/>
                <a:ea typeface="微软雅黑" panose="020B0503020204020204" charset="-122"/>
              </a:rPr>
              <a:t>c</a:t>
            </a:r>
            <a:r>
              <a:rPr lang="en-US" altLang="zh-CN" sz="2935">
                <a:latin typeface="微软雅黑" panose="020B0503020204020204" charset="-122"/>
                <a:ea typeface="微软雅黑" panose="020B0503020204020204" charset="-122"/>
              </a:rPr>
              <a:t>&gt;</a:t>
            </a:r>
            <a:r>
              <a:rPr lang="en-US" altLang="zh-CN" sz="2935" i="1">
                <a:latin typeface="微软雅黑" panose="020B0503020204020204" charset="-122"/>
                <a:ea typeface="微软雅黑" panose="020B0503020204020204" charset="-122"/>
              </a:rPr>
              <a:t>b</a:t>
            </a:r>
            <a:r>
              <a:rPr lang="en-US" altLang="zh-CN" sz="2935">
                <a:latin typeface="微软雅黑" panose="020B0503020204020204" charset="-122"/>
                <a:ea typeface="微软雅黑" panose="020B0503020204020204" charset="-122"/>
              </a:rPr>
              <a:t>  </a:t>
            </a:r>
            <a:endParaRPr lang="en-US" altLang="zh-CN" sz="2935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3"/>
          <p:cNvSpPr txBox="1"/>
          <p:nvPr>
            <p:custDataLst>
              <p:tags r:id="rId1"/>
            </p:custDataLst>
          </p:nvPr>
        </p:nvSpPr>
        <p:spPr>
          <a:xfrm>
            <a:off x="767398" y="836613"/>
            <a:ext cx="10450513" cy="70675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>
                <a:latin typeface="宋体" panose="02010600030101010101" pitchFamily="2" charset="-122"/>
                <a:ea typeface="宋体" panose="02010600030101010101" pitchFamily="2" charset="-122"/>
              </a:rPr>
              <a:t>归纳小结：总结盐类水解的规律。</a:t>
            </a:r>
            <a:endParaRPr lang="en-US" altLang="zh-CN" sz="36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458" name="矩形 5"/>
          <p:cNvSpPr/>
          <p:nvPr>
            <p:custDataLst>
              <p:tags r:id="rId2"/>
            </p:custDataLst>
          </p:nvPr>
        </p:nvSpPr>
        <p:spPr>
          <a:xfrm>
            <a:off x="2207578" y="1484948"/>
            <a:ext cx="6828790" cy="5217160"/>
          </a:xfrm>
          <a:prstGeom prst="rect">
            <a:avLst/>
          </a:prstGeom>
          <a:noFill/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altLang="zh-CN" sz="3400" b="1">
                <a:solidFill>
                  <a:srgbClr val="FF0000"/>
                </a:solidFill>
                <a:latin typeface="华文中宋" panose="02010600040101010101" pitchFamily="2" charset="-122"/>
                <a:ea typeface="楷体_GB2312" panose="02010609030101010101" pitchFamily="49" charset="-122"/>
              </a:rPr>
              <a:t>   </a:t>
            </a:r>
            <a:r>
              <a:rPr lang="zh-CN" altLang="en-US" sz="3400" b="1">
                <a:solidFill>
                  <a:schemeClr val="tx1"/>
                </a:solidFill>
                <a:latin typeface="华文中宋" panose="02010600040101010101" pitchFamily="2" charset="-122"/>
                <a:ea typeface="楷体_GB2312" panose="02010609030101010101" pitchFamily="49" charset="-122"/>
              </a:rPr>
              <a:t>有</a:t>
            </a:r>
            <a:r>
              <a:rPr lang="zh-CN" altLang="en-US" sz="3400" b="1">
                <a:solidFill>
                  <a:srgbClr val="FF0000"/>
                </a:solidFill>
                <a:latin typeface="华文中宋" panose="02010600040101010101" pitchFamily="2" charset="-122"/>
                <a:ea typeface="楷体_GB2312" panose="02010609030101010101" pitchFamily="49" charset="-122"/>
              </a:rPr>
              <a:t>弱</a:t>
            </a:r>
            <a:r>
              <a:rPr lang="zh-CN" altLang="en-US" sz="3400" b="1">
                <a:solidFill>
                  <a:schemeClr val="tx1"/>
                </a:solidFill>
                <a:latin typeface="华文中宋" panose="02010600040101010101" pitchFamily="2" charset="-122"/>
                <a:ea typeface="楷体_GB2312" panose="02010609030101010101" pitchFamily="49" charset="-122"/>
              </a:rPr>
              <a:t>才水解，</a:t>
            </a:r>
            <a:r>
              <a:rPr lang="zh-CN" altLang="en-US" sz="3400" b="1">
                <a:solidFill>
                  <a:srgbClr val="FF0000"/>
                </a:solidFill>
                <a:latin typeface="华文中宋" panose="02010600040101010101" pitchFamily="2" charset="-122"/>
                <a:ea typeface="楷体_GB2312" panose="02010609030101010101" pitchFamily="49" charset="-122"/>
              </a:rPr>
              <a:t>（条件）</a:t>
            </a:r>
            <a:endParaRPr lang="en-US" altLang="zh-CN" sz="3400" b="1">
              <a:solidFill>
                <a:srgbClr val="FF0000"/>
              </a:solidFill>
              <a:latin typeface="华文中宋" panose="02010600040101010101" pitchFamily="2" charset="-122"/>
              <a:ea typeface="楷体_GB2312" panose="02010609030101010101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3400" b="1">
                <a:solidFill>
                  <a:schemeClr val="tx1"/>
                </a:solidFill>
                <a:latin typeface="华文中宋" panose="02010600040101010101" pitchFamily="2" charset="-122"/>
                <a:ea typeface="楷体_GB2312" panose="02010609030101010101" pitchFamily="49" charset="-122"/>
              </a:rPr>
              <a:t>            </a:t>
            </a:r>
            <a:r>
              <a:rPr lang="zh-CN" altLang="en-US" sz="3400" b="1">
                <a:latin typeface="华文中宋" panose="02010600040101010101" pitchFamily="2" charset="-122"/>
                <a:ea typeface="楷体_GB2312" panose="02010609030101010101" pitchFamily="49" charset="-122"/>
                <a:sym typeface="+mn-ea"/>
              </a:rPr>
              <a:t>谁强显谁性，</a:t>
            </a:r>
            <a:endParaRPr lang="zh-CN" altLang="en-US" sz="3400" b="1">
              <a:solidFill>
                <a:schemeClr val="tx1"/>
              </a:solidFill>
              <a:latin typeface="华文中宋" panose="02010600040101010101" pitchFamily="2" charset="-122"/>
              <a:ea typeface="楷体_GB2312" panose="02010609030101010101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3400" b="1">
                <a:latin typeface="华文中宋" panose="02010600040101010101" pitchFamily="2" charset="-122"/>
                <a:ea typeface="楷体_GB2312" panose="02010609030101010101" pitchFamily="49" charset="-122"/>
                <a:sym typeface="+mn-ea"/>
              </a:rPr>
              <a:t>            </a:t>
            </a:r>
            <a:r>
              <a:rPr lang="zh-CN" altLang="en-US" sz="3400" b="1">
                <a:latin typeface="华文中宋" panose="02010600040101010101" pitchFamily="2" charset="-122"/>
                <a:ea typeface="楷体_GB2312" panose="02010609030101010101" pitchFamily="49" charset="-122"/>
                <a:sym typeface="+mn-ea"/>
              </a:rPr>
              <a:t>同强显中性，</a:t>
            </a:r>
            <a:endParaRPr lang="en-US" altLang="zh-CN" sz="3400" b="1">
              <a:solidFill>
                <a:schemeClr val="tx1"/>
              </a:solidFill>
              <a:latin typeface="华文中宋" panose="02010600040101010101" pitchFamily="2" charset="-122"/>
              <a:ea typeface="楷体_GB2312" panose="02010609030101010101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3400" b="1">
                <a:solidFill>
                  <a:schemeClr val="tx1"/>
                </a:solidFill>
                <a:latin typeface="华文中宋" panose="02010600040101010101" pitchFamily="2" charset="-122"/>
                <a:ea typeface="楷体_GB2312" panose="02010609030101010101" pitchFamily="49" charset="-122"/>
              </a:rPr>
              <a:t>         </a:t>
            </a:r>
            <a:r>
              <a:rPr lang="en-US" altLang="zh-CN" sz="3400" b="1">
                <a:solidFill>
                  <a:srgbClr val="0033CC"/>
                </a:solidFill>
                <a:latin typeface="华文中宋" panose="02010600040101010101" pitchFamily="2" charset="-122"/>
                <a:ea typeface="楷体_GB2312" panose="02010609030101010101" pitchFamily="49" charset="-122"/>
              </a:rPr>
              <a:t> </a:t>
            </a:r>
            <a:r>
              <a:rPr lang="zh-CN" altLang="en-US" sz="3400" b="1">
                <a:solidFill>
                  <a:srgbClr val="0033CC"/>
                </a:solidFill>
                <a:latin typeface="华文中宋" panose="02010600040101010101" pitchFamily="2" charset="-122"/>
                <a:ea typeface="楷体_GB2312" panose="02010609030101010101" pitchFamily="49" charset="-122"/>
              </a:rPr>
              <a:t>越弱越水解，（内因）</a:t>
            </a:r>
            <a:endParaRPr lang="zh-CN" altLang="en-US" sz="3400" b="1">
              <a:solidFill>
                <a:schemeClr val="tx1"/>
              </a:solidFill>
              <a:latin typeface="华文中宋" panose="02010600040101010101" pitchFamily="2" charset="-122"/>
              <a:ea typeface="楷体_GB2312" panose="02010609030101010101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3400" b="1">
                <a:solidFill>
                  <a:schemeClr val="tx1"/>
                </a:solidFill>
                <a:latin typeface="华文中宋" panose="02010600040101010101" pitchFamily="2" charset="-122"/>
                <a:ea typeface="楷体_GB2312" panose="02010609030101010101" pitchFamily="49" charset="-122"/>
              </a:rPr>
              <a:t> </a:t>
            </a:r>
            <a:r>
              <a:rPr lang="en-US" altLang="zh-CN" sz="3400" b="1">
                <a:solidFill>
                  <a:schemeClr val="tx1"/>
                </a:solidFill>
                <a:latin typeface="华文中宋" panose="02010600040101010101" pitchFamily="2" charset="-122"/>
                <a:ea typeface="楷体_GB2312" panose="02010609030101010101" pitchFamily="49" charset="-122"/>
              </a:rPr>
              <a:t>           </a:t>
            </a:r>
            <a:r>
              <a:rPr lang="zh-CN" altLang="en-US" sz="3400" b="1">
                <a:solidFill>
                  <a:schemeClr val="tx1"/>
                </a:solidFill>
                <a:latin typeface="华文中宋" panose="02010600040101010101" pitchFamily="2" charset="-122"/>
                <a:ea typeface="楷体_GB2312" panose="02010609030101010101" pitchFamily="49" charset="-122"/>
              </a:rPr>
              <a:t>升温稀释促，</a:t>
            </a:r>
            <a:endParaRPr lang="zh-CN" altLang="en-US" sz="3400" b="1">
              <a:solidFill>
                <a:schemeClr val="tx1"/>
              </a:solidFill>
              <a:latin typeface="华文中宋" panose="02010600040101010101" pitchFamily="2" charset="-122"/>
              <a:ea typeface="楷体_GB2312" panose="02010609030101010101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3400" b="1">
                <a:solidFill>
                  <a:schemeClr val="tx1"/>
                </a:solidFill>
                <a:latin typeface="华文中宋" panose="02010600040101010101" pitchFamily="2" charset="-122"/>
                <a:ea typeface="楷体_GB2312" panose="02010609030101010101" pitchFamily="49" charset="-122"/>
              </a:rPr>
              <a:t> </a:t>
            </a:r>
            <a:r>
              <a:rPr lang="en-US" altLang="zh-CN" sz="3400" b="1">
                <a:solidFill>
                  <a:schemeClr val="tx1"/>
                </a:solidFill>
                <a:latin typeface="华文中宋" panose="02010600040101010101" pitchFamily="2" charset="-122"/>
                <a:ea typeface="楷体_GB2312" panose="02010609030101010101" pitchFamily="49" charset="-122"/>
              </a:rPr>
              <a:t>           </a:t>
            </a:r>
            <a:r>
              <a:rPr lang="zh-CN" altLang="en-US" sz="3400" b="1">
                <a:solidFill>
                  <a:schemeClr val="tx1"/>
                </a:solidFill>
                <a:latin typeface="华文中宋" panose="02010600040101010101" pitchFamily="2" charset="-122"/>
                <a:ea typeface="楷体_GB2312" panose="02010609030101010101" pitchFamily="49" charset="-122"/>
              </a:rPr>
              <a:t>同酸同碱抑，</a:t>
            </a:r>
            <a:endParaRPr lang="zh-CN" altLang="en-US" sz="3400" b="1">
              <a:solidFill>
                <a:schemeClr val="tx1"/>
              </a:solidFill>
              <a:latin typeface="华文中宋" panose="02010600040101010101" pitchFamily="2" charset="-122"/>
              <a:ea typeface="楷体_GB2312" panose="02010609030101010101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3400" b="1">
                <a:solidFill>
                  <a:schemeClr val="tx1"/>
                </a:solidFill>
                <a:latin typeface="华文中宋" panose="02010600040101010101" pitchFamily="2" charset="-122"/>
                <a:ea typeface="楷体_GB2312" panose="02010609030101010101" pitchFamily="49" charset="-122"/>
              </a:rPr>
              <a:t>            </a:t>
            </a:r>
            <a:r>
              <a:rPr lang="zh-CN" altLang="en-US" sz="3400" b="1">
                <a:solidFill>
                  <a:schemeClr val="tx1"/>
                </a:solidFill>
                <a:latin typeface="华文中宋" panose="02010600040101010101" pitchFamily="2" charset="-122"/>
                <a:ea typeface="楷体_GB2312" panose="02010609030101010101" pitchFamily="49" charset="-122"/>
              </a:rPr>
              <a:t>双水解促进。</a:t>
            </a:r>
            <a:endParaRPr lang="zh-CN" altLang="en-US" sz="3400" b="1">
              <a:solidFill>
                <a:schemeClr val="tx1"/>
              </a:solidFill>
              <a:latin typeface="华文中宋" panose="02010600040101010101" pitchFamily="2" charset="-122"/>
              <a:ea typeface="楷体_GB2312" panose="02010609030101010101" pitchFamily="49" charset="-122"/>
            </a:endParaRPr>
          </a:p>
        </p:txBody>
      </p:sp>
      <p:sp>
        <p:nvSpPr>
          <p:cNvPr id="2" name="右大括号 1"/>
          <p:cNvSpPr/>
          <p:nvPr>
            <p:custDataLst>
              <p:tags r:id="rId3"/>
            </p:custDataLst>
          </p:nvPr>
        </p:nvSpPr>
        <p:spPr>
          <a:xfrm>
            <a:off x="6528118" y="2565083"/>
            <a:ext cx="512445" cy="1042670"/>
          </a:xfrm>
          <a:prstGeom prst="rightBrac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7236143" y="2769553"/>
            <a:ext cx="21723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</a:rPr>
              <a:t>（结果）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4" name="右大括号 3"/>
          <p:cNvSpPr/>
          <p:nvPr>
            <p:custDataLst>
              <p:tags r:id="rId5"/>
            </p:custDataLst>
          </p:nvPr>
        </p:nvSpPr>
        <p:spPr>
          <a:xfrm>
            <a:off x="6456363" y="4653598"/>
            <a:ext cx="464820" cy="1816735"/>
          </a:xfrm>
          <a:prstGeom prst="rightBrac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7104063" y="5157153"/>
            <a:ext cx="21723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</a:rPr>
              <a:t>（外因）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pic>
        <p:nvPicPr>
          <p:cNvPr id="19459" name="New picture"/>
          <p:cNvPicPr/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2420600" y="10934700"/>
            <a:ext cx="355600" cy="254000"/>
          </a:xfrm>
          <a:prstGeom prst="cube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0"/>
          <p:cNvSpPr/>
          <p:nvPr>
            <p:custDataLst>
              <p:tags r:id="rId1"/>
            </p:custDataLst>
          </p:nvPr>
        </p:nvSpPr>
        <p:spPr bwMode="auto">
          <a:xfrm>
            <a:off x="7830" y="174812"/>
            <a:ext cx="3525205" cy="3360768"/>
          </a:xfrm>
          <a:prstGeom prst="ellipse">
            <a:avLst/>
          </a:prstGeom>
          <a:gradFill rotWithShape="1">
            <a:gsLst>
              <a:gs pos="41000">
                <a:srgbClr val="ECECEC"/>
              </a:gs>
              <a:gs pos="100000">
                <a:srgbClr val="F7F7F7"/>
              </a:gs>
              <a:gs pos="7000">
                <a:srgbClr val="BEBEBE"/>
              </a:gs>
            </a:gsLst>
            <a:lin ang="7800000" scaled="0"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7800000" scaled="0"/>
            </a:gradFill>
          </a:ln>
          <a:effectLst>
            <a:outerShdw blurRad="203200" dist="127000" dir="7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anchor="ctr"/>
          <a:lstStyle/>
          <a:p>
            <a:pPr latinLnBrk="1"/>
            <a:r>
              <a:rPr kumimoji="1" lang="zh-CN" altLang="en-US" sz="5400" b="1">
                <a:solidFill>
                  <a:srgbClr val="194258"/>
                </a:solidFill>
                <a:latin typeface="微软雅黑" panose="020B0503020204020204" charset="-122"/>
              </a:rPr>
              <a:t>  </a:t>
            </a:r>
            <a:r>
              <a:rPr kumimoji="1" lang="zh-CN" altLang="en-US" sz="6600" b="1">
                <a:solidFill>
                  <a:srgbClr val="194258"/>
                </a:solidFill>
                <a:latin typeface="微软雅黑" panose="020B0503020204020204" charset="-122"/>
              </a:rPr>
              <a:t>学习</a:t>
            </a:r>
            <a:endParaRPr kumimoji="1" lang="en-US" altLang="zh-CN" sz="6600" b="1">
              <a:solidFill>
                <a:srgbClr val="194258"/>
              </a:solidFill>
              <a:latin typeface="微软雅黑" panose="020B0503020204020204" charset="-122"/>
            </a:endParaRPr>
          </a:p>
          <a:p>
            <a:pPr latinLnBrk="1"/>
            <a:r>
              <a:rPr kumimoji="1" lang="zh-CN" altLang="en-US" sz="6600" b="1">
                <a:solidFill>
                  <a:srgbClr val="194258"/>
                </a:solidFill>
                <a:latin typeface="微软雅黑" panose="020B0503020204020204" charset="-122"/>
              </a:rPr>
              <a:t> </a:t>
            </a:r>
            <a:r>
              <a:rPr kumimoji="1" lang="zh-CN" altLang="en-US" sz="6600" b="1" baseline="30000">
                <a:solidFill>
                  <a:srgbClr val="194258"/>
                </a:solidFill>
                <a:latin typeface="微软雅黑" panose="020B0503020204020204" charset="-122"/>
              </a:rPr>
              <a:t> </a:t>
            </a:r>
            <a:r>
              <a:rPr kumimoji="1" lang="zh-CN" altLang="en-US" sz="6600" b="1">
                <a:solidFill>
                  <a:srgbClr val="194258"/>
                </a:solidFill>
                <a:latin typeface="微软雅黑" panose="020B0503020204020204" charset="-122"/>
              </a:rPr>
              <a:t>目标</a:t>
            </a:r>
            <a:endParaRPr kumimoji="1" lang="zh-CN" altLang="en-US" sz="2800" b="1">
              <a:solidFill>
                <a:srgbClr val="194258"/>
              </a:solidFill>
              <a:latin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>
            <p:custDataLst>
              <p:tags r:id="rId2"/>
            </p:custDataLst>
          </p:nvPr>
        </p:nvCxnSpPr>
        <p:spPr>
          <a:xfrm>
            <a:off x="3525205" y="2682970"/>
            <a:ext cx="7184393" cy="326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任意多边形 3"/>
          <p:cNvSpPr/>
          <p:nvPr>
            <p:custDataLst>
              <p:tags r:id="rId3"/>
            </p:custDataLst>
          </p:nvPr>
        </p:nvSpPr>
        <p:spPr>
          <a:xfrm>
            <a:off x="5557" y="2699292"/>
            <a:ext cx="3519648" cy="1046647"/>
          </a:xfrm>
          <a:custGeom>
            <a:avLst/>
            <a:gdLst>
              <a:gd name="connsiteX0" fmla="*/ 0 w 3196849"/>
              <a:gd name="connsiteY0" fmla="*/ 0 h 997444"/>
              <a:gd name="connsiteX1" fmla="*/ 43595 w 3196849"/>
              <a:gd name="connsiteY1" fmla="*/ 0 h 997444"/>
              <a:gd name="connsiteX2" fmla="*/ 65704 w 3196849"/>
              <a:gd name="connsiteY2" fmla="*/ 45895 h 997444"/>
              <a:gd name="connsiteX3" fmla="*/ 1598425 w 3196849"/>
              <a:gd name="connsiteY3" fmla="*/ 958132 h 997444"/>
              <a:gd name="connsiteX4" fmla="*/ 3131146 w 3196849"/>
              <a:gd name="connsiteY4" fmla="*/ 45895 h 997444"/>
              <a:gd name="connsiteX5" fmla="*/ 3153255 w 3196849"/>
              <a:gd name="connsiteY5" fmla="*/ 0 h 997444"/>
              <a:gd name="connsiteX6" fmla="*/ 3196849 w 3196849"/>
              <a:gd name="connsiteY6" fmla="*/ 0 h 997444"/>
              <a:gd name="connsiteX7" fmla="*/ 3165713 w 3196849"/>
              <a:gd name="connsiteY7" fmla="*/ 64633 h 997444"/>
              <a:gd name="connsiteX8" fmla="*/ 1598424 w 3196849"/>
              <a:gd name="connsiteY8" fmla="*/ 997444 h 997444"/>
              <a:gd name="connsiteX9" fmla="*/ 31135 w 3196849"/>
              <a:gd name="connsiteY9" fmla="*/ 64633 h 997444"/>
              <a:gd name="connsiteX10" fmla="*/ 0 w 3196849"/>
              <a:gd name="connsiteY10" fmla="*/ 0 h 997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96849" h="997444">
                <a:moveTo>
                  <a:pt x="0" y="0"/>
                </a:moveTo>
                <a:lnTo>
                  <a:pt x="43595" y="0"/>
                </a:lnTo>
                <a:lnTo>
                  <a:pt x="65704" y="45895"/>
                </a:lnTo>
                <a:cubicBezTo>
                  <a:pt x="360880" y="589265"/>
                  <a:pt x="936576" y="958132"/>
                  <a:pt x="1598425" y="958132"/>
                </a:cubicBezTo>
                <a:cubicBezTo>
                  <a:pt x="2260275" y="958132"/>
                  <a:pt x="2835970" y="589265"/>
                  <a:pt x="3131146" y="45895"/>
                </a:cubicBezTo>
                <a:lnTo>
                  <a:pt x="3153255" y="0"/>
                </a:lnTo>
                <a:lnTo>
                  <a:pt x="3196849" y="0"/>
                </a:lnTo>
                <a:lnTo>
                  <a:pt x="3165713" y="64633"/>
                </a:lnTo>
                <a:cubicBezTo>
                  <a:pt x="2863880" y="620257"/>
                  <a:pt x="2275201" y="997444"/>
                  <a:pt x="1598424" y="997444"/>
                </a:cubicBezTo>
                <a:cubicBezTo>
                  <a:pt x="921648" y="997444"/>
                  <a:pt x="332968" y="620257"/>
                  <a:pt x="31135" y="64633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TextBox 64"/>
          <p:cNvSpPr txBox="1"/>
          <p:nvPr>
            <p:custDataLst>
              <p:tags r:id="rId4"/>
            </p:custDataLst>
          </p:nvPr>
        </p:nvSpPr>
        <p:spPr>
          <a:xfrm>
            <a:off x="3899647" y="844402"/>
            <a:ext cx="78665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/>
            <a:r>
              <a:rPr lang="zh-CN" altLang="en-US" sz="4800" b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</a:rPr>
              <a:t>第</a:t>
            </a:r>
            <a:r>
              <a:rPr lang="en-US" altLang="zh-CN" sz="48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</a:rPr>
              <a:t>2</a:t>
            </a:r>
            <a:r>
              <a:rPr lang="zh-CN" altLang="en-US" sz="4800" b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</a:rPr>
              <a:t>课时 </a:t>
            </a:r>
            <a:endParaRPr lang="en-US" altLang="zh-CN" sz="4800" b="1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</a:endParaRPr>
          </a:p>
          <a:p>
            <a:pPr algn="ctr"/>
            <a:r>
              <a:rPr lang="zh-CN" altLang="en-US" sz="4800" b="1" smtClean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影响盐类水解的因素</a:t>
            </a:r>
            <a:endParaRPr lang="zh-CN" altLang="en-US" sz="4800" b="1"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8" name="组合 7"/>
          <p:cNvGrpSpPr/>
          <p:nvPr>
            <p:custDataLst>
              <p:tags r:id="rId5"/>
            </p:custDataLst>
          </p:nvPr>
        </p:nvGrpSpPr>
        <p:grpSpPr>
          <a:xfrm>
            <a:off x="3258592" y="2764866"/>
            <a:ext cx="915498" cy="915498"/>
            <a:chOff x="6220596" y="1038039"/>
            <a:chExt cx="1056504" cy="1056504"/>
          </a:xfrm>
        </p:grpSpPr>
        <p:grpSp>
          <p:nvGrpSpPr>
            <p:cNvPr id="9" name="组合 8"/>
            <p:cNvGrpSpPr/>
            <p:nvPr>
              <p:custDataLst>
                <p:tags r:id="rId6"/>
              </p:custDataLst>
            </p:nvPr>
          </p:nvGrpSpPr>
          <p:grpSpPr>
            <a:xfrm>
              <a:off x="6220596" y="1038039"/>
              <a:ext cx="1056504" cy="1056504"/>
              <a:chOff x="5123170" y="3422386"/>
              <a:chExt cx="1044000" cy="1044000"/>
            </a:xfrm>
          </p:grpSpPr>
          <p:sp>
            <p:nvSpPr>
              <p:cNvPr id="11" name="椭圆 10"/>
              <p:cNvSpPr/>
              <p:nvPr>
                <p:custDataLst>
                  <p:tags r:id="rId7"/>
                </p:custDataLst>
              </p:nvPr>
            </p:nvSpPr>
            <p:spPr>
              <a:xfrm>
                <a:off x="5123170" y="3422386"/>
                <a:ext cx="1044000" cy="1044000"/>
              </a:xfrm>
              <a:prstGeom prst="ellipse">
                <a:avLst/>
              </a:prstGeom>
              <a:gradFill rotWithShape="1">
                <a:gsLst>
                  <a:gs pos="72000">
                    <a:srgbClr val="EEEEEE"/>
                  </a:gs>
                  <a:gs pos="100000">
                    <a:srgbClr val="F9F9F9"/>
                  </a:gs>
                  <a:gs pos="10000">
                    <a:schemeClr val="bg1">
                      <a:lumMod val="85000"/>
                    </a:schemeClr>
                  </a:gs>
                </a:gsLst>
                <a:lin ang="7800000" scaled="0"/>
              </a:gradFill>
              <a:ln w="285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7800000" scaled="0"/>
                </a:gradFill>
              </a:ln>
              <a:effectLst>
                <a:outerShdw blurRad="203200" dist="127000" dir="7200000" sx="102000" sy="102000" algn="ctr" rotWithShape="0">
                  <a:schemeClr val="tx1">
                    <a:lumMod val="90000"/>
                    <a:lumOff val="10000"/>
                    <a:alpha val="40000"/>
                  </a:schemeClr>
                </a:outerShdw>
              </a:effectLst>
            </p:spPr>
            <p:txBody>
              <a:bodyPr wrap="none" anchor="ctr"/>
              <a:lstStyle/>
              <a:p>
                <a:pPr latinLnBrk="1"/>
                <a:endParaRPr kumimoji="1" lang="zh-CN" altLang="en-US" sz="2400">
                  <a:solidFill>
                    <a:srgbClr val="000000"/>
                  </a:solidFill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12" name="Freeform 30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5253857" y="3553073"/>
                <a:ext cx="782626" cy="782626"/>
              </a:xfrm>
              <a:prstGeom prst="ellipse">
                <a:avLst/>
              </a:prstGeom>
              <a:solidFill>
                <a:schemeClr val="accent1"/>
              </a:solidFill>
              <a:ln w="28575"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wrap="none" anchor="ctr"/>
              <a:lstStyle/>
              <a:p>
                <a:pPr latinLnBrk="1"/>
                <a:endParaRPr kumimoji="1" lang="zh-CN" altLang="en-US" sz="2400">
                  <a:solidFill>
                    <a:srgbClr val="000000"/>
                  </a:solidFill>
                  <a:latin typeface="굴림" charset="-127"/>
                  <a:ea typeface="굴림" charset="-127"/>
                </a:endParaRPr>
              </a:p>
            </p:txBody>
          </p:sp>
        </p:grpSp>
        <p:sp>
          <p:nvSpPr>
            <p:cNvPr id="10" name="文本框 9"/>
            <p:cNvSpPr txBox="1"/>
            <p:nvPr>
              <p:custDataLst>
                <p:tags r:id="rId9"/>
              </p:custDataLst>
            </p:nvPr>
          </p:nvSpPr>
          <p:spPr>
            <a:xfrm>
              <a:off x="6343808" y="1247507"/>
              <a:ext cx="810075" cy="7726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200">
                  <a:solidFill>
                    <a:prstClr val="white"/>
                  </a:solidFill>
                </a:rPr>
                <a:t>PART</a:t>
              </a:r>
              <a:endParaRPr lang="en-US" altLang="zh-CN" sz="1200">
                <a:solidFill>
                  <a:prstClr val="white"/>
                </a:solidFill>
              </a:endParaRPr>
            </a:p>
            <a:p>
              <a:pPr algn="ctr"/>
              <a:r>
                <a:rPr lang="en-US" altLang="zh-CN">
                  <a:solidFill>
                    <a:prstClr val="white"/>
                  </a:solidFill>
                  <a:latin typeface="Impact" panose="020B0806030902050204" pitchFamily="34" charset="0"/>
                </a:rPr>
                <a:t>01</a:t>
              </a:r>
              <a:endParaRPr lang="zh-CN" altLang="en-US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4" name="组合 13"/>
          <p:cNvGrpSpPr/>
          <p:nvPr>
            <p:custDataLst>
              <p:tags r:id="rId10"/>
            </p:custDataLst>
          </p:nvPr>
        </p:nvGrpSpPr>
        <p:grpSpPr>
          <a:xfrm>
            <a:off x="2167569" y="3804096"/>
            <a:ext cx="915498" cy="915498"/>
            <a:chOff x="6220596" y="1038038"/>
            <a:chExt cx="1056504" cy="1056504"/>
          </a:xfrm>
        </p:grpSpPr>
        <p:grpSp>
          <p:nvGrpSpPr>
            <p:cNvPr id="15" name="组合 14"/>
            <p:cNvGrpSpPr/>
            <p:nvPr>
              <p:custDataLst>
                <p:tags r:id="rId11"/>
              </p:custDataLst>
            </p:nvPr>
          </p:nvGrpSpPr>
          <p:grpSpPr>
            <a:xfrm>
              <a:off x="6220596" y="1038038"/>
              <a:ext cx="1056504" cy="1056504"/>
              <a:chOff x="5123170" y="3422385"/>
              <a:chExt cx="1044000" cy="1044000"/>
            </a:xfrm>
          </p:grpSpPr>
          <p:sp>
            <p:nvSpPr>
              <p:cNvPr id="17" name="椭圆 16"/>
              <p:cNvSpPr/>
              <p:nvPr>
                <p:custDataLst>
                  <p:tags r:id="rId12"/>
                </p:custDataLst>
              </p:nvPr>
            </p:nvSpPr>
            <p:spPr>
              <a:xfrm>
                <a:off x="5123170" y="3422385"/>
                <a:ext cx="1044000" cy="1044000"/>
              </a:xfrm>
              <a:prstGeom prst="ellipse">
                <a:avLst/>
              </a:prstGeom>
              <a:gradFill rotWithShape="1">
                <a:gsLst>
                  <a:gs pos="72000">
                    <a:srgbClr val="EEEEEE"/>
                  </a:gs>
                  <a:gs pos="100000">
                    <a:srgbClr val="F9F9F9"/>
                  </a:gs>
                  <a:gs pos="10000">
                    <a:schemeClr val="bg1">
                      <a:lumMod val="85000"/>
                    </a:schemeClr>
                  </a:gs>
                </a:gsLst>
                <a:lin ang="7800000" scaled="0"/>
              </a:gradFill>
              <a:ln w="285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7800000" scaled="0"/>
                </a:gradFill>
              </a:ln>
              <a:effectLst>
                <a:outerShdw blurRad="203200" dist="127000" dir="7200000" sx="102000" sy="102000" algn="ctr" rotWithShape="0">
                  <a:schemeClr val="tx1">
                    <a:lumMod val="90000"/>
                    <a:lumOff val="10000"/>
                    <a:alpha val="40000"/>
                  </a:schemeClr>
                </a:outerShdw>
              </a:effectLst>
            </p:spPr>
            <p:txBody>
              <a:bodyPr wrap="none" anchor="ctr"/>
              <a:lstStyle/>
              <a:p>
                <a:pPr latinLnBrk="1"/>
                <a:endParaRPr kumimoji="1" lang="zh-CN" altLang="en-US" sz="2400">
                  <a:solidFill>
                    <a:srgbClr val="000000"/>
                  </a:solidFill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18" name="Freeform 30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5253857" y="3553073"/>
                <a:ext cx="782626" cy="782626"/>
              </a:xfrm>
              <a:prstGeom prst="ellipse">
                <a:avLst/>
              </a:prstGeom>
              <a:solidFill>
                <a:schemeClr val="accent1"/>
              </a:solidFill>
              <a:ln w="28575"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wrap="none" anchor="ctr"/>
              <a:lstStyle/>
              <a:p>
                <a:pPr latinLnBrk="1"/>
                <a:endParaRPr kumimoji="1" lang="zh-CN" altLang="en-US" sz="2400">
                  <a:solidFill>
                    <a:srgbClr val="000000"/>
                  </a:solidFill>
                  <a:latin typeface="굴림" charset="-127"/>
                  <a:ea typeface="굴림" charset="-127"/>
                </a:endParaRPr>
              </a:p>
            </p:txBody>
          </p:sp>
        </p:grpSp>
        <p:sp>
          <p:nvSpPr>
            <p:cNvPr id="16" name="文本框 15"/>
            <p:cNvSpPr txBox="1"/>
            <p:nvPr>
              <p:custDataLst>
                <p:tags r:id="rId14"/>
              </p:custDataLst>
            </p:nvPr>
          </p:nvSpPr>
          <p:spPr>
            <a:xfrm>
              <a:off x="6343809" y="1247507"/>
              <a:ext cx="810075" cy="7726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200">
                  <a:solidFill>
                    <a:prstClr val="white"/>
                  </a:solidFill>
                </a:rPr>
                <a:t>PART</a:t>
              </a:r>
              <a:endParaRPr lang="en-US" altLang="zh-CN" sz="1200">
                <a:solidFill>
                  <a:prstClr val="white"/>
                </a:solidFill>
              </a:endParaRPr>
            </a:p>
            <a:p>
              <a:pPr algn="ctr"/>
              <a:r>
                <a:rPr lang="en-US" altLang="zh-CN">
                  <a:solidFill>
                    <a:prstClr val="white"/>
                  </a:solidFill>
                  <a:latin typeface="Impact" panose="020B0806030902050204" pitchFamily="34" charset="0"/>
                </a:rPr>
                <a:t>02</a:t>
              </a:r>
              <a:endParaRPr lang="zh-CN" altLang="en-US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21" name="组合 20"/>
          <p:cNvGrpSpPr/>
          <p:nvPr>
            <p:custDataLst>
              <p:tags r:id="rId15"/>
            </p:custDataLst>
          </p:nvPr>
        </p:nvGrpSpPr>
        <p:grpSpPr>
          <a:xfrm>
            <a:off x="974714" y="4954766"/>
            <a:ext cx="915498" cy="915498"/>
            <a:chOff x="6220596" y="1038038"/>
            <a:chExt cx="1056504" cy="1056504"/>
          </a:xfrm>
        </p:grpSpPr>
        <p:grpSp>
          <p:nvGrpSpPr>
            <p:cNvPr id="22" name="组合 21"/>
            <p:cNvGrpSpPr/>
            <p:nvPr>
              <p:custDataLst>
                <p:tags r:id="rId16"/>
              </p:custDataLst>
            </p:nvPr>
          </p:nvGrpSpPr>
          <p:grpSpPr>
            <a:xfrm>
              <a:off x="6220596" y="1038038"/>
              <a:ext cx="1056504" cy="1056504"/>
              <a:chOff x="5123170" y="3422385"/>
              <a:chExt cx="1044000" cy="1044000"/>
            </a:xfrm>
          </p:grpSpPr>
          <p:sp>
            <p:nvSpPr>
              <p:cNvPr id="24" name="椭圆 23"/>
              <p:cNvSpPr/>
              <p:nvPr>
                <p:custDataLst>
                  <p:tags r:id="rId17"/>
                </p:custDataLst>
              </p:nvPr>
            </p:nvSpPr>
            <p:spPr>
              <a:xfrm>
                <a:off x="5123170" y="3422385"/>
                <a:ext cx="1044000" cy="1044000"/>
              </a:xfrm>
              <a:prstGeom prst="ellipse">
                <a:avLst/>
              </a:prstGeom>
              <a:gradFill rotWithShape="1">
                <a:gsLst>
                  <a:gs pos="72000">
                    <a:srgbClr val="EEEEEE"/>
                  </a:gs>
                  <a:gs pos="100000">
                    <a:srgbClr val="F9F9F9"/>
                  </a:gs>
                  <a:gs pos="10000">
                    <a:schemeClr val="bg1">
                      <a:lumMod val="85000"/>
                    </a:schemeClr>
                  </a:gs>
                </a:gsLst>
                <a:lin ang="7800000" scaled="0"/>
              </a:gradFill>
              <a:ln w="285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7800000" scaled="0"/>
                </a:gradFill>
              </a:ln>
              <a:effectLst>
                <a:outerShdw blurRad="203200" dist="127000" dir="7200000" sx="102000" sy="102000" algn="ctr" rotWithShape="0">
                  <a:schemeClr val="tx1">
                    <a:lumMod val="90000"/>
                    <a:lumOff val="10000"/>
                    <a:alpha val="40000"/>
                  </a:schemeClr>
                </a:outerShdw>
              </a:effectLst>
            </p:spPr>
            <p:txBody>
              <a:bodyPr wrap="none" anchor="ctr"/>
              <a:lstStyle/>
              <a:p>
                <a:pPr latinLnBrk="1"/>
                <a:endParaRPr kumimoji="1" lang="zh-CN" altLang="en-US" sz="2400">
                  <a:solidFill>
                    <a:srgbClr val="000000"/>
                  </a:solidFill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25" name="Freeform 30"/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5253857" y="3553073"/>
                <a:ext cx="782626" cy="782626"/>
              </a:xfrm>
              <a:prstGeom prst="ellipse">
                <a:avLst/>
              </a:prstGeom>
              <a:solidFill>
                <a:schemeClr val="accent1"/>
              </a:solidFill>
              <a:ln w="28575"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wrap="none" anchor="ctr"/>
              <a:lstStyle/>
              <a:p>
                <a:pPr latinLnBrk="1"/>
                <a:endParaRPr kumimoji="1" lang="zh-CN" altLang="en-US" sz="2400">
                  <a:solidFill>
                    <a:srgbClr val="000000"/>
                  </a:solidFill>
                  <a:latin typeface="굴림" charset="-127"/>
                  <a:ea typeface="굴림" charset="-127"/>
                </a:endParaRPr>
              </a:p>
            </p:txBody>
          </p:sp>
        </p:grpSp>
        <p:sp>
          <p:nvSpPr>
            <p:cNvPr id="23" name="文本框 22"/>
            <p:cNvSpPr txBox="1"/>
            <p:nvPr>
              <p:custDataLst>
                <p:tags r:id="rId19"/>
              </p:custDataLst>
            </p:nvPr>
          </p:nvSpPr>
          <p:spPr>
            <a:xfrm>
              <a:off x="6343809" y="1247507"/>
              <a:ext cx="810075" cy="7726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200">
                  <a:solidFill>
                    <a:prstClr val="white"/>
                  </a:solidFill>
                </a:rPr>
                <a:t>PART</a:t>
              </a:r>
              <a:endParaRPr lang="en-US" altLang="zh-CN" sz="1200">
                <a:solidFill>
                  <a:prstClr val="white"/>
                </a:solidFill>
              </a:endParaRPr>
            </a:p>
            <a:p>
              <a:pPr algn="ctr"/>
              <a:r>
                <a:rPr lang="en-US" altLang="zh-CN">
                  <a:solidFill>
                    <a:prstClr val="white"/>
                  </a:solidFill>
                  <a:latin typeface="Impact" panose="020B0806030902050204" pitchFamily="34" charset="0"/>
                </a:rPr>
                <a:t>02</a:t>
              </a:r>
              <a:endParaRPr lang="zh-CN" altLang="en-US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7" name="矩形 6"/>
          <p:cNvSpPr/>
          <p:nvPr>
            <p:custDataLst>
              <p:tags r:id="rId20"/>
            </p:custDataLst>
          </p:nvPr>
        </p:nvSpPr>
        <p:spPr>
          <a:xfrm>
            <a:off x="4288691" y="2946377"/>
            <a:ext cx="67762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 kern="0">
                <a:latin typeface="宋体" panose="02010600030101010101" pitchFamily="2" charset="-122"/>
                <a:cs typeface="宋体" panose="02010600030101010101" pitchFamily="2" charset="-122"/>
              </a:rPr>
              <a:t>认识盐类水解的原理及水解平衡常数</a:t>
            </a:r>
            <a:endParaRPr lang="zh-CN" altLang="en-US" sz="3200" b="1" kern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3" name="矩形 12"/>
          <p:cNvSpPr/>
          <p:nvPr>
            <p:custDataLst>
              <p:tags r:id="rId21"/>
            </p:custDataLst>
          </p:nvPr>
        </p:nvSpPr>
        <p:spPr>
          <a:xfrm>
            <a:off x="2961235" y="3970269"/>
            <a:ext cx="75969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 b="1" kern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知道水解常数与电离常数之间的关系</a:t>
            </a:r>
            <a:endParaRPr lang="zh-CN" altLang="en-US" sz="3600" b="1" kern="0"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7" name="矩形 26"/>
          <p:cNvSpPr/>
          <p:nvPr>
            <p:custDataLst>
              <p:tags r:id="rId22"/>
            </p:custDataLst>
          </p:nvPr>
        </p:nvSpPr>
        <p:spPr>
          <a:xfrm>
            <a:off x="1631853" y="4954766"/>
            <a:ext cx="101343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00275" algn="l"/>
              </a:tabLst>
            </a:pPr>
            <a:r>
              <a:rPr lang="zh-CN" altLang="en-US" sz="4000" b="1" kern="10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  <a:sym typeface="+mn-ea"/>
              </a:rPr>
              <a:t>了解影响盐类水解的因素，分析外界条件对盐类水解平衡的影响</a:t>
            </a:r>
            <a:endParaRPr lang="en-US" altLang="zh-CN" sz="4000" b="1" kern="100"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2"/>
          <p:cNvSpPr txBox="1"/>
          <p:nvPr>
            <p:custDataLst>
              <p:tags r:id="rId1"/>
            </p:custDataLst>
          </p:nvPr>
        </p:nvSpPr>
        <p:spPr>
          <a:xfrm>
            <a:off x="3432176" y="515938"/>
            <a:ext cx="7077075" cy="61404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3400" b="1" i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水解反应能一直进行下去吗</a:t>
            </a:r>
            <a:r>
              <a:rPr lang="zh-CN" altLang="en-US" sz="3400" i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？</a:t>
            </a:r>
            <a:r>
              <a:rPr lang="en-US" altLang="zh-CN" sz="3400" b="1" i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 </a:t>
            </a:r>
            <a:endParaRPr lang="en-US" altLang="zh-CN" sz="3400" b="1" i="1">
              <a:solidFill>
                <a:srgbClr val="FF00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35842" name="Rectangle 14"/>
          <p:cNvSpPr/>
          <p:nvPr>
            <p:custDataLst>
              <p:tags r:id="rId2"/>
            </p:custDataLst>
          </p:nvPr>
        </p:nvSpPr>
        <p:spPr>
          <a:xfrm>
            <a:off x="1831975" y="1196975"/>
            <a:ext cx="6608445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3600" b="1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CH</a:t>
            </a:r>
            <a:r>
              <a:rPr lang="en-US" altLang="zh-CN" sz="3600" b="1" baseline="-25000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3</a:t>
            </a:r>
            <a:r>
              <a:rPr lang="en-US" altLang="zh-CN" sz="3600" b="1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COONa == CH</a:t>
            </a:r>
            <a:r>
              <a:rPr lang="en-US" altLang="zh-CN" sz="3600" b="1" baseline="-25000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3</a:t>
            </a:r>
            <a:r>
              <a:rPr lang="en-US" altLang="zh-CN" sz="3600" b="1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COO</a:t>
            </a:r>
            <a:r>
              <a:rPr lang="en-US" altLang="zh-CN" sz="3600" b="1" baseline="60000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_</a:t>
            </a:r>
            <a:r>
              <a:rPr lang="en-US" altLang="zh-CN" sz="3600" b="1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+ Na</a:t>
            </a:r>
            <a:r>
              <a:rPr lang="en-US" altLang="zh-CN" sz="3600" b="1" baseline="60000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+</a:t>
            </a:r>
            <a:endParaRPr lang="en-US" altLang="zh-CN" sz="3600" b="1" baseline="60000">
              <a:solidFill>
                <a:srgbClr val="0033CC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35843" name="Rectangle 15"/>
          <p:cNvSpPr/>
          <p:nvPr>
            <p:custDataLst>
              <p:tags r:id="rId3"/>
            </p:custDataLst>
          </p:nvPr>
        </p:nvSpPr>
        <p:spPr>
          <a:xfrm>
            <a:off x="2447926" y="2214563"/>
            <a:ext cx="4973955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3600" b="1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     H</a:t>
            </a:r>
            <a:r>
              <a:rPr lang="en-US" altLang="zh-CN" sz="3600" b="1" baseline="-25000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2</a:t>
            </a:r>
            <a:r>
              <a:rPr lang="en-US" altLang="zh-CN" sz="3600" b="1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O          H</a:t>
            </a:r>
            <a:r>
              <a:rPr lang="en-US" altLang="zh-CN" sz="3600" b="1" baseline="60000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+</a:t>
            </a:r>
            <a:r>
              <a:rPr lang="en-US" altLang="zh-CN" sz="3600" b="1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 +  OH</a:t>
            </a:r>
            <a:r>
              <a:rPr lang="en-US" altLang="zh-CN" sz="3600" b="1" baseline="60000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_</a:t>
            </a:r>
            <a:endParaRPr lang="en-US" altLang="zh-CN" sz="3600" b="1" baseline="60000">
              <a:solidFill>
                <a:srgbClr val="0033CC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22534" name="Rectangle 17"/>
          <p:cNvSpPr/>
          <p:nvPr>
            <p:custDataLst>
              <p:tags r:id="rId4"/>
            </p:custDataLst>
          </p:nvPr>
        </p:nvSpPr>
        <p:spPr>
          <a:xfrm>
            <a:off x="4826001" y="3219451"/>
            <a:ext cx="4171950" cy="64516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CH</a:t>
            </a:r>
            <a:r>
              <a:rPr lang="en-US" altLang="zh-CN" sz="3600" b="1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3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COOH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grpSp>
        <p:nvGrpSpPr>
          <p:cNvPr id="3" name="Group 18"/>
          <p:cNvGrpSpPr/>
          <p:nvPr>
            <p:custDataLst>
              <p:tags r:id="rId5"/>
            </p:custDataLst>
          </p:nvPr>
        </p:nvGrpSpPr>
        <p:grpSpPr>
          <a:xfrm>
            <a:off x="5159376" y="2813051"/>
            <a:ext cx="422275" cy="400050"/>
            <a:chOff x="1469" y="1375"/>
            <a:chExt cx="254" cy="516"/>
          </a:xfrm>
        </p:grpSpPr>
        <p:sp>
          <p:nvSpPr>
            <p:cNvPr id="35846" name="Line 19"/>
            <p:cNvSpPr/>
            <p:nvPr>
              <p:custDataLst>
                <p:tags r:id="rId6"/>
              </p:custDataLst>
            </p:nvPr>
          </p:nvSpPr>
          <p:spPr>
            <a:xfrm flipH="1">
              <a:off x="1562" y="1375"/>
              <a:ext cx="0" cy="499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35847" name="Line 20"/>
            <p:cNvSpPr/>
            <p:nvPr>
              <p:custDataLst>
                <p:tags r:id="rId7"/>
              </p:custDataLst>
            </p:nvPr>
          </p:nvSpPr>
          <p:spPr>
            <a:xfrm flipH="1">
              <a:off x="1632" y="1392"/>
              <a:ext cx="0" cy="499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35848" name="Line 21"/>
            <p:cNvSpPr/>
            <p:nvPr>
              <p:custDataLst>
                <p:tags r:id="rId8"/>
              </p:custDataLst>
            </p:nvPr>
          </p:nvSpPr>
          <p:spPr>
            <a:xfrm flipH="1" flipV="1">
              <a:off x="1469" y="1800"/>
              <a:ext cx="91" cy="91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35849" name="Line 22"/>
            <p:cNvSpPr/>
            <p:nvPr>
              <p:custDataLst>
                <p:tags r:id="rId9"/>
              </p:custDataLst>
            </p:nvPr>
          </p:nvSpPr>
          <p:spPr>
            <a:xfrm flipH="1" flipV="1">
              <a:off x="1632" y="1392"/>
              <a:ext cx="91" cy="91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</p:grpSp>
      <p:grpSp>
        <p:nvGrpSpPr>
          <p:cNvPr id="35850" name="Group 23"/>
          <p:cNvGrpSpPr/>
          <p:nvPr>
            <p:custDataLst>
              <p:tags r:id="rId10"/>
            </p:custDataLst>
          </p:nvPr>
        </p:nvGrpSpPr>
        <p:grpSpPr>
          <a:xfrm>
            <a:off x="4224338" y="2416176"/>
            <a:ext cx="803275" cy="315912"/>
            <a:chOff x="2112" y="3168"/>
            <a:chExt cx="402" cy="211"/>
          </a:xfrm>
        </p:grpSpPr>
        <p:sp>
          <p:nvSpPr>
            <p:cNvPr id="35851" name="Line 24"/>
            <p:cNvSpPr/>
            <p:nvPr>
              <p:custDataLst>
                <p:tags r:id="rId11"/>
              </p:custDataLst>
            </p:nvPr>
          </p:nvSpPr>
          <p:spPr>
            <a:xfrm rot="5400000" flipH="1">
              <a:off x="2320" y="3051"/>
              <a:ext cx="0" cy="388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35852" name="Line 25"/>
            <p:cNvSpPr/>
            <p:nvPr>
              <p:custDataLst>
                <p:tags r:id="rId12"/>
              </p:custDataLst>
            </p:nvPr>
          </p:nvSpPr>
          <p:spPr>
            <a:xfrm rot="5400000" flipH="1">
              <a:off x="2307" y="3109"/>
              <a:ext cx="0" cy="388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35853" name="Line 26"/>
            <p:cNvSpPr/>
            <p:nvPr>
              <p:custDataLst>
                <p:tags r:id="rId13"/>
              </p:custDataLst>
            </p:nvPr>
          </p:nvSpPr>
          <p:spPr>
            <a:xfrm rot="5400000" flipH="1" flipV="1">
              <a:off x="2107" y="3168"/>
              <a:ext cx="76" cy="7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35854" name="Line 27"/>
            <p:cNvSpPr/>
            <p:nvPr>
              <p:custDataLst>
                <p:tags r:id="rId14"/>
              </p:custDataLst>
            </p:nvPr>
          </p:nvSpPr>
          <p:spPr>
            <a:xfrm rot="5400000" flipH="1" flipV="1">
              <a:off x="2424" y="3303"/>
              <a:ext cx="76" cy="7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</p:grpSp>
      <p:sp>
        <p:nvSpPr>
          <p:cNvPr id="22537" name="矩形 21"/>
          <p:cNvSpPr/>
          <p:nvPr>
            <p:custDataLst>
              <p:tags r:id="rId15"/>
            </p:custDataLst>
          </p:nvPr>
        </p:nvSpPr>
        <p:spPr>
          <a:xfrm>
            <a:off x="5146676" y="1749425"/>
            <a:ext cx="44323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+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35856" name="AutoShape 18"/>
          <p:cNvSpPr/>
          <p:nvPr>
            <p:custDataLst>
              <p:tags r:id="rId16"/>
            </p:custDataLst>
          </p:nvPr>
        </p:nvSpPr>
        <p:spPr>
          <a:xfrm>
            <a:off x="476905" y="613877"/>
            <a:ext cx="2305050" cy="576262"/>
          </a:xfrm>
          <a:prstGeom prst="parallelogram">
            <a:avLst>
              <a:gd name="adj" fmla="val 29796"/>
            </a:avLst>
          </a:prstGeom>
          <a:noFill/>
          <a:ln w="38100" cap="flat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zh-CN" altLang="en-US" sz="3400" b="1" i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想一想</a:t>
            </a:r>
            <a:endParaRPr lang="zh-CN" altLang="en-US" sz="3400" b="1" i="1">
              <a:solidFill>
                <a:srgbClr val="FF00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4" name="Text Box 19"/>
          <p:cNvSpPr txBox="1"/>
          <p:nvPr>
            <p:custDataLst>
              <p:tags r:id="rId17"/>
            </p:custDataLst>
          </p:nvPr>
        </p:nvSpPr>
        <p:spPr>
          <a:xfrm>
            <a:off x="839788" y="3890963"/>
            <a:ext cx="10656888" cy="1383665"/>
          </a:xfrm>
          <a:prstGeom prst="rect">
            <a:avLst/>
          </a:prstGeom>
          <a:solidFill>
            <a:srgbClr val="CCFFCC"/>
          </a:solidFill>
          <a:ln w="9525">
            <a:noFill/>
          </a:ln>
        </p:spPr>
        <p:txBody>
          <a:bodyPr>
            <a:spAutoFit/>
          </a:bodyPr>
          <a:lstStyle/>
          <a:p>
            <a:pPr marR="0" indent="802005" defTabSz="914400">
              <a:buClr>
                <a:schemeClr val="accent2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1" kern="1200" cap="none" spc="0" normalizeH="0" baseline="0" noProof="1">
                <a:latin typeface="Times New Roman" panose="02020603050405020304" pitchFamily="18" charset="0"/>
                <a:ea typeface="黑体" panose="02010609060101010101" pitchFamily="2" charset="-122"/>
                <a:cs typeface="+mn-cs"/>
              </a:rPr>
              <a:t>当</a:t>
            </a:r>
            <a:r>
              <a:rPr kumimoji="0" lang="en-US" altLang="zh-CN" sz="2800" b="1" kern="1200" cap="none" spc="0" normalizeH="0" baseline="0" noProof="1">
                <a:latin typeface="Times New Roman" panose="02020603050405020304" pitchFamily="18" charset="0"/>
                <a:ea typeface="黑体" panose="02010609060101010101" pitchFamily="2" charset="-122"/>
                <a:cs typeface="+mn-cs"/>
              </a:rPr>
              <a:t>CH</a:t>
            </a:r>
            <a:r>
              <a:rPr kumimoji="0" lang="en-US" altLang="zh-CN" sz="2800" b="1" kern="1200" cap="none" spc="0" normalizeH="0" baseline="-25000" noProof="1">
                <a:latin typeface="Times New Roman" panose="02020603050405020304" pitchFamily="18" charset="0"/>
                <a:ea typeface="黑体" panose="02010609060101010101" pitchFamily="2" charset="-122"/>
                <a:cs typeface="+mn-cs"/>
              </a:rPr>
              <a:t>3</a:t>
            </a:r>
            <a:r>
              <a:rPr kumimoji="0" lang="en-US" altLang="zh-CN" sz="2800" b="1" kern="1200" cap="none" spc="0" normalizeH="0" baseline="0" noProof="1">
                <a:latin typeface="Times New Roman" panose="02020603050405020304" pitchFamily="18" charset="0"/>
                <a:ea typeface="黑体" panose="02010609060101010101" pitchFamily="2" charset="-122"/>
                <a:cs typeface="+mn-cs"/>
              </a:rPr>
              <a:t>COOH</a:t>
            </a:r>
            <a:r>
              <a:rPr kumimoji="0" lang="zh-CN" altLang="en-US" sz="2800" b="1" kern="1200" cap="none" spc="0" normalizeH="0" baseline="0" noProof="1">
                <a:latin typeface="Times New Roman" panose="02020603050405020304" pitchFamily="18" charset="0"/>
                <a:ea typeface="黑体" panose="02010609060101010101" pitchFamily="2" charset="-122"/>
                <a:cs typeface="+mn-cs"/>
              </a:rPr>
              <a:t>与</a:t>
            </a:r>
            <a:r>
              <a:rPr kumimoji="0" lang="en-US" altLang="zh-CN" sz="2800" b="1" kern="1200" cap="none" spc="0" normalizeH="0" baseline="0" noProof="1">
                <a:latin typeface="Times New Roman" panose="02020603050405020304" pitchFamily="18" charset="0"/>
                <a:ea typeface="黑体" panose="02010609060101010101" pitchFamily="2" charset="-122"/>
                <a:cs typeface="+mn-cs"/>
              </a:rPr>
              <a:t>OH</a:t>
            </a:r>
            <a:r>
              <a:rPr kumimoji="0" lang="en-US" altLang="zh-CN" sz="2800" b="1" kern="1200" cap="none" spc="0" normalizeH="0" baseline="30000" noProof="1">
                <a:latin typeface="Times New Roman" panose="02020603050405020304" pitchFamily="18" charset="0"/>
                <a:ea typeface="黑体" panose="02010609060101010101" pitchFamily="2" charset="-122"/>
                <a:cs typeface="+mn-cs"/>
              </a:rPr>
              <a:t>-</a:t>
            </a:r>
            <a:r>
              <a:rPr kumimoji="0" lang="zh-CN" altLang="en-US" sz="2800" b="1" kern="1200" cap="none" spc="0" normalizeH="0" baseline="0" noProof="1">
                <a:latin typeface="Times New Roman" panose="02020603050405020304" pitchFamily="18" charset="0"/>
                <a:ea typeface="黑体" panose="02010609060101010101" pitchFamily="2" charset="-122"/>
                <a:cs typeface="+mn-cs"/>
              </a:rPr>
              <a:t>浓度逐渐增大，到一定程度则发生酸碱</a:t>
            </a:r>
            <a:r>
              <a:rPr kumimoji="0" lang="zh-CN" altLang="en-US" sz="2800" b="1" kern="1200" cap="none" spc="0" normalizeH="0" baseline="0" noProof="1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+mn-cs"/>
              </a:rPr>
              <a:t>中和反应</a:t>
            </a:r>
            <a:r>
              <a:rPr kumimoji="0" lang="zh-CN" altLang="en-US" sz="2800" b="1" kern="1200" cap="none" spc="0" normalizeH="0" baseline="0" noProof="1">
                <a:latin typeface="Times New Roman" panose="02020603050405020304" pitchFamily="18" charset="0"/>
                <a:ea typeface="黑体" panose="02010609060101010101" pitchFamily="2" charset="-122"/>
                <a:cs typeface="+mn-cs"/>
              </a:rPr>
              <a:t>，即向左反应，故盐类水解不能彻底进行，最后到达一个平衡状态，即水解平衡</a:t>
            </a:r>
            <a:r>
              <a:rPr kumimoji="0" lang="en-US" altLang="zh-CN" sz="2800" b="1" kern="1200" cap="none" spc="0" normalizeH="0" baseline="0" noProof="1">
                <a:latin typeface="Times New Roman" panose="02020603050405020304" pitchFamily="18" charset="0"/>
                <a:ea typeface="黑体" panose="02010609060101010101" pitchFamily="2" charset="-122"/>
                <a:cs typeface="+mn-cs"/>
              </a:rPr>
              <a:t> </a:t>
            </a:r>
            <a:r>
              <a:rPr kumimoji="0" lang="zh-CN" altLang="en-US" sz="2800" b="1" kern="1200" cap="none" spc="0" normalizeH="0" baseline="0" noProof="1">
                <a:latin typeface="Times New Roman" panose="02020603050405020304" pitchFamily="18" charset="0"/>
                <a:ea typeface="黑体" panose="02010609060101010101" pitchFamily="2" charset="-122"/>
                <a:cs typeface="+mn-cs"/>
              </a:rPr>
              <a:t>。</a:t>
            </a:r>
            <a:r>
              <a:rPr kumimoji="0" lang="en-US" altLang="zh-CN" sz="2800" b="1" kern="1200" cap="none" spc="0" normalizeH="0" baseline="0" noProof="1">
                <a:latin typeface="Times New Roman" panose="02020603050405020304" pitchFamily="18" charset="0"/>
                <a:ea typeface="黑体" panose="02010609060101010101" pitchFamily="2" charset="-122"/>
                <a:cs typeface="+mn-cs"/>
              </a:rPr>
              <a:t> </a:t>
            </a:r>
            <a:endParaRPr kumimoji="0" lang="en-US" altLang="zh-CN" sz="2800" b="1" kern="1200" cap="none" spc="0" normalizeH="0" baseline="0" noProof="1">
              <a:latin typeface="Times New Roman" panose="02020603050405020304" pitchFamily="18" charset="0"/>
              <a:ea typeface="黑体" panose="02010609060101010101" pitchFamily="2" charset="-122"/>
              <a:cs typeface="+mn-cs"/>
            </a:endParaRPr>
          </a:p>
        </p:txBody>
      </p:sp>
      <p:sp>
        <p:nvSpPr>
          <p:cNvPr id="5" name="Rectangle 13"/>
          <p:cNvSpPr/>
          <p:nvPr>
            <p:custDataLst>
              <p:tags r:id="rId18"/>
            </p:custDataLst>
          </p:nvPr>
        </p:nvSpPr>
        <p:spPr>
          <a:xfrm>
            <a:off x="3095626" y="4714876"/>
            <a:ext cx="9164637" cy="6477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marL="469900" indent="-469900" algn="ctr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</a:pPr>
            <a:r>
              <a:rPr lang="zh-CN" altLang="en-US" sz="3400" b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盐类水解是一个微弱的过程！</a:t>
            </a:r>
            <a:endParaRPr lang="zh-CN" altLang="en-US" sz="3400" b="1">
              <a:solidFill>
                <a:srgbClr val="FF00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20" name="Text Box 2"/>
          <p:cNvSpPr txBox="1"/>
          <p:nvPr>
            <p:custDataLst>
              <p:tags r:id="rId19"/>
            </p:custDataLst>
          </p:nvPr>
        </p:nvSpPr>
        <p:spPr>
          <a:xfrm>
            <a:off x="503238" y="6000751"/>
            <a:ext cx="11522075" cy="61404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400" b="1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zh-CN" altLang="en-US" sz="3400" b="1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可逆、微弱、吸热，存在水解平衡状态</a:t>
            </a:r>
            <a:endParaRPr lang="zh-CN" altLang="en-US" sz="3400" b="1">
              <a:solidFill>
                <a:srgbClr val="0033CC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21" name="Text Box 3"/>
          <p:cNvSpPr txBox="1"/>
          <p:nvPr>
            <p:custDataLst>
              <p:tags r:id="rId20"/>
            </p:custDataLst>
          </p:nvPr>
        </p:nvSpPr>
        <p:spPr>
          <a:xfrm>
            <a:off x="1181476" y="5386706"/>
            <a:ext cx="4608513" cy="61404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3400" b="1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sym typeface="Wingdings" panose="05000000000000000000" pitchFamily="2" charset="2"/>
              </a:rPr>
              <a:t>【盐类水解的特点】：</a:t>
            </a:r>
            <a:endParaRPr lang="zh-CN" altLang="en-US" sz="3400" b="1">
              <a:solidFill>
                <a:srgbClr val="FF0000"/>
              </a:solidFill>
              <a:latin typeface="Times New Roman" panose="02020603050405020304" pitchFamily="18" charset="0"/>
              <a:ea typeface="楷体_GB2312" panose="02010609030101010101" pitchFamily="49" charset="-122"/>
              <a:sym typeface="Wingdings" panose="05000000000000000000" pitchFamily="2" charset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/>
      <p:bldP spid="22537" grpId="0"/>
      <p:bldP spid="4" grpId="0"/>
      <p:bldP spid="5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>
            <p:custDataLst>
              <p:tags r:id="rId1"/>
            </p:custDataLst>
          </p:nvPr>
        </p:nvSpPr>
        <p:spPr>
          <a:xfrm>
            <a:off x="3685655" y="669161"/>
            <a:ext cx="4463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水解平衡常数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0" name="文本框 2"/>
          <p:cNvSpPr txBox="1"/>
          <p:nvPr>
            <p:custDataLst>
              <p:tags r:id="rId2"/>
            </p:custDataLst>
          </p:nvPr>
        </p:nvSpPr>
        <p:spPr>
          <a:xfrm>
            <a:off x="537253" y="1402597"/>
            <a:ext cx="11117489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  <a:sym typeface="+mn-ea"/>
              </a:rPr>
              <a:t>1.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  <a:sym typeface="+mn-ea"/>
              </a:rPr>
              <a:t>写出强碱弱酸盐（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  <a:sym typeface="+mn-ea"/>
              </a:rPr>
              <a:t>MA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  <a:sym typeface="+mn-ea"/>
              </a:rPr>
              <a:t>）的水解离子方程式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  <a:sym typeface="+mn-ea"/>
              </a:rPr>
              <a:t>,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  <a:sym typeface="+mn-ea"/>
              </a:rPr>
              <a:t>写出该水解平衡常数表达式（</a:t>
            </a:r>
            <a:r>
              <a:rPr kumimoji="0" lang="en-US" altLang="zh-CN" sz="24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  <a:sym typeface="+mn-ea"/>
              </a:rPr>
              <a:t>K</a:t>
            </a:r>
            <a:r>
              <a:rPr kumimoji="0" lang="en-US" altLang="zh-CN" sz="2400" b="1" i="0" u="none" strike="noStrike" kern="1200" cap="none" spc="0" normalizeH="0" baseline="-2500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  <a:sym typeface="+mn-ea"/>
              </a:rPr>
              <a:t>h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  <a:sym typeface="+mn-ea"/>
              </a:rPr>
              <a:t>）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11" name="组合 10"/>
          <p:cNvGrpSpPr/>
          <p:nvPr>
            <p:custDataLst>
              <p:tags r:id="rId3"/>
            </p:custDataLst>
          </p:nvPr>
        </p:nvGrpSpPr>
        <p:grpSpPr>
          <a:xfrm>
            <a:off x="3169162" y="2610420"/>
            <a:ext cx="3680188" cy="831179"/>
            <a:chOff x="1306823" y="3739433"/>
            <a:chExt cx="4008671" cy="1108552"/>
          </a:xfrm>
        </p:grpSpPr>
        <p:sp>
          <p:nvSpPr>
            <p:cNvPr id="12" name="TextBox 3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367701" y="3739433"/>
              <a:ext cx="2947793" cy="615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仿宋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c(HA)·c(OH</a:t>
              </a:r>
              <a:r>
                <a:rPr kumimoji="0" lang="en-US" altLang="zh-CN" sz="2400" b="1" i="0" u="none" strike="noStrike" kern="120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仿宋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-</a:t>
              </a: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仿宋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)</a:t>
              </a:r>
              <a:endPara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grpSp>
          <p:nvGrpSpPr>
            <p:cNvPr id="13" name="组合 12"/>
            <p:cNvGrpSpPr/>
            <p:nvPr>
              <p:custDataLst>
                <p:tags r:id="rId5"/>
              </p:custDataLst>
            </p:nvPr>
          </p:nvGrpSpPr>
          <p:grpSpPr>
            <a:xfrm>
              <a:off x="1306823" y="3992924"/>
              <a:ext cx="3993117" cy="855061"/>
              <a:chOff x="1306823" y="3992924"/>
              <a:chExt cx="3993117" cy="855061"/>
            </a:xfrm>
          </p:grpSpPr>
          <p:sp>
            <p:nvSpPr>
              <p:cNvPr id="14" name="TextBox 31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2831290" y="4232258"/>
                <a:ext cx="2020616" cy="6157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en-US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c(A</a:t>
                </a:r>
                <a:r>
                  <a:rPr kumimoji="0" lang="en-US" altLang="zh-CN" sz="2400" b="1" i="0" u="none" strike="noStrike" kern="1200" cap="none" spc="0" normalizeH="0" baseline="30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-</a:t>
                </a:r>
                <a:r>
                  <a:rPr kumimoji="0" lang="en-US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)</a:t>
                </a:r>
                <a:endPara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仿宋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5" name="Text Box 5"/>
              <p:cNvSpPr txBox="1"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1306823" y="3992924"/>
                <a:ext cx="1045324" cy="6157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99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en-US" altLang="zh-CN" sz="2400" b="1" i="1" u="none" strike="noStrike" kern="120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K</a:t>
                </a:r>
                <a:r>
                  <a:rPr kumimoji="1" lang="en-US" altLang="zh-CN" sz="2400" b="1" i="1" u="none" strike="noStrike" kern="1200" cap="none" spc="0" normalizeH="0" baseline="-2500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h</a:t>
                </a:r>
                <a:r>
                  <a:rPr kumimoji="1" lang="zh-CN" altLang="en-US" sz="2400" b="1" i="0" u="none" strike="noStrike" kern="120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＝ </a:t>
                </a:r>
                <a:r>
                  <a:rPr kumimoji="1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endParaRPr kumimoji="1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仿宋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直接连接符 33"/>
              <p:cNvSpPr>
                <a:spLocks noChangeShapeType="1"/>
              </p:cNvSpPr>
              <p:nvPr>
                <p:custDataLst>
                  <p:tags r:id="rId8"/>
                </p:custDataLst>
              </p:nvPr>
            </p:nvSpPr>
            <p:spPr bwMode="auto">
              <a:xfrm flipV="1">
                <a:off x="2352147" y="4308475"/>
                <a:ext cx="2947793" cy="25263"/>
              </a:xfrm>
              <a:prstGeom prst="line">
                <a:avLst/>
              </a:prstGeom>
              <a:noFill/>
              <a:ln w="28575" cap="flat" cmpd="sng">
                <a:solidFill>
                  <a:srgbClr val="0C0C0C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仿宋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" name="组合 1"/>
          <p:cNvGrpSpPr/>
          <p:nvPr>
            <p:custDataLst>
              <p:tags r:id="rId9"/>
            </p:custDataLst>
          </p:nvPr>
        </p:nvGrpSpPr>
        <p:grpSpPr>
          <a:xfrm>
            <a:off x="3225674" y="2074478"/>
            <a:ext cx="3750582" cy="461665"/>
            <a:chOff x="1692276" y="2818131"/>
            <a:chExt cx="3750582" cy="461665"/>
          </a:xfrm>
        </p:grpSpPr>
        <p:sp>
          <p:nvSpPr>
            <p:cNvPr id="24" name="文本框 4"/>
            <p:cNvSpPr txBox="1"/>
            <p:nvPr>
              <p:custDataLst>
                <p:tags r:id="rId10"/>
              </p:custDataLst>
            </p:nvPr>
          </p:nvSpPr>
          <p:spPr>
            <a:xfrm>
              <a:off x="1692276" y="2818131"/>
              <a:ext cx="37505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仿宋" panose="02010609060101010101" pitchFamily="49" charset="-122"/>
                  <a:cs typeface="Times New Roman" panose="02020603050405020304" pitchFamily="18" charset="0"/>
                </a:rPr>
                <a:t>A</a:t>
              </a:r>
              <a:r>
                <a:rPr kumimoji="0" lang="en-US" altLang="zh-CN" sz="2400" b="1" i="0" u="none" strike="noStrike" kern="120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仿宋" panose="02010609060101010101" pitchFamily="49" charset="-122"/>
                  <a:cs typeface="Times New Roman" panose="02020603050405020304" pitchFamily="18" charset="0"/>
                </a:rPr>
                <a:t>-</a:t>
              </a: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仿宋" panose="02010609060101010101" pitchFamily="49" charset="-122"/>
                  <a:cs typeface="Times New Roman" panose="02020603050405020304" pitchFamily="18" charset="0"/>
                </a:rPr>
                <a:t> + </a:t>
              </a:r>
              <a:r>
                <a:rPr kumimoji="1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仿宋" panose="02010609060101010101" pitchFamily="49" charset="-122"/>
                  <a:cs typeface="Times New Roman" panose="02020603050405020304" pitchFamily="18" charset="0"/>
                </a:rPr>
                <a:t>H</a:t>
              </a:r>
              <a:r>
                <a:rPr kumimoji="1" lang="en-US" altLang="zh-CN" sz="2400" b="1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仿宋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kumimoji="1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仿宋" panose="02010609060101010101" pitchFamily="49" charset="-122"/>
                  <a:cs typeface="Times New Roman" panose="02020603050405020304" pitchFamily="18" charset="0"/>
                </a:rPr>
                <a:t>O             </a:t>
              </a: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仿宋" panose="02010609060101010101" pitchFamily="49" charset="-122"/>
                  <a:cs typeface="Times New Roman" panose="02020603050405020304" pitchFamily="18" charset="0"/>
                </a:rPr>
                <a:t>HA</a:t>
              </a: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仿宋" panose="020106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kumimoji="1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仿宋" panose="02010609060101010101" pitchFamily="49" charset="-122"/>
                  <a:cs typeface="Times New Roman" panose="02020603050405020304" pitchFamily="18" charset="0"/>
                </a:rPr>
                <a:t>+ </a:t>
              </a: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仿宋" panose="02010609060101010101" pitchFamily="49" charset="-122"/>
                  <a:cs typeface="Times New Roman" panose="02020603050405020304" pitchFamily="18" charset="0"/>
                </a:rPr>
                <a:t>OH</a:t>
              </a:r>
              <a:r>
                <a:rPr kumimoji="0" lang="en-US" altLang="zh-CN" sz="2400" b="1" i="0" u="none" strike="noStrike" kern="120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仿宋" panose="02010609060101010101" pitchFamily="49" charset="-122"/>
                  <a:cs typeface="Times New Roman" panose="02020603050405020304" pitchFamily="18" charset="0"/>
                </a:rPr>
                <a:t>-</a:t>
              </a:r>
              <a:endParaRPr kumimoji="0" lang="en-US" altLang="zh-CN" sz="24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endParaRPr>
            </a:p>
          </p:txBody>
        </p:sp>
        <p:pic>
          <p:nvPicPr>
            <p:cNvPr id="31" name="图片 30"/>
            <p:cNvPicPr/>
            <p:nvPr>
              <p:custDataLst>
                <p:tags r:id="rId11"/>
              </p:custDataLst>
            </p:nvPr>
          </p:nvPicPr>
          <p:blipFill>
            <a:blip r:embed="rId12">
              <a:lum bright="6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15842" y="2886811"/>
              <a:ext cx="920032" cy="31908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" name="文本框 2"/>
          <p:cNvSpPr txBox="1"/>
          <p:nvPr>
            <p:custDataLst>
              <p:tags r:id="rId13"/>
            </p:custDataLst>
          </p:nvPr>
        </p:nvSpPr>
        <p:spPr>
          <a:xfrm>
            <a:off x="448028" y="3414521"/>
            <a:ext cx="11117489" cy="113024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  <a:sym typeface="+mn-ea"/>
              </a:rPr>
              <a:t>2.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  <a:sym typeface="+mn-ea"/>
              </a:rPr>
              <a:t>写出弱酸（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  <a:sym typeface="+mn-ea"/>
              </a:rPr>
              <a:t>HA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  <a:sym typeface="+mn-ea"/>
              </a:rPr>
              <a:t>）的电离平衡常数表达式（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  <a:sym typeface="+mn-ea"/>
              </a:rPr>
              <a:t>K</a:t>
            </a:r>
            <a:r>
              <a:rPr kumimoji="0" lang="en-US" altLang="zh-CN" sz="2400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  <a:sym typeface="+mn-ea"/>
              </a:rPr>
              <a:t>a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  <a:sym typeface="+mn-ea"/>
              </a:rPr>
              <a:t>），找出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  <a:sym typeface="+mn-ea"/>
              </a:rPr>
              <a:t>Ka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  <a:sym typeface="+mn-ea"/>
              </a:rPr>
              <a:t>与该弱酸强碱盐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  <a:sym typeface="+mn-ea"/>
              </a:rPr>
              <a:t>(MA)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  <a:sym typeface="+mn-ea"/>
              </a:rPr>
              <a:t>的水解平衡常数（</a:t>
            </a:r>
            <a:r>
              <a:rPr kumimoji="0" lang="en-US" altLang="zh-CN" sz="24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  <a:sym typeface="+mn-ea"/>
              </a:rPr>
              <a:t>K</a:t>
            </a:r>
            <a:r>
              <a:rPr kumimoji="0" lang="en-US" altLang="zh-CN" sz="2400" b="1" i="0" u="none" strike="noStrike" kern="1200" cap="none" spc="0" normalizeH="0" baseline="-2500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  <a:sym typeface="+mn-ea"/>
              </a:rPr>
              <a:t>h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  <a:sym typeface="+mn-ea"/>
              </a:rPr>
              <a:t>）之间的关系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4" name="Text Box 2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37253" y="4681108"/>
            <a:ext cx="37879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一元弱酸中存在以下关系：</a:t>
            </a:r>
            <a:endParaRPr kumimoji="1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5" name="文本框 34"/>
          <p:cNvSpPr txBox="1"/>
          <p:nvPr>
            <p:custDataLst>
              <p:tags r:id="rId15"/>
            </p:custDataLst>
          </p:nvPr>
        </p:nvSpPr>
        <p:spPr>
          <a:xfrm>
            <a:off x="4325213" y="4638098"/>
            <a:ext cx="2063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HA 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Mincho" panose="02020600040205080304" pitchFamily="18" charset="-128"/>
                <a:cs typeface="Times New Roman" panose="02020603050405020304" pitchFamily="18" charset="0"/>
              </a:rPr>
              <a:t>⇌A</a:t>
            </a:r>
            <a:r>
              <a:rPr kumimoji="0" lang="en-US" altLang="zh-CN" sz="24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Mincho" panose="02020600040205080304" pitchFamily="18" charset="-128"/>
                <a:cs typeface="Times New Roman" panose="02020603050405020304" pitchFamily="18" charset="0"/>
              </a:rPr>
              <a:t>- 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Mincho" panose="02020600040205080304" pitchFamily="18" charset="-128"/>
                <a:cs typeface="Times New Roman" panose="02020603050405020304" pitchFamily="18" charset="0"/>
              </a:rPr>
              <a:t>+ H</a:t>
            </a:r>
            <a:r>
              <a:rPr kumimoji="0" lang="en-US" altLang="zh-CN" sz="24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Mincho" panose="02020600040205080304" pitchFamily="18" charset="-128"/>
                <a:cs typeface="Times New Roman" panose="02020603050405020304" pitchFamily="18" charset="0"/>
              </a:rPr>
              <a:t>+</a:t>
            </a:r>
            <a:endParaRPr kumimoji="0" lang="en-US" altLang="zh-CN" sz="2400" b="1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Mincho" panose="02020600040205080304" pitchFamily="18" charset="-128"/>
              <a:cs typeface="Times New Roman" panose="02020603050405020304" pitchFamily="18" charset="0"/>
            </a:endParaRPr>
          </a:p>
        </p:txBody>
      </p:sp>
      <p:grpSp>
        <p:nvGrpSpPr>
          <p:cNvPr id="36" name="组合 15"/>
          <p:cNvGrpSpPr/>
          <p:nvPr>
            <p:custDataLst>
              <p:tags r:id="rId16"/>
            </p:custDataLst>
          </p:nvPr>
        </p:nvGrpSpPr>
        <p:grpSpPr>
          <a:xfrm>
            <a:off x="3764614" y="5274073"/>
            <a:ext cx="2992625" cy="851042"/>
            <a:chOff x="1517600" y="3681373"/>
            <a:chExt cx="3990166" cy="1134723"/>
          </a:xfrm>
        </p:grpSpPr>
        <p:sp>
          <p:nvSpPr>
            <p:cNvPr id="37" name="TextBox 34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640135" y="3681373"/>
              <a:ext cx="2741022" cy="615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仿宋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c</a:t>
              </a: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仿宋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(A</a:t>
              </a:r>
              <a:r>
                <a:rPr kumimoji="0" lang="en-US" altLang="zh-CN" sz="2400" b="1" i="0" u="none" strike="noStrike" kern="120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仿宋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-</a:t>
              </a: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仿宋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)·</a:t>
              </a:r>
              <a:r>
                <a:rPr kumimoji="0" lang="en-US" altLang="zh-CN" sz="2400" b="1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仿宋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c</a:t>
              </a: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仿宋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(H</a:t>
              </a:r>
              <a:r>
                <a:rPr kumimoji="0" lang="en-US" altLang="zh-CN" sz="2400" b="1" i="0" u="none" strike="noStrike" kern="120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仿宋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+</a:t>
              </a: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仿宋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)</a:t>
              </a:r>
              <a:endPara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grpSp>
          <p:nvGrpSpPr>
            <p:cNvPr id="38" name="组合 17"/>
            <p:cNvGrpSpPr/>
            <p:nvPr>
              <p:custDataLst>
                <p:tags r:id="rId18"/>
              </p:custDataLst>
            </p:nvPr>
          </p:nvGrpSpPr>
          <p:grpSpPr>
            <a:xfrm>
              <a:off x="1517600" y="3978410"/>
              <a:ext cx="3990166" cy="837686"/>
              <a:chOff x="1517600" y="3978410"/>
              <a:chExt cx="3990166" cy="837686"/>
            </a:xfrm>
          </p:grpSpPr>
          <p:sp>
            <p:nvSpPr>
              <p:cNvPr id="39" name="TextBox 31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3129020" y="4200542"/>
                <a:ext cx="1830503" cy="615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en-US" altLang="zh-CN" sz="2400" b="1" i="1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c</a:t>
                </a:r>
                <a:r>
                  <a:rPr kumimoji="0" lang="en-US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( </a:t>
                </a:r>
                <a:r>
                  <a:rPr kumimoji="0" lang="en-US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HA</a:t>
                </a:r>
                <a:r>
                  <a:rPr kumimoji="0" lang="en-US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)</a:t>
                </a:r>
                <a:endPara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仿宋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40" name="Text Box 5"/>
              <p:cNvSpPr txBox="1"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517600" y="3978410"/>
                <a:ext cx="1611421" cy="615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99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en-US" altLang="zh-CN" sz="2400" b="1" i="1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K</a:t>
                </a:r>
                <a:r>
                  <a:rPr kumimoji="1" lang="en-US" altLang="zh-CN" sz="2400" b="1" i="1" u="none" strike="noStrike" kern="120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a</a:t>
                </a:r>
                <a:r>
                  <a:rPr kumimoji="1" lang="zh-CN" altLang="en-US" sz="2400" b="1" i="0" u="none" strike="noStrike" kern="120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kumimoji="1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endParaRPr kumimoji="1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仿宋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直接连接符 33"/>
              <p:cNvSpPr>
                <a:spLocks noChangeShapeType="1"/>
              </p:cNvSpPr>
              <p:nvPr>
                <p:custDataLst>
                  <p:tags r:id="rId21"/>
                </p:custDataLst>
              </p:nvPr>
            </p:nvSpPr>
            <p:spPr bwMode="auto">
              <a:xfrm flipV="1">
                <a:off x="2559973" y="4266076"/>
                <a:ext cx="2947793" cy="25263"/>
              </a:xfrm>
              <a:prstGeom prst="line">
                <a:avLst/>
              </a:prstGeom>
              <a:noFill/>
              <a:ln w="28575" cap="flat" cmpd="sng">
                <a:solidFill>
                  <a:srgbClr val="0C0C0C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仿宋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42" name="Text Box 2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866782" y="5386536"/>
            <a:ext cx="37879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1" i="1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K</a:t>
            </a:r>
            <a:r>
              <a:rPr kumimoji="1" lang="en-US" altLang="zh-CN" sz="2400" b="1" i="1" u="none" strike="noStrike" kern="1200" cap="none" spc="0" normalizeH="0" baseline="-2500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kumimoji="1" lang="zh-CN" altLang="en-US" sz="2400" b="1" i="0" u="none" strike="noStrike" kern="1200" cap="none" spc="0" normalizeH="0" baseline="-2500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1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kumimoji="1" lang="en-US" altLang="zh-CN" sz="2400" b="1" i="1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K</a:t>
            </a:r>
            <a:r>
              <a:rPr kumimoji="1" lang="en-US" altLang="zh-CN" sz="2400" b="1" i="1" u="none" strike="noStrike" kern="1200" cap="none" spc="0" normalizeH="0" baseline="-2500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h </a:t>
            </a:r>
            <a:r>
              <a:rPr kumimoji="1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之间满足什么关系？</a:t>
            </a:r>
            <a:endParaRPr kumimoji="1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3" name="Text Box 2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866782" y="2386285"/>
            <a:ext cx="33672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1" i="1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K</a:t>
            </a:r>
            <a:r>
              <a:rPr kumimoji="1" lang="en-US" altLang="zh-CN" sz="2400" b="1" i="1" u="none" strike="noStrike" kern="1200" cap="none" spc="0" normalizeH="0" baseline="-2500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h </a:t>
            </a:r>
            <a:r>
              <a:rPr kumimoji="1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的大小只与温度有关</a:t>
            </a:r>
            <a:endParaRPr kumimoji="1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5" grpId="0"/>
      <p:bldP spid="42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5267721" y="508590"/>
            <a:ext cx="2258281" cy="1113240"/>
            <a:chOff x="1648226" y="4895507"/>
            <a:chExt cx="2393575" cy="1484318"/>
          </a:xfrm>
        </p:grpSpPr>
        <p:sp>
          <p:nvSpPr>
            <p:cNvPr id="24" name="Text Box 5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1648226" y="5386295"/>
              <a:ext cx="2393575" cy="6976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2800" b="0" i="1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K</a:t>
              </a:r>
              <a:r>
                <a:rPr kumimoji="1" lang="en-US" altLang="zh-CN" sz="2800" b="0" i="1" u="none" strike="noStrike" kern="1200" cap="none" spc="0" normalizeH="0" baseline="-2500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h</a:t>
              </a:r>
              <a:r>
                <a:rPr kumimoji="1" lang="zh-CN" altLang="en-US" sz="2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 </a:t>
              </a:r>
              <a:r>
                <a: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＝</a:t>
              </a:r>
              <a:endParaRPr kumimoji="1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13" name="Group 4"/>
            <p:cNvGrpSpPr/>
            <p:nvPr>
              <p:custDataLst>
                <p:tags r:id="rId3"/>
              </p:custDataLst>
            </p:nvPr>
          </p:nvGrpSpPr>
          <p:grpSpPr>
            <a:xfrm>
              <a:off x="2726415" y="4895507"/>
              <a:ext cx="838839" cy="1484318"/>
              <a:chOff x="262" y="1331"/>
              <a:chExt cx="675" cy="935"/>
            </a:xfrm>
          </p:grpSpPr>
          <p:sp>
            <p:nvSpPr>
              <p:cNvPr id="14" name="Text Box 6"/>
              <p:cNvSpPr txBox="1"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262" y="1331"/>
                <a:ext cx="545" cy="4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99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en-US" altLang="zh-CN" sz="2800" b="0" i="1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K</a:t>
                </a:r>
                <a:r>
                  <a:rPr kumimoji="1" lang="en-US" altLang="zh-CN" sz="2800" b="0" i="0" u="none" strike="noStrike" kern="120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w</a:t>
                </a:r>
                <a:endParaRPr kumimoji="1" lang="en-US" altLang="zh-CN" sz="2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Text Box 7"/>
              <p:cNvSpPr txBox="1"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369" y="1827"/>
                <a:ext cx="460" cy="4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99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en-US" altLang="zh-CN" sz="2800" b="0" i="1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K</a:t>
                </a:r>
                <a:r>
                  <a:rPr kumimoji="1" lang="en-US" altLang="zh-CN" sz="2800" b="0" i="0" u="none" strike="noStrike" kern="120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a</a:t>
                </a:r>
                <a:endParaRPr kumimoji="1" lang="en-US" altLang="zh-CN" sz="2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Line 8"/>
              <p:cNvSpPr>
                <a:spLocks noChangeShapeType="1"/>
              </p:cNvSpPr>
              <p:nvPr>
                <p:custDataLst>
                  <p:tags r:id="rId6"/>
                </p:custDataLst>
              </p:nvPr>
            </p:nvSpPr>
            <p:spPr bwMode="auto">
              <a:xfrm flipV="1">
                <a:off x="262" y="1805"/>
                <a:ext cx="675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6" name="TextBox 3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299347" y="553542"/>
            <a:ext cx="2807010" cy="1308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1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K</a:t>
            </a:r>
            <a:r>
              <a:rPr kumimoji="0" lang="en-US" altLang="zh-CN" sz="2800" b="0" i="0" u="none" strike="noStrike" kern="1200" cap="none" spc="0" normalizeH="0" baseline="-2500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a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·</a:t>
            </a:r>
            <a:r>
              <a:rPr kumimoji="1" lang="en-US" altLang="zh-CN" sz="2800" b="0" i="1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K</a:t>
            </a:r>
            <a:r>
              <a:rPr kumimoji="1" lang="en-US" altLang="zh-CN" sz="2800" b="0" i="1" u="none" strike="noStrike" kern="1200" cap="none" spc="0" normalizeH="0" baseline="-2500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h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＝</a:t>
            </a:r>
            <a:r>
              <a:rPr kumimoji="1" lang="en-US" altLang="zh-CN" sz="2800" b="0" i="1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K</a:t>
            </a:r>
            <a:r>
              <a:rPr kumimoji="1" lang="en-US" altLang="zh-CN" sz="2800" b="0" i="0" u="none" strike="noStrike" kern="1200" cap="none" spc="0" normalizeH="0" baseline="-2500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w</a:t>
            </a:r>
            <a:endParaRPr kumimoji="1" lang="en-US" altLang="zh-CN" sz="2800" b="0" i="0" u="none" strike="noStrike" kern="1200" cap="none" spc="0" normalizeH="0" baseline="-2500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1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K</a:t>
            </a:r>
            <a:r>
              <a:rPr kumimoji="0" lang="en-US" altLang="zh-CN" sz="2800" b="0" i="0" u="none" strike="noStrike" kern="1200" cap="none" spc="0" normalizeH="0" baseline="-2500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b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·</a:t>
            </a:r>
            <a:r>
              <a:rPr kumimoji="1" lang="en-US" altLang="zh-CN" sz="2800" b="0" i="1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K</a:t>
            </a:r>
            <a:r>
              <a:rPr kumimoji="1" lang="en-US" altLang="zh-CN" sz="2800" b="0" i="1" u="none" strike="noStrike" kern="1200" cap="none" spc="0" normalizeH="0" baseline="-2500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h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＝</a:t>
            </a:r>
            <a:r>
              <a:rPr kumimoji="1" lang="en-US" altLang="zh-CN" sz="2800" b="0" i="1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K</a:t>
            </a:r>
            <a:r>
              <a:rPr kumimoji="1" lang="en-US" altLang="zh-CN" sz="2800" b="0" i="0" u="none" strike="noStrike" kern="1200" cap="none" spc="0" normalizeH="0" baseline="-2500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w</a:t>
            </a:r>
            <a:endParaRPr kumimoji="1" lang="en-US" altLang="zh-CN" sz="2800" b="0" i="0" u="none" strike="noStrike" kern="1200" cap="none" spc="0" normalizeH="0" baseline="-2500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7" name="文本框 26"/>
          <p:cNvSpPr txBox="1"/>
          <p:nvPr>
            <p:custDataLst>
              <p:tags r:id="rId8"/>
            </p:custDataLst>
          </p:nvPr>
        </p:nvSpPr>
        <p:spPr>
          <a:xfrm>
            <a:off x="622631" y="2324439"/>
            <a:ext cx="8343719" cy="120032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1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K</a:t>
            </a:r>
            <a:r>
              <a:rPr kumimoji="0" lang="en-US" altLang="zh-CN" sz="2400" b="1" i="0" u="none" strike="noStrike" kern="1200" cap="none" spc="0" normalizeH="0" baseline="-2500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越小，酸越难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  <a:sym typeface="+mn-ea"/>
              </a:rPr>
              <a:t>电离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（酸性越弱），对应的盐水解程度越大；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  <a:sym typeface="+mn-ea"/>
              </a:rPr>
              <a:t>K</a:t>
            </a:r>
            <a:r>
              <a:rPr kumimoji="0" lang="en-US" altLang="zh-CN" sz="2400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  <a:sym typeface="+mn-ea"/>
              </a:rPr>
              <a:t>b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  <a:sym typeface="+mn-ea"/>
              </a:rPr>
              <a:t>越小，碱越难电离（碱性越弱），对应的盐水解程度越大；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8" name="矩形 27"/>
          <p:cNvSpPr/>
          <p:nvPr>
            <p:custDataLst>
              <p:tags r:id="rId9"/>
            </p:custDataLst>
          </p:nvPr>
        </p:nvSpPr>
        <p:spPr>
          <a:xfrm>
            <a:off x="234249" y="3893392"/>
            <a:ext cx="11412000" cy="1950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218565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3.</a:t>
            </a:r>
            <a:r>
              <a:rPr kumimoji="0" lang="zh-CN" altLang="zh-CN" sz="2800" b="1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二元弱酸对应盐的水解常数</a:t>
            </a:r>
            <a:endParaRPr kumimoji="0" lang="en-US" altLang="zh-CN" sz="2800" b="1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just" defTabSz="1218565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二元弱酸</a:t>
            </a:r>
            <a:r>
              <a:rPr kumimoji="0" lang="en-US" altLang="zh-CN" sz="28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H</a:t>
            </a:r>
            <a:r>
              <a:rPr kumimoji="0" lang="en-US" altLang="zh-CN" sz="2800" b="0" i="0" u="none" strike="noStrike" kern="1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8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CO</a:t>
            </a:r>
            <a:r>
              <a:rPr kumimoji="0" lang="en-US" altLang="zh-CN" sz="2800" b="0" i="0" u="none" strike="noStrike" kern="1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kumimoji="0" lang="zh-CN" altLang="zh-CN" sz="28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的电离常数为</a:t>
            </a:r>
            <a:r>
              <a:rPr kumimoji="0" lang="en-US" altLang="zh-CN" sz="2800" b="0" i="1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K</a:t>
            </a:r>
            <a:r>
              <a:rPr kumimoji="0" lang="en-US" altLang="zh-CN" sz="2800" b="0" i="0" u="none" strike="noStrike" kern="1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a1</a:t>
            </a:r>
            <a:r>
              <a:rPr kumimoji="0" lang="zh-CN" altLang="zh-CN" sz="28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kumimoji="0" lang="en-US" altLang="zh-CN" sz="2800" b="0" i="1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K</a:t>
            </a:r>
            <a:r>
              <a:rPr kumimoji="0" lang="en-US" altLang="zh-CN" sz="2800" b="0" i="0" u="none" strike="noStrike" kern="1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a2</a:t>
            </a:r>
            <a:r>
              <a:rPr kumimoji="0" lang="zh-CN" altLang="zh-CN" sz="28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，则</a:t>
            </a:r>
            <a:r>
              <a:rPr kumimoji="0" lang="en-US" altLang="zh-CN" sz="28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Na</a:t>
            </a:r>
            <a:r>
              <a:rPr kumimoji="0" lang="en-US" altLang="zh-CN" sz="2800" b="0" i="0" u="none" strike="noStrike" kern="1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8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CO</a:t>
            </a:r>
            <a:r>
              <a:rPr kumimoji="0" lang="en-US" altLang="zh-CN" sz="2800" b="0" i="0" u="none" strike="noStrike" kern="1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kumimoji="0" lang="zh-CN" altLang="zh-CN" sz="28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的水解常数</a:t>
            </a:r>
            <a:r>
              <a:rPr kumimoji="0" lang="en-US" altLang="zh-CN" sz="2800" b="0" i="1" u="none" strike="noStrike" kern="1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K</a:t>
            </a:r>
            <a:r>
              <a:rPr kumimoji="0" lang="en-US" altLang="zh-CN" sz="2800" b="0" i="0" u="none" strike="noStrike" kern="100" cap="none" spc="0" normalizeH="0" baseline="-2500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h</a:t>
            </a:r>
            <a:r>
              <a:rPr kumimoji="0" lang="zh-CN" altLang="zh-CN" sz="28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为</a:t>
            </a:r>
            <a:r>
              <a:rPr kumimoji="0" lang="en-US" altLang="zh-CN" sz="2800" b="0" i="0" u="sng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kumimoji="0" lang="zh-CN" altLang="zh-CN" sz="28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kumimoji="0" lang="en-US" altLang="zh-CN" sz="28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NaHCO</a:t>
            </a:r>
            <a:r>
              <a:rPr kumimoji="0" lang="en-US" altLang="zh-CN" sz="2800" b="0" i="0" u="none" strike="noStrike" kern="1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kumimoji="0" lang="zh-CN" altLang="zh-CN" sz="28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的水解常数为</a:t>
            </a:r>
            <a:r>
              <a:rPr kumimoji="0" lang="en-US" altLang="zh-CN" sz="28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      </a:t>
            </a:r>
            <a:r>
              <a:rPr kumimoji="0" lang="zh-CN" altLang="zh-CN" sz="28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。</a:t>
            </a:r>
            <a:endParaRPr kumimoji="0" lang="zh-CN" altLang="zh-CN" sz="2800" b="0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9" name="对象 28"/>
          <p:cNvGraphicFramePr>
            <a:graphicFrameLocks noChangeAspect="1"/>
          </p:cNvGraphicFramePr>
          <p:nvPr>
            <p:custDataLst>
              <p:tags r:id="rId10"/>
            </p:custDataLst>
          </p:nvPr>
        </p:nvGraphicFramePr>
        <p:xfrm>
          <a:off x="3864216" y="4868659"/>
          <a:ext cx="930275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文档" r:id="rId11" imgW="1257300" imgH="1384300" progId="Word.Document.12">
                  <p:embed/>
                </p:oleObj>
              </mc:Choice>
              <mc:Fallback>
                <p:oleObj name="文档" r:id="rId11" imgW="1257300" imgH="138430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864216" y="4868659"/>
                        <a:ext cx="930275" cy="102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对象 29"/>
          <p:cNvGraphicFramePr>
            <a:graphicFrameLocks noChangeAspect="1"/>
          </p:cNvGraphicFramePr>
          <p:nvPr>
            <p:custDataLst>
              <p:tags r:id="rId13"/>
            </p:custDataLst>
          </p:nvPr>
        </p:nvGraphicFramePr>
        <p:xfrm>
          <a:off x="10632226" y="4145525"/>
          <a:ext cx="6477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文档" r:id="rId14" imgW="889000" imgH="1384300" progId="Word.Document.12">
                  <p:embed/>
                </p:oleObj>
              </mc:Choice>
              <mc:Fallback>
                <p:oleObj name="文档" r:id="rId14" imgW="889000" imgH="138430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0632226" y="4145525"/>
                        <a:ext cx="647700" cy="102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 Box 2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455751" y="3524768"/>
            <a:ext cx="300482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24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结论：越弱越水解！</a:t>
            </a:r>
            <a:endParaRPr kumimoji="1" lang="zh-CN" altLang="en-US" sz="2400">
              <a:solidFill>
                <a:srgbClr val="FF0000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208916" y="1112120"/>
            <a:ext cx="29362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以</a:t>
            </a:r>
            <a:r>
              <a:rPr lang="en-US" altLang="zh-CN" sz="24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CH</a:t>
            </a:r>
            <a:r>
              <a:rPr lang="en-US" altLang="zh-CN" sz="2400" b="1" baseline="-25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r>
              <a:rPr lang="en-US" altLang="zh-CN" sz="24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COONa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为例：</a:t>
            </a:r>
            <a:endParaRPr lang="zh-CN" altLang="en-US" sz="24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3306445" y="1176021"/>
            <a:ext cx="55791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CH</a:t>
            </a:r>
            <a:r>
              <a:rPr lang="en-US" altLang="zh-CN" sz="2400" b="1" baseline="-250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COO</a:t>
            </a:r>
            <a:r>
              <a:rPr lang="en-US" altLang="zh-CN" sz="2400" b="1" baseline="300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+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H</a:t>
            </a:r>
            <a:r>
              <a:rPr lang="en-US" altLang="zh-CN" sz="2400" b="1" baseline="-250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O </a:t>
            </a:r>
            <a:r>
              <a:rPr lang="en-US" altLang="zh-CN" sz="2400" b="1">
                <a:solidFill>
                  <a:srgbClr val="FF0000"/>
                </a:solidFill>
                <a:latin typeface="MS PGothic" panose="020B0600070205080204" charset="-128"/>
                <a:ea typeface="MS PGothic" panose="020B0600070205080204" charset="-128"/>
                <a:cs typeface="Times New Roman" panose="02020603050405020304" pitchFamily="18" charset="0"/>
              </a:rPr>
              <a:t>⇋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CH</a:t>
            </a:r>
            <a:r>
              <a:rPr lang="en-US" altLang="zh-CN" sz="2400" b="1" baseline="-250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COOH + OH</a:t>
            </a:r>
            <a:r>
              <a:rPr lang="en-US" altLang="zh-CN" sz="2400" b="1" baseline="300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－</a:t>
            </a:r>
            <a:endParaRPr lang="en-US" altLang="zh-CN" sz="2400" b="1" baseline="300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2612390" y="1831976"/>
            <a:ext cx="5334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3145791" y="1831976"/>
            <a:ext cx="3740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组合 9"/>
          <p:cNvGrpSpPr/>
          <p:nvPr>
            <p:custDataLst>
              <p:tags r:id="rId5"/>
            </p:custDataLst>
          </p:nvPr>
        </p:nvGrpSpPr>
        <p:grpSpPr>
          <a:xfrm>
            <a:off x="3735705" y="1662430"/>
            <a:ext cx="3455670" cy="922020"/>
            <a:chOff x="3483" y="2957"/>
            <a:chExt cx="5442" cy="1452"/>
          </a:xfrm>
        </p:grpSpPr>
        <p:sp>
          <p:nvSpPr>
            <p:cNvPr id="7" name="文本框 6"/>
            <p:cNvSpPr txBox="1"/>
            <p:nvPr>
              <p:custDataLst>
                <p:tags r:id="rId6"/>
              </p:custDataLst>
            </p:nvPr>
          </p:nvSpPr>
          <p:spPr>
            <a:xfrm>
              <a:off x="3520" y="2957"/>
              <a:ext cx="5254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c(</a:t>
              </a:r>
              <a:r>
                <a:rPr lang="en-US" altLang="zh-CN" sz="2400" b="1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CH</a:t>
              </a:r>
              <a:r>
                <a:rPr lang="en-US" altLang="zh-CN" sz="2400" b="1" baseline="-2500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3</a:t>
              </a:r>
              <a:r>
                <a:rPr lang="en-US" altLang="zh-CN" sz="2400" b="1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COOH</a:t>
              </a:r>
              <a:r>
                <a:rPr lang="en-US" altLang="zh-CN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) • </a:t>
              </a:r>
              <a:r>
                <a:rPr lang="en-US" altLang="zh-CN" sz="2400" b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c(</a:t>
              </a:r>
              <a:r>
                <a:rPr lang="en-US" altLang="zh-CN" sz="2400" b="1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OH</a:t>
              </a:r>
              <a:r>
                <a:rPr lang="en-US" altLang="zh-CN" sz="2400" b="1" baseline="3000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－</a:t>
              </a:r>
              <a:r>
                <a:rPr lang="en-US" altLang="zh-CN" sz="2400" b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)</a:t>
              </a:r>
              <a:r>
                <a:rPr lang="en-US" altLang="zh-CN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7"/>
              </p:custDataLst>
            </p:nvPr>
          </p:nvSpPr>
          <p:spPr>
            <a:xfrm>
              <a:off x="3520" y="3685"/>
              <a:ext cx="5254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c(</a:t>
              </a:r>
              <a:r>
                <a:rPr lang="en-US" altLang="zh-CN" sz="2400" b="1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CH</a:t>
              </a:r>
              <a:r>
                <a:rPr lang="en-US" altLang="zh-CN" sz="2400" b="1" baseline="-2500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3</a:t>
              </a:r>
              <a:r>
                <a:rPr lang="en-US" altLang="zh-CN" sz="2400" b="1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COO</a:t>
              </a:r>
              <a:r>
                <a:rPr lang="en-US" altLang="zh-CN" sz="2400" b="1" baseline="3000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－</a:t>
              </a:r>
              <a:r>
                <a:rPr lang="en-US" altLang="zh-CN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) • </a:t>
              </a:r>
              <a:r>
                <a:rPr lang="en-US" altLang="zh-CN" sz="2400" b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c(</a:t>
              </a:r>
              <a:r>
                <a:rPr lang="en-US" altLang="zh-CN" sz="2400" b="1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H</a:t>
              </a:r>
              <a:r>
                <a:rPr lang="en-US" altLang="zh-CN" sz="2400" b="1" baseline="-2500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2</a:t>
              </a:r>
              <a:r>
                <a:rPr lang="en-US" altLang="zh-CN" sz="2400" b="1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O</a:t>
              </a:r>
              <a:r>
                <a:rPr lang="en-US" altLang="zh-CN" sz="2400" b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)</a:t>
              </a:r>
              <a:r>
                <a:rPr lang="en-US" altLang="zh-CN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" name="直接连接符 8"/>
            <p:cNvCxnSpPr/>
            <p:nvPr>
              <p:custDataLst>
                <p:tags r:id="rId8"/>
              </p:custDataLst>
            </p:nvPr>
          </p:nvCxnSpPr>
          <p:spPr>
            <a:xfrm>
              <a:off x="3483" y="3682"/>
              <a:ext cx="544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矩形标注 10"/>
          <p:cNvSpPr/>
          <p:nvPr>
            <p:custDataLst>
              <p:tags r:id="rId9"/>
            </p:custDataLst>
          </p:nvPr>
        </p:nvSpPr>
        <p:spPr>
          <a:xfrm>
            <a:off x="7492366" y="2292350"/>
            <a:ext cx="2106295" cy="336550"/>
          </a:xfrm>
          <a:prstGeom prst="wedgeRectCallout">
            <a:avLst>
              <a:gd name="adj1" fmla="val -79182"/>
              <a:gd name="adj2" fmla="val -42452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c(</a:t>
            </a:r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H</a:t>
            </a:r>
            <a:r>
              <a:rPr lang="en-US" altLang="zh-CN" sz="2000" b="1" baseline="-25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O</a:t>
            </a:r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</a:t>
            </a:r>
            <a:r>
              <a:rPr lang="zh-CN" altLang="en-US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视为常数</a:t>
            </a:r>
            <a:endParaRPr lang="zh-CN" altLang="en-US" sz="2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18" name="组合 17"/>
          <p:cNvGrpSpPr/>
          <p:nvPr>
            <p:custDataLst>
              <p:tags r:id="rId10"/>
            </p:custDataLst>
          </p:nvPr>
        </p:nvGrpSpPr>
        <p:grpSpPr>
          <a:xfrm>
            <a:off x="2611756" y="2637155"/>
            <a:ext cx="4124325" cy="922020"/>
            <a:chOff x="1801" y="4739"/>
            <a:chExt cx="6495" cy="1452"/>
          </a:xfrm>
        </p:grpSpPr>
        <p:sp>
          <p:nvSpPr>
            <p:cNvPr id="12" name="文本框 11"/>
            <p:cNvSpPr txBox="1"/>
            <p:nvPr>
              <p:custDataLst>
                <p:tags r:id="rId11"/>
              </p:custDataLst>
            </p:nvPr>
          </p:nvSpPr>
          <p:spPr>
            <a:xfrm>
              <a:off x="1801" y="5119"/>
              <a:ext cx="84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US" altLang="zh-CN" sz="2400" b="1" baseline="-25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endParaRPr lang="en-US" altLang="zh-CN" sz="24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文本框 12"/>
            <p:cNvSpPr txBox="1"/>
            <p:nvPr>
              <p:custDataLst>
                <p:tags r:id="rId12"/>
              </p:custDataLst>
            </p:nvPr>
          </p:nvSpPr>
          <p:spPr>
            <a:xfrm>
              <a:off x="2528" y="5119"/>
              <a:ext cx="589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4" name="组合 13"/>
            <p:cNvGrpSpPr/>
            <p:nvPr>
              <p:custDataLst>
                <p:tags r:id="rId13"/>
              </p:custDataLst>
            </p:nvPr>
          </p:nvGrpSpPr>
          <p:grpSpPr>
            <a:xfrm>
              <a:off x="3042" y="4739"/>
              <a:ext cx="5254" cy="1453"/>
              <a:chOff x="3520" y="2957"/>
              <a:chExt cx="5254" cy="1453"/>
            </a:xfrm>
          </p:grpSpPr>
          <p:sp>
            <p:nvSpPr>
              <p:cNvPr id="15" name="文本框 14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3520" y="2957"/>
                <a:ext cx="5254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c(</a:t>
                </a:r>
                <a:r>
                  <a:rPr lang="en-US" altLang="zh-CN" sz="24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  <a:sym typeface="+mn-ea"/>
                  </a:rPr>
                  <a:t>CH</a:t>
                </a:r>
                <a:r>
                  <a:rPr lang="en-US" altLang="zh-CN" sz="2400" b="1" baseline="-2500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  <a:sym typeface="+mn-ea"/>
                  </a:rPr>
                  <a:t>3</a:t>
                </a:r>
                <a:r>
                  <a:rPr lang="en-US" altLang="zh-CN" sz="24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  <a:sym typeface="+mn-ea"/>
                  </a:rPr>
                  <a:t>COOH</a:t>
                </a:r>
                <a:r>
                  <a:rPr lang="en-US" altLang="zh-CN" sz="24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• </a:t>
                </a:r>
                <a:r>
                  <a:rPr lang="en-US" altLang="zh-CN" sz="24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c(</a:t>
                </a:r>
                <a:r>
                  <a:rPr lang="en-US" altLang="zh-CN" sz="24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  <a:sym typeface="+mn-ea"/>
                  </a:rPr>
                  <a:t>OH</a:t>
                </a:r>
                <a:r>
                  <a:rPr lang="en-US" altLang="zh-CN" sz="2400" b="1" baseline="3000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  <a:sym typeface="+mn-ea"/>
                  </a:rPr>
                  <a:t>－</a:t>
                </a:r>
                <a:r>
                  <a:rPr lang="en-US" altLang="zh-CN" sz="24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)</a:t>
                </a:r>
                <a:r>
                  <a:rPr lang="en-US" altLang="zh-CN" sz="24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文本框 15"/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4537" y="3685"/>
                <a:ext cx="3268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c(</a:t>
                </a:r>
                <a:r>
                  <a:rPr lang="en-US" altLang="zh-CN" sz="24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  <a:sym typeface="+mn-ea"/>
                  </a:rPr>
                  <a:t>CH</a:t>
                </a:r>
                <a:r>
                  <a:rPr lang="en-US" altLang="zh-CN" sz="2400" b="1" baseline="-2500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  <a:sym typeface="+mn-ea"/>
                  </a:rPr>
                  <a:t>3</a:t>
                </a:r>
                <a:r>
                  <a:rPr lang="en-US" altLang="zh-CN" sz="24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  <a:sym typeface="+mn-ea"/>
                  </a:rPr>
                  <a:t>COO</a:t>
                </a:r>
                <a:r>
                  <a:rPr lang="en-US" altLang="zh-CN" sz="2400" b="1" baseline="3000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  <a:sym typeface="+mn-ea"/>
                  </a:rPr>
                  <a:t>－</a:t>
                </a:r>
                <a:r>
                  <a:rPr lang="en-US" altLang="zh-CN" sz="24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endPara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7" name="直接连接符 16"/>
              <p:cNvCxnSpPr/>
              <p:nvPr>
                <p:custDataLst>
                  <p:tags r:id="rId16"/>
                </p:custDataLst>
              </p:nvPr>
            </p:nvCxnSpPr>
            <p:spPr>
              <a:xfrm>
                <a:off x="3709" y="3682"/>
                <a:ext cx="4932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左箭头 18"/>
          <p:cNvSpPr/>
          <p:nvPr>
            <p:custDataLst>
              <p:tags r:id="rId17"/>
            </p:custDataLst>
          </p:nvPr>
        </p:nvSpPr>
        <p:spPr>
          <a:xfrm>
            <a:off x="7095490" y="2711450"/>
            <a:ext cx="2512060" cy="627380"/>
          </a:xfrm>
          <a:prstGeom prst="leftArrow">
            <a:avLst>
              <a:gd name="adj1" fmla="val 68092"/>
              <a:gd name="adj2" fmla="val 50000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</a:t>
            </a:r>
            <a:r>
              <a:rPr lang="en-US" sz="2400" b="1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</a:t>
            </a:r>
            <a:r>
              <a:rPr lang="zh-CN" alt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为水解常数</a:t>
            </a:r>
            <a:endParaRPr lang="zh-CN" altLang="en-US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32" name="组合 31"/>
          <p:cNvGrpSpPr/>
          <p:nvPr>
            <p:custDataLst>
              <p:tags r:id="rId18"/>
            </p:custDataLst>
          </p:nvPr>
        </p:nvGrpSpPr>
        <p:grpSpPr>
          <a:xfrm>
            <a:off x="2345690" y="3409950"/>
            <a:ext cx="7476490" cy="1050290"/>
            <a:chOff x="729" y="5935"/>
            <a:chExt cx="11774" cy="1654"/>
          </a:xfrm>
        </p:grpSpPr>
        <p:sp>
          <p:nvSpPr>
            <p:cNvPr id="20" name="文本框 19"/>
            <p:cNvSpPr txBox="1"/>
            <p:nvPr>
              <p:custDataLst>
                <p:tags r:id="rId19"/>
              </p:custDataLst>
            </p:nvPr>
          </p:nvSpPr>
          <p:spPr>
            <a:xfrm>
              <a:off x="729" y="6649"/>
              <a:ext cx="161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solidFill>
                    <a:srgbClr val="0000FF"/>
                  </a:solidFill>
                  <a:latin typeface="微软雅黑" panose="020B0503020204020204" charset="-122"/>
                  <a:ea typeface="微软雅黑" panose="020B0503020204020204" charset="-122"/>
                </a:rPr>
                <a:t>已知：</a:t>
              </a:r>
              <a:endParaRPr lang="zh-CN" altLang="en-US" sz="24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" name="左大括号 20"/>
            <p:cNvSpPr/>
            <p:nvPr>
              <p:custDataLst>
                <p:tags r:id="rId20"/>
              </p:custDataLst>
            </p:nvPr>
          </p:nvSpPr>
          <p:spPr>
            <a:xfrm>
              <a:off x="2174" y="6388"/>
              <a:ext cx="170" cy="1077"/>
            </a:xfrm>
            <a:prstGeom prst="leftBrace">
              <a:avLst>
                <a:gd name="adj1" fmla="val 69967"/>
                <a:gd name="adj2" fmla="val 50000"/>
              </a:avLst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>
              <p:custDataLst>
                <p:tags r:id="rId21"/>
              </p:custDataLst>
            </p:nvPr>
          </p:nvSpPr>
          <p:spPr>
            <a:xfrm>
              <a:off x="2440" y="6183"/>
              <a:ext cx="332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>
                  <a:solidFill>
                    <a:srgbClr val="0000FF"/>
                  </a:solidFill>
                  <a:latin typeface="微软雅黑" panose="020B0503020204020204" charset="-122"/>
                  <a:ea typeface="微软雅黑" panose="020B0503020204020204" charset="-122"/>
                </a:rPr>
                <a:t>醋酸电离平衡常数：</a:t>
              </a:r>
              <a:endParaRPr lang="zh-CN" altLang="en-US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23" name="组合 22"/>
            <p:cNvGrpSpPr/>
            <p:nvPr>
              <p:custDataLst>
                <p:tags r:id="rId22"/>
              </p:custDataLst>
            </p:nvPr>
          </p:nvGrpSpPr>
          <p:grpSpPr>
            <a:xfrm>
              <a:off x="5755" y="5935"/>
              <a:ext cx="6748" cy="1130"/>
              <a:chOff x="219" y="4852"/>
              <a:chExt cx="6748" cy="1130"/>
            </a:xfrm>
          </p:grpSpPr>
          <p:sp>
            <p:nvSpPr>
              <p:cNvPr id="24" name="文本框 23"/>
              <p:cNvSpPr txBox="1"/>
              <p:nvPr>
                <p:custDataLst>
                  <p:tags r:id="rId23"/>
                </p:custDataLst>
              </p:nvPr>
            </p:nvSpPr>
            <p:spPr>
              <a:xfrm>
                <a:off x="219" y="5119"/>
                <a:ext cx="2823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K(</a:t>
                </a:r>
                <a:r>
                  <a:rPr lang="en-US" altLang="zh-CN" sz="20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  <a:sym typeface="+mn-ea"/>
                  </a:rPr>
                  <a:t>CH</a:t>
                </a:r>
                <a:r>
                  <a:rPr lang="en-US" altLang="zh-CN" sz="2000" b="1" baseline="-2500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  <a:sym typeface="+mn-ea"/>
                  </a:rPr>
                  <a:t>3</a:t>
                </a:r>
                <a:r>
                  <a:rPr lang="en-US" altLang="zh-CN" sz="20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  <a:sym typeface="+mn-ea"/>
                  </a:rPr>
                  <a:t>COOH</a:t>
                </a:r>
                <a:r>
                  <a:rPr lang="en-US" altLang="zh-CN" sz="20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altLang="zh-CN" sz="2000" b="1" baseline="-250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文本框 24"/>
              <p:cNvSpPr txBox="1"/>
              <p:nvPr>
                <p:custDataLst>
                  <p:tags r:id="rId24"/>
                </p:custDataLst>
              </p:nvPr>
            </p:nvSpPr>
            <p:spPr>
              <a:xfrm>
                <a:off x="2754" y="5119"/>
                <a:ext cx="589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endParaRPr lang="en-US" altLang="zh-CN" sz="20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6" name="组合 25"/>
              <p:cNvGrpSpPr/>
              <p:nvPr>
                <p:custDataLst>
                  <p:tags r:id="rId25"/>
                </p:custDataLst>
              </p:nvPr>
            </p:nvGrpSpPr>
            <p:grpSpPr>
              <a:xfrm>
                <a:off x="3042" y="4852"/>
                <a:ext cx="3925" cy="1130"/>
                <a:chOff x="3520" y="3070"/>
                <a:chExt cx="3925" cy="1130"/>
              </a:xfrm>
            </p:grpSpPr>
            <p:sp>
              <p:nvSpPr>
                <p:cNvPr id="27" name="文本框 26"/>
                <p:cNvSpPr txBox="1"/>
                <p:nvPr>
                  <p:custDataLst>
                    <p:tags r:id="rId26"/>
                  </p:custDataLst>
                </p:nvPr>
              </p:nvSpPr>
              <p:spPr>
                <a:xfrm>
                  <a:off x="3520" y="3070"/>
                  <a:ext cx="3925" cy="6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000" b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c(</a:t>
                  </a:r>
                  <a:r>
                    <a:rPr lang="en-US" altLang="zh-CN" sz="2000" b="1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微软雅黑" panose="020B0503020204020204" charset="-122"/>
                      <a:cs typeface="Times New Roman" panose="02020603050405020304" pitchFamily="18" charset="0"/>
                      <a:sym typeface="+mn-ea"/>
                    </a:rPr>
                    <a:t>CH</a:t>
                  </a:r>
                  <a:r>
                    <a:rPr lang="en-US" altLang="zh-CN" sz="2000" b="1" baseline="-2500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微软雅黑" panose="020B0503020204020204" charset="-122"/>
                      <a:cs typeface="Times New Roman" panose="02020603050405020304" pitchFamily="18" charset="0"/>
                      <a:sym typeface="+mn-ea"/>
                    </a:rPr>
                    <a:t>3</a:t>
                  </a:r>
                  <a:r>
                    <a:rPr lang="en-US" altLang="zh-CN" sz="2000" b="1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微软雅黑" panose="020B0503020204020204" charset="-122"/>
                      <a:cs typeface="Times New Roman" panose="02020603050405020304" pitchFamily="18" charset="0"/>
                      <a:sym typeface="+mn-ea"/>
                    </a:rPr>
                    <a:t>COO</a:t>
                  </a:r>
                  <a:r>
                    <a:rPr lang="en-US" altLang="zh-CN" sz="2000" b="1" baseline="30000">
                      <a:solidFill>
                        <a:srgbClr val="0000FF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  <a:cs typeface="Times New Roman" panose="02020603050405020304" pitchFamily="18" charset="0"/>
                      <a:sym typeface="+mn-ea"/>
                    </a:rPr>
                    <a:t>－</a:t>
                  </a:r>
                  <a:r>
                    <a:rPr lang="en-US" altLang="zh-CN" sz="2000" b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 • </a:t>
                  </a:r>
                  <a:r>
                    <a:rPr lang="en-US" altLang="zh-CN" sz="2000" b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ea"/>
                    </a:rPr>
                    <a:t>c(</a:t>
                  </a:r>
                  <a:r>
                    <a:rPr lang="en-US" altLang="zh-CN" sz="2000" b="1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微软雅黑" panose="020B0503020204020204" charset="-122"/>
                      <a:cs typeface="Times New Roman" panose="02020603050405020304" pitchFamily="18" charset="0"/>
                      <a:sym typeface="+mn-ea"/>
                    </a:rPr>
                    <a:t>H</a:t>
                  </a:r>
                  <a:r>
                    <a:rPr lang="en-US" altLang="zh-CN" sz="2000" b="1" baseline="30000">
                      <a:solidFill>
                        <a:srgbClr val="0000FF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  <a:cs typeface="Times New Roman" panose="02020603050405020304" pitchFamily="18" charset="0"/>
                      <a:sym typeface="+mn-ea"/>
                    </a:rPr>
                    <a:t>+</a:t>
                  </a:r>
                  <a:r>
                    <a:rPr lang="en-US" altLang="zh-CN" sz="2000" b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ea"/>
                    </a:rPr>
                    <a:t>)</a:t>
                  </a:r>
                  <a:r>
                    <a:rPr lang="en-US" altLang="zh-CN" sz="2000" b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en-US" altLang="zh-CN" sz="20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" name="文本框 27"/>
                <p:cNvSpPr txBox="1"/>
                <p:nvPr>
                  <p:custDataLst>
                    <p:tags r:id="rId27"/>
                  </p:custDataLst>
                </p:nvPr>
              </p:nvSpPr>
              <p:spPr>
                <a:xfrm>
                  <a:off x="3859" y="3572"/>
                  <a:ext cx="3268" cy="6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000" b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c(</a:t>
                  </a:r>
                  <a:r>
                    <a:rPr lang="en-US" altLang="zh-CN" sz="2000" b="1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微软雅黑" panose="020B0503020204020204" charset="-122"/>
                      <a:cs typeface="Times New Roman" panose="02020603050405020304" pitchFamily="18" charset="0"/>
                      <a:sym typeface="+mn-ea"/>
                    </a:rPr>
                    <a:t>CH</a:t>
                  </a:r>
                  <a:r>
                    <a:rPr lang="en-US" altLang="zh-CN" sz="2000" b="1" baseline="-2500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微软雅黑" panose="020B0503020204020204" charset="-122"/>
                      <a:cs typeface="Times New Roman" panose="02020603050405020304" pitchFamily="18" charset="0"/>
                      <a:sym typeface="+mn-ea"/>
                    </a:rPr>
                    <a:t>3</a:t>
                  </a:r>
                  <a:r>
                    <a:rPr lang="en-US" altLang="zh-CN" sz="2000" b="1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微软雅黑" panose="020B0503020204020204" charset="-122"/>
                      <a:cs typeface="Times New Roman" panose="02020603050405020304" pitchFamily="18" charset="0"/>
                      <a:sym typeface="+mn-ea"/>
                    </a:rPr>
                    <a:t>COOH</a:t>
                  </a:r>
                  <a:r>
                    <a:rPr lang="en-US" altLang="zh-CN" sz="2000" b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 </a:t>
                  </a:r>
                  <a:endParaRPr lang="en-US" altLang="zh-CN" sz="20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29" name="直接连接符 28"/>
                <p:cNvCxnSpPr/>
                <p:nvPr>
                  <p:custDataLst>
                    <p:tags r:id="rId28"/>
                  </p:custDataLst>
                </p:nvPr>
              </p:nvCxnSpPr>
              <p:spPr>
                <a:xfrm>
                  <a:off x="3709" y="3682"/>
                  <a:ext cx="3572" cy="0"/>
                </a:xfrm>
                <a:prstGeom prst="line">
                  <a:avLst/>
                </a:prstGeom>
                <a:ln w="254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0" name="文本框 29"/>
            <p:cNvSpPr txBox="1"/>
            <p:nvPr>
              <p:custDataLst>
                <p:tags r:id="rId29"/>
              </p:custDataLst>
            </p:nvPr>
          </p:nvSpPr>
          <p:spPr>
            <a:xfrm>
              <a:off x="2713" y="7009"/>
              <a:ext cx="244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>
                  <a:solidFill>
                    <a:srgbClr val="0000FF"/>
                  </a:solidFill>
                  <a:latin typeface="微软雅黑" panose="020B0503020204020204" charset="-122"/>
                  <a:ea typeface="微软雅黑" panose="020B0503020204020204" charset="-122"/>
                </a:rPr>
                <a:t>水的离子积：</a:t>
              </a:r>
              <a:endParaRPr lang="zh-CN" altLang="en-US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" name="文本框 30"/>
            <p:cNvSpPr txBox="1"/>
            <p:nvPr>
              <p:custDataLst>
                <p:tags r:id="rId30"/>
              </p:custDataLst>
            </p:nvPr>
          </p:nvSpPr>
          <p:spPr>
            <a:xfrm>
              <a:off x="5802" y="6961"/>
              <a:ext cx="3597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>
                  <a:solidFill>
                    <a:srgbClr val="0000FF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K</a:t>
              </a:r>
              <a:r>
                <a:rPr lang="en-US" altLang="zh-CN" sz="2000" b="1" baseline="-25000">
                  <a:solidFill>
                    <a:srgbClr val="0000FF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w</a:t>
              </a:r>
              <a:r>
                <a:rPr lang="en-US" altLang="zh-CN" sz="2000" b="1">
                  <a:solidFill>
                    <a:srgbClr val="0000FF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=</a:t>
              </a:r>
              <a:r>
                <a:rPr lang="en-US" altLang="zh-CN" sz="2000" b="1">
                  <a:solidFill>
                    <a:srgbClr val="0000FF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c(H</a:t>
              </a:r>
              <a:r>
                <a:rPr lang="en-US" altLang="zh-CN" sz="2000" b="1" baseline="30000">
                  <a:solidFill>
                    <a:srgbClr val="0000FF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+</a:t>
              </a:r>
              <a:r>
                <a:rPr lang="en-US" altLang="zh-CN" sz="2000" b="1">
                  <a:solidFill>
                    <a:srgbClr val="0000FF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) • c(OH</a:t>
              </a:r>
              <a:r>
                <a:rPr lang="en-US" altLang="zh-CN" sz="2000" b="1" baseline="30000">
                  <a:solidFill>
                    <a:srgbClr val="0000FF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－</a:t>
              </a:r>
              <a:r>
                <a:rPr lang="en-US" altLang="zh-CN" sz="2000" b="1">
                  <a:solidFill>
                    <a:srgbClr val="0000FF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)</a:t>
              </a:r>
              <a:endParaRPr lang="zh-CN" altLang="en-US" sz="20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文本框 32"/>
          <p:cNvSpPr txBox="1"/>
          <p:nvPr>
            <p:custDataLst>
              <p:tags r:id="rId31"/>
            </p:custDataLst>
          </p:nvPr>
        </p:nvSpPr>
        <p:spPr>
          <a:xfrm>
            <a:off x="2578735" y="4709796"/>
            <a:ext cx="5689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得：</a:t>
            </a:r>
            <a:endParaRPr lang="zh-CN" altLang="en-US" sz="2400" b="1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0" name="组合 39"/>
          <p:cNvGrpSpPr/>
          <p:nvPr>
            <p:custDataLst>
              <p:tags r:id="rId32"/>
            </p:custDataLst>
          </p:nvPr>
        </p:nvGrpSpPr>
        <p:grpSpPr>
          <a:xfrm>
            <a:off x="3263266" y="4444366"/>
            <a:ext cx="2902585" cy="922655"/>
            <a:chOff x="2739" y="7790"/>
            <a:chExt cx="4571" cy="1453"/>
          </a:xfrm>
        </p:grpSpPr>
        <p:sp>
          <p:nvSpPr>
            <p:cNvPr id="34" name="文本框 33"/>
            <p:cNvSpPr txBox="1"/>
            <p:nvPr>
              <p:custDataLst>
                <p:tags r:id="rId33"/>
              </p:custDataLst>
            </p:nvPr>
          </p:nvSpPr>
          <p:spPr>
            <a:xfrm>
              <a:off x="2739" y="8208"/>
              <a:ext cx="84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US" altLang="zh-CN" sz="2400" b="1" baseline="-25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endParaRPr lang="en-US" altLang="zh-CN" sz="24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文本框 34"/>
            <p:cNvSpPr txBox="1"/>
            <p:nvPr>
              <p:custDataLst>
                <p:tags r:id="rId34"/>
              </p:custDataLst>
            </p:nvPr>
          </p:nvSpPr>
          <p:spPr>
            <a:xfrm>
              <a:off x="3353" y="8208"/>
              <a:ext cx="589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6" name="组合 35"/>
            <p:cNvGrpSpPr/>
            <p:nvPr>
              <p:custDataLst>
                <p:tags r:id="rId35"/>
              </p:custDataLst>
            </p:nvPr>
          </p:nvGrpSpPr>
          <p:grpSpPr>
            <a:xfrm>
              <a:off x="4022" y="7790"/>
              <a:ext cx="3288" cy="1453"/>
              <a:chOff x="3483" y="2957"/>
              <a:chExt cx="3288" cy="1453"/>
            </a:xfrm>
          </p:grpSpPr>
          <p:sp>
            <p:nvSpPr>
              <p:cNvPr id="37" name="文本框 36"/>
              <p:cNvSpPr txBox="1"/>
              <p:nvPr>
                <p:custDataLst>
                  <p:tags r:id="rId36"/>
                </p:custDataLst>
              </p:nvPr>
            </p:nvSpPr>
            <p:spPr>
              <a:xfrm>
                <a:off x="4650" y="2957"/>
                <a:ext cx="1137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400" b="1" baseline="-250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altLang="zh-CN" sz="24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文本框 37"/>
              <p:cNvSpPr txBox="1"/>
              <p:nvPr>
                <p:custDataLst>
                  <p:tags r:id="rId37"/>
                </p:custDataLst>
              </p:nvPr>
            </p:nvSpPr>
            <p:spPr>
              <a:xfrm>
                <a:off x="3520" y="3685"/>
                <a:ext cx="3250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4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(</a:t>
                </a:r>
                <a:r>
                  <a:rPr lang="en-US" altLang="zh-CN" sz="24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  <a:sym typeface="+mn-ea"/>
                  </a:rPr>
                  <a:t>CH</a:t>
                </a:r>
                <a:r>
                  <a:rPr lang="en-US" altLang="zh-CN" sz="2400" b="1" baseline="-2500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  <a:sym typeface="+mn-ea"/>
                  </a:rPr>
                  <a:t>3</a:t>
                </a:r>
                <a:r>
                  <a:rPr lang="en-US" altLang="zh-CN" sz="24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  <a:sym typeface="+mn-ea"/>
                  </a:rPr>
                  <a:t>COOH</a:t>
                </a:r>
                <a:r>
                  <a:rPr lang="en-US" altLang="zh-CN" sz="24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)</a:t>
                </a:r>
                <a:endPara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</p:txBody>
          </p:sp>
          <p:cxnSp>
            <p:nvCxnSpPr>
              <p:cNvPr id="39" name="直接连接符 38"/>
              <p:cNvCxnSpPr/>
              <p:nvPr>
                <p:custDataLst>
                  <p:tags r:id="rId38"/>
                </p:custDataLst>
              </p:nvPr>
            </p:nvCxnSpPr>
            <p:spPr>
              <a:xfrm>
                <a:off x="3483" y="3682"/>
                <a:ext cx="3288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1" name="文本框 40"/>
          <p:cNvSpPr txBox="1"/>
          <p:nvPr>
            <p:custDataLst>
              <p:tags r:id="rId39"/>
            </p:custDataLst>
          </p:nvPr>
        </p:nvSpPr>
        <p:spPr>
          <a:xfrm>
            <a:off x="7807961" y="4703446"/>
            <a:ext cx="13442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i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教材 </a:t>
            </a:r>
            <a:r>
              <a:rPr lang="en-US" altLang="zh-CN" sz="2400" b="1" i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P</a:t>
            </a:r>
            <a:r>
              <a:rPr lang="en-US" altLang="zh-CN" sz="2400" b="1" i="1" baseline="-25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58</a:t>
            </a:r>
            <a:endParaRPr lang="en-US" altLang="zh-CN" sz="2400" b="1" i="1" baseline="-250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43" name="左箭头 42"/>
          <p:cNvSpPr/>
          <p:nvPr>
            <p:custDataLst>
              <p:tags r:id="rId40"/>
            </p:custDataLst>
          </p:nvPr>
        </p:nvSpPr>
        <p:spPr>
          <a:xfrm>
            <a:off x="2981007" y="594995"/>
            <a:ext cx="2652395" cy="627380"/>
          </a:xfrm>
          <a:prstGeom prst="leftArrow">
            <a:avLst>
              <a:gd name="adj1" fmla="val 68092"/>
              <a:gd name="adj2" fmla="val 50000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</a:t>
            </a:r>
            <a:r>
              <a:rPr lang="en-US" sz="24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只受温度影响！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4" name="文本框 43"/>
          <p:cNvSpPr txBox="1"/>
          <p:nvPr>
            <p:custDataLst>
              <p:tags r:id="rId41"/>
            </p:custDataLst>
          </p:nvPr>
        </p:nvSpPr>
        <p:spPr>
          <a:xfrm>
            <a:off x="1970406" y="5367020"/>
            <a:ext cx="63023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思考：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如何从</a:t>
            </a:r>
            <a:r>
              <a:rPr lang="en-US" altLang="zh-CN" sz="2400" b="1" err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K</a:t>
            </a:r>
            <a:r>
              <a:rPr lang="en-US" altLang="zh-CN" sz="2400" b="1" baseline="-25000" err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h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角度理解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“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越弱越水解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” 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？</a:t>
            </a:r>
            <a:endParaRPr lang="zh-CN" altLang="en-US" sz="2400" b="1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grpSp>
        <p:nvGrpSpPr>
          <p:cNvPr id="48" name="组合 47"/>
          <p:cNvGrpSpPr/>
          <p:nvPr>
            <p:custDataLst>
              <p:tags r:id="rId42"/>
            </p:custDataLst>
          </p:nvPr>
        </p:nvGrpSpPr>
        <p:grpSpPr>
          <a:xfrm>
            <a:off x="2234565" y="5888991"/>
            <a:ext cx="6267450" cy="756285"/>
            <a:chOff x="893" y="9613"/>
            <a:chExt cx="9870" cy="1191"/>
          </a:xfrm>
        </p:grpSpPr>
        <p:sp>
          <p:nvSpPr>
            <p:cNvPr id="45" name="文本框 44"/>
            <p:cNvSpPr txBox="1"/>
            <p:nvPr>
              <p:custDataLst>
                <p:tags r:id="rId43"/>
              </p:custDataLst>
            </p:nvPr>
          </p:nvSpPr>
          <p:spPr>
            <a:xfrm>
              <a:off x="893" y="9844"/>
              <a:ext cx="9870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根据                  和                 ，</a:t>
              </a:r>
              <a:r>
                <a:rPr lang="en-US" altLang="zh-CN" sz="2000" b="1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K</a:t>
              </a:r>
              <a:r>
                <a:rPr lang="en-US" altLang="zh-CN" sz="2000" b="1" baseline="-2500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a</a:t>
              </a:r>
              <a:r>
                <a:rPr lang="zh-CN" altLang="en-US" sz="2000" b="1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、</a:t>
              </a:r>
              <a:r>
                <a:rPr lang="en-US" altLang="zh-CN" sz="2000" b="1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K</a:t>
              </a:r>
              <a:r>
                <a:rPr lang="en-US" altLang="zh-CN" sz="2000" b="1" baseline="-2500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b</a:t>
              </a:r>
              <a:r>
                <a:rPr lang="zh-CN" altLang="en-US" sz="2000" b="1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越小，则</a:t>
              </a:r>
              <a:r>
                <a:rPr lang="en-US" altLang="zh-CN" sz="2000" b="1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K</a:t>
              </a:r>
              <a:r>
                <a:rPr lang="en-US" altLang="zh-CN" sz="2000" b="1" baseline="-2500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h</a:t>
              </a:r>
              <a:r>
                <a:rPr lang="zh-CN" altLang="en-US" sz="2000" b="1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越大！</a:t>
              </a:r>
              <a:endParaRPr lang="zh-CN" altLang="en-US" sz="20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6" name="对象 45">
              <a:hlinkClick r:id="" action="ppaction://ole?verb=0"/>
            </p:cNvPr>
            <p:cNvGraphicFramePr>
              <a:graphicFrameLocks noChangeAspect="1"/>
            </p:cNvGraphicFramePr>
            <p:nvPr>
              <p:custDataLst>
                <p:tags r:id="rId44"/>
              </p:custDataLst>
            </p:nvPr>
          </p:nvGraphicFramePr>
          <p:xfrm>
            <a:off x="1912" y="9613"/>
            <a:ext cx="1644" cy="11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0" name="" r:id="rId45" imgW="622300" imgH="431800" progId="Equation.KSEE3">
                    <p:embed/>
                  </p:oleObj>
                </mc:Choice>
                <mc:Fallback>
                  <p:oleObj name="" r:id="rId45" imgW="622300" imgH="431800" progId="Equation.KSEE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46"/>
                        <a:stretch>
                          <a:fillRect/>
                        </a:stretch>
                      </p:blipFill>
                      <p:spPr>
                        <a:xfrm>
                          <a:off x="1912" y="9613"/>
                          <a:ext cx="1644" cy="119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" name="对象 46">
              <a:hlinkClick r:id="" action="ppaction://ole?verb=0"/>
            </p:cNvPr>
            <p:cNvGraphicFramePr>
              <a:graphicFrameLocks noChangeAspect="1"/>
            </p:cNvGraphicFramePr>
            <p:nvPr>
              <p:custDataLst>
                <p:tags r:id="rId47"/>
              </p:custDataLst>
            </p:nvPr>
          </p:nvGraphicFramePr>
          <p:xfrm>
            <a:off x="4157" y="9613"/>
            <a:ext cx="1644" cy="11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1" name="" r:id="rId48" imgW="622300" imgH="431800" progId="Equation.KSEE3">
                    <p:embed/>
                  </p:oleObj>
                </mc:Choice>
                <mc:Fallback>
                  <p:oleObj name="" r:id="rId48" imgW="622300" imgH="431800" progId="Equation.KSEE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49"/>
                        <a:stretch>
                          <a:fillRect/>
                        </a:stretch>
                      </p:blipFill>
                      <p:spPr>
                        <a:xfrm>
                          <a:off x="4157" y="9613"/>
                          <a:ext cx="1644" cy="119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  <p:bldP spid="19" grpId="0"/>
      <p:bldP spid="33" grpId="0"/>
      <p:bldP spid="41" grpId="0"/>
      <p:bldP spid="43" grpId="0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79517" y="750927"/>
            <a:ext cx="11524373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800" b="1">
                <a:solidFill>
                  <a:srgbClr val="000000"/>
                </a:solidFill>
                <a:ea typeface="微软雅黑" panose="020B0503020204020204" charset="-122"/>
                <a:cs typeface="Times New Roman" panose="02020603050405020304" pitchFamily="18" charset="0"/>
              </a:rPr>
              <a:t>例</a:t>
            </a:r>
            <a:r>
              <a:rPr lang="en-US" altLang="zh-CN" sz="2800" b="1">
                <a:solidFill>
                  <a:srgbClr val="000000"/>
                </a:solidFill>
                <a:ea typeface="微软雅黑" panose="020B0503020204020204" charset="-122"/>
                <a:cs typeface="Times New Roman" panose="02020603050405020304" pitchFamily="18" charset="0"/>
              </a:rPr>
              <a:t>1. </a:t>
            </a:r>
            <a:r>
              <a:rPr lang="zh-CN" altLang="en-US" sz="2800" b="1">
                <a:solidFill>
                  <a:srgbClr val="000000"/>
                </a:solidFill>
                <a:ea typeface="微软雅黑" panose="020B0503020204020204" charset="-122"/>
                <a:cs typeface="Times New Roman" panose="02020603050405020304" pitchFamily="18" charset="0"/>
              </a:rPr>
              <a:t>已知</a:t>
            </a:r>
            <a:r>
              <a:rPr lang="en-US" altLang="zh-CN" sz="2800" b="1">
                <a:solidFill>
                  <a:srgbClr val="000000"/>
                </a:solidFill>
                <a:ea typeface="微软雅黑" panose="020B0503020204020204" charset="-122"/>
                <a:cs typeface="Times New Roman" panose="02020603050405020304" pitchFamily="18" charset="0"/>
              </a:rPr>
              <a:t>25 </a:t>
            </a:r>
            <a:r>
              <a:rPr lang="zh-CN" altLang="en-US" sz="2800" b="1">
                <a:solidFill>
                  <a:srgbClr val="000000"/>
                </a:solidFill>
                <a:ea typeface="微软雅黑" panose="020B0503020204020204" charset="-122"/>
                <a:cs typeface="Times New Roman" panose="02020603050405020304" pitchFamily="18" charset="0"/>
              </a:rPr>
              <a:t>℃时，</a:t>
            </a:r>
            <a:r>
              <a:rPr lang="en-US" altLang="zh-CN" sz="2800" b="1">
                <a:ea typeface="微软雅黑" panose="020B0503020204020204" charset="-122"/>
                <a:cs typeface="Times New Roman" panose="02020603050405020304" pitchFamily="18" charset="0"/>
              </a:rPr>
              <a:t>CH</a:t>
            </a:r>
            <a:r>
              <a:rPr lang="en-US" altLang="zh-CN" sz="2800" b="1" baseline="-25000"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r>
              <a:rPr lang="en-US" altLang="zh-CN" sz="2800" b="1">
                <a:ea typeface="微软雅黑" panose="020B0503020204020204" charset="-122"/>
                <a:cs typeface="Times New Roman" panose="02020603050405020304" pitchFamily="18" charset="0"/>
              </a:rPr>
              <a:t>COOH</a:t>
            </a:r>
            <a:r>
              <a:rPr lang="zh-CN" altLang="en-US" sz="2800" b="1">
                <a:ea typeface="微软雅黑" panose="020B0503020204020204" charset="-122"/>
                <a:cs typeface="Times New Roman" panose="02020603050405020304" pitchFamily="18" charset="0"/>
              </a:rPr>
              <a:t>的电离常数 </a:t>
            </a:r>
            <a:r>
              <a:rPr lang="en-US" altLang="zh-CN" sz="2800" b="1" i="1" err="1">
                <a:ea typeface="微软雅黑" panose="020B0503020204020204" charset="-122"/>
                <a:cs typeface="Times New Roman" panose="02020603050405020304" pitchFamily="18" charset="0"/>
                <a:sym typeface="Helvetica Neue" panose="02000503000000020004"/>
              </a:rPr>
              <a:t>K</a:t>
            </a:r>
            <a:r>
              <a:rPr lang="en-US" altLang="zh-CN" sz="2800" b="1" baseline="-25000" err="1">
                <a:ea typeface="微软雅黑" panose="020B0503020204020204" charset="-122"/>
                <a:cs typeface="Times New Roman" panose="02020603050405020304" pitchFamily="18" charset="0"/>
                <a:sym typeface="Helvetica Neue" panose="02000503000000020004"/>
              </a:rPr>
              <a:t>a</a:t>
            </a:r>
            <a:r>
              <a:rPr lang="zh-CN" altLang="en-US" sz="2800" b="1">
                <a:ea typeface="微软雅黑" panose="020B0503020204020204" charset="-122"/>
                <a:cs typeface="Times New Roman" panose="02020603050405020304" pitchFamily="18" charset="0"/>
                <a:sym typeface="Helvetica Neue" panose="02000503000000020004"/>
              </a:rPr>
              <a:t>＝</a:t>
            </a:r>
            <a:r>
              <a:rPr lang="en-US" altLang="zh-CN" sz="2800" b="1">
                <a:ea typeface="微软雅黑" panose="020B0503020204020204" charset="-122"/>
                <a:cs typeface="Times New Roman" panose="02020603050405020304" pitchFamily="18" charset="0"/>
              </a:rPr>
              <a:t>1.75</a:t>
            </a:r>
            <a:r>
              <a:rPr lang="en-US" altLang="zh-CN" sz="2000" b="1">
                <a:ea typeface="微软雅黑" panose="020B0503020204020204" charset="-122"/>
                <a:cs typeface="Times New Roman" panose="02020603050405020304" pitchFamily="18" charset="0"/>
              </a:rPr>
              <a:t>×</a:t>
            </a:r>
            <a:r>
              <a:rPr lang="en-US" altLang="zh-CN" sz="2800" b="1">
                <a:ea typeface="微软雅黑" panose="020B0503020204020204" charset="-122"/>
                <a:cs typeface="Times New Roman" panose="02020603050405020304" pitchFamily="18" charset="0"/>
              </a:rPr>
              <a:t>10</a:t>
            </a:r>
            <a:r>
              <a:rPr lang="en-US" altLang="zh-CN" sz="2800" b="1" baseline="30000">
                <a:ea typeface="微软雅黑" panose="020B0503020204020204" charset="-122"/>
                <a:cs typeface="Times New Roman" panose="02020603050405020304" pitchFamily="18" charset="0"/>
              </a:rPr>
              <a:t>-5</a:t>
            </a:r>
            <a:r>
              <a:rPr lang="zh-CN" altLang="en-US" sz="2800" b="1">
                <a:ea typeface="微软雅黑" panose="020B0503020204020204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err="1">
                <a:ea typeface="微软雅黑" panose="020B0503020204020204" charset="-122"/>
                <a:cs typeface="Times New Roman" panose="02020603050405020304" pitchFamily="18" charset="0"/>
              </a:rPr>
              <a:t>HClO</a:t>
            </a:r>
            <a:r>
              <a:rPr lang="zh-CN" altLang="en-US" sz="2800" b="1">
                <a:ea typeface="微软雅黑" panose="020B0503020204020204" charset="-122"/>
                <a:cs typeface="Times New Roman" panose="02020603050405020304" pitchFamily="18" charset="0"/>
              </a:rPr>
              <a:t>的电离常数</a:t>
            </a:r>
            <a:r>
              <a:rPr lang="en-US" altLang="zh-CN" sz="2800" b="1" i="1" err="1">
                <a:ea typeface="微软雅黑" panose="020B0503020204020204" charset="-122"/>
                <a:cs typeface="Times New Roman" panose="02020603050405020304" pitchFamily="18" charset="0"/>
                <a:sym typeface="Helvetica Neue" panose="02000503000000020004"/>
              </a:rPr>
              <a:t>K</a:t>
            </a:r>
            <a:r>
              <a:rPr lang="en-US" altLang="zh-CN" sz="2800" b="1" baseline="-25000" err="1">
                <a:ea typeface="微软雅黑" panose="020B0503020204020204" charset="-122"/>
                <a:cs typeface="Times New Roman" panose="02020603050405020304" pitchFamily="18" charset="0"/>
                <a:sym typeface="Helvetica Neue" panose="02000503000000020004"/>
              </a:rPr>
              <a:t>a</a:t>
            </a:r>
            <a:r>
              <a:rPr lang="zh-CN" altLang="en-US" sz="2800" b="1">
                <a:ea typeface="微软雅黑" panose="020B0503020204020204" charset="-122"/>
                <a:cs typeface="Times New Roman" panose="02020603050405020304" pitchFamily="18" charset="0"/>
                <a:sym typeface="Helvetica Neue" panose="02000503000000020004"/>
              </a:rPr>
              <a:t>＝</a:t>
            </a:r>
            <a:r>
              <a:rPr lang="en-US" altLang="zh-CN" sz="2800" b="1">
                <a:ea typeface="微软雅黑" panose="020B0503020204020204" charset="-122"/>
                <a:cs typeface="Times New Roman" panose="02020603050405020304" pitchFamily="18" charset="0"/>
              </a:rPr>
              <a:t>2.98</a:t>
            </a:r>
            <a:r>
              <a:rPr lang="en-US" altLang="zh-CN" sz="2000" b="1">
                <a:ea typeface="微软雅黑" panose="020B0503020204020204" charset="-122"/>
                <a:cs typeface="Times New Roman" panose="02020603050405020304" pitchFamily="18" charset="0"/>
              </a:rPr>
              <a:t>×</a:t>
            </a:r>
            <a:r>
              <a:rPr lang="en-US" altLang="zh-CN" sz="2800" b="1">
                <a:ea typeface="微软雅黑" panose="020B0503020204020204" charset="-122"/>
                <a:cs typeface="Times New Roman" panose="02020603050405020304" pitchFamily="18" charset="0"/>
              </a:rPr>
              <a:t>10</a:t>
            </a:r>
            <a:r>
              <a:rPr lang="en-US" altLang="zh-CN" sz="2800" b="1" baseline="30000">
                <a:ea typeface="微软雅黑" panose="020B0503020204020204" charset="-122"/>
                <a:cs typeface="Times New Roman" panose="02020603050405020304" pitchFamily="18" charset="0"/>
              </a:rPr>
              <a:t>-8</a:t>
            </a:r>
            <a:r>
              <a:rPr lang="zh-CN" altLang="en-US" sz="2800" b="1">
                <a:ea typeface="微软雅黑" panose="020B0503020204020204" charset="-122"/>
                <a:cs typeface="Times New Roman" panose="02020603050405020304" pitchFamily="18" charset="0"/>
              </a:rPr>
              <a:t>，试比较</a:t>
            </a:r>
            <a:r>
              <a:rPr lang="zh-CN" altLang="en-US" sz="2800" b="1">
                <a:solidFill>
                  <a:srgbClr val="000000"/>
                </a:solidFill>
                <a:ea typeface="微软雅黑" panose="020B0503020204020204" charset="-122"/>
                <a:cs typeface="Times New Roman" panose="02020603050405020304" pitchFamily="18" charset="0"/>
              </a:rPr>
              <a:t>同浓度时</a:t>
            </a:r>
            <a:r>
              <a:rPr lang="en-US" altLang="zh-CN" sz="2800" b="1">
                <a:solidFill>
                  <a:srgbClr val="000000"/>
                </a:solidFill>
                <a:ea typeface="微软雅黑" panose="020B0503020204020204" charset="-122"/>
                <a:cs typeface="Times New Roman" panose="02020603050405020304" pitchFamily="18" charset="0"/>
              </a:rPr>
              <a:t>CH</a:t>
            </a:r>
            <a:r>
              <a:rPr lang="en-US" altLang="zh-CN" sz="2800" b="1" baseline="-25000">
                <a:solidFill>
                  <a:srgbClr val="000000"/>
                </a:solidFill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r>
              <a:rPr lang="en-US" altLang="zh-CN" sz="2800" b="1">
                <a:solidFill>
                  <a:srgbClr val="000000"/>
                </a:solidFill>
                <a:ea typeface="微软雅黑" panose="020B0503020204020204" charset="-122"/>
                <a:cs typeface="Times New Roman" panose="02020603050405020304" pitchFamily="18" charset="0"/>
              </a:rPr>
              <a:t>COONa</a:t>
            </a:r>
            <a:r>
              <a:rPr lang="zh-CN" altLang="en-US" sz="2800" b="1">
                <a:solidFill>
                  <a:srgbClr val="000000"/>
                </a:solidFill>
                <a:ea typeface="微软雅黑" panose="020B0503020204020204" charset="-122"/>
                <a:cs typeface="Times New Roman" panose="02020603050405020304" pitchFamily="18" charset="0"/>
              </a:rPr>
              <a:t>溶液与</a:t>
            </a:r>
            <a:r>
              <a:rPr lang="en-US" altLang="zh-CN" sz="2800" b="1" err="1">
                <a:solidFill>
                  <a:srgbClr val="000000"/>
                </a:solidFill>
                <a:ea typeface="微软雅黑" panose="020B0503020204020204" charset="-122"/>
                <a:cs typeface="Times New Roman" panose="02020603050405020304" pitchFamily="18" charset="0"/>
              </a:rPr>
              <a:t>NaClO</a:t>
            </a:r>
            <a:r>
              <a:rPr lang="zh-CN" altLang="en-US" sz="2800" b="1">
                <a:solidFill>
                  <a:srgbClr val="000000"/>
                </a:solidFill>
                <a:ea typeface="微软雅黑" panose="020B0503020204020204" charset="-122"/>
                <a:cs typeface="Times New Roman" panose="02020603050405020304" pitchFamily="18" charset="0"/>
              </a:rPr>
              <a:t>溶液的碱性强弱。</a:t>
            </a:r>
            <a:endParaRPr lang="en-US" altLang="zh-CN" sz="2800" b="1">
              <a:solidFill>
                <a:srgbClr val="000000"/>
              </a:solidFill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1962918" y="3168751"/>
            <a:ext cx="1376045" cy="781050"/>
            <a:chOff x="1561499" y="3752493"/>
            <a:chExt cx="1367985" cy="1041400"/>
          </a:xfrm>
        </p:grpSpPr>
        <p:sp>
          <p:nvSpPr>
            <p:cNvPr id="11" name="Text Box 5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561499" y="4007436"/>
              <a:ext cx="1367985" cy="5317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kumimoji="1" lang="en-US" altLang="zh-CN" sz="2000" i="1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K</a:t>
              </a:r>
              <a:r>
                <a:rPr kumimoji="1" lang="en-US" altLang="zh-CN" sz="2000" i="1" baseline="-2500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h</a:t>
              </a:r>
              <a:r>
                <a:rPr kumimoji="1" lang="zh-CN" altLang="en-US" sz="2000" baseline="-2500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 </a:t>
              </a:r>
              <a:r>
                <a:rPr lang="zh-CN" altLang="en-US" sz="200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＝ </a:t>
              </a:r>
              <a:endParaRPr kumimoji="1" lang="zh-CN" altLang="en-US" sz="20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12" name="Group 4"/>
            <p:cNvGrpSpPr/>
            <p:nvPr>
              <p:custDataLst>
                <p:tags r:id="rId4"/>
              </p:custDataLst>
            </p:nvPr>
          </p:nvGrpSpPr>
          <p:grpSpPr>
            <a:xfrm>
              <a:off x="2328006" y="3752493"/>
              <a:ext cx="601478" cy="1041400"/>
              <a:chOff x="2277" y="1474"/>
              <a:chExt cx="484" cy="656"/>
            </a:xfrm>
          </p:grpSpPr>
          <p:sp>
            <p:nvSpPr>
              <p:cNvPr id="13" name="Text Box 6"/>
              <p:cNvSpPr txBox="1"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2277" y="1474"/>
                <a:ext cx="484" cy="3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99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kumimoji="1" lang="en-US" altLang="zh-CN" sz="2000" i="1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K</a:t>
                </a:r>
                <a:r>
                  <a:rPr kumimoji="1" lang="en-US" altLang="zh-CN" sz="2000" baseline="-2500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w</a:t>
                </a:r>
                <a:endParaRPr kumimoji="1" lang="en-US" altLang="zh-CN" sz="2000" baseline="-2500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Text Box 7"/>
              <p:cNvSpPr txBox="1"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2277" y="1795"/>
                <a:ext cx="484" cy="3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99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kumimoji="1" lang="en-US" altLang="zh-CN" sz="2000" i="1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K</a:t>
                </a:r>
                <a:r>
                  <a:rPr kumimoji="1" lang="en-US" altLang="zh-CN" sz="2000" baseline="-2500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a</a:t>
                </a:r>
                <a:endParaRPr kumimoji="1" lang="en-US" altLang="zh-CN" sz="2000" baseline="-25000" err="1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Line 8"/>
              <p:cNvSpPr>
                <a:spLocks noChangeShapeType="1"/>
              </p:cNvSpPr>
              <p:nvPr>
                <p:custDataLst>
                  <p:tags r:id="rId7"/>
                </p:custDataLst>
              </p:nvPr>
            </p:nvSpPr>
            <p:spPr bwMode="auto">
              <a:xfrm flipV="1">
                <a:off x="2291" y="1812"/>
                <a:ext cx="285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100" b="1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6" name="组合 15"/>
          <p:cNvGrpSpPr/>
          <p:nvPr>
            <p:custDataLst>
              <p:tags r:id="rId8"/>
            </p:custDataLst>
          </p:nvPr>
        </p:nvGrpSpPr>
        <p:grpSpPr>
          <a:xfrm>
            <a:off x="742430" y="2600419"/>
            <a:ext cx="3817022" cy="830997"/>
            <a:chOff x="2523097" y="5295256"/>
            <a:chExt cx="3751580" cy="1107997"/>
          </a:xfrm>
        </p:grpSpPr>
        <p:sp>
          <p:nvSpPr>
            <p:cNvPr id="17" name="文本框 4"/>
            <p:cNvSpPr txBox="1"/>
            <p:nvPr>
              <p:custDataLst>
                <p:tags r:id="rId9"/>
              </p:custDataLst>
            </p:nvPr>
          </p:nvSpPr>
          <p:spPr>
            <a:xfrm>
              <a:off x="2523097" y="5295256"/>
              <a:ext cx="3751580" cy="1107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A</a:t>
              </a:r>
              <a:r>
                <a:rPr lang="en-US" altLang="zh-CN" sz="2400" b="1" baseline="3000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-</a:t>
              </a:r>
              <a:r>
                <a:rPr lang="en-US" altLang="zh-CN" sz="2400" b="1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 + </a:t>
              </a:r>
              <a:r>
                <a:rPr kumimoji="1" lang="en-US" altLang="zh-CN" sz="2400" b="1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H</a:t>
              </a:r>
              <a:r>
                <a:rPr kumimoji="1" lang="en-US" altLang="zh-CN" sz="2400" b="1" baseline="-2500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2</a:t>
              </a:r>
              <a:r>
                <a:rPr kumimoji="1" lang="en-US" altLang="zh-CN" sz="2400" b="1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O          HA</a:t>
              </a:r>
              <a:r>
                <a:rPr lang="zh-CN" altLang="en-US" sz="2400" b="1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 </a:t>
              </a:r>
              <a:r>
                <a:rPr kumimoji="1" lang="en-US" altLang="zh-CN" sz="2400" b="1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+ </a:t>
              </a:r>
              <a:r>
                <a:rPr lang="en-US" altLang="zh-CN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OH</a:t>
              </a:r>
              <a:r>
                <a:rPr lang="en-US" altLang="zh-CN" sz="2400" b="1" baseline="3000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-</a:t>
              </a:r>
              <a:endParaRPr lang="en-US" altLang="zh-CN" sz="2400" b="1" baseline="300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18" name="组合 69"/>
            <p:cNvGrpSpPr/>
            <p:nvPr>
              <p:custDataLst>
                <p:tags r:id="rId10"/>
              </p:custDataLst>
            </p:nvPr>
          </p:nvGrpSpPr>
          <p:grpSpPr>
            <a:xfrm>
              <a:off x="3865975" y="5497822"/>
              <a:ext cx="590400" cy="290227"/>
              <a:chOff x="6137274" y="2170689"/>
              <a:chExt cx="590400" cy="290227"/>
            </a:xfrm>
          </p:grpSpPr>
          <p:grpSp>
            <p:nvGrpSpPr>
              <p:cNvPr id="19" name="组合 70"/>
              <p:cNvGrpSpPr/>
              <p:nvPr>
                <p:custDataLst>
                  <p:tags r:id="rId11"/>
                </p:custDataLst>
              </p:nvPr>
            </p:nvGrpSpPr>
            <p:grpSpPr>
              <a:xfrm>
                <a:off x="6137274" y="2170689"/>
                <a:ext cx="590400" cy="110694"/>
                <a:chOff x="19491500" y="6085168"/>
                <a:chExt cx="590400" cy="110694"/>
              </a:xfrm>
            </p:grpSpPr>
            <p:cxnSp>
              <p:nvCxnSpPr>
                <p:cNvPr id="22" name="直接连接符 21"/>
                <p:cNvCxnSpPr/>
                <p:nvPr>
                  <p:custDataLst>
                    <p:tags r:id="rId12"/>
                  </p:custDataLst>
                </p:nvPr>
              </p:nvCxnSpPr>
              <p:spPr>
                <a:xfrm>
                  <a:off x="19491500" y="6195862"/>
                  <a:ext cx="590400" cy="0"/>
                </a:xfrm>
                <a:prstGeom prst="line">
                  <a:avLst/>
                </a:prstGeom>
                <a:noFill/>
                <a:ln w="21590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</p:cxnSp>
            <p:cxnSp>
              <p:nvCxnSpPr>
                <p:cNvPr id="23" name="直接连接符 22"/>
                <p:cNvCxnSpPr/>
                <p:nvPr>
                  <p:custDataLst>
                    <p:tags r:id="rId13"/>
                  </p:custDataLst>
                </p:nvPr>
              </p:nvCxnSpPr>
              <p:spPr>
                <a:xfrm flipH="1" flipV="1">
                  <a:off x="19969570" y="6085168"/>
                  <a:ext cx="109683" cy="109683"/>
                </a:xfrm>
                <a:prstGeom prst="line">
                  <a:avLst/>
                </a:prstGeom>
                <a:noFill/>
                <a:ln w="21590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</p:cxnSp>
          </p:grpSp>
          <p:cxnSp>
            <p:nvCxnSpPr>
              <p:cNvPr id="20" name="直接连接符 19"/>
              <p:cNvCxnSpPr/>
              <p:nvPr>
                <p:custDataLst>
                  <p:tags r:id="rId14"/>
                </p:custDataLst>
              </p:nvPr>
            </p:nvCxnSpPr>
            <p:spPr>
              <a:xfrm>
                <a:off x="6137274" y="2352821"/>
                <a:ext cx="590400" cy="0"/>
              </a:xfrm>
              <a:prstGeom prst="line">
                <a:avLst/>
              </a:prstGeom>
              <a:noFill/>
              <a:ln w="2159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21" name="直接连接符 20"/>
              <p:cNvCxnSpPr/>
              <p:nvPr>
                <p:custDataLst>
                  <p:tags r:id="rId15"/>
                </p:custDataLst>
              </p:nvPr>
            </p:nvCxnSpPr>
            <p:spPr>
              <a:xfrm flipH="1" flipV="1">
                <a:off x="6144912" y="2351233"/>
                <a:ext cx="109683" cy="109683"/>
              </a:xfrm>
              <a:prstGeom prst="line">
                <a:avLst/>
              </a:prstGeom>
              <a:noFill/>
              <a:ln w="2159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  <p:sp>
        <p:nvSpPr>
          <p:cNvPr id="3" name="文本框 2"/>
          <p:cNvSpPr txBox="1"/>
          <p:nvPr>
            <p:custDataLst>
              <p:tags r:id="rId16"/>
            </p:custDataLst>
          </p:nvPr>
        </p:nvSpPr>
        <p:spPr>
          <a:xfrm>
            <a:off x="4870308" y="2572995"/>
            <a:ext cx="5238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∵   </a:t>
            </a:r>
            <a:r>
              <a:rPr lang="en-US" altLang="zh-CN" sz="2800" b="1" err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K</a:t>
            </a:r>
            <a:r>
              <a:rPr lang="en-US" altLang="zh-CN" sz="2800" b="1" baseline="-25000" err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</a:t>
            </a:r>
            <a:r>
              <a:rPr lang="zh-CN" altLang="en-US" sz="28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</a:t>
            </a:r>
            <a:r>
              <a:rPr lang="zh-CN" altLang="en-US" sz="2800" b="1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大小</a:t>
            </a:r>
            <a:r>
              <a:rPr lang="en-US" altLang="zh-CN" sz="2800" b="1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CH</a:t>
            </a:r>
            <a:r>
              <a:rPr lang="en-US" altLang="zh-CN" sz="2800" b="1" baseline="-250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r>
              <a:rPr lang="en-US" altLang="zh-CN" sz="2800" b="1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COOH&lt;HClO</a:t>
            </a:r>
            <a:endParaRPr lang="en-US" altLang="zh-CN" sz="28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4" name="文本框 23"/>
          <p:cNvSpPr txBox="1"/>
          <p:nvPr>
            <p:custDataLst>
              <p:tags r:id="rId17"/>
            </p:custDataLst>
          </p:nvPr>
        </p:nvSpPr>
        <p:spPr>
          <a:xfrm>
            <a:off x="4870308" y="3174099"/>
            <a:ext cx="631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∴   </a:t>
            </a:r>
            <a:r>
              <a:rPr lang="en-US" altLang="zh-CN" sz="2800" b="1" err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K</a:t>
            </a:r>
            <a:r>
              <a:rPr lang="en-US" altLang="zh-CN" sz="2800" b="1" baseline="-25000" err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h</a:t>
            </a:r>
            <a:r>
              <a:rPr lang="zh-CN" altLang="en-US" sz="28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</a:t>
            </a:r>
            <a:r>
              <a:rPr lang="zh-CN" altLang="en-US" sz="2800" b="1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大小</a:t>
            </a:r>
            <a:r>
              <a:rPr lang="en-US" altLang="zh-CN" sz="2800" b="1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CH</a:t>
            </a:r>
            <a:r>
              <a:rPr lang="en-US" altLang="zh-CN" sz="2800" b="1" baseline="-250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r>
              <a:rPr lang="en-US" altLang="zh-CN" sz="2800" b="1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COONa&gt;NaClO</a:t>
            </a:r>
            <a:endParaRPr lang="en-US" altLang="zh-CN" sz="28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5" name="文本框 24"/>
          <p:cNvSpPr txBox="1"/>
          <p:nvPr>
            <p:custDataLst>
              <p:tags r:id="rId18"/>
            </p:custDataLst>
          </p:nvPr>
        </p:nvSpPr>
        <p:spPr>
          <a:xfrm>
            <a:off x="4457931" y="3809318"/>
            <a:ext cx="7381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因此</a:t>
            </a:r>
            <a:r>
              <a:rPr lang="en-US" altLang="zh-CN" sz="28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CH</a:t>
            </a:r>
            <a:r>
              <a:rPr lang="en-US" altLang="zh-CN" sz="2800" b="1" baseline="-25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r>
              <a:rPr lang="en-US" altLang="zh-CN" sz="28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COONa</a:t>
            </a:r>
            <a:r>
              <a:rPr lang="zh-CN" altLang="en-US" sz="28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的水解程度更大，碱性更强</a:t>
            </a:r>
            <a:endParaRPr lang="zh-CN" altLang="en-US" sz="28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188403" y="4434664"/>
            <a:ext cx="5041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24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有弱就水解，越弱越水解！</a:t>
            </a:r>
            <a:endParaRPr kumimoji="1" lang="zh-CN" altLang="en-US" sz="2400">
              <a:solidFill>
                <a:srgbClr val="FF0000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6" name="文本框 25"/>
          <p:cNvSpPr txBox="1"/>
          <p:nvPr>
            <p:custDataLst>
              <p:tags r:id="rId20"/>
            </p:custDataLst>
          </p:nvPr>
        </p:nvSpPr>
        <p:spPr>
          <a:xfrm>
            <a:off x="1010319" y="5208971"/>
            <a:ext cx="851480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由数据分析，室温下，</a:t>
            </a:r>
            <a:r>
              <a:rPr kumimoji="0" lang="en-US" altLang="zh-CN" sz="2800" b="1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NaHSO</a:t>
            </a:r>
            <a:r>
              <a:rPr kumimoji="0" lang="en-US" altLang="zh-CN" sz="2800" b="1" i="0" u="none" strike="noStrike" kern="1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kumimoji="0" lang="zh-CN" altLang="zh-CN" sz="2800" b="1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溶液呈酸性的原因？</a:t>
            </a:r>
            <a:r>
              <a:rPr kumimoji="0" lang="en-US" altLang="zh-CN" sz="2800" b="1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kumimoji="0" lang="zh-CN" altLang="zh-CN" sz="2800" b="1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已知</a:t>
            </a:r>
            <a:r>
              <a:rPr kumimoji="0" lang="en-US" altLang="zh-CN" sz="2800" b="1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H</a:t>
            </a:r>
            <a:r>
              <a:rPr kumimoji="0" lang="en-US" altLang="zh-CN" sz="2800" b="1" i="0" u="none" strike="noStrike" kern="1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800" b="1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SO</a:t>
            </a:r>
            <a:r>
              <a:rPr kumimoji="0" lang="en-US" altLang="zh-CN" sz="2800" b="1" i="0" u="none" strike="noStrike" kern="1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kumimoji="0" lang="zh-CN" altLang="zh-CN" sz="2800" b="1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kumimoji="0" lang="en-US" altLang="zh-CN" sz="2800" b="1" i="1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K</a:t>
            </a:r>
            <a:r>
              <a:rPr kumimoji="0" lang="en-US" altLang="zh-CN" sz="2800" b="1" i="0" u="none" strike="noStrike" kern="1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a1</a:t>
            </a:r>
            <a:r>
              <a:rPr kumimoji="0" lang="zh-CN" altLang="zh-CN" sz="2800" b="1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kumimoji="0" lang="en-US" altLang="zh-CN" sz="2800" b="1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1.4×10</a:t>
            </a:r>
            <a:r>
              <a:rPr kumimoji="0" lang="zh-CN" altLang="zh-CN" sz="2800" b="1" i="0" u="none" strike="noStrike" kern="1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kumimoji="0" lang="en-US" altLang="zh-CN" sz="2800" b="1" i="0" u="none" strike="noStrike" kern="1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0" lang="zh-CN" altLang="zh-CN" sz="2800" b="1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kumimoji="0" lang="en-US" altLang="zh-CN" sz="2800" b="1" i="1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K</a:t>
            </a:r>
            <a:r>
              <a:rPr kumimoji="0" lang="en-US" altLang="zh-CN" sz="2800" b="1" i="0" u="none" strike="noStrike" kern="1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a2</a:t>
            </a:r>
            <a:r>
              <a:rPr kumimoji="0" lang="zh-CN" altLang="zh-CN" sz="2800" b="1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kumimoji="0" lang="en-US" altLang="zh-CN" sz="2800" b="1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6.0×10</a:t>
            </a:r>
            <a:r>
              <a:rPr kumimoji="0" lang="zh-CN" altLang="zh-CN" sz="2800" b="1" i="0" u="none" strike="noStrike" kern="1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kumimoji="0" lang="en-US" altLang="zh-CN" sz="2800" b="1" i="0" u="none" strike="noStrike" kern="1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8</a:t>
            </a:r>
            <a:r>
              <a:rPr kumimoji="0" lang="en-US" altLang="zh-CN" sz="2800" b="1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)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</p:spTree>
    <p:custDataLst>
      <p:tags r:id="rId2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/>
      <p:bldP spid="25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2081307" y="563691"/>
            <a:ext cx="57179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二</a:t>
            </a:r>
            <a:r>
              <a:rPr lang="zh-CN" altLang="en-US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、</a:t>
            </a:r>
            <a:r>
              <a:rPr lang="zh-CN" alt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影响盐类水解的主要因素</a:t>
            </a:r>
            <a:endParaRPr lang="zh-CN" altLang="en-US" sz="3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0787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62212" y="1225218"/>
            <a:ext cx="9318413" cy="11757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zh-CN" altLang="en-US" sz="3200" b="1">
                <a:latin typeface="黑体" panose="02010609060101010101" pitchFamily="2" charset="-122"/>
                <a:ea typeface="黑体" panose="02010609060101010101" pitchFamily="2" charset="-122"/>
              </a:rPr>
              <a:t>研究盐类水解时，一般从两个方面考虑：</a:t>
            </a:r>
            <a:endParaRPr lang="zh-CN" altLang="en-US" sz="3200" b="1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zh-CN" altLang="en-US" sz="3200" b="1">
                <a:latin typeface="黑体" panose="02010609060101010101" pitchFamily="2" charset="-122"/>
                <a:ea typeface="黑体" panose="02010609060101010101" pitchFamily="2" charset="-122"/>
              </a:rPr>
              <a:t>一是反应物的性质，二是反应条件。</a:t>
            </a:r>
            <a:endParaRPr lang="zh-CN" altLang="en-US" sz="32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" name="文本框 2"/>
          <p:cNvSpPr txBox="1"/>
          <p:nvPr>
            <p:custDataLst>
              <p:tags r:id="rId3"/>
            </p:custDataLst>
          </p:nvPr>
        </p:nvSpPr>
        <p:spPr>
          <a:xfrm>
            <a:off x="521447" y="2631217"/>
            <a:ext cx="9070975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buSzTx/>
            </a:pPr>
            <a:r>
              <a:rPr lang="zh-CN" altLang="en-US" sz="3200" b="1" smtClean="0">
                <a:latin typeface="宋体" panose="02010600030101010101" pitchFamily="2" charset="-122"/>
                <a:sym typeface="+mn-ea"/>
              </a:rPr>
              <a:t>盐类</a:t>
            </a:r>
            <a:r>
              <a:rPr lang="zh-CN" altLang="en-US" sz="3200" b="1">
                <a:latin typeface="宋体" panose="02010600030101010101" pitchFamily="2" charset="-122"/>
                <a:sym typeface="+mn-ea"/>
              </a:rPr>
              <a:t>水解程度大小主要由什么决定？</a:t>
            </a:r>
            <a:endParaRPr lang="zh-CN" altLang="en-US" sz="28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1246829" y="3486166"/>
            <a:ext cx="97723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>
                <a:latin typeface="宋体" panose="02010600030101010101" pitchFamily="2" charset="-122"/>
                <a:cs typeface="Times New Roman" panose="02020603050405020304" pitchFamily="18" charset="0"/>
              </a:rPr>
              <a:t> 盐类水解程度的大小，主要由盐的性质所决定的（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内因</a:t>
            </a:r>
            <a:r>
              <a:rPr lang="zh-CN" altLang="en-US" sz="2800" b="1">
                <a:latin typeface="宋体" panose="02010600030101010101" pitchFamily="2" charset="-122"/>
                <a:cs typeface="Times New Roman" panose="02020603050405020304" pitchFamily="18" charset="0"/>
              </a:rPr>
              <a:t>）。</a:t>
            </a:r>
            <a:endParaRPr lang="zh-CN" altLang="en-US" sz="2800" b="1">
              <a:latin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6" name="组合 5"/>
          <p:cNvGrpSpPr/>
          <p:nvPr>
            <p:custDataLst>
              <p:tags r:id="rId5"/>
            </p:custDataLst>
          </p:nvPr>
        </p:nvGrpSpPr>
        <p:grpSpPr>
          <a:xfrm>
            <a:off x="2794653" y="4162890"/>
            <a:ext cx="1424904" cy="750094"/>
            <a:chOff x="1561499" y="3752493"/>
            <a:chExt cx="1899872" cy="1000125"/>
          </a:xfrm>
        </p:grpSpPr>
        <p:sp>
          <p:nvSpPr>
            <p:cNvPr id="7" name="Text Box 5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561499" y="4007436"/>
              <a:ext cx="1522997" cy="4910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kumimoji="1" lang="en-US" altLang="zh-CN" sz="1800" i="1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K</a:t>
              </a:r>
              <a:r>
                <a:rPr kumimoji="1" lang="en-US" altLang="zh-CN" sz="1800" i="1" baseline="-2500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h</a:t>
              </a:r>
              <a:r>
                <a:rPr kumimoji="1" lang="zh-CN" altLang="en-US" sz="1800" baseline="-2500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 </a:t>
              </a:r>
              <a:r>
                <a:rPr lang="zh-CN" altLang="en-US" sz="180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＝ </a:t>
              </a:r>
              <a:endParaRPr kumimoji="1" lang="en-US" altLang="zh-CN" sz="1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8" name="Group 4"/>
            <p:cNvGrpSpPr/>
            <p:nvPr>
              <p:custDataLst>
                <p:tags r:id="rId7"/>
              </p:custDataLst>
            </p:nvPr>
          </p:nvGrpSpPr>
          <p:grpSpPr>
            <a:xfrm>
              <a:off x="2328007" y="3752493"/>
              <a:ext cx="1133364" cy="1000125"/>
              <a:chOff x="2277" y="1474"/>
              <a:chExt cx="912" cy="630"/>
            </a:xfrm>
          </p:grpSpPr>
          <p:sp>
            <p:nvSpPr>
              <p:cNvPr id="9" name="Text Box 6"/>
              <p:cNvSpPr txBox="1"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2277" y="1474"/>
                <a:ext cx="675" cy="3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99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kumimoji="1" lang="en-US" altLang="zh-CN" sz="1800" i="1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K</a:t>
                </a:r>
                <a:r>
                  <a:rPr kumimoji="1" lang="en-US" altLang="zh-CN" sz="1800" baseline="-2500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w</a:t>
                </a:r>
                <a:endParaRPr kumimoji="1" lang="en-US" altLang="zh-CN" sz="1800">
                  <a:solidFill>
                    <a:srgbClr val="000099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Text Box 7"/>
              <p:cNvSpPr txBox="1"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2277" y="1795"/>
                <a:ext cx="912" cy="3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99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kumimoji="1" lang="en-US" altLang="zh-CN" sz="1800" i="1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K</a:t>
                </a:r>
                <a:r>
                  <a:rPr kumimoji="1" lang="en-US" altLang="zh-CN" sz="1800" baseline="-2500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a</a:t>
                </a:r>
                <a:endParaRPr kumimoji="1" lang="en-US" altLang="zh-CN" sz="180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Line 8"/>
              <p:cNvSpPr>
                <a:spLocks noChangeShapeType="1"/>
              </p:cNvSpPr>
              <p:nvPr>
                <p:custDataLst>
                  <p:tags r:id="rId10"/>
                </p:custDataLst>
              </p:nvPr>
            </p:nvSpPr>
            <p:spPr bwMode="auto">
              <a:xfrm flipV="1">
                <a:off x="2291" y="1812"/>
                <a:ext cx="285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100" b="1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2" name="组合 11"/>
          <p:cNvGrpSpPr/>
          <p:nvPr>
            <p:custDataLst>
              <p:tags r:id="rId11"/>
            </p:custDataLst>
          </p:nvPr>
        </p:nvGrpSpPr>
        <p:grpSpPr>
          <a:xfrm>
            <a:off x="5056934" y="4190274"/>
            <a:ext cx="1264666" cy="750094"/>
            <a:chOff x="1499264" y="3752493"/>
            <a:chExt cx="1686221" cy="1000125"/>
          </a:xfrm>
        </p:grpSpPr>
        <p:sp>
          <p:nvSpPr>
            <p:cNvPr id="13" name="Text Box 5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499264" y="4020167"/>
              <a:ext cx="1522997" cy="4910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kumimoji="1" lang="en-US" altLang="zh-CN" sz="1800" i="1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K</a:t>
              </a:r>
              <a:r>
                <a:rPr kumimoji="1" lang="en-US" altLang="zh-CN" sz="1800" i="1" baseline="-2500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h</a:t>
              </a:r>
              <a:r>
                <a:rPr kumimoji="1" lang="zh-CN" altLang="en-US" sz="1800" baseline="-2500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 </a:t>
              </a:r>
              <a:r>
                <a:rPr lang="zh-CN" altLang="en-US" sz="180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＝ </a:t>
              </a:r>
              <a:endParaRPr kumimoji="1" lang="en-US" altLang="zh-CN" sz="1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14" name="Group 4"/>
            <p:cNvGrpSpPr/>
            <p:nvPr>
              <p:custDataLst>
                <p:tags r:id="rId13"/>
              </p:custDataLst>
            </p:nvPr>
          </p:nvGrpSpPr>
          <p:grpSpPr>
            <a:xfrm>
              <a:off x="2328006" y="3752493"/>
              <a:ext cx="857479" cy="1000125"/>
              <a:chOff x="2277" y="1474"/>
              <a:chExt cx="690" cy="630"/>
            </a:xfrm>
          </p:grpSpPr>
          <p:sp>
            <p:nvSpPr>
              <p:cNvPr id="15" name="Text Box 6"/>
              <p:cNvSpPr txBox="1"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2277" y="1474"/>
                <a:ext cx="689" cy="3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99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kumimoji="1" lang="en-US" altLang="zh-CN" sz="1800" i="1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K</a:t>
                </a:r>
                <a:r>
                  <a:rPr kumimoji="1" lang="en-US" altLang="zh-CN" sz="1800" baseline="-2500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w</a:t>
                </a:r>
                <a:endParaRPr kumimoji="1" lang="en-US" altLang="zh-CN" sz="1800">
                  <a:solidFill>
                    <a:srgbClr val="000099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Text Box 7"/>
              <p:cNvSpPr txBox="1"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2277" y="1795"/>
                <a:ext cx="690" cy="3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99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kumimoji="1" lang="en-US" altLang="zh-CN" sz="1800" i="1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K</a:t>
                </a:r>
                <a:r>
                  <a:rPr kumimoji="1" lang="en-US" altLang="zh-CN" sz="1800" baseline="-2500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b</a:t>
                </a:r>
                <a:endParaRPr kumimoji="1" lang="en-US" altLang="zh-CN" sz="180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Line 8"/>
              <p:cNvSpPr>
                <a:spLocks noChangeShapeType="1"/>
              </p:cNvSpPr>
              <p:nvPr>
                <p:custDataLst>
                  <p:tags r:id="rId16"/>
                </p:custDataLst>
              </p:nvPr>
            </p:nvSpPr>
            <p:spPr bwMode="auto">
              <a:xfrm flipV="1">
                <a:off x="2291" y="1812"/>
                <a:ext cx="285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100" b="1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8" name="文本框 17"/>
          <p:cNvSpPr txBox="1"/>
          <p:nvPr>
            <p:custDataLst>
              <p:tags r:id="rId17"/>
            </p:custDataLst>
          </p:nvPr>
        </p:nvSpPr>
        <p:spPr>
          <a:xfrm>
            <a:off x="571151" y="5066488"/>
            <a:ext cx="11123706" cy="15696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3200" b="1"/>
              <a:t>K</a:t>
            </a:r>
            <a:r>
              <a:rPr lang="en-US" altLang="zh-CN" sz="3200" b="1" baseline="-25000"/>
              <a:t>a</a:t>
            </a:r>
            <a:r>
              <a:rPr lang="zh-CN" altLang="en-US" sz="3200" b="1"/>
              <a:t>越小，酸越难</a:t>
            </a:r>
            <a:r>
              <a:rPr lang="zh-CN" altLang="en-US" sz="3200" b="1">
                <a:sym typeface="+mn-ea"/>
              </a:rPr>
              <a:t>电离</a:t>
            </a:r>
            <a:r>
              <a:rPr lang="zh-CN" altLang="en-US" sz="3200" b="1"/>
              <a:t>（酸性越弱），对应的盐水解程度越大；</a:t>
            </a:r>
            <a:endParaRPr lang="zh-CN" altLang="en-US" sz="3200" b="1"/>
          </a:p>
          <a:p>
            <a:endParaRPr lang="zh-CN" altLang="en-US" sz="3200" b="1"/>
          </a:p>
          <a:p>
            <a:r>
              <a:rPr lang="en-US" altLang="zh-CN" sz="3200" b="1">
                <a:sym typeface="+mn-ea"/>
              </a:rPr>
              <a:t>K</a:t>
            </a:r>
            <a:r>
              <a:rPr lang="en-US" altLang="zh-CN" sz="3200" b="1" baseline="-25000">
                <a:sym typeface="+mn-ea"/>
              </a:rPr>
              <a:t>b</a:t>
            </a:r>
            <a:r>
              <a:rPr lang="zh-CN" altLang="en-US" sz="3200" b="1">
                <a:sym typeface="+mn-ea"/>
              </a:rPr>
              <a:t>越小，碱越难电离（碱性越弱），对应的盐水解程度越大；</a:t>
            </a:r>
            <a:endParaRPr lang="zh-CN" altLang="en-US" sz="3200" b="1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25.xml><?xml version="1.0" encoding="utf-8"?>
<p:tagLst xmlns:p="http://schemas.openxmlformats.org/presentationml/2006/main">
  <p:tag name="KSO_WM_UNIT_PLACING_PICTURE_USER_VIEWPORT" val="{&quot;height&quot;:9600,&quot;width&quot;:9600}"/>
</p:tagLst>
</file>

<file path=ppt/tags/tag126.xml><?xml version="1.0" encoding="utf-8"?>
<p:tagLst xmlns:p="http://schemas.openxmlformats.org/presentationml/2006/main">
  <p:tag name="AS_UNIQUEID" val="2343"/>
  <p:tag name="KSO_WM_BEAUTIFY_FLAG" val=""/>
</p:tagLst>
</file>

<file path=ppt/tags/tag127.xml><?xml version="1.0" encoding="utf-8"?>
<p:tagLst xmlns:p="http://schemas.openxmlformats.org/presentationml/2006/main">
  <p:tag name="AS_UNIQUEID" val="2344"/>
  <p:tag name="KSO_WM_BEAUTIFY_FLAG" val=""/>
</p:tagLst>
</file>

<file path=ppt/tags/tag128.xml><?xml version="1.0" encoding="utf-8"?>
<p:tagLst xmlns:p="http://schemas.openxmlformats.org/presentationml/2006/main">
  <p:tag name="AS_UNIQUEID" val="2345"/>
  <p:tag name="KSO_WM_BEAUTIFY_FLAG" val=""/>
</p:tagLst>
</file>

<file path=ppt/tags/tag129.xml><?xml version="1.0" encoding="utf-8"?>
<p:tagLst xmlns:p="http://schemas.openxmlformats.org/presentationml/2006/main">
  <p:tag name="AS_UNIQUEID" val="950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AS_UNIQUEID" val="951"/>
</p:tagLst>
</file>

<file path=ppt/tags/tag131.xml><?xml version="1.0" encoding="utf-8"?>
<p:tagLst xmlns:p="http://schemas.openxmlformats.org/presentationml/2006/main">
  <p:tag name="AS_UNIQUEID" val="952"/>
</p:tagLst>
</file>

<file path=ppt/tags/tag132.xml><?xml version="1.0" encoding="utf-8"?>
<p:tagLst xmlns:p="http://schemas.openxmlformats.org/presentationml/2006/main">
  <p:tag name="AS_UNIQUEID" val="953"/>
</p:tagLst>
</file>

<file path=ppt/tags/tag133.xml><?xml version="1.0" encoding="utf-8"?>
<p:tagLst xmlns:p="http://schemas.openxmlformats.org/presentationml/2006/main">
  <p:tag name="AS_UNIQUEID" val="2348"/>
</p:tagLst>
</file>

<file path=ppt/tags/tag134.xml><?xml version="1.0" encoding="utf-8"?>
<p:tagLst xmlns:p="http://schemas.openxmlformats.org/presentationml/2006/main">
  <p:tag name="AS_UNIQUEID" val="2349"/>
</p:tagLst>
</file>

<file path=ppt/tags/tag135.xml><?xml version="1.0" encoding="utf-8"?>
<p:tagLst xmlns:p="http://schemas.openxmlformats.org/presentationml/2006/main">
  <p:tag name="AS_UNIQUEID" val="2350"/>
</p:tagLst>
</file>

<file path=ppt/tags/tag136.xml><?xml version="1.0" encoding="utf-8"?>
<p:tagLst xmlns:p="http://schemas.openxmlformats.org/presentationml/2006/main">
  <p:tag name="AS_UNIQUEID" val="2351"/>
</p:tagLst>
</file>

<file path=ppt/tags/tag137.xml><?xml version="1.0" encoding="utf-8"?>
<p:tagLst xmlns:p="http://schemas.openxmlformats.org/presentationml/2006/main">
  <p:tag name="AS_UNIQUEID" val="2352"/>
</p:tagLst>
</file>

<file path=ppt/tags/tag138.xml><?xml version="1.0" encoding="utf-8"?>
<p:tagLst xmlns:p="http://schemas.openxmlformats.org/presentationml/2006/main">
  <p:tag name="AS_UNIQUEID" val="2353"/>
</p:tagLst>
</file>

<file path=ppt/tags/tag139.xml><?xml version="1.0" encoding="utf-8"?>
<p:tagLst xmlns:p="http://schemas.openxmlformats.org/presentationml/2006/main">
  <p:tag name="AS_UNIQUEID" val="2354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AS_UNIQUEID" val="2355"/>
</p:tagLst>
</file>

<file path=ppt/tags/tag141.xml><?xml version="1.0" encoding="utf-8"?>
<p:tagLst xmlns:p="http://schemas.openxmlformats.org/presentationml/2006/main">
  <p:tag name="AS_UNIQUEID" val="2356"/>
</p:tagLst>
</file>

<file path=ppt/tags/tag142.xml><?xml version="1.0" encoding="utf-8"?>
<p:tagLst xmlns:p="http://schemas.openxmlformats.org/presentationml/2006/main">
  <p:tag name="AS_UNIQUEID" val="2357"/>
</p:tagLst>
</file>

<file path=ppt/tags/tag143.xml><?xml version="1.0" encoding="utf-8"?>
<p:tagLst xmlns:p="http://schemas.openxmlformats.org/presentationml/2006/main">
  <p:tag name="AS_UNIQUEID" val="2358"/>
</p:tagLst>
</file>

<file path=ppt/tags/tag144.xml><?xml version="1.0" encoding="utf-8"?>
<p:tagLst xmlns:p="http://schemas.openxmlformats.org/presentationml/2006/main">
  <p:tag name="AS_UNIQUEID" val="2359"/>
</p:tagLst>
</file>

<file path=ppt/tags/tag145.xml><?xml version="1.0" encoding="utf-8"?>
<p:tagLst xmlns:p="http://schemas.openxmlformats.org/presentationml/2006/main">
  <p:tag name="AS_UNIQUEID" val="2360"/>
</p:tagLst>
</file>

<file path=ppt/tags/tag146.xml><?xml version="1.0" encoding="utf-8"?>
<p:tagLst xmlns:p="http://schemas.openxmlformats.org/presentationml/2006/main">
  <p:tag name="AS_UNIQUEID" val="2361"/>
</p:tagLst>
</file>

<file path=ppt/tags/tag147.xml><?xml version="1.0" encoding="utf-8"?>
<p:tagLst xmlns:p="http://schemas.openxmlformats.org/presentationml/2006/main">
  <p:tag name="AS_UNIQUEID" val="2362"/>
</p:tagLst>
</file>

<file path=ppt/tags/tag148.xml><?xml version="1.0" encoding="utf-8"?>
<p:tagLst xmlns:p="http://schemas.openxmlformats.org/presentationml/2006/main">
  <p:tag name="AS_UNIQUEID" val="2363"/>
</p:tagLst>
</file>

<file path=ppt/tags/tag149.xml><?xml version="1.0" encoding="utf-8"?>
<p:tagLst xmlns:p="http://schemas.openxmlformats.org/presentationml/2006/main">
  <p:tag name="AS_UNIQUEID" val="2364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AS_UNIQUEID" val="2365"/>
</p:tagLst>
</file>

<file path=ppt/tags/tag151.xml><?xml version="1.0" encoding="utf-8"?>
<p:tagLst xmlns:p="http://schemas.openxmlformats.org/presentationml/2006/main">
  <p:tag name="AS_UNIQUEID" val="2366"/>
</p:tagLst>
</file>

<file path=ppt/tags/tag152.xml><?xml version="1.0" encoding="utf-8"?>
<p:tagLst xmlns:p="http://schemas.openxmlformats.org/presentationml/2006/main">
  <p:tag name="AS_UNIQUEID" val="2367"/>
</p:tagLst>
</file>

<file path=ppt/tags/tag153.xml><?xml version="1.0" encoding="utf-8"?>
<p:tagLst xmlns:p="http://schemas.openxmlformats.org/presentationml/2006/main">
  <p:tag name="AS_UNIQUEID" val="2368"/>
</p:tagLst>
</file>

<file path=ppt/tags/tag154.xml><?xml version="1.0" encoding="utf-8"?>
<p:tagLst xmlns:p="http://schemas.openxmlformats.org/presentationml/2006/main">
  <p:tag name="AS_UNIQUEID" val="2369"/>
</p:tagLst>
</file>

<file path=ppt/tags/tag155.xml><?xml version="1.0" encoding="utf-8"?>
<p:tagLst xmlns:p="http://schemas.openxmlformats.org/presentationml/2006/main">
  <p:tag name="AS_UNIQUEID" val="2371"/>
</p:tagLst>
</file>

<file path=ppt/tags/tag156.xml><?xml version="1.0" encoding="utf-8"?>
<p:tagLst xmlns:p="http://schemas.openxmlformats.org/presentationml/2006/main">
  <p:tag name="AS_UNIQUEID" val="2372"/>
</p:tagLst>
</file>

<file path=ppt/tags/tag157.xml><?xml version="1.0" encoding="utf-8"?>
<p:tagLst xmlns:p="http://schemas.openxmlformats.org/presentationml/2006/main">
  <p:tag name="AS_UNIQUEID" val="2373"/>
</p:tagLst>
</file>

<file path=ppt/tags/tag158.xml><?xml version="1.0" encoding="utf-8"?>
<p:tagLst xmlns:p="http://schemas.openxmlformats.org/presentationml/2006/main">
  <p:tag name="AS_UNIQUEID" val="2374"/>
</p:tagLst>
</file>

<file path=ppt/tags/tag159.xml><?xml version="1.0" encoding="utf-8"?>
<p:tagLst xmlns:p="http://schemas.openxmlformats.org/presentationml/2006/main">
  <p:tag name="AS_UNIQUEID" val="2375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AS_UNIQUEID" val="2376"/>
</p:tagLst>
</file>

<file path=ppt/tags/tag161.xml><?xml version="1.0" encoding="utf-8"?>
<p:tagLst xmlns:p="http://schemas.openxmlformats.org/presentationml/2006/main">
  <p:tag name="AS_UNIQUEID" val="2377"/>
</p:tagLst>
</file>

<file path=ppt/tags/tag162.xml><?xml version="1.0" encoding="utf-8"?>
<p:tagLst xmlns:p="http://schemas.openxmlformats.org/presentationml/2006/main">
  <p:tag name="AS_UNIQUEID" val="2378"/>
</p:tagLst>
</file>

<file path=ppt/tags/tag163.xml><?xml version="1.0" encoding="utf-8"?>
<p:tagLst xmlns:p="http://schemas.openxmlformats.org/presentationml/2006/main">
  <p:tag name="AS_UNIQUEID" val="2379"/>
</p:tagLst>
</file>

<file path=ppt/tags/tag164.xml><?xml version="1.0" encoding="utf-8"?>
<p:tagLst xmlns:p="http://schemas.openxmlformats.org/presentationml/2006/main">
  <p:tag name="AS_UNIQUEID" val="2380"/>
</p:tagLst>
</file>

<file path=ppt/tags/tag165.xml><?xml version="1.0" encoding="utf-8"?>
<p:tagLst xmlns:p="http://schemas.openxmlformats.org/presentationml/2006/main">
  <p:tag name="AS_UNIQUEID" val="2381"/>
</p:tagLst>
</file>

<file path=ppt/tags/tag166.xml><?xml version="1.0" encoding="utf-8"?>
<p:tagLst xmlns:p="http://schemas.openxmlformats.org/presentationml/2006/main">
  <p:tag name="AS_UNIQUEID" val="2382"/>
</p:tagLst>
</file>

<file path=ppt/tags/tag167.xml><?xml version="1.0" encoding="utf-8"?>
<p:tagLst xmlns:p="http://schemas.openxmlformats.org/presentationml/2006/main">
  <p:tag name="AS_UNIQUEID" val="2383"/>
</p:tagLst>
</file>

<file path=ppt/tags/tag168.xml><?xml version="1.0" encoding="utf-8"?>
<p:tagLst xmlns:p="http://schemas.openxmlformats.org/presentationml/2006/main">
  <p:tag name="AS_UNIQUEID" val="2384"/>
</p:tagLst>
</file>

<file path=ppt/tags/tag169.xml><?xml version="1.0" encoding="utf-8"?>
<p:tagLst xmlns:p="http://schemas.openxmlformats.org/presentationml/2006/main">
  <p:tag name="AS_UNIQUEID" val="2385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AS_UNIQUEID" val="2386"/>
</p:tagLst>
</file>

<file path=ppt/tags/tag171.xml><?xml version="1.0" encoding="utf-8"?>
<p:tagLst xmlns:p="http://schemas.openxmlformats.org/presentationml/2006/main">
  <p:tag name="AS_UNIQUEID" val="2387"/>
</p:tagLst>
</file>

<file path=ppt/tags/tag172.xml><?xml version="1.0" encoding="utf-8"?>
<p:tagLst xmlns:p="http://schemas.openxmlformats.org/presentationml/2006/main">
  <p:tag name="AS_UNIQUEID" val="2388"/>
</p:tagLst>
</file>

<file path=ppt/tags/tag173.xml><?xml version="1.0" encoding="utf-8"?>
<p:tagLst xmlns:p="http://schemas.openxmlformats.org/presentationml/2006/main">
  <p:tag name="AS_UNIQUEID" val="2389"/>
</p:tagLst>
</file>

<file path=ppt/tags/tag174.xml><?xml version="1.0" encoding="utf-8"?>
<p:tagLst xmlns:p="http://schemas.openxmlformats.org/presentationml/2006/main">
  <p:tag name="AS_UNIQUEID" val="2390"/>
</p:tagLst>
</file>

<file path=ppt/tags/tag175.xml><?xml version="1.0" encoding="utf-8"?>
<p:tagLst xmlns:p="http://schemas.openxmlformats.org/presentationml/2006/main">
  <p:tag name="AS_UNIQUEID" val="2221"/>
</p:tagLst>
</file>

<file path=ppt/tags/tag176.xml><?xml version="1.0" encoding="utf-8"?>
<p:tagLst xmlns:p="http://schemas.openxmlformats.org/presentationml/2006/main">
  <p:tag name="AS_UNIQUEID" val="1985"/>
</p:tagLst>
</file>

<file path=ppt/tags/tag177.xml><?xml version="1.0" encoding="utf-8"?>
<p:tagLst xmlns:p="http://schemas.openxmlformats.org/presentationml/2006/main">
  <p:tag name="AS_UNIQUEID" val="1986"/>
</p:tagLst>
</file>

<file path=ppt/tags/tag178.xml><?xml version="1.0" encoding="utf-8"?>
<p:tagLst xmlns:p="http://schemas.openxmlformats.org/presentationml/2006/main">
  <p:tag name="AS_UNIQUEID" val="1987"/>
</p:tagLst>
</file>

<file path=ppt/tags/tag179.xml><?xml version="1.0" encoding="utf-8"?>
<p:tagLst xmlns:p="http://schemas.openxmlformats.org/presentationml/2006/main">
  <p:tag name="AS_UNIQUEID" val="1988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AS_UNIQUEID" val="1989"/>
</p:tagLst>
</file>

<file path=ppt/tags/tag181.xml><?xml version="1.0" encoding="utf-8"?>
<p:tagLst xmlns:p="http://schemas.openxmlformats.org/presentationml/2006/main">
  <p:tag name="AS_UNIQUEID" val="1990"/>
</p:tagLst>
</file>

<file path=ppt/tags/tag182.xml><?xml version="1.0" encoding="utf-8"?>
<p:tagLst xmlns:p="http://schemas.openxmlformats.org/presentationml/2006/main">
  <p:tag name="AS_UNIQUEID" val="1991"/>
</p:tagLst>
</file>

<file path=ppt/tags/tag183.xml><?xml version="1.0" encoding="utf-8"?>
<p:tagLst xmlns:p="http://schemas.openxmlformats.org/presentationml/2006/main">
  <p:tag name="AS_UNIQUEID" val="2222"/>
</p:tagLst>
</file>

<file path=ppt/tags/tag184.xml><?xml version="1.0" encoding="utf-8"?>
<p:tagLst xmlns:p="http://schemas.openxmlformats.org/presentationml/2006/main">
  <p:tag name="AS_UNIQUEID" val="1993"/>
</p:tagLst>
</file>

<file path=ppt/tags/tag185.xml><?xml version="1.0" encoding="utf-8"?>
<p:tagLst xmlns:p="http://schemas.openxmlformats.org/presentationml/2006/main">
  <p:tag name="AS_UNIQUEID" val="2223"/>
</p:tagLst>
</file>

<file path=ppt/tags/tag186.xml><?xml version="1.0" encoding="utf-8"?>
<p:tagLst xmlns:p="http://schemas.openxmlformats.org/presentationml/2006/main">
  <p:tag name="AS_UNIQUEID" val="2002"/>
</p:tagLst>
</file>

<file path=ppt/tags/tag187.xml><?xml version="1.0" encoding="utf-8"?>
<p:tagLst xmlns:p="http://schemas.openxmlformats.org/presentationml/2006/main">
  <p:tag name="AS_UNIQUEID" val="2003"/>
</p:tagLst>
</file>

<file path=ppt/tags/tag188.xml><?xml version="1.0" encoding="utf-8"?>
<p:tagLst xmlns:p="http://schemas.openxmlformats.org/presentationml/2006/main">
  <p:tag name="AS_UNIQUEID" val="2021"/>
</p:tagLst>
</file>

<file path=ppt/tags/tag189.xml><?xml version="1.0" encoding="utf-8"?>
<p:tagLst xmlns:p="http://schemas.openxmlformats.org/presentationml/2006/main">
  <p:tag name="AS_UNIQUEID" val="2015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AS_UNIQUEID" val="2016"/>
</p:tagLst>
</file>

<file path=ppt/tags/tag191.xml><?xml version="1.0" encoding="utf-8"?>
<p:tagLst xmlns:p="http://schemas.openxmlformats.org/presentationml/2006/main">
  <p:tag name="AS_UNIQUEID" val="2017"/>
</p:tagLst>
</file>

<file path=ppt/tags/tag192.xml><?xml version="1.0" encoding="utf-8"?>
<p:tagLst xmlns:p="http://schemas.openxmlformats.org/presentationml/2006/main">
  <p:tag name="AS_UNIQUEID" val="2018"/>
</p:tagLst>
</file>

<file path=ppt/tags/tag193.xml><?xml version="1.0" encoding="utf-8"?>
<p:tagLst xmlns:p="http://schemas.openxmlformats.org/presentationml/2006/main">
  <p:tag name="AS_UNIQUEID" val="2019"/>
</p:tagLst>
</file>

<file path=ppt/tags/tag194.xml><?xml version="1.0" encoding="utf-8"?>
<p:tagLst xmlns:p="http://schemas.openxmlformats.org/presentationml/2006/main">
  <p:tag name="AS_UNIQUEID" val="2020"/>
</p:tagLst>
</file>

<file path=ppt/tags/tag195.xml><?xml version="1.0" encoding="utf-8"?>
<p:tagLst xmlns:p="http://schemas.openxmlformats.org/presentationml/2006/main">
  <p:tag name="AS_UNIQUEID" val="2003"/>
</p:tagLst>
</file>

<file path=ppt/tags/tag196.xml><?xml version="1.0" encoding="utf-8"?>
<p:tagLst xmlns:p="http://schemas.openxmlformats.org/presentationml/2006/main">
  <p:tag name="AS_UNIQUEID" val="2003"/>
</p:tagLst>
</file>

<file path=ppt/tags/tag197.xml><?xml version="1.0" encoding="utf-8"?>
<p:tagLst xmlns:p="http://schemas.openxmlformats.org/presentationml/2006/main">
  <p:tag name="AS_UNIQUEID" val="2005"/>
</p:tagLst>
</file>

<file path=ppt/tags/tag198.xml><?xml version="1.0" encoding="utf-8"?>
<p:tagLst xmlns:p="http://schemas.openxmlformats.org/presentationml/2006/main">
  <p:tag name="AS_UNIQUEID" val="2009"/>
</p:tagLst>
</file>

<file path=ppt/tags/tag199.xml><?xml version="1.0" encoding="utf-8"?>
<p:tagLst xmlns:p="http://schemas.openxmlformats.org/presentationml/2006/main">
  <p:tag name="AS_UNIQUEID" val="201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AS_UNIQUEID" val="2012"/>
</p:tagLst>
</file>

<file path=ppt/tags/tag201.xml><?xml version="1.0" encoding="utf-8"?>
<p:tagLst xmlns:p="http://schemas.openxmlformats.org/presentationml/2006/main">
  <p:tag name="AS_UNIQUEID" val="2013"/>
</p:tagLst>
</file>

<file path=ppt/tags/tag202.xml><?xml version="1.0" encoding="utf-8"?>
<p:tagLst xmlns:p="http://schemas.openxmlformats.org/presentationml/2006/main">
  <p:tag name="AS_UNIQUEID" val="2014"/>
</p:tagLst>
</file>

<file path=ppt/tags/tag203.xml><?xml version="1.0" encoding="utf-8"?>
<p:tagLst xmlns:p="http://schemas.openxmlformats.org/presentationml/2006/main">
  <p:tag name="AS_UNIQUEID" val="2008"/>
</p:tagLst>
</file>

<file path=ppt/tags/tag204.xml><?xml version="1.0" encoding="utf-8"?>
<p:tagLst xmlns:p="http://schemas.openxmlformats.org/presentationml/2006/main">
  <p:tag name="AS_UNIQUEID" val="2039"/>
</p:tagLst>
</file>

<file path=ppt/tags/tag205.xml><?xml version="1.0" encoding="utf-8"?>
<p:tagLst xmlns:p="http://schemas.openxmlformats.org/presentationml/2006/main">
  <p:tag name="AS_UNIQUEID" val="2232"/>
</p:tagLst>
</file>

<file path=ppt/tags/tag206.xml><?xml version="1.0" encoding="utf-8"?>
<p:tagLst xmlns:p="http://schemas.openxmlformats.org/presentationml/2006/main">
  <p:tag name="AS_UNIQUEID" val="2233"/>
</p:tagLst>
</file>

<file path=ppt/tags/tag207.xml><?xml version="1.0" encoding="utf-8"?>
<p:tagLst xmlns:p="http://schemas.openxmlformats.org/presentationml/2006/main">
  <p:tag name="AS_UNIQUEID" val="2234"/>
</p:tagLst>
</file>

<file path=ppt/tags/tag208.xml><?xml version="1.0" encoding="utf-8"?>
<p:tagLst xmlns:p="http://schemas.openxmlformats.org/presentationml/2006/main">
  <p:tag name="AS_UNIQUEID" val="2040"/>
</p:tagLst>
</file>

<file path=ppt/tags/tag209.xml><?xml version="1.0" encoding="utf-8"?>
<p:tagLst xmlns:p="http://schemas.openxmlformats.org/presentationml/2006/main">
  <p:tag name="AS_UNIQUEID" val="2397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AS_UNIQUEID" val="2398"/>
</p:tagLst>
</file>

<file path=ppt/tags/tag211.xml><?xml version="1.0" encoding="utf-8"?>
<p:tagLst xmlns:p="http://schemas.openxmlformats.org/presentationml/2006/main">
  <p:tag name="AS_UNIQUEID" val="2399"/>
</p:tagLst>
</file>

<file path=ppt/tags/tag212.xml><?xml version="1.0" encoding="utf-8"?>
<p:tagLst xmlns:p="http://schemas.openxmlformats.org/presentationml/2006/main">
  <p:tag name="AS_UNIQUEID" val="2400"/>
</p:tagLst>
</file>

<file path=ppt/tags/tag213.xml><?xml version="1.0" encoding="utf-8"?>
<p:tagLst xmlns:p="http://schemas.openxmlformats.org/presentationml/2006/main">
  <p:tag name="AS_UNIQUEID" val="2401"/>
</p:tagLst>
</file>

<file path=ppt/tags/tag214.xml><?xml version="1.0" encoding="utf-8"?>
<p:tagLst xmlns:p="http://schemas.openxmlformats.org/presentationml/2006/main">
  <p:tag name="AS_UNIQUEID" val="2402"/>
</p:tagLst>
</file>

<file path=ppt/tags/tag215.xml><?xml version="1.0" encoding="utf-8"?>
<p:tagLst xmlns:p="http://schemas.openxmlformats.org/presentationml/2006/main">
  <p:tag name="AS_UNIQUEID" val="2403"/>
</p:tagLst>
</file>

<file path=ppt/tags/tag216.xml><?xml version="1.0" encoding="utf-8"?>
<p:tagLst xmlns:p="http://schemas.openxmlformats.org/presentationml/2006/main">
  <p:tag name="AS_UNIQUEID" val="2404"/>
</p:tagLst>
</file>

<file path=ppt/tags/tag217.xml><?xml version="1.0" encoding="utf-8"?>
<p:tagLst xmlns:p="http://schemas.openxmlformats.org/presentationml/2006/main">
  <p:tag name="AS_UNIQUEID" val="2405"/>
</p:tagLst>
</file>

<file path=ppt/tags/tag218.xml><?xml version="1.0" encoding="utf-8"?>
<p:tagLst xmlns:p="http://schemas.openxmlformats.org/presentationml/2006/main">
  <p:tag name="AS_UNIQUEID" val="2406"/>
</p:tagLst>
</file>

<file path=ppt/tags/tag219.xml><?xml version="1.0" encoding="utf-8"?>
<p:tagLst xmlns:p="http://schemas.openxmlformats.org/presentationml/2006/main">
  <p:tag name="AS_UNIQUEID" val="2407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AS_UNIQUEID" val="2408"/>
</p:tagLst>
</file>

<file path=ppt/tags/tag221.xml><?xml version="1.0" encoding="utf-8"?>
<p:tagLst xmlns:p="http://schemas.openxmlformats.org/presentationml/2006/main">
  <p:tag name="AS_UNIQUEID" val="2409"/>
</p:tagLst>
</file>

<file path=ppt/tags/tag222.xml><?xml version="1.0" encoding="utf-8"?>
<p:tagLst xmlns:p="http://schemas.openxmlformats.org/presentationml/2006/main">
  <p:tag name="AS_UNIQUEID" val="2410"/>
</p:tagLst>
</file>

<file path=ppt/tags/tag223.xml><?xml version="1.0" encoding="utf-8"?>
<p:tagLst xmlns:p="http://schemas.openxmlformats.org/presentationml/2006/main">
  <p:tag name="AS_UNIQUEID" val="2411"/>
</p:tagLst>
</file>

<file path=ppt/tags/tag224.xml><?xml version="1.0" encoding="utf-8"?>
<p:tagLst xmlns:p="http://schemas.openxmlformats.org/presentationml/2006/main">
  <p:tag name="AS_UNIQUEID" val="2412"/>
</p:tagLst>
</file>

<file path=ppt/tags/tag225.xml><?xml version="1.0" encoding="utf-8"?>
<p:tagLst xmlns:p="http://schemas.openxmlformats.org/presentationml/2006/main">
  <p:tag name="AS_UNIQUEID" val="2413"/>
</p:tagLst>
</file>

<file path=ppt/tags/tag226.xml><?xml version="1.0" encoding="utf-8"?>
<p:tagLst xmlns:p="http://schemas.openxmlformats.org/presentationml/2006/main">
  <p:tag name="AS_UNIQUEID" val="2414"/>
</p:tagLst>
</file>

<file path=ppt/tags/tag227.xml><?xml version="1.0" encoding="utf-8"?>
<p:tagLst xmlns:p="http://schemas.openxmlformats.org/presentationml/2006/main">
  <p:tag name="AS_UNIQUEID" val="2415"/>
</p:tagLst>
</file>

<file path=ppt/tags/tag228.xml><?xml version="1.0" encoding="utf-8"?>
<p:tagLst xmlns:p="http://schemas.openxmlformats.org/presentationml/2006/main">
  <p:tag name="AS_UNIQUEID" val="2416"/>
</p:tagLst>
</file>

<file path=ppt/tags/tag229.xml><?xml version="1.0" encoding="utf-8"?>
<p:tagLst xmlns:p="http://schemas.openxmlformats.org/presentationml/2006/main">
  <p:tag name="AS_UNIQUEID" val="2417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AS_UNIQUEID" val="2418"/>
</p:tagLst>
</file>

<file path=ppt/tags/tag231.xml><?xml version="1.0" encoding="utf-8"?>
<p:tagLst xmlns:p="http://schemas.openxmlformats.org/presentationml/2006/main">
  <p:tag name="AS_UNIQUEID" val="2419"/>
</p:tagLst>
</file>

<file path=ppt/tags/tag232.xml><?xml version="1.0" encoding="utf-8"?>
<p:tagLst xmlns:p="http://schemas.openxmlformats.org/presentationml/2006/main">
  <p:tag name="AS_UNIQUEID" val="2420"/>
</p:tagLst>
</file>

<file path=ppt/tags/tag233.xml><?xml version="1.0" encoding="utf-8"?>
<p:tagLst xmlns:p="http://schemas.openxmlformats.org/presentationml/2006/main">
  <p:tag name="AS_UNIQUEID" val="2421"/>
</p:tagLst>
</file>

<file path=ppt/tags/tag234.xml><?xml version="1.0" encoding="utf-8"?>
<p:tagLst xmlns:p="http://schemas.openxmlformats.org/presentationml/2006/main">
  <p:tag name="AS_UNIQUEID" val="2422"/>
</p:tagLst>
</file>

<file path=ppt/tags/tag235.xml><?xml version="1.0" encoding="utf-8"?>
<p:tagLst xmlns:p="http://schemas.openxmlformats.org/presentationml/2006/main">
  <p:tag name="AS_UNIQUEID" val="2423"/>
</p:tagLst>
</file>

<file path=ppt/tags/tag236.xml><?xml version="1.0" encoding="utf-8"?>
<p:tagLst xmlns:p="http://schemas.openxmlformats.org/presentationml/2006/main">
  <p:tag name="AS_UNIQUEID" val="2424"/>
</p:tagLst>
</file>

<file path=ppt/tags/tag237.xml><?xml version="1.0" encoding="utf-8"?>
<p:tagLst xmlns:p="http://schemas.openxmlformats.org/presentationml/2006/main">
  <p:tag name="AS_UNIQUEID" val="2425"/>
</p:tagLst>
</file>

<file path=ppt/tags/tag238.xml><?xml version="1.0" encoding="utf-8"?>
<p:tagLst xmlns:p="http://schemas.openxmlformats.org/presentationml/2006/main">
  <p:tag name="AS_UNIQUEID" val="2426"/>
</p:tagLst>
</file>

<file path=ppt/tags/tag239.xml><?xml version="1.0" encoding="utf-8"?>
<p:tagLst xmlns:p="http://schemas.openxmlformats.org/presentationml/2006/main">
  <p:tag name="AS_UNIQUEID" val="2427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AS_UNIQUEID" val="2428"/>
</p:tagLst>
</file>

<file path=ppt/tags/tag241.xml><?xml version="1.0" encoding="utf-8"?>
<p:tagLst xmlns:p="http://schemas.openxmlformats.org/presentationml/2006/main">
  <p:tag name="AS_UNIQUEID" val="2429"/>
</p:tagLst>
</file>

<file path=ppt/tags/tag242.xml><?xml version="1.0" encoding="utf-8"?>
<p:tagLst xmlns:p="http://schemas.openxmlformats.org/presentationml/2006/main">
  <p:tag name="AS_UNIQUEID" val="2430"/>
</p:tagLst>
</file>

<file path=ppt/tags/tag243.xml><?xml version="1.0" encoding="utf-8"?>
<p:tagLst xmlns:p="http://schemas.openxmlformats.org/presentationml/2006/main">
  <p:tag name="AS_UNIQUEID" val="2431"/>
</p:tagLst>
</file>

<file path=ppt/tags/tag244.xml><?xml version="1.0" encoding="utf-8"?>
<p:tagLst xmlns:p="http://schemas.openxmlformats.org/presentationml/2006/main">
  <p:tag name="AS_UNIQUEID" val="2432"/>
</p:tagLst>
</file>

<file path=ppt/tags/tag245.xml><?xml version="1.0" encoding="utf-8"?>
<p:tagLst xmlns:p="http://schemas.openxmlformats.org/presentationml/2006/main">
  <p:tag name="AS_UNIQUEID" val="2433"/>
</p:tagLst>
</file>

<file path=ppt/tags/tag246.xml><?xml version="1.0" encoding="utf-8"?>
<p:tagLst xmlns:p="http://schemas.openxmlformats.org/presentationml/2006/main">
  <p:tag name="AS_UNIQUEID" val="2434"/>
</p:tagLst>
</file>

<file path=ppt/tags/tag247.xml><?xml version="1.0" encoding="utf-8"?>
<p:tagLst xmlns:p="http://schemas.openxmlformats.org/presentationml/2006/main">
  <p:tag name="AS_UNIQUEID" val="2435"/>
</p:tagLst>
</file>

<file path=ppt/tags/tag248.xml><?xml version="1.0" encoding="utf-8"?>
<p:tagLst xmlns:p="http://schemas.openxmlformats.org/presentationml/2006/main">
  <p:tag name="AS_UNIQUEID" val="2436"/>
</p:tagLst>
</file>

<file path=ppt/tags/tag249.xml><?xml version="1.0" encoding="utf-8"?>
<p:tagLst xmlns:p="http://schemas.openxmlformats.org/presentationml/2006/main">
  <p:tag name="AS_UNIQUEID" val="2437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AS_UNIQUEID" val="2438"/>
</p:tagLst>
</file>

<file path=ppt/tags/tag251.xml><?xml version="1.0" encoding="utf-8"?>
<p:tagLst xmlns:p="http://schemas.openxmlformats.org/presentationml/2006/main">
  <p:tag name="AS_UNIQUEID" val="2439"/>
</p:tagLst>
</file>

<file path=ppt/tags/tag252.xml><?xml version="1.0" encoding="utf-8"?>
<p:tagLst xmlns:p="http://schemas.openxmlformats.org/presentationml/2006/main">
  <p:tag name="AS_UNIQUEID" val="2440"/>
</p:tagLst>
</file>

<file path=ppt/tags/tag253.xml><?xml version="1.0" encoding="utf-8"?>
<p:tagLst xmlns:p="http://schemas.openxmlformats.org/presentationml/2006/main">
  <p:tag name="AS_UNIQUEID" val="2441"/>
</p:tagLst>
</file>

<file path=ppt/tags/tag254.xml><?xml version="1.0" encoding="utf-8"?>
<p:tagLst xmlns:p="http://schemas.openxmlformats.org/presentationml/2006/main">
  <p:tag name="AS_UNIQUEID" val="2394"/>
</p:tagLst>
</file>

<file path=ppt/tags/tag255.xml><?xml version="1.0" encoding="utf-8"?>
<p:tagLst xmlns:p="http://schemas.openxmlformats.org/presentationml/2006/main">
  <p:tag name="AS_UNIQUEID" val="2395"/>
</p:tagLst>
</file>

<file path=ppt/tags/tag256.xml><?xml version="1.0" encoding="utf-8"?>
<p:tagLst xmlns:p="http://schemas.openxmlformats.org/presentationml/2006/main">
  <p:tag name="AS_UNIQUEID" val="2046"/>
</p:tagLst>
</file>

<file path=ppt/tags/tag257.xml><?xml version="1.0" encoding="utf-8"?>
<p:tagLst xmlns:p="http://schemas.openxmlformats.org/presentationml/2006/main">
  <p:tag name="AS_UNIQUEID" val="2047"/>
</p:tagLst>
</file>

<file path=ppt/tags/tag258.xml><?xml version="1.0" encoding="utf-8"?>
<p:tagLst xmlns:p="http://schemas.openxmlformats.org/presentationml/2006/main">
  <p:tag name="AS_UNIQUEID" val="2048"/>
</p:tagLst>
</file>

<file path=ppt/tags/tag259.xml><?xml version="1.0" encoding="utf-8"?>
<p:tagLst xmlns:p="http://schemas.openxmlformats.org/presentationml/2006/main">
  <p:tag name="AS_UNIQUEID" val="2049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AS_UNIQUEID" val="2050"/>
</p:tagLst>
</file>

<file path=ppt/tags/tag261.xml><?xml version="1.0" encoding="utf-8"?>
<p:tagLst xmlns:p="http://schemas.openxmlformats.org/presentationml/2006/main">
  <p:tag name="AS_UNIQUEID" val="2051"/>
</p:tagLst>
</file>

<file path=ppt/tags/tag262.xml><?xml version="1.0" encoding="utf-8"?>
<p:tagLst xmlns:p="http://schemas.openxmlformats.org/presentationml/2006/main">
  <p:tag name="AS_UNIQUEID" val="2052"/>
</p:tagLst>
</file>

<file path=ppt/tags/tag263.xml><?xml version="1.0" encoding="utf-8"?>
<p:tagLst xmlns:p="http://schemas.openxmlformats.org/presentationml/2006/main">
  <p:tag name="AS_UNIQUEID" val="2053"/>
</p:tagLst>
</file>

<file path=ppt/tags/tag264.xml><?xml version="1.0" encoding="utf-8"?>
<p:tagLst xmlns:p="http://schemas.openxmlformats.org/presentationml/2006/main">
  <p:tag name="AS_UNIQUEID" val="2054"/>
</p:tagLst>
</file>

<file path=ppt/tags/tag265.xml><?xml version="1.0" encoding="utf-8"?>
<p:tagLst xmlns:p="http://schemas.openxmlformats.org/presentationml/2006/main">
  <p:tag name="AS_UNIQUEID" val="2055"/>
</p:tagLst>
</file>

<file path=ppt/tags/tag266.xml><?xml version="1.0" encoding="utf-8"?>
<p:tagLst xmlns:p="http://schemas.openxmlformats.org/presentationml/2006/main">
  <p:tag name="AS_UNIQUEID" val="2056"/>
</p:tagLst>
</file>

<file path=ppt/tags/tag267.xml><?xml version="1.0" encoding="utf-8"?>
<p:tagLst xmlns:p="http://schemas.openxmlformats.org/presentationml/2006/main">
  <p:tag name="AS_UNIQUEID" val="2057"/>
</p:tagLst>
</file>

<file path=ppt/tags/tag268.xml><?xml version="1.0" encoding="utf-8"?>
<p:tagLst xmlns:p="http://schemas.openxmlformats.org/presentationml/2006/main">
  <p:tag name="AS_UNIQUEID" val="2058"/>
</p:tagLst>
</file>

<file path=ppt/tags/tag269.xml><?xml version="1.0" encoding="utf-8"?>
<p:tagLst xmlns:p="http://schemas.openxmlformats.org/presentationml/2006/main">
  <p:tag name="AS_UNIQUEID" val="2059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AS_UNIQUEID" val="2060"/>
</p:tagLst>
</file>

<file path=ppt/tags/tag271.xml><?xml version="1.0" encoding="utf-8"?>
<p:tagLst xmlns:p="http://schemas.openxmlformats.org/presentationml/2006/main">
  <p:tag name="AS_UNIQUEID" val="2061"/>
</p:tagLst>
</file>

<file path=ppt/tags/tag272.xml><?xml version="1.0" encoding="utf-8"?>
<p:tagLst xmlns:p="http://schemas.openxmlformats.org/presentationml/2006/main">
  <p:tag name="AS_UNIQUEID" val="2062"/>
</p:tagLst>
</file>

<file path=ppt/tags/tag273.xml><?xml version="1.0" encoding="utf-8"?>
<p:tagLst xmlns:p="http://schemas.openxmlformats.org/presentationml/2006/main">
  <p:tag name="AS_UNIQUEID" val="2063"/>
</p:tagLst>
</file>

<file path=ppt/tags/tag274.xml><?xml version="1.0" encoding="utf-8"?>
<p:tagLst xmlns:p="http://schemas.openxmlformats.org/presentationml/2006/main">
  <p:tag name="AS_UNIQUEID" val="2064"/>
</p:tagLst>
</file>

<file path=ppt/tags/tag275.xml><?xml version="1.0" encoding="utf-8"?>
<p:tagLst xmlns:p="http://schemas.openxmlformats.org/presentationml/2006/main">
  <p:tag name="AS_UNIQUEID" val="2243"/>
</p:tagLst>
</file>

<file path=ppt/tags/tag276.xml><?xml version="1.0" encoding="utf-8"?>
<p:tagLst xmlns:p="http://schemas.openxmlformats.org/presentationml/2006/main">
  <p:tag name="KSO_WM_TEMPLATE_CATEGORY" val="custom"/>
  <p:tag name="KSO_WM_TEMPLATE_INDEX" val="20205250"/>
</p:tagLst>
</file>

<file path=ppt/tags/tag277.xml><?xml version="1.0" encoding="utf-8"?>
<p:tagLst xmlns:p="http://schemas.openxmlformats.org/presentationml/2006/main">
  <p:tag name="AS_UNIQUEID" val="2042"/>
</p:tagLst>
</file>

<file path=ppt/tags/tag278.xml><?xml version="1.0" encoding="utf-8"?>
<p:tagLst xmlns:p="http://schemas.openxmlformats.org/presentationml/2006/main">
  <p:tag name="AS_UNIQUEID" val="2043"/>
</p:tagLst>
</file>

<file path=ppt/tags/tag279.xml><?xml version="1.0" encoding="utf-8"?>
<p:tagLst xmlns:p="http://schemas.openxmlformats.org/presentationml/2006/main">
  <p:tag name="AS_UNIQUEID" val="956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AS_UNIQUEID" val="955"/>
</p:tagLst>
</file>

<file path=ppt/tags/tag281.xml><?xml version="1.0" encoding="utf-8"?>
<p:tagLst xmlns:p="http://schemas.openxmlformats.org/presentationml/2006/main">
  <p:tag name="AS_UNIQUEID" val="2025"/>
</p:tagLst>
</file>

<file path=ppt/tags/tag282.xml><?xml version="1.0" encoding="utf-8"?>
<p:tagLst xmlns:p="http://schemas.openxmlformats.org/presentationml/2006/main">
  <p:tag name="AS_UNIQUEID" val="2038"/>
</p:tagLst>
</file>

<file path=ppt/tags/tag283.xml><?xml version="1.0" encoding="utf-8"?>
<p:tagLst xmlns:p="http://schemas.openxmlformats.org/presentationml/2006/main">
  <p:tag name="AS_UNIQUEID" val="2032"/>
</p:tagLst>
</file>

<file path=ppt/tags/tag284.xml><?xml version="1.0" encoding="utf-8"?>
<p:tagLst xmlns:p="http://schemas.openxmlformats.org/presentationml/2006/main">
  <p:tag name="AS_UNIQUEID" val="2033"/>
</p:tagLst>
</file>

<file path=ppt/tags/tag285.xml><?xml version="1.0" encoding="utf-8"?>
<p:tagLst xmlns:p="http://schemas.openxmlformats.org/presentationml/2006/main">
  <p:tag name="AS_UNIQUEID" val="2034"/>
</p:tagLst>
</file>

<file path=ppt/tags/tag286.xml><?xml version="1.0" encoding="utf-8"?>
<p:tagLst xmlns:p="http://schemas.openxmlformats.org/presentationml/2006/main">
  <p:tag name="AS_UNIQUEID" val="2035"/>
</p:tagLst>
</file>

<file path=ppt/tags/tag287.xml><?xml version="1.0" encoding="utf-8"?>
<p:tagLst xmlns:p="http://schemas.openxmlformats.org/presentationml/2006/main">
  <p:tag name="AS_UNIQUEID" val="2036"/>
</p:tagLst>
</file>

<file path=ppt/tags/tag288.xml><?xml version="1.0" encoding="utf-8"?>
<p:tagLst xmlns:p="http://schemas.openxmlformats.org/presentationml/2006/main">
  <p:tag name="AS_UNIQUEID" val="2037"/>
</p:tagLst>
</file>

<file path=ppt/tags/tag289.xml><?xml version="1.0" encoding="utf-8"?>
<p:tagLst xmlns:p="http://schemas.openxmlformats.org/presentationml/2006/main">
  <p:tag name="AS_UNIQUEID" val="2026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AS_UNIQUEID" val="2027"/>
</p:tagLst>
</file>

<file path=ppt/tags/tag291.xml><?xml version="1.0" encoding="utf-8"?>
<p:tagLst xmlns:p="http://schemas.openxmlformats.org/presentationml/2006/main">
  <p:tag name="AS_UNIQUEID" val="2028"/>
</p:tagLst>
</file>

<file path=ppt/tags/tag292.xml><?xml version="1.0" encoding="utf-8"?>
<p:tagLst xmlns:p="http://schemas.openxmlformats.org/presentationml/2006/main">
  <p:tag name="AS_UNIQUEID" val="2029"/>
</p:tagLst>
</file>

<file path=ppt/tags/tag293.xml><?xml version="1.0" encoding="utf-8"?>
<p:tagLst xmlns:p="http://schemas.openxmlformats.org/presentationml/2006/main">
  <p:tag name="AS_UNIQUEID" val="2030"/>
</p:tagLst>
</file>

<file path=ppt/tags/tag294.xml><?xml version="1.0" encoding="utf-8"?>
<p:tagLst xmlns:p="http://schemas.openxmlformats.org/presentationml/2006/main">
  <p:tag name="AS_UNIQUEID" val="2031"/>
</p:tagLst>
</file>

<file path=ppt/tags/tag295.xml><?xml version="1.0" encoding="utf-8"?>
<p:tagLst xmlns:p="http://schemas.openxmlformats.org/presentationml/2006/main">
  <p:tag name="AS_UNIQUEID" val="2039"/>
</p:tagLst>
</file>

<file path=ppt/tags/tag296.xml><?xml version="1.0" encoding="utf-8"?>
<p:tagLst xmlns:p="http://schemas.openxmlformats.org/presentationml/2006/main">
  <p:tag name="AS_UNIQUEID" val="964"/>
</p:tagLst>
</file>

<file path=ppt/tags/tag297.xml><?xml version="1.0" encoding="utf-8"?>
<p:tagLst xmlns:p="http://schemas.openxmlformats.org/presentationml/2006/main">
  <p:tag name="AS_UNIQUEID" val="965"/>
</p:tagLst>
</file>

<file path=ppt/tags/tag298.xml><?xml version="1.0" encoding="utf-8"?>
<p:tagLst xmlns:p="http://schemas.openxmlformats.org/presentationml/2006/main">
  <p:tag name="AS_UNIQUEID" val="966"/>
</p:tagLst>
</file>

<file path=ppt/tags/tag299.xml><?xml version="1.0" encoding="utf-8"?>
<p:tagLst xmlns:p="http://schemas.openxmlformats.org/presentationml/2006/main">
  <p:tag name="AS_UNIQUEID" val="967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AS_UNIQUEID" val="968"/>
</p:tagLst>
</file>

<file path=ppt/tags/tag301.xml><?xml version="1.0" encoding="utf-8"?>
<p:tagLst xmlns:p="http://schemas.openxmlformats.org/presentationml/2006/main">
  <p:tag name="AS_UNIQUEID" val="969"/>
</p:tagLst>
</file>

<file path=ppt/tags/tag302.xml><?xml version="1.0" encoding="utf-8"?>
<p:tagLst xmlns:p="http://schemas.openxmlformats.org/presentationml/2006/main">
  <p:tag name="AS_UNIQUEID" val="970"/>
</p:tagLst>
</file>

<file path=ppt/tags/tag303.xml><?xml version="1.0" encoding="utf-8"?>
<p:tagLst xmlns:p="http://schemas.openxmlformats.org/presentationml/2006/main">
  <p:tag name="AS_UNIQUEID" val="971"/>
</p:tagLst>
</file>

<file path=ppt/tags/tag304.xml><?xml version="1.0" encoding="utf-8"?>
<p:tagLst xmlns:p="http://schemas.openxmlformats.org/presentationml/2006/main">
  <p:tag name="AS_UNIQUEID" val="972"/>
</p:tagLst>
</file>

<file path=ppt/tags/tag305.xml><?xml version="1.0" encoding="utf-8"?>
<p:tagLst xmlns:p="http://schemas.openxmlformats.org/presentationml/2006/main">
  <p:tag name="AS_UNIQUEID" val="973"/>
</p:tagLst>
</file>

<file path=ppt/tags/tag306.xml><?xml version="1.0" encoding="utf-8"?>
<p:tagLst xmlns:p="http://schemas.openxmlformats.org/presentationml/2006/main">
  <p:tag name="AS_UNIQUEID" val="974"/>
</p:tagLst>
</file>

<file path=ppt/tags/tag307.xml><?xml version="1.0" encoding="utf-8"?>
<p:tagLst xmlns:p="http://schemas.openxmlformats.org/presentationml/2006/main">
  <p:tag name="AS_UNIQUEID" val="975"/>
</p:tagLst>
</file>

<file path=ppt/tags/tag308.xml><?xml version="1.0" encoding="utf-8"?>
<p:tagLst xmlns:p="http://schemas.openxmlformats.org/presentationml/2006/main">
  <p:tag name="AS_UNIQUEID" val="976"/>
</p:tagLst>
</file>

<file path=ppt/tags/tag309.xml><?xml version="1.0" encoding="utf-8"?>
<p:tagLst xmlns:p="http://schemas.openxmlformats.org/presentationml/2006/main">
  <p:tag name="AS_UNIQUEID" val="977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AS_UNIQUEID" val="978"/>
</p:tagLst>
</file>

<file path=ppt/tags/tag311.xml><?xml version="1.0" encoding="utf-8"?>
<p:tagLst xmlns:p="http://schemas.openxmlformats.org/presentationml/2006/main">
  <p:tag name="AS_UNIQUEID" val="979"/>
</p:tagLst>
</file>

<file path=ppt/tags/tag312.xml><?xml version="1.0" encoding="utf-8"?>
<p:tagLst xmlns:p="http://schemas.openxmlformats.org/presentationml/2006/main">
  <p:tag name="AS_UNIQUEID" val="980"/>
</p:tagLst>
</file>

<file path=ppt/tags/tag313.xml><?xml version="1.0" encoding="utf-8"?>
<p:tagLst xmlns:p="http://schemas.openxmlformats.org/presentationml/2006/main">
  <p:tag name="AS_UNIQUEID" val="981"/>
</p:tagLst>
</file>

<file path=ppt/tags/tag314.xml><?xml version="1.0" encoding="utf-8"?>
<p:tagLst xmlns:p="http://schemas.openxmlformats.org/presentationml/2006/main">
  <p:tag name="AS_UNIQUEID" val="982"/>
</p:tagLst>
</file>

<file path=ppt/tags/tag315.xml><?xml version="1.0" encoding="utf-8"?>
<p:tagLst xmlns:p="http://schemas.openxmlformats.org/presentationml/2006/main">
  <p:tag name="AS_UNIQUEID" val="983"/>
</p:tagLst>
</file>

<file path=ppt/tags/tag316.xml><?xml version="1.0" encoding="utf-8"?>
<p:tagLst xmlns:p="http://schemas.openxmlformats.org/presentationml/2006/main">
  <p:tag name="AS_UNIQUEID" val="984"/>
</p:tagLst>
</file>

<file path=ppt/tags/tag317.xml><?xml version="1.0" encoding="utf-8"?>
<p:tagLst xmlns:p="http://schemas.openxmlformats.org/presentationml/2006/main">
  <p:tag name="AS_UNIQUEID" val="963"/>
</p:tagLst>
</file>

<file path=ppt/tags/tag318.xml><?xml version="1.0" encoding="utf-8"?>
<p:tagLst xmlns:p="http://schemas.openxmlformats.org/presentationml/2006/main">
  <p:tag name="AS_UNIQUEID" val="989"/>
</p:tagLst>
</file>

<file path=ppt/tags/tag319.xml><?xml version="1.0" encoding="utf-8"?>
<p:tagLst xmlns:p="http://schemas.openxmlformats.org/presentationml/2006/main">
  <p:tag name="AS_UNIQUEID" val="742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AS_UNIQUEID" val="990"/>
</p:tagLst>
</file>

<file path=ppt/tags/tag321.xml><?xml version="1.0" encoding="utf-8"?>
<p:tagLst xmlns:p="http://schemas.openxmlformats.org/presentationml/2006/main">
  <p:tag name="AS_UNIQUEID" val="745"/>
</p:tagLst>
</file>

<file path=ppt/tags/tag322.xml><?xml version="1.0" encoding="utf-8"?>
<p:tagLst xmlns:p="http://schemas.openxmlformats.org/presentationml/2006/main">
  <p:tag name="AS_UNIQUEID" val="746"/>
</p:tagLst>
</file>

<file path=ppt/tags/tag323.xml><?xml version="1.0" encoding="utf-8"?>
<p:tagLst xmlns:p="http://schemas.openxmlformats.org/presentationml/2006/main">
  <p:tag name="AS_UNIQUEID" val="747"/>
</p:tagLst>
</file>

<file path=ppt/tags/tag324.xml><?xml version="1.0" encoding="utf-8"?>
<p:tagLst xmlns:p="http://schemas.openxmlformats.org/presentationml/2006/main">
  <p:tag name="AS_UNIQUEID" val="748"/>
</p:tagLst>
</file>

<file path=ppt/tags/tag325.xml><?xml version="1.0" encoding="utf-8"?>
<p:tagLst xmlns:p="http://schemas.openxmlformats.org/presentationml/2006/main">
  <p:tag name="AS_UNIQUEID" val="749"/>
</p:tagLst>
</file>

<file path=ppt/tags/tag326.xml><?xml version="1.0" encoding="utf-8"?>
<p:tagLst xmlns:p="http://schemas.openxmlformats.org/presentationml/2006/main">
  <p:tag name="AS_UNIQUEID" val="991"/>
</p:tagLst>
</file>

<file path=ppt/tags/tag327.xml><?xml version="1.0" encoding="utf-8"?>
<p:tagLst xmlns:p="http://schemas.openxmlformats.org/presentationml/2006/main">
  <p:tag name="AS_UNIQUEID" val="735"/>
</p:tagLst>
</file>

<file path=ppt/tags/tag328.xml><?xml version="1.0" encoding="utf-8"?>
<p:tagLst xmlns:p="http://schemas.openxmlformats.org/presentationml/2006/main">
  <p:tag name="AS_UNIQUEID" val="992"/>
</p:tagLst>
</file>

<file path=ppt/tags/tag329.xml><?xml version="1.0" encoding="utf-8"?>
<p:tagLst xmlns:p="http://schemas.openxmlformats.org/presentationml/2006/main">
  <p:tag name="AS_UNIQUEID" val="993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AS_UNIQUEID" val="735"/>
</p:tagLst>
</file>

<file path=ppt/tags/tag331.xml><?xml version="1.0" encoding="utf-8"?>
<p:tagLst xmlns:p="http://schemas.openxmlformats.org/presentationml/2006/main">
  <p:tag name="AS_UNIQUEID" val="994"/>
</p:tagLst>
</file>

<file path=ppt/tags/tag332.xml><?xml version="1.0" encoding="utf-8"?>
<p:tagLst xmlns:p="http://schemas.openxmlformats.org/presentationml/2006/main">
  <p:tag name="AS_UNIQUEID" val="759"/>
</p:tagLst>
</file>

<file path=ppt/tags/tag333.xml><?xml version="1.0" encoding="utf-8"?>
<p:tagLst xmlns:p="http://schemas.openxmlformats.org/presentationml/2006/main">
  <p:tag name="AS_UNIQUEID" val="995"/>
</p:tagLst>
</file>

<file path=ppt/tags/tag334.xml><?xml version="1.0" encoding="utf-8"?>
<p:tagLst xmlns:p="http://schemas.openxmlformats.org/presentationml/2006/main">
  <p:tag name="AS_UNIQUEID" val="745"/>
</p:tagLst>
</file>

<file path=ppt/tags/tag335.xml><?xml version="1.0" encoding="utf-8"?>
<p:tagLst xmlns:p="http://schemas.openxmlformats.org/presentationml/2006/main">
  <p:tag name="AS_UNIQUEID" val="746"/>
</p:tagLst>
</file>

<file path=ppt/tags/tag336.xml><?xml version="1.0" encoding="utf-8"?>
<p:tagLst xmlns:p="http://schemas.openxmlformats.org/presentationml/2006/main">
  <p:tag name="AS_UNIQUEID" val="747"/>
</p:tagLst>
</file>

<file path=ppt/tags/tag337.xml><?xml version="1.0" encoding="utf-8"?>
<p:tagLst xmlns:p="http://schemas.openxmlformats.org/presentationml/2006/main">
  <p:tag name="AS_UNIQUEID" val="748"/>
</p:tagLst>
</file>

<file path=ppt/tags/tag338.xml><?xml version="1.0" encoding="utf-8"?>
<p:tagLst xmlns:p="http://schemas.openxmlformats.org/presentationml/2006/main">
  <p:tag name="AS_UNIQUEID" val="749"/>
</p:tagLst>
</file>

<file path=ppt/tags/tag339.xml><?xml version="1.0" encoding="utf-8"?>
<p:tagLst xmlns:p="http://schemas.openxmlformats.org/presentationml/2006/main">
  <p:tag name="AS_UNIQUEID" val="767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AS_UNIQUEID" val="768"/>
</p:tagLst>
</file>

<file path=ppt/tags/tag341.xml><?xml version="1.0" encoding="utf-8"?>
<p:tagLst xmlns:p="http://schemas.openxmlformats.org/presentationml/2006/main">
  <p:tag name="AS_UNIQUEID" val="770"/>
</p:tagLst>
</file>

<file path=ppt/tags/tag342.xml><?xml version="1.0" encoding="utf-8"?>
<p:tagLst xmlns:p="http://schemas.openxmlformats.org/presentationml/2006/main">
  <p:tag name="AS_UNIQUEID" val="996"/>
</p:tagLst>
</file>

<file path=ppt/tags/tag343.xml><?xml version="1.0" encoding="utf-8"?>
<p:tagLst xmlns:p="http://schemas.openxmlformats.org/presentationml/2006/main">
  <p:tag name="AS_UNIQUEID" val="997"/>
</p:tagLst>
</file>

<file path=ppt/tags/tag344.xml><?xml version="1.0" encoding="utf-8"?>
<p:tagLst xmlns:p="http://schemas.openxmlformats.org/presentationml/2006/main">
  <p:tag name="AS_UNIQUEID" val="986"/>
</p:tagLst>
</file>

<file path=ppt/tags/tag345.xml><?xml version="1.0" encoding="utf-8"?>
<p:tagLst xmlns:p="http://schemas.openxmlformats.org/presentationml/2006/main">
  <p:tag name="AS_UNIQUEID" val="987"/>
</p:tagLst>
</file>

<file path=ppt/tags/tag346.xml><?xml version="1.0" encoding="utf-8"?>
<p:tagLst xmlns:p="http://schemas.openxmlformats.org/presentationml/2006/main">
  <p:tag name="AS_UNIQUEID" val="2449"/>
</p:tagLst>
</file>

<file path=ppt/tags/tag347.xml><?xml version="1.0" encoding="utf-8"?>
<p:tagLst xmlns:p="http://schemas.openxmlformats.org/presentationml/2006/main">
  <p:tag name="AS_UNIQUEID" val="2450"/>
</p:tagLst>
</file>

<file path=ppt/tags/tag348.xml><?xml version="1.0" encoding="utf-8"?>
<p:tagLst xmlns:p="http://schemas.openxmlformats.org/presentationml/2006/main">
  <p:tag name="AS_UNIQUEID" val="2451"/>
</p:tagLst>
</file>

<file path=ppt/tags/tag349.xml><?xml version="1.0" encoding="utf-8"?>
<p:tagLst xmlns:p="http://schemas.openxmlformats.org/presentationml/2006/main">
  <p:tag name="AS_UNIQUEID" val="2452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AS_UNIQUEID" val="2453"/>
</p:tagLst>
</file>

<file path=ppt/tags/tag351.xml><?xml version="1.0" encoding="utf-8"?>
<p:tagLst xmlns:p="http://schemas.openxmlformats.org/presentationml/2006/main">
  <p:tag name="AS_UNIQUEID" val="2454"/>
</p:tagLst>
</file>

<file path=ppt/tags/tag352.xml><?xml version="1.0" encoding="utf-8"?>
<p:tagLst xmlns:p="http://schemas.openxmlformats.org/presentationml/2006/main">
  <p:tag name="AS_UNIQUEID" val="2455"/>
</p:tagLst>
</file>

<file path=ppt/tags/tag353.xml><?xml version="1.0" encoding="utf-8"?>
<p:tagLst xmlns:p="http://schemas.openxmlformats.org/presentationml/2006/main">
  <p:tag name="AS_UNIQUEID" val="2456"/>
</p:tagLst>
</file>

<file path=ppt/tags/tag354.xml><?xml version="1.0" encoding="utf-8"?>
<p:tagLst xmlns:p="http://schemas.openxmlformats.org/presentationml/2006/main">
  <p:tag name="AS_UNIQUEID" val="2457"/>
</p:tagLst>
</file>

<file path=ppt/tags/tag355.xml><?xml version="1.0" encoding="utf-8"?>
<p:tagLst xmlns:p="http://schemas.openxmlformats.org/presentationml/2006/main">
  <p:tag name="AS_UNIQUEID" val="2458"/>
</p:tagLst>
</file>

<file path=ppt/tags/tag356.xml><?xml version="1.0" encoding="utf-8"?>
<p:tagLst xmlns:p="http://schemas.openxmlformats.org/presentationml/2006/main">
  <p:tag name="AS_UNIQUEID" val="2460"/>
</p:tagLst>
</file>

<file path=ppt/tags/tag357.xml><?xml version="1.0" encoding="utf-8"?>
<p:tagLst xmlns:p="http://schemas.openxmlformats.org/presentationml/2006/main">
  <p:tag name="AS_UNIQUEID" val="2461"/>
</p:tagLst>
</file>

<file path=ppt/tags/tag358.xml><?xml version="1.0" encoding="utf-8"?>
<p:tagLst xmlns:p="http://schemas.openxmlformats.org/presentationml/2006/main">
  <p:tag name="AS_UNIQUEID" val="2462"/>
</p:tagLst>
</file>

<file path=ppt/tags/tag359.xml><?xml version="1.0" encoding="utf-8"?>
<p:tagLst xmlns:p="http://schemas.openxmlformats.org/presentationml/2006/main">
  <p:tag name="AS_UNIQUEID" val="2463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AS_UNIQUEID" val="2464"/>
</p:tagLst>
</file>

<file path=ppt/tags/tag361.xml><?xml version="1.0" encoding="utf-8"?>
<p:tagLst xmlns:p="http://schemas.openxmlformats.org/presentationml/2006/main">
  <p:tag name="AS_UNIQUEID" val="1001"/>
</p:tagLst>
</file>

<file path=ppt/tags/tag362.xml><?xml version="1.0" encoding="utf-8"?>
<p:tagLst xmlns:p="http://schemas.openxmlformats.org/presentationml/2006/main">
  <p:tag name="AS_UNIQUEID" val="1002"/>
</p:tagLst>
</file>

<file path=ppt/tags/tag363.xml><?xml version="1.0" encoding="utf-8"?>
<p:tagLst xmlns:p="http://schemas.openxmlformats.org/presentationml/2006/main">
  <p:tag name="AS_UNIQUEID" val="2466"/>
</p:tagLst>
</file>

<file path=ppt/tags/tag364.xml><?xml version="1.0" encoding="utf-8"?>
<p:tagLst xmlns:p="http://schemas.openxmlformats.org/presentationml/2006/main">
  <p:tag name="AS_UNIQUEID" val="2467"/>
</p:tagLst>
</file>

<file path=ppt/tags/tag365.xml><?xml version="1.0" encoding="utf-8"?>
<p:tagLst xmlns:p="http://schemas.openxmlformats.org/presentationml/2006/main">
  <p:tag name="AS_UNIQUEID" val="957"/>
</p:tagLst>
</file>

<file path=ppt/tags/tag366.xml><?xml version="1.0" encoding="utf-8"?>
<p:tagLst xmlns:p="http://schemas.openxmlformats.org/presentationml/2006/main">
  <p:tag name="AS_UNIQUEID" val="958"/>
</p:tagLst>
</file>

<file path=ppt/tags/tag367.xml><?xml version="1.0" encoding="utf-8"?>
<p:tagLst xmlns:p="http://schemas.openxmlformats.org/presentationml/2006/main">
  <p:tag name="AS_UNIQUEID" val="959"/>
</p:tagLst>
</file>

<file path=ppt/tags/tag368.xml><?xml version="1.0" encoding="utf-8"?>
<p:tagLst xmlns:p="http://schemas.openxmlformats.org/presentationml/2006/main">
  <p:tag name="AS_UNIQUEID" val="960"/>
</p:tagLst>
</file>

<file path=ppt/tags/tag369.xml><?xml version="1.0" encoding="utf-8"?>
<p:tagLst xmlns:p="http://schemas.openxmlformats.org/presentationml/2006/main">
  <p:tag name="AS_UNIQUEID" val="961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70.xml><?xml version="1.0" encoding="utf-8"?>
<p:tagLst xmlns:p="http://schemas.openxmlformats.org/presentationml/2006/main">
  <p:tag name="AS_UNIQUEID" val="1011"/>
</p:tagLst>
</file>

<file path=ppt/tags/tag371.xml><?xml version="1.0" encoding="utf-8"?>
<p:tagLst xmlns:p="http://schemas.openxmlformats.org/presentationml/2006/main">
  <p:tag name="AS_UNIQUEID" val="1017"/>
</p:tagLst>
</file>

<file path=ppt/tags/tag372.xml><?xml version="1.0" encoding="utf-8"?>
<p:tagLst xmlns:p="http://schemas.openxmlformats.org/presentationml/2006/main">
  <p:tag name="AS_UNIQUEID" val="863"/>
</p:tagLst>
</file>

<file path=ppt/tags/tag373.xml><?xml version="1.0" encoding="utf-8"?>
<p:tagLst xmlns:p="http://schemas.openxmlformats.org/presentationml/2006/main">
  <p:tag name="AS_UNIQUEID" val="1018"/>
</p:tagLst>
</file>

<file path=ppt/tags/tag374.xml><?xml version="1.0" encoding="utf-8"?>
<p:tagLst xmlns:p="http://schemas.openxmlformats.org/presentationml/2006/main">
  <p:tag name="AS_UNIQUEID" val="1019"/>
</p:tagLst>
</file>

<file path=ppt/tags/tag375.xml><?xml version="1.0" encoding="utf-8"?>
<p:tagLst xmlns:p="http://schemas.openxmlformats.org/presentationml/2006/main">
  <p:tag name="AS_UNIQUEID" val="1027"/>
</p:tagLst>
</file>

<file path=ppt/tags/tag376.xml><?xml version="1.0" encoding="utf-8"?>
<p:tagLst xmlns:p="http://schemas.openxmlformats.org/presentationml/2006/main">
  <p:tag name="AS_UNIQUEID" val="863"/>
</p:tagLst>
</file>

<file path=ppt/tags/tag377.xml><?xml version="1.0" encoding="utf-8"?>
<p:tagLst xmlns:p="http://schemas.openxmlformats.org/presentationml/2006/main">
  <p:tag name="AS_UNIQUEID" val="1028"/>
</p:tagLst>
</file>

<file path=ppt/tags/tag378.xml><?xml version="1.0" encoding="utf-8"?>
<p:tagLst xmlns:p="http://schemas.openxmlformats.org/presentationml/2006/main">
  <p:tag name="AS_UNIQUEID" val="1029"/>
</p:tagLst>
</file>

<file path=ppt/tags/tag379.xml><?xml version="1.0" encoding="utf-8"?>
<p:tagLst xmlns:p="http://schemas.openxmlformats.org/presentationml/2006/main">
  <p:tag name="AS_UNIQUEID" val="1030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0.xml><?xml version="1.0" encoding="utf-8"?>
<p:tagLst xmlns:p="http://schemas.openxmlformats.org/presentationml/2006/main">
  <p:tag name="AS_UNIQUEID" val="1031"/>
</p:tagLst>
</file>

<file path=ppt/tags/tag381.xml><?xml version="1.0" encoding="utf-8"?>
<p:tagLst xmlns:p="http://schemas.openxmlformats.org/presentationml/2006/main">
  <p:tag name="AS_UNIQUEID" val="1032"/>
</p:tagLst>
</file>

<file path=ppt/tags/tag382.xml><?xml version="1.0" encoding="utf-8"?>
<p:tagLst xmlns:p="http://schemas.openxmlformats.org/presentationml/2006/main">
  <p:tag name="AS_UNIQUEID" val="1033"/>
</p:tagLst>
</file>

<file path=ppt/tags/tag383.xml><?xml version="1.0" encoding="utf-8"?>
<p:tagLst xmlns:p="http://schemas.openxmlformats.org/presentationml/2006/main">
  <p:tag name="AS_UNIQUEID" val="1034"/>
</p:tagLst>
</file>

<file path=ppt/tags/tag384.xml><?xml version="1.0" encoding="utf-8"?>
<p:tagLst xmlns:p="http://schemas.openxmlformats.org/presentationml/2006/main">
  <p:tag name="AS_UNIQUEID" val="1035"/>
</p:tagLst>
</file>

<file path=ppt/tags/tag385.xml><?xml version="1.0" encoding="utf-8"?>
<p:tagLst xmlns:p="http://schemas.openxmlformats.org/presentationml/2006/main">
  <p:tag name="AS_UNIQUEID" val="1036"/>
</p:tagLst>
</file>

<file path=ppt/tags/tag386.xml><?xml version="1.0" encoding="utf-8"?>
<p:tagLst xmlns:p="http://schemas.openxmlformats.org/presentationml/2006/main">
  <p:tag name="AS_UNIQUEID" val="1037"/>
</p:tagLst>
</file>

<file path=ppt/tags/tag387.xml><?xml version="1.0" encoding="utf-8"?>
<p:tagLst xmlns:p="http://schemas.openxmlformats.org/presentationml/2006/main">
  <p:tag name="AS_UNIQUEID" val="1038"/>
</p:tagLst>
</file>

<file path=ppt/tags/tag388.xml><?xml version="1.0" encoding="utf-8"?>
<p:tagLst xmlns:p="http://schemas.openxmlformats.org/presentationml/2006/main">
  <p:tag name="AS_UNIQUEID" val="1039"/>
</p:tagLst>
</file>

<file path=ppt/tags/tag389.xml><?xml version="1.0" encoding="utf-8"?>
<p:tagLst xmlns:p="http://schemas.openxmlformats.org/presentationml/2006/main">
  <p:tag name="AS_UNIQUEID" val="1040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0.xml><?xml version="1.0" encoding="utf-8"?>
<p:tagLst xmlns:p="http://schemas.openxmlformats.org/presentationml/2006/main">
  <p:tag name="AS_UNIQUEID" val="1041"/>
</p:tagLst>
</file>

<file path=ppt/tags/tag391.xml><?xml version="1.0" encoding="utf-8"?>
<p:tagLst xmlns:p="http://schemas.openxmlformats.org/presentationml/2006/main">
  <p:tag name="AS_UNIQUEID" val="1042"/>
</p:tagLst>
</file>

<file path=ppt/tags/tag392.xml><?xml version="1.0" encoding="utf-8"?>
<p:tagLst xmlns:p="http://schemas.openxmlformats.org/presentationml/2006/main">
  <p:tag name="AS_UNIQUEID" val="1043"/>
</p:tagLst>
</file>

<file path=ppt/tags/tag393.xml><?xml version="1.0" encoding="utf-8"?>
<p:tagLst xmlns:p="http://schemas.openxmlformats.org/presentationml/2006/main">
  <p:tag name="AS_UNIQUEID" val="1023"/>
</p:tagLst>
</file>

<file path=ppt/tags/tag394.xml><?xml version="1.0" encoding="utf-8"?>
<p:tagLst xmlns:p="http://schemas.openxmlformats.org/presentationml/2006/main">
  <p:tag name="AS_UNIQUEID" val="1024"/>
</p:tagLst>
</file>

<file path=ppt/tags/tag395.xml><?xml version="1.0" encoding="utf-8"?>
<p:tagLst xmlns:p="http://schemas.openxmlformats.org/presentationml/2006/main">
  <p:tag name="AS_UNIQUEID" val="1025"/>
</p:tagLst>
</file>

<file path=ppt/tags/tag396.xml><?xml version="1.0" encoding="utf-8"?>
<p:tagLst xmlns:p="http://schemas.openxmlformats.org/presentationml/2006/main">
  <p:tag name="AS_UNIQUEID" val="1045"/>
</p:tagLst>
</file>

<file path=ppt/tags/tag397.xml><?xml version="1.0" encoding="utf-8"?>
<p:tagLst xmlns:p="http://schemas.openxmlformats.org/presentationml/2006/main">
  <p:tag name="AS_UNIQUEID" val="1046"/>
</p:tagLst>
</file>

<file path=ppt/tags/tag398.xml><?xml version="1.0" encoding="utf-8"?>
<p:tagLst xmlns:p="http://schemas.openxmlformats.org/presentationml/2006/main">
  <p:tag name="AS_UNIQUEID" val="863"/>
</p:tagLst>
</file>

<file path=ppt/tags/tag399.xml><?xml version="1.0" encoding="utf-8"?>
<p:tagLst xmlns:p="http://schemas.openxmlformats.org/presentationml/2006/main">
  <p:tag name="AS_UNIQUEID" val="1047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00.xml><?xml version="1.0" encoding="utf-8"?>
<p:tagLst xmlns:p="http://schemas.openxmlformats.org/presentationml/2006/main">
  <p:tag name="AS_UNIQUEID" val="31"/>
</p:tagLst>
</file>

<file path=ppt/tags/tag401.xml><?xml version="1.0" encoding="utf-8"?>
<p:tagLst xmlns:p="http://schemas.openxmlformats.org/presentationml/2006/main">
  <p:tag name="AS_UNIQUEID" val="34"/>
</p:tagLst>
</file>

<file path=ppt/tags/tag402.xml><?xml version="1.0" encoding="utf-8"?>
<p:tagLst xmlns:p="http://schemas.openxmlformats.org/presentationml/2006/main">
  <p:tag name="AS_UNIQUEID" val="22"/>
</p:tagLst>
</file>

<file path=ppt/tags/tag403.xml><?xml version="1.0" encoding="utf-8"?>
<p:tagLst xmlns:p="http://schemas.openxmlformats.org/presentationml/2006/main">
  <p:tag name="AS_UNIQUEID" val="1048"/>
</p:tagLst>
</file>

<file path=ppt/tags/tag404.xml><?xml version="1.0" encoding="utf-8"?>
<p:tagLst xmlns:p="http://schemas.openxmlformats.org/presentationml/2006/main">
  <p:tag name="AS_UNIQUEID" val="1049"/>
</p:tagLst>
</file>

<file path=ppt/tags/tag405.xml><?xml version="1.0" encoding="utf-8"?>
<p:tagLst xmlns:p="http://schemas.openxmlformats.org/presentationml/2006/main">
  <p:tag name="AS_UNIQUEID" val="1050"/>
</p:tagLst>
</file>

<file path=ppt/tags/tag406.xml><?xml version="1.0" encoding="utf-8"?>
<p:tagLst xmlns:p="http://schemas.openxmlformats.org/presentationml/2006/main">
  <p:tag name="AS_UNIQUEID" val="35"/>
</p:tagLst>
</file>

<file path=ppt/tags/tag407.xml><?xml version="1.0" encoding="utf-8"?>
<p:tagLst xmlns:p="http://schemas.openxmlformats.org/presentationml/2006/main">
  <p:tag name="AS_UNIQUEID" val="1051"/>
</p:tagLst>
</file>

<file path=ppt/tags/tag408.xml><?xml version="1.0" encoding="utf-8"?>
<p:tagLst xmlns:p="http://schemas.openxmlformats.org/presentationml/2006/main">
  <p:tag name="AS_UNIQUEID" val="1052"/>
</p:tagLst>
</file>

<file path=ppt/tags/tag409.xml><?xml version="1.0" encoding="utf-8"?>
<p:tagLst xmlns:p="http://schemas.openxmlformats.org/presentationml/2006/main">
  <p:tag name="AS_UNIQUEID" val="1054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0.xml><?xml version="1.0" encoding="utf-8"?>
<p:tagLst xmlns:p="http://schemas.openxmlformats.org/presentationml/2006/main">
  <p:tag name="AS_UNIQUEID" val="1055"/>
</p:tagLst>
</file>

<file path=ppt/tags/tag411.xml><?xml version="1.0" encoding="utf-8"?>
<p:tagLst xmlns:p="http://schemas.openxmlformats.org/presentationml/2006/main">
  <p:tag name="AS_UNIQUEID" val="1056"/>
</p:tagLst>
</file>

<file path=ppt/tags/tag412.xml><?xml version="1.0" encoding="utf-8"?>
<p:tagLst xmlns:p="http://schemas.openxmlformats.org/presentationml/2006/main">
  <p:tag name="AS_UNIQUEID" val="863"/>
</p:tagLst>
</file>

<file path=ppt/tags/tag413.xml><?xml version="1.0" encoding="utf-8"?>
<p:tagLst xmlns:p="http://schemas.openxmlformats.org/presentationml/2006/main">
  <p:tag name="AS_UNIQUEID" val="1057"/>
</p:tagLst>
</file>

<file path=ppt/tags/tag414.xml><?xml version="1.0" encoding="utf-8"?>
<p:tagLst xmlns:p="http://schemas.openxmlformats.org/presentationml/2006/main">
  <p:tag name="AS_UNIQUEID" val="1058"/>
</p:tagLst>
</file>

<file path=ppt/tags/tag415.xml><?xml version="1.0" encoding="utf-8"?>
<p:tagLst xmlns:p="http://schemas.openxmlformats.org/presentationml/2006/main">
  <p:tag name="AS_UNIQUEID" val="62"/>
</p:tagLst>
</file>

<file path=ppt/tags/tag416.xml><?xml version="1.0" encoding="utf-8"?>
<p:tagLst xmlns:p="http://schemas.openxmlformats.org/presentationml/2006/main">
  <p:tag name="AS_UNIQUEID" val="1059"/>
</p:tagLst>
</file>

<file path=ppt/tags/tag417.xml><?xml version="1.0" encoding="utf-8"?>
<p:tagLst xmlns:p="http://schemas.openxmlformats.org/presentationml/2006/main">
  <p:tag name="AS_UNIQUEID" val="1060"/>
</p:tagLst>
</file>

<file path=ppt/tags/tag418.xml><?xml version="1.0" encoding="utf-8"?>
<p:tagLst xmlns:p="http://schemas.openxmlformats.org/presentationml/2006/main">
  <p:tag name="AS_UNIQUEID" val="61"/>
</p:tagLst>
</file>

<file path=ppt/tags/tag419.xml><?xml version="1.0" encoding="utf-8"?>
<p:tagLst xmlns:p="http://schemas.openxmlformats.org/presentationml/2006/main">
  <p:tag name="AS_UNIQUEID" val="1061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0.xml><?xml version="1.0" encoding="utf-8"?>
<p:tagLst xmlns:p="http://schemas.openxmlformats.org/presentationml/2006/main">
  <p:tag name="AS_UNIQUEID" val="1062"/>
</p:tagLst>
</file>

<file path=ppt/tags/tag421.xml><?xml version="1.0" encoding="utf-8"?>
<p:tagLst xmlns:p="http://schemas.openxmlformats.org/presentationml/2006/main">
  <p:tag name="AS_UNIQUEID" val="1067"/>
</p:tagLst>
</file>

<file path=ppt/tags/tag422.xml><?xml version="1.0" encoding="utf-8"?>
<p:tagLst xmlns:p="http://schemas.openxmlformats.org/presentationml/2006/main">
  <p:tag name="AS_UNIQUEID" val="1068"/>
</p:tagLst>
</file>

<file path=ppt/tags/tag423.xml><?xml version="1.0" encoding="utf-8"?>
<p:tagLst xmlns:p="http://schemas.openxmlformats.org/presentationml/2006/main">
  <p:tag name="AS_UNIQUEID" val="863"/>
</p:tagLst>
</file>

<file path=ppt/tags/tag424.xml><?xml version="1.0" encoding="utf-8"?>
<p:tagLst xmlns:p="http://schemas.openxmlformats.org/presentationml/2006/main">
  <p:tag name="AS_UNIQUEID" val="1069"/>
</p:tagLst>
</file>

<file path=ppt/tags/tag425.xml><?xml version="1.0" encoding="utf-8"?>
<p:tagLst xmlns:p="http://schemas.openxmlformats.org/presentationml/2006/main">
  <p:tag name="AS_UNIQUEID" val="1070"/>
</p:tagLst>
</file>

<file path=ppt/tags/tag426.xml><?xml version="1.0" encoding="utf-8"?>
<p:tagLst xmlns:p="http://schemas.openxmlformats.org/presentationml/2006/main">
  <p:tag name="AS_UNIQUEID" val="92"/>
</p:tagLst>
</file>

<file path=ppt/tags/tag427.xml><?xml version="1.0" encoding="utf-8"?>
<p:tagLst xmlns:p="http://schemas.openxmlformats.org/presentationml/2006/main">
  <p:tag name="AS_UNIQUEID" val="1071"/>
</p:tagLst>
</file>

<file path=ppt/tags/tag428.xml><?xml version="1.0" encoding="utf-8"?>
<p:tagLst xmlns:p="http://schemas.openxmlformats.org/presentationml/2006/main">
  <p:tag name="AS_UNIQUEID" val="1072"/>
</p:tagLst>
</file>

<file path=ppt/tags/tag429.xml><?xml version="1.0" encoding="utf-8"?>
<p:tagLst xmlns:p="http://schemas.openxmlformats.org/presentationml/2006/main">
  <p:tag name="AS_UNIQUEID" val="93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30.xml><?xml version="1.0" encoding="utf-8"?>
<p:tagLst xmlns:p="http://schemas.openxmlformats.org/presentationml/2006/main">
  <p:tag name="AS_UNIQUEID" val="94"/>
</p:tagLst>
</file>

<file path=ppt/tags/tag431.xml><?xml version="1.0" encoding="utf-8"?>
<p:tagLst xmlns:p="http://schemas.openxmlformats.org/presentationml/2006/main">
  <p:tag name="AS_UNIQUEID" val="95"/>
</p:tagLst>
</file>

<file path=ppt/tags/tag432.xml><?xml version="1.0" encoding="utf-8"?>
<p:tagLst xmlns:p="http://schemas.openxmlformats.org/presentationml/2006/main">
  <p:tag name="AS_UNIQUEID" val="96"/>
</p:tagLst>
</file>

<file path=ppt/tags/tag433.xml><?xml version="1.0" encoding="utf-8"?>
<p:tagLst xmlns:p="http://schemas.openxmlformats.org/presentationml/2006/main">
  <p:tag name="AS_UNIQUEID" val="1073"/>
</p:tagLst>
</file>

<file path=ppt/tags/tag434.xml><?xml version="1.0" encoding="utf-8"?>
<p:tagLst xmlns:p="http://schemas.openxmlformats.org/presentationml/2006/main">
  <p:tag name="AS_UNIQUEID" val="1074"/>
</p:tagLst>
</file>

<file path=ppt/tags/tag435.xml><?xml version="1.0" encoding="utf-8"?>
<p:tagLst xmlns:p="http://schemas.openxmlformats.org/presentationml/2006/main">
  <p:tag name="AS_UNIQUEID" val="1075"/>
</p:tagLst>
</file>

<file path=ppt/tags/tag436.xml><?xml version="1.0" encoding="utf-8"?>
<p:tagLst xmlns:p="http://schemas.openxmlformats.org/presentationml/2006/main">
  <p:tag name="AS_UNIQUEID" val="1076"/>
</p:tagLst>
</file>

<file path=ppt/tags/tag437.xml><?xml version="1.0" encoding="utf-8"?>
<p:tagLst xmlns:p="http://schemas.openxmlformats.org/presentationml/2006/main">
  <p:tag name="AS_UNIQUEID" val="1064"/>
</p:tagLst>
</file>

<file path=ppt/tags/tag438.xml><?xml version="1.0" encoding="utf-8"?>
<p:tagLst xmlns:p="http://schemas.openxmlformats.org/presentationml/2006/main">
  <p:tag name="AS_UNIQUEID" val="1065"/>
</p:tagLst>
</file>

<file path=ppt/tags/tag439.xml><?xml version="1.0" encoding="utf-8"?>
<p:tagLst xmlns:p="http://schemas.openxmlformats.org/presentationml/2006/main">
  <p:tag name="AS_UNIQUEID" val="1078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0.xml><?xml version="1.0" encoding="utf-8"?>
<p:tagLst xmlns:p="http://schemas.openxmlformats.org/presentationml/2006/main">
  <p:tag name="AS_UNIQUEID" val="1079"/>
</p:tagLst>
</file>

<file path=ppt/tags/tag441.xml><?xml version="1.0" encoding="utf-8"?>
<p:tagLst xmlns:p="http://schemas.openxmlformats.org/presentationml/2006/main">
  <p:tag name="AS_UNIQUEID" val="863"/>
</p:tagLst>
</file>

<file path=ppt/tags/tag442.xml><?xml version="1.0" encoding="utf-8"?>
<p:tagLst xmlns:p="http://schemas.openxmlformats.org/presentationml/2006/main">
  <p:tag name="AS_UNIQUEID" val="1080"/>
</p:tagLst>
</file>

<file path=ppt/tags/tag443.xml><?xml version="1.0" encoding="utf-8"?>
<p:tagLst xmlns:p="http://schemas.openxmlformats.org/presentationml/2006/main">
  <p:tag name="AS_UNIQUEID" val="1081"/>
</p:tagLst>
</file>

<file path=ppt/tags/tag444.xml><?xml version="1.0" encoding="utf-8"?>
<p:tagLst xmlns:p="http://schemas.openxmlformats.org/presentationml/2006/main">
  <p:tag name="AS_UNIQUEID" val="1082"/>
</p:tagLst>
</file>

<file path=ppt/tags/tag445.xml><?xml version="1.0" encoding="utf-8"?>
<p:tagLst xmlns:p="http://schemas.openxmlformats.org/presentationml/2006/main">
  <p:tag name="AS_UNIQUEID" val="1083"/>
</p:tagLst>
</file>

<file path=ppt/tags/tag446.xml><?xml version="1.0" encoding="utf-8"?>
<p:tagLst xmlns:p="http://schemas.openxmlformats.org/presentationml/2006/main">
  <p:tag name="AS_UNIQUEID" val="1085"/>
</p:tagLst>
</file>

<file path=ppt/tags/tag447.xml><?xml version="1.0" encoding="utf-8"?>
<p:tagLst xmlns:p="http://schemas.openxmlformats.org/presentationml/2006/main">
  <p:tag name="AS_UNIQUEID" val="1086"/>
</p:tagLst>
</file>

<file path=ppt/tags/tag448.xml><?xml version="1.0" encoding="utf-8"?>
<p:tagLst xmlns:p="http://schemas.openxmlformats.org/presentationml/2006/main">
  <p:tag name="AS_UNIQUEID" val="863"/>
</p:tagLst>
</file>

<file path=ppt/tags/tag449.xml><?xml version="1.0" encoding="utf-8"?>
<p:tagLst xmlns:p="http://schemas.openxmlformats.org/presentationml/2006/main">
  <p:tag name="AS_UNIQUEID" val="1087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0.xml><?xml version="1.0" encoding="utf-8"?>
<p:tagLst xmlns:p="http://schemas.openxmlformats.org/presentationml/2006/main">
  <p:tag name="AS_UNIQUEID" val="1088"/>
</p:tagLst>
</file>

<file path=ppt/tags/tag451.xml><?xml version="1.0" encoding="utf-8"?>
<p:tagLst xmlns:p="http://schemas.openxmlformats.org/presentationml/2006/main">
  <p:tag name="AS_UNIQUEID" val="1089"/>
</p:tagLst>
</file>

<file path=ppt/tags/tag452.xml><?xml version="1.0" encoding="utf-8"?>
<p:tagLst xmlns:p="http://schemas.openxmlformats.org/presentationml/2006/main">
  <p:tag name="AS_UNIQUEID" val="1090"/>
</p:tagLst>
</file>

<file path=ppt/tags/tag453.xml><?xml version="1.0" encoding="utf-8"?>
<p:tagLst xmlns:p="http://schemas.openxmlformats.org/presentationml/2006/main">
  <p:tag name="AS_UNIQUEID" val="1091"/>
</p:tagLst>
</file>

<file path=ppt/tags/tag454.xml><?xml version="1.0" encoding="utf-8"?>
<p:tagLst xmlns:p="http://schemas.openxmlformats.org/presentationml/2006/main">
  <p:tag name="AS_UNIQUEID" val="1092"/>
</p:tagLst>
</file>

<file path=ppt/tags/tag455.xml><?xml version="1.0" encoding="utf-8"?>
<p:tagLst xmlns:p="http://schemas.openxmlformats.org/presentationml/2006/main">
  <p:tag name="AS_UNIQUEID" val="2479"/>
</p:tagLst>
</file>

<file path=ppt/tags/tag456.xml><?xml version="1.0" encoding="utf-8"?>
<p:tagLst xmlns:p="http://schemas.openxmlformats.org/presentationml/2006/main">
  <p:tag name="AS_UNIQUEID" val="2480"/>
</p:tagLst>
</file>

<file path=ppt/tags/tag457.xml><?xml version="1.0" encoding="utf-8"?>
<p:tagLst xmlns:p="http://schemas.openxmlformats.org/presentationml/2006/main">
  <p:tag name="AS_UNIQUEID" val="1097"/>
</p:tagLst>
</file>

<file path=ppt/tags/tag458.xml><?xml version="1.0" encoding="utf-8"?>
<p:tagLst xmlns:p="http://schemas.openxmlformats.org/presentationml/2006/main">
  <p:tag name="AS_UNIQUEID" val="1098"/>
</p:tagLst>
</file>

<file path=ppt/tags/tag459.xml><?xml version="1.0" encoding="utf-8"?>
<p:tagLst xmlns:p="http://schemas.openxmlformats.org/presentationml/2006/main">
  <p:tag name="AS_UNIQUEID" val="1099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0.xml><?xml version="1.0" encoding="utf-8"?>
<p:tagLst xmlns:p="http://schemas.openxmlformats.org/presentationml/2006/main">
  <p:tag name="AS_UNIQUEID" val="1100"/>
</p:tagLst>
</file>

<file path=ppt/tags/tag461.xml><?xml version="1.0" encoding="utf-8"?>
<p:tagLst xmlns:p="http://schemas.openxmlformats.org/presentationml/2006/main">
  <p:tag name="AS_UNIQUEID" val="1101"/>
</p:tagLst>
</file>

<file path=ppt/tags/tag462.xml><?xml version="1.0" encoding="utf-8"?>
<p:tagLst xmlns:p="http://schemas.openxmlformats.org/presentationml/2006/main">
  <p:tag name="AS_UNIQUEID" val="1102"/>
</p:tagLst>
</file>

<file path=ppt/tags/tag463.xml><?xml version="1.0" encoding="utf-8"?>
<p:tagLst xmlns:p="http://schemas.openxmlformats.org/presentationml/2006/main">
  <p:tag name="AS_UNIQUEID" val="1103"/>
</p:tagLst>
</file>

<file path=ppt/tags/tag464.xml><?xml version="1.0" encoding="utf-8"?>
<p:tagLst xmlns:p="http://schemas.openxmlformats.org/presentationml/2006/main">
  <p:tag name="AS_UNIQUEID" val="1104"/>
</p:tagLst>
</file>

<file path=ppt/tags/tag465.xml><?xml version="1.0" encoding="utf-8"?>
<p:tagLst xmlns:p="http://schemas.openxmlformats.org/presentationml/2006/main">
  <p:tag name="AS_UNIQUEID" val="1105"/>
</p:tagLst>
</file>

<file path=ppt/tags/tag466.xml><?xml version="1.0" encoding="utf-8"?>
<p:tagLst xmlns:p="http://schemas.openxmlformats.org/presentationml/2006/main">
  <p:tag name="AS_UNIQUEID" val="1106"/>
</p:tagLst>
</file>

<file path=ppt/tags/tag467.xml><?xml version="1.0" encoding="utf-8"?>
<p:tagLst xmlns:p="http://schemas.openxmlformats.org/presentationml/2006/main">
  <p:tag name="AS_UNIQUEID" val="1107"/>
</p:tagLst>
</file>

<file path=ppt/tags/tag468.xml><?xml version="1.0" encoding="utf-8"?>
<p:tagLst xmlns:p="http://schemas.openxmlformats.org/presentationml/2006/main">
  <p:tag name="AS_UNIQUEID" val="1108"/>
</p:tagLst>
</file>

<file path=ppt/tags/tag469.xml><?xml version="1.0" encoding="utf-8"?>
<p:tagLst xmlns:p="http://schemas.openxmlformats.org/presentationml/2006/main">
  <p:tag name="AS_UNIQUEID" val="1094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0.xml><?xml version="1.0" encoding="utf-8"?>
<p:tagLst xmlns:p="http://schemas.openxmlformats.org/presentationml/2006/main">
  <p:tag name="AS_UNIQUEID" val="1095"/>
</p:tagLst>
</file>

<file path=ppt/tags/tag471.xml><?xml version="1.0" encoding="utf-8"?>
<p:tagLst xmlns:p="http://schemas.openxmlformats.org/presentationml/2006/main">
  <p:tag name="AS_UNIQUEID" val="1113"/>
</p:tagLst>
</file>

<file path=ppt/tags/tag472.xml><?xml version="1.0" encoding="utf-8"?>
<p:tagLst xmlns:p="http://schemas.openxmlformats.org/presentationml/2006/main">
  <p:tag name="AS_UNIQUEID" val="2484"/>
</p:tagLst>
</file>

<file path=ppt/tags/tag473.xml><?xml version="1.0" encoding="utf-8"?>
<p:tagLst xmlns:p="http://schemas.openxmlformats.org/presentationml/2006/main">
  <p:tag name="AS_UNIQUEID" val="1117"/>
</p:tagLst>
</file>

<file path=ppt/tags/tag474.xml><?xml version="1.0" encoding="utf-8"?>
<p:tagLst xmlns:p="http://schemas.openxmlformats.org/presentationml/2006/main">
  <p:tag name="AS_UNIQUEID" val="1116"/>
</p:tagLst>
</file>

<file path=ppt/tags/tag475.xml><?xml version="1.0" encoding="utf-8"?>
<p:tagLst xmlns:p="http://schemas.openxmlformats.org/presentationml/2006/main">
  <p:tag name="AS_UNIQUEID" val="1115"/>
</p:tagLst>
</file>

<file path=ppt/tags/tag476.xml><?xml version="1.0" encoding="utf-8"?>
<p:tagLst xmlns:p="http://schemas.openxmlformats.org/presentationml/2006/main">
  <p:tag name="AS_UNIQUEID" val="1120"/>
</p:tagLst>
</file>

<file path=ppt/tags/tag477.xml><?xml version="1.0" encoding="utf-8"?>
<p:tagLst xmlns:p="http://schemas.openxmlformats.org/presentationml/2006/main">
  <p:tag name="AS_UNIQUEID" val="1121"/>
</p:tagLst>
</file>

<file path=ppt/tags/tag478.xml><?xml version="1.0" encoding="utf-8"?>
<p:tagLst xmlns:p="http://schemas.openxmlformats.org/presentationml/2006/main">
  <p:tag name="AS_UNIQUEID" val="1122"/>
</p:tagLst>
</file>

<file path=ppt/tags/tag479.xml><?xml version="1.0" encoding="utf-8"?>
<p:tagLst xmlns:p="http://schemas.openxmlformats.org/presentationml/2006/main">
  <p:tag name="AS_UNIQUEID" val="1123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80.xml><?xml version="1.0" encoding="utf-8"?>
<p:tagLst xmlns:p="http://schemas.openxmlformats.org/presentationml/2006/main">
  <p:tag name="AS_UNIQUEID" val="1125"/>
</p:tagLst>
</file>

<file path=ppt/tags/tag481.xml><?xml version="1.0" encoding="utf-8"?>
<p:tagLst xmlns:p="http://schemas.openxmlformats.org/presentationml/2006/main">
  <p:tag name="AS_UNIQUEID" val="1127"/>
</p:tagLst>
</file>

<file path=ppt/tags/tag482.xml><?xml version="1.0" encoding="utf-8"?>
<p:tagLst xmlns:p="http://schemas.openxmlformats.org/presentationml/2006/main">
  <p:tag name="AS_UNIQUEID" val="2488"/>
</p:tagLst>
</file>

<file path=ppt/tags/tag483.xml><?xml version="1.0" encoding="utf-8"?>
<p:tagLst xmlns:p="http://schemas.openxmlformats.org/presentationml/2006/main">
  <p:tag name="AS_UNIQUEID" val="2489"/>
</p:tagLst>
</file>

<file path=ppt/tags/tag484.xml><?xml version="1.0" encoding="utf-8"?>
<p:tagLst xmlns:p="http://schemas.openxmlformats.org/presentationml/2006/main">
  <p:tag name="AS_UNIQUEID" val="2490"/>
</p:tagLst>
</file>

<file path=ppt/tags/tag485.xml><?xml version="1.0" encoding="utf-8"?>
<p:tagLst xmlns:p="http://schemas.openxmlformats.org/presentationml/2006/main">
  <p:tag name="AS_UNIQUEID" val="2491"/>
</p:tagLst>
</file>

<file path=ppt/tags/tag486.xml><?xml version="1.0" encoding="utf-8"?>
<p:tagLst xmlns:p="http://schemas.openxmlformats.org/presentationml/2006/main">
  <p:tag name="AS_UNIQUEID" val="2492"/>
</p:tagLst>
</file>

<file path=ppt/tags/tag487.xml><?xml version="1.0" encoding="utf-8"?>
<p:tagLst xmlns:p="http://schemas.openxmlformats.org/presentationml/2006/main">
  <p:tag name="AS_UNIQUEID" val="2493"/>
</p:tagLst>
</file>

<file path=ppt/tags/tag488.xml><?xml version="1.0" encoding="utf-8"?>
<p:tagLst xmlns:p="http://schemas.openxmlformats.org/presentationml/2006/main">
  <p:tag name="AS_UNIQUEID" val="2494"/>
</p:tagLst>
</file>

<file path=ppt/tags/tag489.xml><?xml version="1.0" encoding="utf-8"?>
<p:tagLst xmlns:p="http://schemas.openxmlformats.org/presentationml/2006/main">
  <p:tag name="AS_UNIQUEID" val="337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0.xml><?xml version="1.0" encoding="utf-8"?>
<p:tagLst xmlns:p="http://schemas.openxmlformats.org/presentationml/2006/main">
  <p:tag name="AS_UNIQUEID" val="338"/>
</p:tagLst>
</file>

<file path=ppt/tags/tag491.xml><?xml version="1.0" encoding="utf-8"?>
<p:tagLst xmlns:p="http://schemas.openxmlformats.org/presentationml/2006/main">
  <p:tag name="AS_UNIQUEID" val="339"/>
</p:tagLst>
</file>

<file path=ppt/tags/tag492.xml><?xml version="1.0" encoding="utf-8"?>
<p:tagLst xmlns:p="http://schemas.openxmlformats.org/presentationml/2006/main">
  <p:tag name="AS_UNIQUEID" val="340"/>
</p:tagLst>
</file>

<file path=ppt/tags/tag493.xml><?xml version="1.0" encoding="utf-8"?>
<p:tagLst xmlns:p="http://schemas.openxmlformats.org/presentationml/2006/main">
  <p:tag name="AS_UNIQUEID" val="341"/>
</p:tagLst>
</file>

<file path=ppt/tags/tag494.xml><?xml version="1.0" encoding="utf-8"?>
<p:tagLst xmlns:p="http://schemas.openxmlformats.org/presentationml/2006/main">
  <p:tag name="AS_UNIQUEID" val="342"/>
</p:tagLst>
</file>

<file path=ppt/tags/tag495.xml><?xml version="1.0" encoding="utf-8"?>
<p:tagLst xmlns:p="http://schemas.openxmlformats.org/presentationml/2006/main">
  <p:tag name="AS_UNIQUEID" val="344"/>
</p:tagLst>
</file>

<file path=ppt/tags/tag496.xml><?xml version="1.0" encoding="utf-8"?>
<p:tagLst xmlns:p="http://schemas.openxmlformats.org/presentationml/2006/main">
  <p:tag name="AS_UNIQUEID" val="345"/>
</p:tagLst>
</file>

<file path=ppt/tags/tag497.xml><?xml version="1.0" encoding="utf-8"?>
<p:tagLst xmlns:p="http://schemas.openxmlformats.org/presentationml/2006/main">
  <p:tag name="AS_UNIQUEID" val="346"/>
</p:tagLst>
</file>

<file path=ppt/tags/tag498.xml><?xml version="1.0" encoding="utf-8"?>
<p:tagLst xmlns:p="http://schemas.openxmlformats.org/presentationml/2006/main">
  <p:tag name="AS_UNIQUEID" val="347"/>
</p:tagLst>
</file>

<file path=ppt/tags/tag499.xml><?xml version="1.0" encoding="utf-8"?>
<p:tagLst xmlns:p="http://schemas.openxmlformats.org/presentationml/2006/main">
  <p:tag name="AS_NET" val="4.0.30319.42000"/>
  <p:tag name="AS_OS" val="Unix 3.10 unknown"/>
  <p:tag name="AS_RELEASE_DATE" val="2020.11.30"/>
  <p:tag name="AS_TITLE" val="Aspose.Slides for Java"/>
  <p:tag name="AS_VERSION" val="20.11"/>
  <p:tag name="ISPRING_PRESENTATION_TITLE" val="毕业活动策划"/>
  <p:tag name="KSO_WM_DOC_GUID" val="{42bd8650-b790-4050-be52-eb8cba04ccd4}"/>
  <p:tag name="KSO_WPP_MARK_KEY" val="48397a3c-1783-4971-a617-0ea46b34bb81"/>
  <p:tag name="COMMONDATA" val="eyJoZGlkIjoiNjM3YzJjNTE5NzUwNzhkOWFlNzc1YzRmZmJjODFiNmEifQ==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4864</Words>
  <Application>WPS 演示</Application>
  <PresentationFormat/>
  <Paragraphs>483</Paragraphs>
  <Slides>28</Slides>
  <Notes>6</Notes>
  <HiddenSlides>0</HiddenSlides>
  <MMClips>0</MMClips>
  <ScaleCrop>false</ScaleCrop>
  <HeadingPairs>
    <vt:vector size="8" baseType="variant">
      <vt:variant>
        <vt:lpstr>已用的字体</vt:lpstr>
      </vt:variant>
      <vt:variant>
        <vt:i4>29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4</vt:i4>
      </vt:variant>
      <vt:variant>
        <vt:lpstr>幻灯片标题</vt:lpstr>
      </vt:variant>
      <vt:variant>
        <vt:i4>28</vt:i4>
      </vt:variant>
    </vt:vector>
  </HeadingPairs>
  <TitlesOfParts>
    <vt:vector size="63" baseType="lpstr">
      <vt:lpstr>Arial</vt:lpstr>
      <vt:lpstr>宋体</vt:lpstr>
      <vt:lpstr>Wingdings</vt:lpstr>
      <vt:lpstr>Wingdings</vt:lpstr>
      <vt:lpstr>Century Gothic</vt:lpstr>
      <vt:lpstr>微软雅黑</vt:lpstr>
      <vt:lpstr>Times New Roman</vt:lpstr>
      <vt:lpstr>黑体</vt:lpstr>
      <vt:lpstr>굴림</vt:lpstr>
      <vt:lpstr>Impact</vt:lpstr>
      <vt:lpstr>仿宋</vt:lpstr>
      <vt:lpstr>华文中宋</vt:lpstr>
      <vt:lpstr>楷体_GB2312</vt:lpstr>
      <vt:lpstr>新宋体</vt:lpstr>
      <vt:lpstr>MS PMincho</vt:lpstr>
      <vt:lpstr>Yu Gothic UI</vt:lpstr>
      <vt:lpstr>MS PGothic</vt:lpstr>
      <vt:lpstr>Helvetica Neue</vt:lpstr>
      <vt:lpstr>华文楷体</vt:lpstr>
      <vt:lpstr>Arial Unicode MS</vt:lpstr>
      <vt:lpstr>Calibri</vt:lpstr>
      <vt:lpstr>Palatino</vt:lpstr>
      <vt:lpstr>Palatino Linotype</vt:lpstr>
      <vt:lpstr>Calibri</vt:lpstr>
      <vt:lpstr>方正姚体</vt:lpstr>
      <vt:lpstr>NEU-BZ-S92</vt:lpstr>
      <vt:lpstr>ksdb</vt:lpstr>
      <vt:lpstr>方正书宋_GBK</vt:lpstr>
      <vt:lpstr>Malgun Gothic</vt:lpstr>
      <vt:lpstr>1_Office 主题​​</vt:lpstr>
      <vt:lpstr>2_Office 主题​​</vt:lpstr>
      <vt:lpstr>Word.Document.12</vt:lpstr>
      <vt:lpstr>Word.Document.12</vt:lpstr>
      <vt:lpstr>Equation.KSEE3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ylzxyxy</cp:lastModifiedBy>
  <cp:revision>6</cp:revision>
  <cp:lastPrinted>2022-09-01T16:55:00Z</cp:lastPrinted>
  <dcterms:created xsi:type="dcterms:W3CDTF">2022-09-01T16:55:00Z</dcterms:created>
  <dcterms:modified xsi:type="dcterms:W3CDTF">2023-08-18T11:20:31Z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667358D95FED4EBF827852E0721E69BE</vt:lpwstr>
  </property>
  <property fmtid="{D5CDD505-2E9C-101B-9397-08002B2CF9AE}" pid="7" name="KSOProductBuildVer">
    <vt:lpwstr>2052-11.1.0.14309</vt:lpwstr>
  </property>
</Properties>
</file>