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5" r:id="rId3"/>
  </p:sldMasterIdLst>
  <p:notesMasterIdLst>
    <p:notesMasterId r:id="rId6"/>
  </p:notesMasterIdLst>
  <p:handoutMasterIdLst>
    <p:handoutMasterId r:id="rId34"/>
  </p:handoutMasterIdLst>
  <p:sldIdLst>
    <p:sldId id="840" r:id="rId4"/>
    <p:sldId id="807" r:id="rId5"/>
    <p:sldId id="774" r:id="rId7"/>
    <p:sldId id="783" r:id="rId8"/>
    <p:sldId id="784" r:id="rId9"/>
    <p:sldId id="785" r:id="rId10"/>
    <p:sldId id="786" r:id="rId11"/>
    <p:sldId id="787" r:id="rId12"/>
    <p:sldId id="788" r:id="rId13"/>
    <p:sldId id="789" r:id="rId14"/>
    <p:sldId id="808" r:id="rId15"/>
    <p:sldId id="791" r:id="rId16"/>
    <p:sldId id="792" r:id="rId17"/>
    <p:sldId id="793" r:id="rId18"/>
    <p:sldId id="794" r:id="rId19"/>
    <p:sldId id="795" r:id="rId20"/>
    <p:sldId id="796" r:id="rId21"/>
    <p:sldId id="797" r:id="rId22"/>
    <p:sldId id="798" r:id="rId23"/>
    <p:sldId id="799" r:id="rId24"/>
    <p:sldId id="800" r:id="rId25"/>
    <p:sldId id="801" r:id="rId26"/>
    <p:sldId id="809" r:id="rId27"/>
    <p:sldId id="804" r:id="rId28"/>
    <p:sldId id="805" r:id="rId29"/>
    <p:sldId id="806" r:id="rId30"/>
    <p:sldId id="778" r:id="rId31"/>
    <p:sldId id="757" r:id="rId32"/>
    <p:sldId id="772" r:id="rId33"/>
  </p:sldIdLst>
  <p:sldSz cx="12192000" cy="6858000"/>
  <p:notesSz cx="7103745" cy="10234295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kyUN.Org" initials="S" lastIdx="0" clrIdx="0"/>
  <p:cmAuthor id="2" name="作者" initials="A" lastIdx="0" clrIdx="1"/>
  <p:cmAuthor id="0" name="幸全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82" y="-509"/>
      </p:cViewPr>
      <p:guideLst>
        <p:guide orient="horz" pos="215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9" Type="http://schemas.openxmlformats.org/officeDocument/2006/relationships/tags" Target="tags/tag419.xml"/><Relationship Id="rId38" Type="http://schemas.openxmlformats.org/officeDocument/2006/relationships/commentAuthors" Target="commentAuthors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4.xml"/><Relationship Id="rId4" Type="http://schemas.openxmlformats.org/officeDocument/2006/relationships/tags" Target="../tags/tag418.xml"/><Relationship Id="rId3" Type="http://schemas.openxmlformats.org/officeDocument/2006/relationships/tags" Target="../tags/tag417.xml"/><Relationship Id="rId2" Type="http://schemas.openxmlformats.org/officeDocument/2006/relationships/tags" Target="../tags/tag416.xml"/><Relationship Id="rId1" Type="http://schemas.openxmlformats.org/officeDocument/2006/relationships/tags" Target="../tags/tag4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2"/>
            </p:custDataLst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3"/>
            </p:custDataLst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4"/>
            </p:custDataLst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3.xml"/><Relationship Id="rId6" Type="http://schemas.openxmlformats.org/officeDocument/2006/relationships/tags" Target="../tags/tag414.xml"/><Relationship Id="rId5" Type="http://schemas.openxmlformats.org/officeDocument/2006/relationships/tags" Target="../tags/tag413.xml"/><Relationship Id="rId4" Type="http://schemas.openxmlformats.org/officeDocument/2006/relationships/tags" Target="../tags/tag412.xml"/><Relationship Id="rId3" Type="http://schemas.openxmlformats.org/officeDocument/2006/relationships/tags" Target="../tags/tag411.xml"/><Relationship Id="rId2" Type="http://schemas.openxmlformats.org/officeDocument/2006/relationships/tags" Target="../tags/tag410.xml"/><Relationship Id="rId1" Type="http://schemas.openxmlformats.org/officeDocument/2006/relationships/tags" Target="../tags/tag40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5" Type="http://schemas.openxmlformats.org/officeDocument/2006/relationships/tags" Target="../tags/tag169.xml"/><Relationship Id="rId4" Type="http://schemas.openxmlformats.org/officeDocument/2006/relationships/tags" Target="../tags/tag168.xml"/><Relationship Id="rId3" Type="http://schemas.openxmlformats.org/officeDocument/2006/relationships/tags" Target="../tags/tag167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4" Type="http://schemas.openxmlformats.org/officeDocument/2006/relationships/tags" Target="../tags/tag197.xml"/><Relationship Id="rId3" Type="http://schemas.openxmlformats.org/officeDocument/2006/relationships/tags" Target="../tags/tag19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5" Type="http://schemas.openxmlformats.org/officeDocument/2006/relationships/tags" Target="../tags/tag265.xml"/><Relationship Id="rId4" Type="http://schemas.openxmlformats.org/officeDocument/2006/relationships/tags" Target="../tags/tag264.xml"/><Relationship Id="rId3" Type="http://schemas.openxmlformats.org/officeDocument/2006/relationships/tags" Target="../tags/tag263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4" Type="http://schemas.openxmlformats.org/officeDocument/2006/relationships/tags" Target="../tags/tag282.xml"/><Relationship Id="rId3" Type="http://schemas.openxmlformats.org/officeDocument/2006/relationships/tags" Target="../tags/tag281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4" Type="http://schemas.openxmlformats.org/officeDocument/2006/relationships/tags" Target="../tags/tag349.xml"/><Relationship Id="rId3" Type="http://schemas.openxmlformats.org/officeDocument/2006/relationships/tags" Target="../tags/tag348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4" Type="http://schemas.openxmlformats.org/officeDocument/2006/relationships/tags" Target="../tags/tag367.xml"/><Relationship Id="rId3" Type="http://schemas.openxmlformats.org/officeDocument/2006/relationships/tags" Target="../tags/tag36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EA540E3B-F9C0-48B6-A129-4D327DD3065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  <p:custDataLst>
              <p:tags r:id="rId3"/>
            </p:custDataLst>
          </p:nvPr>
        </p:nvSpPr>
        <p:spPr>
          <a:xfrm>
            <a:off x="381000" y="685800"/>
            <a:ext cx="6096000" cy="3429000"/>
          </a:xfrm>
        </p:spPr>
      </p:sp>
      <p:sp>
        <p:nvSpPr>
          <p:cNvPr id="54275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4276" name="灯片编号占位符 3"/>
          <p:cNvSpPr txBox="1"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tags" Target="../tags/tag64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tags" Target="../tags/tag65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tags" Target="../tags/tag66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tags" Target="../tags/tag67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microsoft.com/office/2007/relationships/hdphoto" Target="../media/image4.wdp"/><Relationship Id="rId7" Type="http://schemas.openxmlformats.org/officeDocument/2006/relationships/image" Target="../media/image3.png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microsoft.com/office/2007/relationships/hdphoto" Target="../media/image2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118.xml"/><Relationship Id="rId8" Type="http://schemas.openxmlformats.org/officeDocument/2006/relationships/tags" Target="../tags/tag117.xml"/><Relationship Id="rId7" Type="http://schemas.openxmlformats.org/officeDocument/2006/relationships/tags" Target="../tags/tag116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7" Type="http://schemas.openxmlformats.org/officeDocument/2006/relationships/tags" Target="../tags/tag131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5" Type="http://schemas.openxmlformats.org/officeDocument/2006/relationships/tags" Target="../tags/tag140.xml"/><Relationship Id="rId4" Type="http://schemas.openxmlformats.org/officeDocument/2006/relationships/tags" Target="../tags/tag139.xml"/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  <p:custDataLst>
              <p:tags r:id="rId2"/>
            </p:custDataLst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</a:fld>
            <a:endParaRPr lang="zh-CN" altLang="en-US" noProof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0" y="2348353"/>
            <a:ext cx="12192318" cy="4509965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0" y="3429159"/>
            <a:ext cx="12192318" cy="3429159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0" y="4327987"/>
            <a:ext cx="12192318" cy="2530331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0" y="5588999"/>
            <a:ext cx="12192318" cy="1269319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1" y="2528203"/>
            <a:ext cx="12192000" cy="4329797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五边形 11">
            <a:hlinkClick r:id="" action="ppaction://noaction"/>
          </p:cNvPr>
          <p:cNvSpPr/>
          <p:nvPr userDrawn="1"/>
        </p:nvSpPr>
        <p:spPr>
          <a:xfrm>
            <a:off x="9382010" y="185652"/>
            <a:ext cx="2657468" cy="608016"/>
          </a:xfrm>
          <a:prstGeom prst="homePlate">
            <a:avLst/>
          </a:prstGeom>
          <a:solidFill>
            <a:srgbClr val="34AC8B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540" dirty="0" smtClean="0">
                <a:solidFill>
                  <a:srgbClr val="8064A2">
                    <a:lumMod val="20000"/>
                    <a:lumOff val="80000"/>
                  </a:srgbClr>
                </a:solidFill>
              </a:rPr>
              <a:t>随堂训练</a:t>
            </a:r>
            <a:endParaRPr lang="zh-CN" altLang="en-US" sz="2540" dirty="0">
              <a:solidFill>
                <a:srgbClr val="8064A2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3" name="五边形 12">
            <a:hlinkClick r:id="rId2" action="ppaction://hlinksldjump"/>
          </p:cNvPr>
          <p:cNvSpPr/>
          <p:nvPr userDrawn="1"/>
        </p:nvSpPr>
        <p:spPr>
          <a:xfrm>
            <a:off x="7019684" y="185653"/>
            <a:ext cx="2657468" cy="608016"/>
          </a:xfrm>
          <a:prstGeom prst="homePlate">
            <a:avLst/>
          </a:prstGeom>
          <a:solidFill>
            <a:srgbClr val="D85C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540" dirty="0" smtClean="0">
                <a:solidFill>
                  <a:srgbClr val="8064A2">
                    <a:lumMod val="20000"/>
                    <a:lumOff val="80000"/>
                  </a:srgbClr>
                </a:solidFill>
              </a:rPr>
              <a:t>   课堂</a:t>
            </a:r>
            <a:r>
              <a:rPr lang="en-US" altLang="zh-CN" sz="2540" dirty="0" smtClean="0">
                <a:solidFill>
                  <a:srgbClr val="8064A2">
                    <a:lumMod val="20000"/>
                    <a:lumOff val="80000"/>
                  </a:srgbClr>
                </a:solidFill>
              </a:rPr>
              <a:t>•</a:t>
            </a:r>
            <a:r>
              <a:rPr lang="zh-CN" altLang="en-US" sz="2540" dirty="0" smtClean="0">
                <a:solidFill>
                  <a:srgbClr val="8064A2">
                    <a:lumMod val="20000"/>
                    <a:lumOff val="80000"/>
                  </a:srgbClr>
                </a:solidFill>
              </a:rPr>
              <a:t>重难突破</a:t>
            </a:r>
            <a:endParaRPr lang="zh-CN" altLang="en-US" sz="2540" dirty="0">
              <a:solidFill>
                <a:srgbClr val="8064A2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4" name="五边形 13">
            <a:hlinkClick r:id="rId2" action="ppaction://hlinksldjump"/>
          </p:cNvPr>
          <p:cNvSpPr/>
          <p:nvPr userDrawn="1"/>
        </p:nvSpPr>
        <p:spPr>
          <a:xfrm>
            <a:off x="4657647" y="185653"/>
            <a:ext cx="2657468" cy="608016"/>
          </a:xfrm>
          <a:prstGeom prst="homePlate">
            <a:avLst/>
          </a:prstGeom>
          <a:solidFill>
            <a:srgbClr val="34AC8B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540" dirty="0" smtClean="0">
                <a:solidFill>
                  <a:srgbClr val="8064A2">
                    <a:lumMod val="20000"/>
                    <a:lumOff val="80000"/>
                  </a:srgbClr>
                </a:solidFill>
              </a:rPr>
              <a:t>   课前</a:t>
            </a:r>
            <a:r>
              <a:rPr lang="en-US" altLang="zh-CN" sz="2540" dirty="0" smtClean="0">
                <a:solidFill>
                  <a:srgbClr val="8064A2">
                    <a:lumMod val="20000"/>
                    <a:lumOff val="80000"/>
                  </a:srgbClr>
                </a:solidFill>
              </a:rPr>
              <a:t>•</a:t>
            </a:r>
            <a:r>
              <a:rPr lang="zh-CN" altLang="en-US" sz="2540" dirty="0" smtClean="0">
                <a:solidFill>
                  <a:srgbClr val="8064A2">
                    <a:lumMod val="20000"/>
                    <a:lumOff val="80000"/>
                  </a:srgbClr>
                </a:solidFill>
              </a:rPr>
              <a:t>基础认知</a:t>
            </a:r>
            <a:endParaRPr lang="zh-CN" altLang="en-US" sz="2540" dirty="0">
              <a:solidFill>
                <a:srgbClr val="8064A2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5" name="五边形 14">
            <a:hlinkClick r:id="rId2" action="ppaction://hlinksldjump"/>
          </p:cNvPr>
          <p:cNvSpPr/>
          <p:nvPr userDrawn="1"/>
        </p:nvSpPr>
        <p:spPr>
          <a:xfrm>
            <a:off x="2295321" y="185653"/>
            <a:ext cx="2657468" cy="608016"/>
          </a:xfrm>
          <a:prstGeom prst="homePlate">
            <a:avLst/>
          </a:prstGeom>
          <a:solidFill>
            <a:srgbClr val="34AC8B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540" dirty="0" smtClean="0">
                <a:solidFill>
                  <a:srgbClr val="8064A2">
                    <a:lumMod val="20000"/>
                    <a:lumOff val="80000"/>
                  </a:srgbClr>
                </a:solidFill>
              </a:rPr>
              <a:t>素养</a:t>
            </a:r>
            <a:r>
              <a:rPr lang="en-US" altLang="zh-CN" sz="2540" dirty="0" smtClean="0">
                <a:solidFill>
                  <a:srgbClr val="8064A2">
                    <a:lumMod val="20000"/>
                    <a:lumOff val="80000"/>
                  </a:srgbClr>
                </a:solidFill>
              </a:rPr>
              <a:t>•</a:t>
            </a:r>
            <a:r>
              <a:rPr lang="zh-CN" altLang="en-US" sz="2540" dirty="0" smtClean="0">
                <a:solidFill>
                  <a:srgbClr val="8064A2">
                    <a:lumMod val="20000"/>
                    <a:lumOff val="80000"/>
                  </a:srgbClr>
                </a:solidFill>
              </a:rPr>
              <a:t>目标定位</a:t>
            </a:r>
            <a:endParaRPr lang="zh-CN" altLang="en-US" sz="2540" dirty="0">
              <a:solidFill>
                <a:srgbClr val="8064A2">
                  <a:lumMod val="20000"/>
                  <a:lumOff val="8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4" descr="F:\0PPT素材\背景及图片\白麻子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ln>
            <a:solidFill>
              <a:srgbClr val="1F497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直接连接符 25"/>
          <p:cNvCxnSpPr/>
          <p:nvPr userDrawn="1"/>
        </p:nvCxnSpPr>
        <p:spPr>
          <a:xfrm flipV="1">
            <a:off x="1270837" y="872085"/>
            <a:ext cx="9530501" cy="1"/>
          </a:xfrm>
          <a:prstGeom prst="line">
            <a:avLst/>
          </a:prstGeom>
          <a:noFill/>
          <a:ln w="15875" cap="flat" cmpd="sng" algn="ctr">
            <a:solidFill>
              <a:srgbClr val="118C3B"/>
            </a:solidFill>
            <a:prstDash val="solid"/>
          </a:ln>
          <a:effectLst/>
        </p:spPr>
      </p:cxnSp>
      <p:sp>
        <p:nvSpPr>
          <p:cNvPr id="41" name="KSO_Shape"/>
          <p:cNvSpPr/>
          <p:nvPr userDrawn="1"/>
        </p:nvSpPr>
        <p:spPr bwMode="auto">
          <a:xfrm>
            <a:off x="10940516" y="400672"/>
            <a:ext cx="292789" cy="537255"/>
          </a:xfrm>
          <a:custGeom>
            <a:avLst/>
            <a:gdLst>
              <a:gd name="T0" fmla="*/ 982546 w 2361"/>
              <a:gd name="T1" fmla="*/ 83198 h 4328"/>
              <a:gd name="T2" fmla="*/ 914296 w 2361"/>
              <a:gd name="T3" fmla="*/ 41599 h 4328"/>
              <a:gd name="T4" fmla="*/ 684994 w 2361"/>
              <a:gd name="T5" fmla="*/ 256249 h 4328"/>
              <a:gd name="T6" fmla="*/ 620490 w 2361"/>
              <a:gd name="T7" fmla="*/ 383125 h 4328"/>
              <a:gd name="T8" fmla="*/ 579706 w 2361"/>
              <a:gd name="T9" fmla="*/ 479218 h 4328"/>
              <a:gd name="T10" fmla="*/ 56597 w 2361"/>
              <a:gd name="T11" fmla="*/ 1501301 h 4328"/>
              <a:gd name="T12" fmla="*/ 32876 w 2361"/>
              <a:gd name="T13" fmla="*/ 1601555 h 4328"/>
              <a:gd name="T14" fmla="*/ 20392 w 2361"/>
              <a:gd name="T15" fmla="*/ 1676017 h 4328"/>
              <a:gd name="T16" fmla="*/ 0 w 2361"/>
              <a:gd name="T17" fmla="*/ 1792493 h 4328"/>
              <a:gd name="T18" fmla="*/ 7907 w 2361"/>
              <a:gd name="T19" fmla="*/ 1800397 h 4328"/>
              <a:gd name="T20" fmla="*/ 58262 w 2361"/>
              <a:gd name="T21" fmla="*/ 1700976 h 4328"/>
              <a:gd name="T22" fmla="*/ 120685 w 2361"/>
              <a:gd name="T23" fmla="*/ 1654801 h 4328"/>
              <a:gd name="T24" fmla="*/ 191848 w 2361"/>
              <a:gd name="T25" fmla="*/ 1569524 h 4328"/>
              <a:gd name="T26" fmla="*/ 727026 w 2361"/>
              <a:gd name="T27" fmla="*/ 582799 h 4328"/>
              <a:gd name="T28" fmla="*/ 747417 w 2361"/>
              <a:gd name="T29" fmla="*/ 563248 h 4328"/>
              <a:gd name="T30" fmla="*/ 936353 w 2361"/>
              <a:gd name="T31" fmla="*/ 195930 h 4328"/>
              <a:gd name="T32" fmla="*/ 799853 w 2361"/>
              <a:gd name="T33" fmla="*/ 475475 h 4328"/>
              <a:gd name="T34" fmla="*/ 802350 w 2361"/>
              <a:gd name="T35" fmla="*/ 501266 h 4328"/>
              <a:gd name="T36" fmla="*/ 980049 w 2361"/>
              <a:gd name="T37" fmla="*/ 158907 h 4328"/>
              <a:gd name="T38" fmla="*/ 963819 w 2361"/>
              <a:gd name="T39" fmla="*/ 141852 h 4328"/>
              <a:gd name="T40" fmla="*/ 982546 w 2361"/>
              <a:gd name="T41" fmla="*/ 104829 h 4328"/>
              <a:gd name="T42" fmla="*/ 210159 w 2361"/>
              <a:gd name="T43" fmla="*/ 1549140 h 4328"/>
              <a:gd name="T44" fmla="*/ 84896 w 2361"/>
              <a:gd name="T45" fmla="*/ 1493398 h 4328"/>
              <a:gd name="T46" fmla="*/ 412827 w 2361"/>
              <a:gd name="T47" fmla="*/ 849032 h 4328"/>
              <a:gd name="T48" fmla="*/ 598017 w 2361"/>
              <a:gd name="T49" fmla="*/ 488786 h 4328"/>
              <a:gd name="T50" fmla="*/ 627564 w 2361"/>
              <a:gd name="T51" fmla="*/ 503762 h 4328"/>
              <a:gd name="T52" fmla="*/ 720783 w 2361"/>
              <a:gd name="T53" fmla="*/ 552848 h 4328"/>
              <a:gd name="T54" fmla="*/ 741175 w 2361"/>
              <a:gd name="T55" fmla="*/ 530385 h 4328"/>
              <a:gd name="T56" fmla="*/ 733268 w 2361"/>
              <a:gd name="T57" fmla="*/ 532465 h 4328"/>
              <a:gd name="T58" fmla="*/ 601763 w 2361"/>
              <a:gd name="T59" fmla="*/ 465075 h 4328"/>
              <a:gd name="T60" fmla="*/ 829816 w 2361"/>
              <a:gd name="T61" fmla="*/ 25791 h 4328"/>
              <a:gd name="T62" fmla="*/ 962154 w 2361"/>
              <a:gd name="T63" fmla="*/ 99421 h 432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361" h="4328">
                <a:moveTo>
                  <a:pt x="2361" y="252"/>
                </a:moveTo>
                <a:cubicBezTo>
                  <a:pt x="2361" y="200"/>
                  <a:pt x="2361" y="200"/>
                  <a:pt x="2361" y="200"/>
                </a:cubicBezTo>
                <a:cubicBezTo>
                  <a:pt x="2293" y="156"/>
                  <a:pt x="2293" y="156"/>
                  <a:pt x="2293" y="156"/>
                </a:cubicBezTo>
                <a:cubicBezTo>
                  <a:pt x="2197" y="100"/>
                  <a:pt x="2197" y="100"/>
                  <a:pt x="2197" y="100"/>
                </a:cubicBezTo>
                <a:cubicBezTo>
                  <a:pt x="2103" y="55"/>
                  <a:pt x="2024" y="21"/>
                  <a:pt x="1960" y="0"/>
                </a:cubicBezTo>
                <a:cubicBezTo>
                  <a:pt x="1646" y="616"/>
                  <a:pt x="1646" y="616"/>
                  <a:pt x="1646" y="616"/>
                </a:cubicBezTo>
                <a:cubicBezTo>
                  <a:pt x="1621" y="661"/>
                  <a:pt x="1621" y="661"/>
                  <a:pt x="1621" y="661"/>
                </a:cubicBezTo>
                <a:cubicBezTo>
                  <a:pt x="1491" y="921"/>
                  <a:pt x="1491" y="921"/>
                  <a:pt x="1491" y="921"/>
                </a:cubicBezTo>
                <a:cubicBezTo>
                  <a:pt x="1375" y="1143"/>
                  <a:pt x="1375" y="1143"/>
                  <a:pt x="1375" y="1143"/>
                </a:cubicBezTo>
                <a:cubicBezTo>
                  <a:pt x="1393" y="1152"/>
                  <a:pt x="1393" y="1152"/>
                  <a:pt x="1393" y="1152"/>
                </a:cubicBezTo>
                <a:cubicBezTo>
                  <a:pt x="1375" y="1186"/>
                  <a:pt x="1375" y="1186"/>
                  <a:pt x="1375" y="1186"/>
                </a:cubicBezTo>
                <a:cubicBezTo>
                  <a:pt x="136" y="3609"/>
                  <a:pt x="136" y="3609"/>
                  <a:pt x="136" y="3609"/>
                </a:cubicBezTo>
                <a:cubicBezTo>
                  <a:pt x="187" y="3632"/>
                  <a:pt x="187" y="3632"/>
                  <a:pt x="187" y="3632"/>
                </a:cubicBezTo>
                <a:cubicBezTo>
                  <a:pt x="79" y="3850"/>
                  <a:pt x="79" y="3850"/>
                  <a:pt x="79" y="3850"/>
                </a:cubicBezTo>
                <a:cubicBezTo>
                  <a:pt x="121" y="3886"/>
                  <a:pt x="121" y="3886"/>
                  <a:pt x="121" y="3886"/>
                </a:cubicBezTo>
                <a:cubicBezTo>
                  <a:pt x="49" y="4029"/>
                  <a:pt x="49" y="4029"/>
                  <a:pt x="49" y="4029"/>
                </a:cubicBezTo>
                <a:cubicBezTo>
                  <a:pt x="115" y="4078"/>
                  <a:pt x="115" y="4078"/>
                  <a:pt x="115" y="4078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19" y="4328"/>
                  <a:pt x="19" y="4328"/>
                  <a:pt x="19" y="4328"/>
                </a:cubicBezTo>
                <a:cubicBezTo>
                  <a:pt x="25" y="4321"/>
                  <a:pt x="25" y="4321"/>
                  <a:pt x="25" y="4321"/>
                </a:cubicBezTo>
                <a:cubicBezTo>
                  <a:pt x="140" y="4089"/>
                  <a:pt x="140" y="4089"/>
                  <a:pt x="140" y="4089"/>
                </a:cubicBezTo>
                <a:cubicBezTo>
                  <a:pt x="140" y="4095"/>
                  <a:pt x="167" y="4103"/>
                  <a:pt x="221" y="4114"/>
                </a:cubicBezTo>
                <a:cubicBezTo>
                  <a:pt x="234" y="4096"/>
                  <a:pt x="257" y="4050"/>
                  <a:pt x="290" y="3978"/>
                </a:cubicBezTo>
                <a:cubicBezTo>
                  <a:pt x="352" y="3989"/>
                  <a:pt x="352" y="3989"/>
                  <a:pt x="352" y="3989"/>
                </a:cubicBezTo>
                <a:cubicBezTo>
                  <a:pt x="461" y="3773"/>
                  <a:pt x="461" y="3773"/>
                  <a:pt x="461" y="3773"/>
                </a:cubicBezTo>
                <a:cubicBezTo>
                  <a:pt x="520" y="3805"/>
                  <a:pt x="520" y="3805"/>
                  <a:pt x="520" y="3805"/>
                </a:cubicBezTo>
                <a:cubicBezTo>
                  <a:pt x="1747" y="1401"/>
                  <a:pt x="1747" y="1401"/>
                  <a:pt x="1747" y="1401"/>
                </a:cubicBezTo>
                <a:cubicBezTo>
                  <a:pt x="1779" y="1346"/>
                  <a:pt x="1779" y="1346"/>
                  <a:pt x="1779" y="1346"/>
                </a:cubicBezTo>
                <a:cubicBezTo>
                  <a:pt x="1796" y="1354"/>
                  <a:pt x="1796" y="1354"/>
                  <a:pt x="1796" y="1354"/>
                </a:cubicBezTo>
                <a:cubicBezTo>
                  <a:pt x="2169" y="621"/>
                  <a:pt x="2169" y="621"/>
                  <a:pt x="2169" y="621"/>
                </a:cubicBezTo>
                <a:cubicBezTo>
                  <a:pt x="2250" y="471"/>
                  <a:pt x="2250" y="471"/>
                  <a:pt x="2250" y="471"/>
                </a:cubicBezTo>
                <a:cubicBezTo>
                  <a:pt x="2263" y="480"/>
                  <a:pt x="2263" y="480"/>
                  <a:pt x="2263" y="480"/>
                </a:cubicBezTo>
                <a:cubicBezTo>
                  <a:pt x="1922" y="1143"/>
                  <a:pt x="1922" y="1143"/>
                  <a:pt x="1922" y="1143"/>
                </a:cubicBezTo>
                <a:cubicBezTo>
                  <a:pt x="1904" y="1173"/>
                  <a:pt x="1899" y="1192"/>
                  <a:pt x="1904" y="1201"/>
                </a:cubicBezTo>
                <a:cubicBezTo>
                  <a:pt x="1904" y="1207"/>
                  <a:pt x="1912" y="1208"/>
                  <a:pt x="1928" y="1205"/>
                </a:cubicBezTo>
                <a:cubicBezTo>
                  <a:pt x="1939" y="1196"/>
                  <a:pt x="1939" y="1196"/>
                  <a:pt x="1939" y="1196"/>
                </a:cubicBezTo>
                <a:cubicBezTo>
                  <a:pt x="2355" y="382"/>
                  <a:pt x="2355" y="382"/>
                  <a:pt x="2355" y="382"/>
                </a:cubicBezTo>
                <a:cubicBezTo>
                  <a:pt x="2360" y="368"/>
                  <a:pt x="2359" y="357"/>
                  <a:pt x="2350" y="350"/>
                </a:cubicBezTo>
                <a:cubicBezTo>
                  <a:pt x="2335" y="350"/>
                  <a:pt x="2323" y="347"/>
                  <a:pt x="2316" y="341"/>
                </a:cubicBezTo>
                <a:cubicBezTo>
                  <a:pt x="2316" y="333"/>
                  <a:pt x="2316" y="333"/>
                  <a:pt x="2316" y="333"/>
                </a:cubicBezTo>
                <a:cubicBezTo>
                  <a:pt x="2361" y="252"/>
                  <a:pt x="2361" y="252"/>
                  <a:pt x="2361" y="252"/>
                </a:cubicBezTo>
                <a:close/>
                <a:moveTo>
                  <a:pt x="1672" y="1438"/>
                </a:moveTo>
                <a:cubicBezTo>
                  <a:pt x="505" y="3724"/>
                  <a:pt x="505" y="3724"/>
                  <a:pt x="505" y="3724"/>
                </a:cubicBezTo>
                <a:cubicBezTo>
                  <a:pt x="504" y="3736"/>
                  <a:pt x="500" y="3740"/>
                  <a:pt x="492" y="3737"/>
                </a:cubicBezTo>
                <a:cubicBezTo>
                  <a:pt x="488" y="3728"/>
                  <a:pt x="392" y="3679"/>
                  <a:pt x="204" y="3590"/>
                </a:cubicBezTo>
                <a:cubicBezTo>
                  <a:pt x="204" y="3583"/>
                  <a:pt x="204" y="3583"/>
                  <a:pt x="204" y="3583"/>
                </a:cubicBezTo>
                <a:cubicBezTo>
                  <a:pt x="733" y="2560"/>
                  <a:pt x="996" y="2045"/>
                  <a:pt x="992" y="2041"/>
                </a:cubicBezTo>
                <a:cubicBezTo>
                  <a:pt x="1192" y="1661"/>
                  <a:pt x="1192" y="1661"/>
                  <a:pt x="1192" y="1661"/>
                </a:cubicBezTo>
                <a:cubicBezTo>
                  <a:pt x="1437" y="1175"/>
                  <a:pt x="1437" y="1175"/>
                  <a:pt x="1437" y="1175"/>
                </a:cubicBezTo>
                <a:cubicBezTo>
                  <a:pt x="1446" y="1175"/>
                  <a:pt x="1446" y="1175"/>
                  <a:pt x="1446" y="1175"/>
                </a:cubicBezTo>
                <a:cubicBezTo>
                  <a:pt x="1508" y="1211"/>
                  <a:pt x="1508" y="1211"/>
                  <a:pt x="1508" y="1211"/>
                </a:cubicBezTo>
                <a:cubicBezTo>
                  <a:pt x="1719" y="1316"/>
                  <a:pt x="1719" y="1316"/>
                  <a:pt x="1719" y="1316"/>
                </a:cubicBezTo>
                <a:cubicBezTo>
                  <a:pt x="1727" y="1317"/>
                  <a:pt x="1732" y="1322"/>
                  <a:pt x="1732" y="1329"/>
                </a:cubicBezTo>
                <a:cubicBezTo>
                  <a:pt x="1672" y="1438"/>
                  <a:pt x="1672" y="1438"/>
                  <a:pt x="1672" y="1438"/>
                </a:cubicBezTo>
                <a:close/>
                <a:moveTo>
                  <a:pt x="1781" y="1275"/>
                </a:moveTo>
                <a:cubicBezTo>
                  <a:pt x="1770" y="1288"/>
                  <a:pt x="1770" y="1288"/>
                  <a:pt x="1770" y="1288"/>
                </a:cubicBezTo>
                <a:cubicBezTo>
                  <a:pt x="1762" y="1280"/>
                  <a:pt x="1762" y="1280"/>
                  <a:pt x="1762" y="1280"/>
                </a:cubicBezTo>
                <a:cubicBezTo>
                  <a:pt x="1448" y="1122"/>
                  <a:pt x="1448" y="1122"/>
                  <a:pt x="1448" y="1122"/>
                </a:cubicBezTo>
                <a:cubicBezTo>
                  <a:pt x="1446" y="1118"/>
                  <a:pt x="1446" y="1118"/>
                  <a:pt x="1446" y="1118"/>
                </a:cubicBezTo>
                <a:cubicBezTo>
                  <a:pt x="1986" y="62"/>
                  <a:pt x="1986" y="62"/>
                  <a:pt x="1986" y="62"/>
                </a:cubicBezTo>
                <a:cubicBezTo>
                  <a:pt x="1994" y="62"/>
                  <a:pt x="1994" y="62"/>
                  <a:pt x="1994" y="62"/>
                </a:cubicBezTo>
                <a:cubicBezTo>
                  <a:pt x="2115" y="114"/>
                  <a:pt x="2220" y="169"/>
                  <a:pt x="2310" y="226"/>
                </a:cubicBezTo>
                <a:cubicBezTo>
                  <a:pt x="2312" y="239"/>
                  <a:pt x="2312" y="239"/>
                  <a:pt x="2312" y="239"/>
                </a:cubicBezTo>
                <a:cubicBezTo>
                  <a:pt x="1781" y="1275"/>
                  <a:pt x="1781" y="1275"/>
                  <a:pt x="1781" y="1275"/>
                </a:cubicBezTo>
                <a:close/>
              </a:path>
            </a:pathLst>
          </a:custGeom>
          <a:solidFill>
            <a:srgbClr val="1F2123"/>
          </a:solidFill>
          <a:ln>
            <a:noFill/>
          </a:ln>
        </p:spPr>
        <p:txBody>
          <a:bodyPr anchor="ctr" anchorCtr="1"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42" name="MH_Other_4"/>
          <p:cNvSpPr/>
          <p:nvPr userDrawn="1">
            <p:custDataLst>
              <p:tags r:id="rId4"/>
            </p:custDataLst>
          </p:nvPr>
        </p:nvSpPr>
        <p:spPr>
          <a:xfrm>
            <a:off x="314063" y="220781"/>
            <a:ext cx="554864" cy="554864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362" tIns="67678" rIns="135362" bIns="67678" anchor="ctr"/>
          <a:lstStyle/>
          <a:p>
            <a:pPr algn="ctr"/>
            <a:endParaRPr lang="en-US" sz="2400">
              <a:solidFill>
                <a:prstClr val="white"/>
              </a:solidFill>
              <a:sym typeface="+mn-lt"/>
            </a:endParaRPr>
          </a:p>
        </p:txBody>
      </p:sp>
      <p:sp>
        <p:nvSpPr>
          <p:cNvPr id="43" name="MH_Other_4"/>
          <p:cNvSpPr/>
          <p:nvPr userDrawn="1">
            <p:custDataLst>
              <p:tags r:id="rId5"/>
            </p:custDataLst>
          </p:nvPr>
        </p:nvSpPr>
        <p:spPr>
          <a:xfrm>
            <a:off x="-91413" y="674336"/>
            <a:ext cx="362583" cy="362583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362" tIns="67678" rIns="135362" bIns="67678" anchor="ctr"/>
          <a:lstStyle/>
          <a:p>
            <a:pPr algn="ctr"/>
            <a:endParaRPr lang="en-US" sz="2400">
              <a:solidFill>
                <a:prstClr val="white"/>
              </a:solidFill>
              <a:sym typeface="+mn-lt"/>
            </a:endParaRPr>
          </a:p>
        </p:txBody>
      </p:sp>
      <p:sp>
        <p:nvSpPr>
          <p:cNvPr id="44" name="椭圆 43"/>
          <p:cNvSpPr/>
          <p:nvPr userDrawn="1"/>
        </p:nvSpPr>
        <p:spPr>
          <a:xfrm>
            <a:off x="780124" y="417420"/>
            <a:ext cx="432000" cy="432000"/>
          </a:xfrm>
          <a:prstGeom prst="ellipse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</a:gradFill>
          <a:ln w="952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5" name="MH_Other_4"/>
          <p:cNvSpPr/>
          <p:nvPr userDrawn="1">
            <p:custDataLst>
              <p:tags r:id="rId6"/>
            </p:custDataLst>
          </p:nvPr>
        </p:nvSpPr>
        <p:spPr>
          <a:xfrm>
            <a:off x="211608" y="15873"/>
            <a:ext cx="204908" cy="204908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362" tIns="67678" rIns="135362" bIns="67678" anchor="ctr"/>
          <a:lstStyle/>
          <a:p>
            <a:pPr algn="ctr"/>
            <a:endParaRPr lang="en-US" sz="2400">
              <a:solidFill>
                <a:prstClr val="white"/>
              </a:solidFill>
              <a:sym typeface="+mn-lt"/>
            </a:endParaRPr>
          </a:p>
        </p:txBody>
      </p:sp>
      <p:sp>
        <p:nvSpPr>
          <p:cNvPr id="64" name="矩形 3"/>
          <p:cNvSpPr>
            <a:spLocks noChangeArrowheads="1"/>
          </p:cNvSpPr>
          <p:nvPr userDrawn="1"/>
        </p:nvSpPr>
        <p:spPr bwMode="auto">
          <a:xfrm>
            <a:off x="1445277" y="515725"/>
            <a:ext cx="2172335" cy="37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42" tIns="45722" rIns="91442" bIns="45722">
            <a:spAutoFit/>
          </a:bodyPr>
          <a:lstStyle/>
          <a:p>
            <a:pPr marL="0" lvl="1" algn="ctr"/>
            <a:r>
              <a:rPr lang="en-US" altLang="zh-CN" sz="1865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Teaching Analysis</a:t>
            </a:r>
            <a:endParaRPr lang="zh-CN" altLang="en-US" sz="1865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5" name="标题 1"/>
          <p:cNvSpPr txBox="1"/>
          <p:nvPr userDrawn="1"/>
        </p:nvSpPr>
        <p:spPr>
          <a:xfrm>
            <a:off x="1433391" y="90204"/>
            <a:ext cx="153924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none" lIns="91442" tIns="45722" rIns="91442" bIns="45722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>
              <a:lnSpc>
                <a:spcPct val="100000"/>
              </a:lnSpc>
            </a:pPr>
            <a:r>
              <a:rPr sz="2665" b="1" kern="0" smtClean="0">
                <a:solidFill>
                  <a:srgbClr val="4F81BD">
                    <a:lumMod val="75000"/>
                  </a:srgbClr>
                </a:solidFill>
              </a:rPr>
              <a:t>教学分析</a:t>
            </a:r>
            <a:endParaRPr sz="2665" b="1" kern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601" r="1"/>
          <a:stretch>
            <a:fillRect/>
          </a:stretch>
        </p:blipFill>
        <p:spPr>
          <a:xfrm flipH="1">
            <a:off x="10838851" y="5752592"/>
            <a:ext cx="2016073" cy="1898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</a:fld>
            <a:endParaRPr lang="zh-CN" altLang="en-US" noProof="1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230" name="组合 50"/>
          <p:cNvGrpSpPr/>
          <p:nvPr userDrawn="1">
            <p:custDataLst>
              <p:tags r:id="rId2"/>
            </p:custDataLst>
          </p:nvPr>
        </p:nvGrpSpPr>
        <p:grpSpPr>
          <a:xfrm>
            <a:off x="0" y="6745288"/>
            <a:ext cx="12199938" cy="139700"/>
            <a:chOff x="234017" y="5975409"/>
            <a:chExt cx="13144500" cy="404812"/>
          </a:xfrm>
        </p:grpSpPr>
        <p:sp>
          <p:nvSpPr>
            <p:cNvPr id="52" name="矩形 51"/>
            <p:cNvSpPr/>
            <p:nvPr>
              <p:custDataLst>
                <p:tags r:id="rId3"/>
              </p:custDataLst>
            </p:nvPr>
          </p:nvSpPr>
          <p:spPr>
            <a:xfrm>
              <a:off x="234017" y="5975409"/>
              <a:ext cx="2190750" cy="4048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noProof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3" name="矩形 52"/>
            <p:cNvSpPr/>
            <p:nvPr>
              <p:custDataLst>
                <p:tags r:id="rId4"/>
              </p:custDataLst>
            </p:nvPr>
          </p:nvSpPr>
          <p:spPr>
            <a:xfrm>
              <a:off x="2424767" y="5975409"/>
              <a:ext cx="2190750" cy="4048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noProof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4" name="矩形 53"/>
            <p:cNvSpPr/>
            <p:nvPr>
              <p:custDataLst>
                <p:tags r:id="rId5"/>
              </p:custDataLst>
            </p:nvPr>
          </p:nvSpPr>
          <p:spPr>
            <a:xfrm>
              <a:off x="4615517" y="5975409"/>
              <a:ext cx="2190750" cy="4048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noProof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6"/>
              </p:custDataLst>
            </p:nvPr>
          </p:nvSpPr>
          <p:spPr>
            <a:xfrm>
              <a:off x="8997017" y="5975409"/>
              <a:ext cx="2190750" cy="4048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noProof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6" name="矩形 55"/>
            <p:cNvSpPr/>
            <p:nvPr>
              <p:custDataLst>
                <p:tags r:id="rId7"/>
              </p:custDataLst>
            </p:nvPr>
          </p:nvSpPr>
          <p:spPr>
            <a:xfrm>
              <a:off x="6806268" y="5975409"/>
              <a:ext cx="2190750" cy="4048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noProof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7" name="矩形 56"/>
            <p:cNvSpPr/>
            <p:nvPr>
              <p:custDataLst>
                <p:tags r:id="rId8"/>
              </p:custDataLst>
            </p:nvPr>
          </p:nvSpPr>
          <p:spPr>
            <a:xfrm>
              <a:off x="11187767" y="5975409"/>
              <a:ext cx="2190750" cy="40481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noProof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230" name="组合 50"/>
          <p:cNvGrpSpPr/>
          <p:nvPr userDrawn="1">
            <p:custDataLst>
              <p:tags r:id="rId2"/>
            </p:custDataLst>
          </p:nvPr>
        </p:nvGrpSpPr>
        <p:grpSpPr>
          <a:xfrm>
            <a:off x="0" y="6745288"/>
            <a:ext cx="12199938" cy="139700"/>
            <a:chOff x="234017" y="5975409"/>
            <a:chExt cx="13144500" cy="404812"/>
          </a:xfrm>
        </p:grpSpPr>
        <p:sp>
          <p:nvSpPr>
            <p:cNvPr id="52" name="矩形 51"/>
            <p:cNvSpPr/>
            <p:nvPr>
              <p:custDataLst>
                <p:tags r:id="rId3"/>
              </p:custDataLst>
            </p:nvPr>
          </p:nvSpPr>
          <p:spPr>
            <a:xfrm>
              <a:off x="234017" y="5975409"/>
              <a:ext cx="2190750" cy="4048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noProof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3" name="矩形 52"/>
            <p:cNvSpPr/>
            <p:nvPr>
              <p:custDataLst>
                <p:tags r:id="rId4"/>
              </p:custDataLst>
            </p:nvPr>
          </p:nvSpPr>
          <p:spPr>
            <a:xfrm>
              <a:off x="2424767" y="5975409"/>
              <a:ext cx="2190750" cy="4048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noProof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4" name="矩形 53"/>
            <p:cNvSpPr/>
            <p:nvPr>
              <p:custDataLst>
                <p:tags r:id="rId5"/>
              </p:custDataLst>
            </p:nvPr>
          </p:nvSpPr>
          <p:spPr>
            <a:xfrm>
              <a:off x="4615517" y="5975409"/>
              <a:ext cx="2190750" cy="4048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noProof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6"/>
              </p:custDataLst>
            </p:nvPr>
          </p:nvSpPr>
          <p:spPr>
            <a:xfrm>
              <a:off x="8997017" y="5975409"/>
              <a:ext cx="2190750" cy="4048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noProof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6" name="矩形 55"/>
            <p:cNvSpPr/>
            <p:nvPr>
              <p:custDataLst>
                <p:tags r:id="rId7"/>
              </p:custDataLst>
            </p:nvPr>
          </p:nvSpPr>
          <p:spPr>
            <a:xfrm>
              <a:off x="6806268" y="5975409"/>
              <a:ext cx="2190750" cy="4048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noProof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7" name="矩形 56"/>
            <p:cNvSpPr/>
            <p:nvPr>
              <p:custDataLst>
                <p:tags r:id="rId8"/>
              </p:custDataLst>
            </p:nvPr>
          </p:nvSpPr>
          <p:spPr>
            <a:xfrm>
              <a:off x="11187767" y="5975409"/>
              <a:ext cx="2190750" cy="40481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noProof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9337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3" Type="http://schemas.openxmlformats.org/officeDocument/2006/relationships/theme" Target="../theme/theme1.xml"/><Relationship Id="rId32" Type="http://schemas.openxmlformats.org/officeDocument/2006/relationships/tags" Target="../tags/tag89.xml"/><Relationship Id="rId31" Type="http://schemas.openxmlformats.org/officeDocument/2006/relationships/tags" Target="../tags/tag88.xml"/><Relationship Id="rId30" Type="http://schemas.openxmlformats.org/officeDocument/2006/relationships/tags" Target="../tags/tag87.xml"/><Relationship Id="rId3" Type="http://schemas.openxmlformats.org/officeDocument/2006/relationships/slideLayout" Target="../slideLayouts/slideLayout3.xml"/><Relationship Id="rId29" Type="http://schemas.openxmlformats.org/officeDocument/2006/relationships/tags" Target="../tags/tag86.xml"/><Relationship Id="rId28" Type="http://schemas.openxmlformats.org/officeDocument/2006/relationships/tags" Target="../tags/tag85.xml"/><Relationship Id="rId27" Type="http://schemas.openxmlformats.org/officeDocument/2006/relationships/image" Target="../media/image5.png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9.xml"/><Relationship Id="rId21" Type="http://schemas.openxmlformats.org/officeDocument/2006/relationships/theme" Target="../theme/theme2.xml"/><Relationship Id="rId20" Type="http://schemas.openxmlformats.org/officeDocument/2006/relationships/tags" Target="../tags/tag151.xml"/><Relationship Id="rId2" Type="http://schemas.openxmlformats.org/officeDocument/2006/relationships/slideLayout" Target="../slideLayouts/slideLayout28.xml"/><Relationship Id="rId19" Type="http://schemas.openxmlformats.org/officeDocument/2006/relationships/image" Target="../media/image6.png"/><Relationship Id="rId18" Type="http://schemas.openxmlformats.org/officeDocument/2006/relationships/tags" Target="../tags/tag150.xml"/><Relationship Id="rId17" Type="http://schemas.openxmlformats.org/officeDocument/2006/relationships/tags" Target="../tags/tag149.xml"/><Relationship Id="rId16" Type="http://schemas.openxmlformats.org/officeDocument/2006/relationships/tags" Target="../tags/tag148.xml"/><Relationship Id="rId15" Type="http://schemas.openxmlformats.org/officeDocument/2006/relationships/tags" Target="../tags/tag147.xml"/><Relationship Id="rId14" Type="http://schemas.openxmlformats.org/officeDocument/2006/relationships/tags" Target="../tags/tag146.xml"/><Relationship Id="rId1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0"/>
            </p:custDataLst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2"/>
            </p:custDataLst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43692" y="150495"/>
            <a:ext cx="666204" cy="470263"/>
            <a:chOff x="117566" y="1188720"/>
            <a:chExt cx="666204" cy="470263"/>
          </a:xfrm>
        </p:grpSpPr>
        <p:sp>
          <p:nvSpPr>
            <p:cNvPr id="7" name="箭头: V 形 6"/>
            <p:cNvSpPr/>
            <p:nvPr userDrawn="1"/>
          </p:nvSpPr>
          <p:spPr>
            <a:xfrm>
              <a:off x="117566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箭头: V 形 7"/>
            <p:cNvSpPr/>
            <p:nvPr userDrawn="1"/>
          </p:nvSpPr>
          <p:spPr>
            <a:xfrm>
              <a:off x="457199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940526" y="640443"/>
            <a:ext cx="11251474" cy="0"/>
          </a:xfrm>
          <a:prstGeom prst="line">
            <a:avLst/>
          </a:prstGeom>
          <a:ln>
            <a:solidFill>
              <a:srgbClr val="3DA1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432" y="-54990"/>
            <a:ext cx="1053221" cy="675748"/>
          </a:xfrm>
          <a:prstGeom prst="rect">
            <a:avLst/>
          </a:prstGeom>
        </p:spPr>
      </p:pic>
    </p:spTree>
    <p:custDataLst>
      <p:tags r:id="rId2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tags" Target="../tags/tag153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152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05.xml"/><Relationship Id="rId8" Type="http://schemas.openxmlformats.org/officeDocument/2006/relationships/image" Target="../media/image14.png"/><Relationship Id="rId7" Type="http://schemas.openxmlformats.org/officeDocument/2006/relationships/tags" Target="../tags/tag204.xml"/><Relationship Id="rId6" Type="http://schemas.openxmlformats.org/officeDocument/2006/relationships/tags" Target="../tags/tag203.xml"/><Relationship Id="rId5" Type="http://schemas.openxmlformats.org/officeDocument/2006/relationships/tags" Target="../tags/tag202.xml"/><Relationship Id="rId4" Type="http://schemas.openxmlformats.org/officeDocument/2006/relationships/tags" Target="../tags/tag201.xml"/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3" Type="http://schemas.openxmlformats.org/officeDocument/2006/relationships/slideLayout" Target="../slideLayouts/slideLayout36.xml"/><Relationship Id="rId12" Type="http://schemas.openxmlformats.org/officeDocument/2006/relationships/tags" Target="../tags/tag208.xml"/><Relationship Id="rId11" Type="http://schemas.openxmlformats.org/officeDocument/2006/relationships/tags" Target="../tags/tag207.xml"/><Relationship Id="rId10" Type="http://schemas.openxmlformats.org/officeDocument/2006/relationships/tags" Target="../tags/tag206.xml"/><Relationship Id="rId1" Type="http://schemas.openxmlformats.org/officeDocument/2006/relationships/tags" Target="../tags/tag198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16.xml"/><Relationship Id="rId8" Type="http://schemas.openxmlformats.org/officeDocument/2006/relationships/tags" Target="../tags/tag215.xml"/><Relationship Id="rId7" Type="http://schemas.openxmlformats.org/officeDocument/2006/relationships/image" Target="../media/image14.png"/><Relationship Id="rId6" Type="http://schemas.openxmlformats.org/officeDocument/2006/relationships/tags" Target="../tags/tag214.xml"/><Relationship Id="rId5" Type="http://schemas.openxmlformats.org/officeDocument/2006/relationships/tags" Target="../tags/tag213.xml"/><Relationship Id="rId4" Type="http://schemas.openxmlformats.org/officeDocument/2006/relationships/tags" Target="../tags/tag212.xml"/><Relationship Id="rId3" Type="http://schemas.openxmlformats.org/officeDocument/2006/relationships/tags" Target="../tags/tag211.xml"/><Relationship Id="rId2" Type="http://schemas.openxmlformats.org/officeDocument/2006/relationships/tags" Target="../tags/tag210.xml"/><Relationship Id="rId13" Type="http://schemas.openxmlformats.org/officeDocument/2006/relationships/slideLayout" Target="../slideLayouts/slideLayout33.xml"/><Relationship Id="rId12" Type="http://schemas.openxmlformats.org/officeDocument/2006/relationships/image" Target="../media/image15.png"/><Relationship Id="rId11" Type="http://schemas.openxmlformats.org/officeDocument/2006/relationships/tags" Target="../tags/tag218.xml"/><Relationship Id="rId10" Type="http://schemas.openxmlformats.org/officeDocument/2006/relationships/tags" Target="../tags/tag217.xml"/><Relationship Id="rId1" Type="http://schemas.openxmlformats.org/officeDocument/2006/relationships/tags" Target="../tags/tag209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26.xml"/><Relationship Id="rId8" Type="http://schemas.openxmlformats.org/officeDocument/2006/relationships/image" Target="../media/image16.png"/><Relationship Id="rId7" Type="http://schemas.openxmlformats.org/officeDocument/2006/relationships/tags" Target="../tags/tag225.xml"/><Relationship Id="rId6" Type="http://schemas.openxmlformats.org/officeDocument/2006/relationships/tags" Target="../tags/tag224.xml"/><Relationship Id="rId5" Type="http://schemas.openxmlformats.org/officeDocument/2006/relationships/tags" Target="../tags/tag223.xml"/><Relationship Id="rId4" Type="http://schemas.openxmlformats.org/officeDocument/2006/relationships/tags" Target="../tags/tag222.xml"/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2" Type="http://schemas.openxmlformats.org/officeDocument/2006/relationships/slideLayout" Target="../slideLayouts/slideLayout33.xml"/><Relationship Id="rId11" Type="http://schemas.openxmlformats.org/officeDocument/2006/relationships/image" Target="../media/image17.png"/><Relationship Id="rId10" Type="http://schemas.openxmlformats.org/officeDocument/2006/relationships/tags" Target="../tags/tag227.xml"/><Relationship Id="rId1" Type="http://schemas.openxmlformats.org/officeDocument/2006/relationships/tags" Target="../tags/tag219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36.xml"/><Relationship Id="rId8" Type="http://schemas.openxmlformats.org/officeDocument/2006/relationships/tags" Target="../tags/tag235.xml"/><Relationship Id="rId7" Type="http://schemas.openxmlformats.org/officeDocument/2006/relationships/tags" Target="../tags/tag234.xml"/><Relationship Id="rId6" Type="http://schemas.openxmlformats.org/officeDocument/2006/relationships/tags" Target="../tags/tag233.xml"/><Relationship Id="rId5" Type="http://schemas.openxmlformats.org/officeDocument/2006/relationships/tags" Target="../tags/tag232.xml"/><Relationship Id="rId4" Type="http://schemas.openxmlformats.org/officeDocument/2006/relationships/tags" Target="../tags/tag231.xml"/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5" Type="http://schemas.openxmlformats.org/officeDocument/2006/relationships/slideLayout" Target="../slideLayouts/slideLayout33.xml"/><Relationship Id="rId14" Type="http://schemas.openxmlformats.org/officeDocument/2006/relationships/tags" Target="../tags/tag241.xml"/><Relationship Id="rId13" Type="http://schemas.openxmlformats.org/officeDocument/2006/relationships/tags" Target="../tags/tag240.xml"/><Relationship Id="rId12" Type="http://schemas.openxmlformats.org/officeDocument/2006/relationships/tags" Target="../tags/tag239.xml"/><Relationship Id="rId11" Type="http://schemas.openxmlformats.org/officeDocument/2006/relationships/tags" Target="../tags/tag238.xml"/><Relationship Id="rId10" Type="http://schemas.openxmlformats.org/officeDocument/2006/relationships/tags" Target="../tags/tag237.xml"/><Relationship Id="rId1" Type="http://schemas.openxmlformats.org/officeDocument/2006/relationships/tags" Target="../tags/tag228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49.xml"/><Relationship Id="rId8" Type="http://schemas.openxmlformats.org/officeDocument/2006/relationships/tags" Target="../tags/tag248.xml"/><Relationship Id="rId7" Type="http://schemas.openxmlformats.org/officeDocument/2006/relationships/tags" Target="../tags/tag247.xml"/><Relationship Id="rId6" Type="http://schemas.openxmlformats.org/officeDocument/2006/relationships/image" Target="../media/image18.jpeg"/><Relationship Id="rId5" Type="http://schemas.openxmlformats.org/officeDocument/2006/relationships/tags" Target="../tags/tag246.xml"/><Relationship Id="rId4" Type="http://schemas.openxmlformats.org/officeDocument/2006/relationships/tags" Target="../tags/tag245.xml"/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8" Type="http://schemas.openxmlformats.org/officeDocument/2006/relationships/slideLayout" Target="../slideLayouts/slideLayout33.xml"/><Relationship Id="rId17" Type="http://schemas.openxmlformats.org/officeDocument/2006/relationships/image" Target="../media/image21.png"/><Relationship Id="rId16" Type="http://schemas.openxmlformats.org/officeDocument/2006/relationships/tags" Target="../tags/tag254.xml"/><Relationship Id="rId15" Type="http://schemas.openxmlformats.org/officeDocument/2006/relationships/tags" Target="../tags/tag253.xml"/><Relationship Id="rId14" Type="http://schemas.openxmlformats.org/officeDocument/2006/relationships/image" Target="../media/image20.jpeg"/><Relationship Id="rId13" Type="http://schemas.openxmlformats.org/officeDocument/2006/relationships/tags" Target="../tags/tag252.xml"/><Relationship Id="rId12" Type="http://schemas.openxmlformats.org/officeDocument/2006/relationships/tags" Target="../tags/tag251.xml"/><Relationship Id="rId11" Type="http://schemas.openxmlformats.org/officeDocument/2006/relationships/tags" Target="../tags/tag250.xml"/><Relationship Id="rId10" Type="http://schemas.openxmlformats.org/officeDocument/2006/relationships/image" Target="../media/image19.jpeg"/><Relationship Id="rId1" Type="http://schemas.openxmlformats.org/officeDocument/2006/relationships/tags" Target="../tags/tag24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62.xml"/><Relationship Id="rId8" Type="http://schemas.openxmlformats.org/officeDocument/2006/relationships/image" Target="../media/image22.png"/><Relationship Id="rId7" Type="http://schemas.openxmlformats.org/officeDocument/2006/relationships/tags" Target="../tags/tag261.xml"/><Relationship Id="rId6" Type="http://schemas.openxmlformats.org/officeDocument/2006/relationships/tags" Target="../tags/tag260.xml"/><Relationship Id="rId5" Type="http://schemas.openxmlformats.org/officeDocument/2006/relationships/tags" Target="../tags/tag259.xml"/><Relationship Id="rId4" Type="http://schemas.openxmlformats.org/officeDocument/2006/relationships/tags" Target="../tags/tag258.xml"/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33.xml"/><Relationship Id="rId10" Type="http://schemas.openxmlformats.org/officeDocument/2006/relationships/image" Target="../media/image23.png"/><Relationship Id="rId1" Type="http://schemas.openxmlformats.org/officeDocument/2006/relationships/tags" Target="../tags/tag255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274.xml"/><Relationship Id="rId8" Type="http://schemas.openxmlformats.org/officeDocument/2006/relationships/tags" Target="../tags/tag273.xml"/><Relationship Id="rId7" Type="http://schemas.openxmlformats.org/officeDocument/2006/relationships/tags" Target="../tags/tag272.xml"/><Relationship Id="rId6" Type="http://schemas.openxmlformats.org/officeDocument/2006/relationships/tags" Target="../tags/tag271.xml"/><Relationship Id="rId5" Type="http://schemas.openxmlformats.org/officeDocument/2006/relationships/tags" Target="../tags/tag270.xml"/><Relationship Id="rId4" Type="http://schemas.openxmlformats.org/officeDocument/2006/relationships/tags" Target="../tags/tag269.xml"/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5" Type="http://schemas.openxmlformats.org/officeDocument/2006/relationships/slideLayout" Target="../slideLayouts/slideLayout33.xml"/><Relationship Id="rId14" Type="http://schemas.openxmlformats.org/officeDocument/2006/relationships/tags" Target="../tags/tag279.xml"/><Relationship Id="rId13" Type="http://schemas.openxmlformats.org/officeDocument/2006/relationships/tags" Target="../tags/tag278.xml"/><Relationship Id="rId12" Type="http://schemas.openxmlformats.org/officeDocument/2006/relationships/tags" Target="../tags/tag277.xml"/><Relationship Id="rId11" Type="http://schemas.openxmlformats.org/officeDocument/2006/relationships/tags" Target="../tags/tag276.xml"/><Relationship Id="rId10" Type="http://schemas.openxmlformats.org/officeDocument/2006/relationships/tags" Target="../tags/tag275.xml"/><Relationship Id="rId1" Type="http://schemas.openxmlformats.org/officeDocument/2006/relationships/tags" Target="../tags/tag26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80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3.xml"/><Relationship Id="rId5" Type="http://schemas.openxmlformats.org/officeDocument/2006/relationships/tags" Target="../tags/tag287.xml"/><Relationship Id="rId4" Type="http://schemas.openxmlformats.org/officeDocument/2006/relationships/tags" Target="../tags/tag286.xml"/><Relationship Id="rId3" Type="http://schemas.openxmlformats.org/officeDocument/2006/relationships/tags" Target="../tags/tag285.xml"/><Relationship Id="rId2" Type="http://schemas.openxmlformats.org/officeDocument/2006/relationships/tags" Target="../tags/tag284.xml"/><Relationship Id="rId1" Type="http://schemas.openxmlformats.org/officeDocument/2006/relationships/tags" Target="../tags/tag283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3.xml"/><Relationship Id="rId6" Type="http://schemas.openxmlformats.org/officeDocument/2006/relationships/tags" Target="../tags/tag293.xml"/><Relationship Id="rId5" Type="http://schemas.openxmlformats.org/officeDocument/2006/relationships/tags" Target="../tags/tag292.xml"/><Relationship Id="rId4" Type="http://schemas.openxmlformats.org/officeDocument/2006/relationships/tags" Target="../tags/tag291.xml"/><Relationship Id="rId3" Type="http://schemas.openxmlformats.org/officeDocument/2006/relationships/tags" Target="../tags/tag290.xml"/><Relationship Id="rId2" Type="http://schemas.openxmlformats.org/officeDocument/2006/relationships/tags" Target="../tags/tag289.xml"/><Relationship Id="rId1" Type="http://schemas.openxmlformats.org/officeDocument/2006/relationships/tags" Target="../tags/tag28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60.xml"/><Relationship Id="rId8" Type="http://schemas.openxmlformats.org/officeDocument/2006/relationships/tags" Target="../tags/tag159.xml"/><Relationship Id="rId7" Type="http://schemas.openxmlformats.org/officeDocument/2006/relationships/image" Target="../media/image12.png"/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image" Target="../media/image11.png"/><Relationship Id="rId2" Type="http://schemas.openxmlformats.org/officeDocument/2006/relationships/tags" Target="../tags/tag155.xml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38.xml"/><Relationship Id="rId15" Type="http://schemas.openxmlformats.org/officeDocument/2006/relationships/tags" Target="../tags/tag166.xml"/><Relationship Id="rId14" Type="http://schemas.openxmlformats.org/officeDocument/2006/relationships/tags" Target="../tags/tag165.xml"/><Relationship Id="rId13" Type="http://schemas.openxmlformats.org/officeDocument/2006/relationships/tags" Target="../tags/tag164.xml"/><Relationship Id="rId12" Type="http://schemas.openxmlformats.org/officeDocument/2006/relationships/tags" Target="../tags/tag163.xml"/><Relationship Id="rId11" Type="http://schemas.openxmlformats.org/officeDocument/2006/relationships/tags" Target="../tags/tag162.xml"/><Relationship Id="rId10" Type="http://schemas.openxmlformats.org/officeDocument/2006/relationships/tags" Target="../tags/tag161.xml"/><Relationship Id="rId1" Type="http://schemas.openxmlformats.org/officeDocument/2006/relationships/tags" Target="../tags/tag154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302.xml"/><Relationship Id="rId8" Type="http://schemas.openxmlformats.org/officeDocument/2006/relationships/tags" Target="../tags/tag301.xml"/><Relationship Id="rId7" Type="http://schemas.openxmlformats.org/officeDocument/2006/relationships/tags" Target="../tags/tag300.xml"/><Relationship Id="rId6" Type="http://schemas.openxmlformats.org/officeDocument/2006/relationships/tags" Target="../tags/tag299.xml"/><Relationship Id="rId5" Type="http://schemas.openxmlformats.org/officeDocument/2006/relationships/tags" Target="../tags/tag298.xml"/><Relationship Id="rId4" Type="http://schemas.openxmlformats.org/officeDocument/2006/relationships/tags" Target="../tags/tag297.xml"/><Relationship Id="rId39" Type="http://schemas.openxmlformats.org/officeDocument/2006/relationships/slideLayout" Target="../slideLayouts/slideLayout33.xml"/><Relationship Id="rId38" Type="http://schemas.openxmlformats.org/officeDocument/2006/relationships/tags" Target="../tags/tag331.xml"/><Relationship Id="rId37" Type="http://schemas.openxmlformats.org/officeDocument/2006/relationships/tags" Target="../tags/tag330.xml"/><Relationship Id="rId36" Type="http://schemas.openxmlformats.org/officeDocument/2006/relationships/tags" Target="../tags/tag329.xml"/><Relationship Id="rId35" Type="http://schemas.openxmlformats.org/officeDocument/2006/relationships/tags" Target="../tags/tag328.xml"/><Relationship Id="rId34" Type="http://schemas.openxmlformats.org/officeDocument/2006/relationships/tags" Target="../tags/tag327.xml"/><Relationship Id="rId33" Type="http://schemas.openxmlformats.org/officeDocument/2006/relationships/tags" Target="../tags/tag326.xml"/><Relationship Id="rId32" Type="http://schemas.openxmlformats.org/officeDocument/2006/relationships/tags" Target="../tags/tag325.xml"/><Relationship Id="rId31" Type="http://schemas.openxmlformats.org/officeDocument/2006/relationships/tags" Target="../tags/tag324.xml"/><Relationship Id="rId30" Type="http://schemas.openxmlformats.org/officeDocument/2006/relationships/tags" Target="../tags/tag323.xml"/><Relationship Id="rId3" Type="http://schemas.openxmlformats.org/officeDocument/2006/relationships/tags" Target="../tags/tag296.xml"/><Relationship Id="rId29" Type="http://schemas.openxmlformats.org/officeDocument/2006/relationships/tags" Target="../tags/tag322.xml"/><Relationship Id="rId28" Type="http://schemas.openxmlformats.org/officeDocument/2006/relationships/tags" Target="../tags/tag321.xml"/><Relationship Id="rId27" Type="http://schemas.openxmlformats.org/officeDocument/2006/relationships/tags" Target="../tags/tag320.xml"/><Relationship Id="rId26" Type="http://schemas.openxmlformats.org/officeDocument/2006/relationships/tags" Target="../tags/tag319.xml"/><Relationship Id="rId25" Type="http://schemas.openxmlformats.org/officeDocument/2006/relationships/tags" Target="../tags/tag318.xml"/><Relationship Id="rId24" Type="http://schemas.openxmlformats.org/officeDocument/2006/relationships/tags" Target="../tags/tag317.xml"/><Relationship Id="rId23" Type="http://schemas.openxmlformats.org/officeDocument/2006/relationships/tags" Target="../tags/tag316.xml"/><Relationship Id="rId22" Type="http://schemas.openxmlformats.org/officeDocument/2006/relationships/tags" Target="../tags/tag315.xml"/><Relationship Id="rId21" Type="http://schemas.openxmlformats.org/officeDocument/2006/relationships/tags" Target="../tags/tag314.xml"/><Relationship Id="rId20" Type="http://schemas.openxmlformats.org/officeDocument/2006/relationships/tags" Target="../tags/tag313.xml"/><Relationship Id="rId2" Type="http://schemas.openxmlformats.org/officeDocument/2006/relationships/tags" Target="../tags/tag295.xml"/><Relationship Id="rId19" Type="http://schemas.openxmlformats.org/officeDocument/2006/relationships/tags" Target="../tags/tag312.xml"/><Relationship Id="rId18" Type="http://schemas.openxmlformats.org/officeDocument/2006/relationships/tags" Target="../tags/tag311.xml"/><Relationship Id="rId17" Type="http://schemas.openxmlformats.org/officeDocument/2006/relationships/tags" Target="../tags/tag310.xml"/><Relationship Id="rId16" Type="http://schemas.openxmlformats.org/officeDocument/2006/relationships/tags" Target="../tags/tag309.xml"/><Relationship Id="rId15" Type="http://schemas.openxmlformats.org/officeDocument/2006/relationships/tags" Target="../tags/tag308.xml"/><Relationship Id="rId14" Type="http://schemas.openxmlformats.org/officeDocument/2006/relationships/tags" Target="../tags/tag307.xml"/><Relationship Id="rId13" Type="http://schemas.openxmlformats.org/officeDocument/2006/relationships/tags" Target="../tags/tag306.xml"/><Relationship Id="rId12" Type="http://schemas.openxmlformats.org/officeDocument/2006/relationships/tags" Target="../tags/tag305.xml"/><Relationship Id="rId11" Type="http://schemas.openxmlformats.org/officeDocument/2006/relationships/tags" Target="../tags/tag304.xml"/><Relationship Id="rId10" Type="http://schemas.openxmlformats.org/officeDocument/2006/relationships/tags" Target="../tags/tag303.xml"/><Relationship Id="rId1" Type="http://schemas.openxmlformats.org/officeDocument/2006/relationships/tags" Target="../tags/tag294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340.xml"/><Relationship Id="rId8" Type="http://schemas.openxmlformats.org/officeDocument/2006/relationships/tags" Target="../tags/tag339.xml"/><Relationship Id="rId7" Type="http://schemas.openxmlformats.org/officeDocument/2006/relationships/tags" Target="../tags/tag338.xml"/><Relationship Id="rId6" Type="http://schemas.openxmlformats.org/officeDocument/2006/relationships/tags" Target="../tags/tag337.xml"/><Relationship Id="rId5" Type="http://schemas.openxmlformats.org/officeDocument/2006/relationships/tags" Target="../tags/tag336.xml"/><Relationship Id="rId4" Type="http://schemas.openxmlformats.org/officeDocument/2006/relationships/tags" Target="../tags/tag335.xml"/><Relationship Id="rId3" Type="http://schemas.openxmlformats.org/officeDocument/2006/relationships/tags" Target="../tags/tag334.xml"/><Relationship Id="rId2" Type="http://schemas.openxmlformats.org/officeDocument/2006/relationships/tags" Target="../tags/tag333.xml"/><Relationship Id="rId18" Type="http://schemas.openxmlformats.org/officeDocument/2006/relationships/notesSlide" Target="../notesSlides/notesSlide5.xml"/><Relationship Id="rId17" Type="http://schemas.openxmlformats.org/officeDocument/2006/relationships/slideLayout" Target="../slideLayouts/slideLayout33.xml"/><Relationship Id="rId16" Type="http://schemas.openxmlformats.org/officeDocument/2006/relationships/tags" Target="../tags/tag347.xml"/><Relationship Id="rId15" Type="http://schemas.openxmlformats.org/officeDocument/2006/relationships/tags" Target="../tags/tag346.xml"/><Relationship Id="rId14" Type="http://schemas.openxmlformats.org/officeDocument/2006/relationships/tags" Target="../tags/tag345.xml"/><Relationship Id="rId13" Type="http://schemas.openxmlformats.org/officeDocument/2006/relationships/tags" Target="../tags/tag344.xml"/><Relationship Id="rId12" Type="http://schemas.openxmlformats.org/officeDocument/2006/relationships/tags" Target="../tags/tag343.xml"/><Relationship Id="rId11" Type="http://schemas.openxmlformats.org/officeDocument/2006/relationships/tags" Target="../tags/tag342.xml"/><Relationship Id="rId10" Type="http://schemas.openxmlformats.org/officeDocument/2006/relationships/tags" Target="../tags/tag341.xml"/><Relationship Id="rId1" Type="http://schemas.openxmlformats.org/officeDocument/2006/relationships/tags" Target="../tags/tag332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358.xml"/><Relationship Id="rId8" Type="http://schemas.openxmlformats.org/officeDocument/2006/relationships/tags" Target="../tags/tag357.xml"/><Relationship Id="rId7" Type="http://schemas.openxmlformats.org/officeDocument/2006/relationships/tags" Target="../tags/tag356.xml"/><Relationship Id="rId6" Type="http://schemas.openxmlformats.org/officeDocument/2006/relationships/tags" Target="../tags/tag355.xml"/><Relationship Id="rId5" Type="http://schemas.openxmlformats.org/officeDocument/2006/relationships/tags" Target="../tags/tag354.xml"/><Relationship Id="rId4" Type="http://schemas.openxmlformats.org/officeDocument/2006/relationships/tags" Target="../tags/tag353.xml"/><Relationship Id="rId3" Type="http://schemas.openxmlformats.org/officeDocument/2006/relationships/tags" Target="../tags/tag352.xml"/><Relationship Id="rId2" Type="http://schemas.openxmlformats.org/officeDocument/2006/relationships/tags" Target="../tags/tag351.xml"/><Relationship Id="rId18" Type="http://schemas.openxmlformats.org/officeDocument/2006/relationships/notesSlide" Target="../notesSlides/notesSlide6.xml"/><Relationship Id="rId17" Type="http://schemas.openxmlformats.org/officeDocument/2006/relationships/slideLayout" Target="../slideLayouts/slideLayout33.xml"/><Relationship Id="rId16" Type="http://schemas.openxmlformats.org/officeDocument/2006/relationships/tags" Target="../tags/tag365.xml"/><Relationship Id="rId15" Type="http://schemas.openxmlformats.org/officeDocument/2006/relationships/tags" Target="../tags/tag364.xml"/><Relationship Id="rId14" Type="http://schemas.openxmlformats.org/officeDocument/2006/relationships/tags" Target="../tags/tag363.xml"/><Relationship Id="rId13" Type="http://schemas.openxmlformats.org/officeDocument/2006/relationships/tags" Target="../tags/tag362.xml"/><Relationship Id="rId12" Type="http://schemas.openxmlformats.org/officeDocument/2006/relationships/tags" Target="../tags/tag361.xml"/><Relationship Id="rId11" Type="http://schemas.openxmlformats.org/officeDocument/2006/relationships/tags" Target="../tags/tag360.xml"/><Relationship Id="rId10" Type="http://schemas.openxmlformats.org/officeDocument/2006/relationships/tags" Target="../tags/tag359.xml"/><Relationship Id="rId1" Type="http://schemas.openxmlformats.org/officeDocument/2006/relationships/tags" Target="../tags/tag350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376.xml"/><Relationship Id="rId8" Type="http://schemas.openxmlformats.org/officeDocument/2006/relationships/tags" Target="../tags/tag375.xml"/><Relationship Id="rId7" Type="http://schemas.openxmlformats.org/officeDocument/2006/relationships/tags" Target="../tags/tag374.xml"/><Relationship Id="rId6" Type="http://schemas.openxmlformats.org/officeDocument/2006/relationships/tags" Target="../tags/tag373.xml"/><Relationship Id="rId5" Type="http://schemas.openxmlformats.org/officeDocument/2006/relationships/tags" Target="../tags/tag372.xml"/><Relationship Id="rId4" Type="http://schemas.openxmlformats.org/officeDocument/2006/relationships/tags" Target="../tags/tag371.xml"/><Relationship Id="rId3" Type="http://schemas.openxmlformats.org/officeDocument/2006/relationships/tags" Target="../tags/tag370.xml"/><Relationship Id="rId25" Type="http://schemas.openxmlformats.org/officeDocument/2006/relationships/slideLayout" Target="../slideLayouts/slideLayout33.xml"/><Relationship Id="rId24" Type="http://schemas.openxmlformats.org/officeDocument/2006/relationships/tags" Target="../tags/tag388.xml"/><Relationship Id="rId23" Type="http://schemas.openxmlformats.org/officeDocument/2006/relationships/image" Target="../media/image25.png"/><Relationship Id="rId22" Type="http://schemas.openxmlformats.org/officeDocument/2006/relationships/tags" Target="../tags/tag387.xml"/><Relationship Id="rId21" Type="http://schemas.openxmlformats.org/officeDocument/2006/relationships/tags" Target="../tags/tag386.xml"/><Relationship Id="rId20" Type="http://schemas.openxmlformats.org/officeDocument/2006/relationships/tags" Target="../tags/tag385.xml"/><Relationship Id="rId2" Type="http://schemas.openxmlformats.org/officeDocument/2006/relationships/tags" Target="../tags/tag369.xml"/><Relationship Id="rId19" Type="http://schemas.openxmlformats.org/officeDocument/2006/relationships/image" Target="../media/image24.png"/><Relationship Id="rId18" Type="http://schemas.openxmlformats.org/officeDocument/2006/relationships/tags" Target="../tags/tag384.xml"/><Relationship Id="rId17" Type="http://schemas.openxmlformats.org/officeDocument/2006/relationships/tags" Target="../tags/tag383.xml"/><Relationship Id="rId16" Type="http://schemas.openxmlformats.org/officeDocument/2006/relationships/tags" Target="../tags/tag382.xml"/><Relationship Id="rId15" Type="http://schemas.openxmlformats.org/officeDocument/2006/relationships/tags" Target="../tags/tag381.xml"/><Relationship Id="rId14" Type="http://schemas.openxmlformats.org/officeDocument/2006/relationships/tags" Target="../tags/tag380.xml"/><Relationship Id="rId13" Type="http://schemas.openxmlformats.org/officeDocument/2006/relationships/tags" Target="../tags/tag379.xml"/><Relationship Id="rId12" Type="http://schemas.openxmlformats.org/officeDocument/2006/relationships/image" Target="../media/image14.png"/><Relationship Id="rId11" Type="http://schemas.openxmlformats.org/officeDocument/2006/relationships/tags" Target="../tags/tag378.xml"/><Relationship Id="rId10" Type="http://schemas.openxmlformats.org/officeDocument/2006/relationships/tags" Target="../tags/tag377.xml"/><Relationship Id="rId1" Type="http://schemas.openxmlformats.org/officeDocument/2006/relationships/tags" Target="../tags/tag368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396.xml"/><Relationship Id="rId8" Type="http://schemas.openxmlformats.org/officeDocument/2006/relationships/tags" Target="../tags/tag395.xml"/><Relationship Id="rId7" Type="http://schemas.openxmlformats.org/officeDocument/2006/relationships/tags" Target="../tags/tag394.xml"/><Relationship Id="rId6" Type="http://schemas.openxmlformats.org/officeDocument/2006/relationships/tags" Target="../tags/tag393.xml"/><Relationship Id="rId5" Type="http://schemas.openxmlformats.org/officeDocument/2006/relationships/image" Target="../media/image26.png"/><Relationship Id="rId4" Type="http://schemas.openxmlformats.org/officeDocument/2006/relationships/tags" Target="../tags/tag392.xml"/><Relationship Id="rId3" Type="http://schemas.openxmlformats.org/officeDocument/2006/relationships/tags" Target="../tags/tag391.xml"/><Relationship Id="rId2" Type="http://schemas.openxmlformats.org/officeDocument/2006/relationships/tags" Target="../tags/tag390.xml"/><Relationship Id="rId14" Type="http://schemas.openxmlformats.org/officeDocument/2006/relationships/slideLayout" Target="../slideLayouts/slideLayout33.xml"/><Relationship Id="rId13" Type="http://schemas.openxmlformats.org/officeDocument/2006/relationships/tags" Target="../tags/tag399.xml"/><Relationship Id="rId12" Type="http://schemas.openxmlformats.org/officeDocument/2006/relationships/tags" Target="../tags/tag398.xml"/><Relationship Id="rId11" Type="http://schemas.openxmlformats.org/officeDocument/2006/relationships/tags" Target="../tags/tag397.xml"/><Relationship Id="rId10" Type="http://schemas.openxmlformats.org/officeDocument/2006/relationships/image" Target="../media/image14.png"/><Relationship Id="rId1" Type="http://schemas.openxmlformats.org/officeDocument/2006/relationships/tags" Target="../tags/tag389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3.xml"/><Relationship Id="rId3" Type="http://schemas.openxmlformats.org/officeDocument/2006/relationships/tags" Target="../tags/tag402.xml"/><Relationship Id="rId2" Type="http://schemas.openxmlformats.org/officeDocument/2006/relationships/tags" Target="../tags/tag401.xml"/><Relationship Id="rId1" Type="http://schemas.openxmlformats.org/officeDocument/2006/relationships/tags" Target="../tags/tag400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3.xml"/><Relationship Id="rId3" Type="http://schemas.openxmlformats.org/officeDocument/2006/relationships/tags" Target="../tags/tag405.xml"/><Relationship Id="rId2" Type="http://schemas.openxmlformats.org/officeDocument/2006/relationships/tags" Target="../tags/tag404.xml"/><Relationship Id="rId1" Type="http://schemas.openxmlformats.org/officeDocument/2006/relationships/tags" Target="../tags/tag403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3.xml"/><Relationship Id="rId4" Type="http://schemas.openxmlformats.org/officeDocument/2006/relationships/image" Target="../media/image27.png"/><Relationship Id="rId3" Type="http://schemas.openxmlformats.org/officeDocument/2006/relationships/tags" Target="../tags/tag408.xml"/><Relationship Id="rId2" Type="http://schemas.openxmlformats.org/officeDocument/2006/relationships/tags" Target="../tags/tag407.xml"/><Relationship Id="rId1" Type="http://schemas.openxmlformats.org/officeDocument/2006/relationships/tags" Target="../tags/tag40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image" Target="../media/image28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3.xml"/><Relationship Id="rId5" Type="http://schemas.openxmlformats.org/officeDocument/2006/relationships/tags" Target="../tags/tag174.xml"/><Relationship Id="rId4" Type="http://schemas.openxmlformats.org/officeDocument/2006/relationships/tags" Target="../tags/tag173.xml"/><Relationship Id="rId3" Type="http://schemas.openxmlformats.org/officeDocument/2006/relationships/tags" Target="../tags/tag172.xml"/><Relationship Id="rId2" Type="http://schemas.openxmlformats.org/officeDocument/2006/relationships/tags" Target="../tags/tag171.xml"/><Relationship Id="rId1" Type="http://schemas.openxmlformats.org/officeDocument/2006/relationships/tags" Target="../tags/tag170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3.xml"/><Relationship Id="rId4" Type="http://schemas.openxmlformats.org/officeDocument/2006/relationships/tags" Target="../tags/tag178.xml"/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tags" Target="../tags/tag17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79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3.xml"/><Relationship Id="rId5" Type="http://schemas.openxmlformats.org/officeDocument/2006/relationships/tags" Target="../tags/tag184.xml"/><Relationship Id="rId4" Type="http://schemas.openxmlformats.org/officeDocument/2006/relationships/tags" Target="../tags/tag183.xml"/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tags" Target="../tags/tag180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3.xml"/><Relationship Id="rId5" Type="http://schemas.openxmlformats.org/officeDocument/2006/relationships/tags" Target="../tags/tag189.xml"/><Relationship Id="rId4" Type="http://schemas.openxmlformats.org/officeDocument/2006/relationships/tags" Target="../tags/tag188.xml"/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33.xml"/><Relationship Id="rId7" Type="http://schemas.openxmlformats.org/officeDocument/2006/relationships/image" Target="../media/image13.jpeg"/><Relationship Id="rId6" Type="http://schemas.openxmlformats.org/officeDocument/2006/relationships/tags" Target="../tags/tag195.xml"/><Relationship Id="rId5" Type="http://schemas.openxmlformats.org/officeDocument/2006/relationships/tags" Target="../tags/tag194.xml"/><Relationship Id="rId4" Type="http://schemas.openxmlformats.org/officeDocument/2006/relationships/tags" Target="../tags/tag193.xml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tags" Target="../tags/tag1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421884" y="5507051"/>
            <a:ext cx="616395" cy="616395"/>
            <a:chOff x="3059832" y="3339719"/>
            <a:chExt cx="3607562" cy="3607562"/>
          </a:xfrm>
        </p:grpSpPr>
        <p:sp>
          <p:nvSpPr>
            <p:cNvPr id="24" name="椭圆 2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6223791" y="1857139"/>
            <a:ext cx="292233" cy="292233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4" name="椭圆 3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780D7"/>
                </a:solidFill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417233" y="5641679"/>
            <a:ext cx="179386" cy="179386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9" name="椭圆 38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1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4372991" y="721039"/>
            <a:ext cx="292233" cy="292233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44" name="椭圆 4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2201658"/>
            <a:ext cx="12192000" cy="3014630"/>
          </a:xfrm>
          <a:prstGeom prst="rect">
            <a:avLst/>
          </a:prstGeom>
          <a:solidFill>
            <a:srgbClr val="3780D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9732709" y="1484573"/>
            <a:ext cx="616395" cy="616395"/>
            <a:chOff x="3059832" y="3339719"/>
            <a:chExt cx="3607562" cy="3607562"/>
          </a:xfrm>
        </p:grpSpPr>
        <p:sp>
          <p:nvSpPr>
            <p:cNvPr id="54" name="椭圆 5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7" name="矩形 6"/>
          <p:cNvSpPr/>
          <p:nvPr/>
        </p:nvSpPr>
        <p:spPr>
          <a:xfrm>
            <a:off x="0" y="0"/>
            <a:ext cx="12192000" cy="1311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380998" y="146276"/>
            <a:ext cx="1805497" cy="1833354"/>
            <a:chOff x="702328" y="1302545"/>
            <a:chExt cx="1805497" cy="1833354"/>
          </a:xfrm>
        </p:grpSpPr>
        <p:sp>
          <p:nvSpPr>
            <p:cNvPr id="87" name="椭圆 86"/>
            <p:cNvSpPr/>
            <p:nvPr/>
          </p:nvSpPr>
          <p:spPr>
            <a:xfrm>
              <a:off x="1702773" y="1302545"/>
              <a:ext cx="668877" cy="66887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8" name="椭圆 87"/>
            <p:cNvSpPr/>
            <p:nvPr/>
          </p:nvSpPr>
          <p:spPr>
            <a:xfrm>
              <a:off x="1849319" y="2264885"/>
              <a:ext cx="658506" cy="65850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9" name="椭圆 88"/>
            <p:cNvSpPr/>
            <p:nvPr/>
          </p:nvSpPr>
          <p:spPr>
            <a:xfrm>
              <a:off x="857708" y="2337395"/>
              <a:ext cx="798504" cy="79850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2225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90" name="椭圆 89"/>
            <p:cNvSpPr/>
            <p:nvPr/>
          </p:nvSpPr>
          <p:spPr>
            <a:xfrm>
              <a:off x="702328" y="1359500"/>
              <a:ext cx="1482936" cy="148293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9" y="4034233"/>
            <a:ext cx="2901523" cy="186162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49" y="2863966"/>
            <a:ext cx="2901523" cy="24726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733" y="509331"/>
            <a:ext cx="715648" cy="7156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l="-1483" t="494"/>
          <a:stretch>
            <a:fillRect/>
          </a:stretch>
        </p:blipFill>
        <p:spPr>
          <a:xfrm>
            <a:off x="534670" y="387350"/>
            <a:ext cx="1173480" cy="1150620"/>
          </a:xfrm>
          <a:prstGeom prst="ellipse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472180" y="894080"/>
            <a:ext cx="55581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3780D7"/>
                </a:solidFill>
              </a:rPr>
              <a:t>人教版高中</a:t>
            </a:r>
            <a:r>
              <a:rPr lang="zh-CN" altLang="en-US" sz="3200" dirty="0" smtClean="0">
                <a:solidFill>
                  <a:srgbClr val="3780D7"/>
                </a:solidFill>
              </a:rPr>
              <a:t>化学选择性必修</a:t>
            </a:r>
            <a:r>
              <a:rPr lang="en-US" altLang="zh-CN" sz="3200" dirty="0" smtClean="0">
                <a:solidFill>
                  <a:srgbClr val="3780D7"/>
                </a:solidFill>
              </a:rPr>
              <a:t>1</a:t>
            </a:r>
            <a:endParaRPr lang="en-US" altLang="zh-CN" sz="3200" dirty="0" smtClean="0">
              <a:solidFill>
                <a:srgbClr val="3780D7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01340" y="2201545"/>
            <a:ext cx="609600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rPr>
              <a:t>第三章</a:t>
            </a:r>
            <a:r>
              <a:rPr lang="en-US" altLang="zh-CN" sz="4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rPr>
              <a:t>  </a:t>
            </a:r>
            <a:r>
              <a:rPr lang="zh-CN" altLang="en-US" sz="4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rPr>
              <a:t>水溶液中的离子</a:t>
            </a:r>
            <a:endParaRPr lang="en-US" altLang="zh-CN" sz="4000" b="1" dirty="0" smtClean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rPr>
              <a:t>反应与平衡</a:t>
            </a:r>
            <a:endParaRPr lang="zh-CN" altLang="en-US" sz="4000" b="1" dirty="0" smtClean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636645" y="350583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rPr>
              <a:t>第三节</a:t>
            </a:r>
            <a:r>
              <a:rPr lang="en-US" altLang="zh-CN" sz="3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rPr>
              <a:t>   </a:t>
            </a:r>
            <a:r>
              <a:rPr lang="zh-CN" altLang="en-US" sz="3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rPr>
              <a:t>盐类的水解</a:t>
            </a:r>
            <a:endParaRPr lang="zh-CN" altLang="en-US" sz="3600" b="1" dirty="0" smtClean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636645" y="423291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rPr>
              <a:t>第</a:t>
            </a:r>
            <a:r>
              <a:rPr lang="en-US" altLang="zh-CN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rPr>
              <a:t>3</a:t>
            </a:r>
            <a:r>
              <a:rPr lang="zh-CN" altLang="en-US" sz="32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rPr>
              <a:t>课时  </a:t>
            </a:r>
            <a:r>
              <a:rPr lang="zh-CN" altLang="en-US" sz="3200" b="1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rPr>
              <a:t>盐类水解的</a:t>
            </a:r>
            <a:r>
              <a:rPr lang="zh-CN" altLang="en-US" sz="32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rPr>
              <a:t>应</a:t>
            </a:r>
            <a:r>
              <a:rPr lang="zh-CN" altLang="en-US" sz="3200" b="1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charset="-122"/>
                <a:sym typeface="Century Gothic" panose="020B0502020202020204" pitchFamily="34" charset="0"/>
              </a:rPr>
              <a:t>用</a:t>
            </a:r>
            <a:endParaRPr lang="zh-CN" altLang="en-US" sz="3200" b="1" smtClean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charset="-122"/>
              <a:sym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121" name="文本框 7066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12801" y="1193800"/>
            <a:ext cx="84929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为什么</a:t>
            </a:r>
            <a:r>
              <a:rPr lang="en-US" altLang="en-US" sz="32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明矾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FeCl</a:t>
            </a:r>
            <a:r>
              <a:rPr lang="en-US" altLang="zh-CN" sz="3200" b="1" baseline="-25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等盐可用做净水剂？ </a:t>
            </a:r>
            <a:endParaRPr lang="zh-CN" altLang="en-US" sz="32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099" name="文本框 2"/>
          <p:cNvSpPr/>
          <p:nvPr>
            <p:custDataLst>
              <p:tags r:id="rId2"/>
            </p:custDataLst>
          </p:nvPr>
        </p:nvSpPr>
        <p:spPr>
          <a:xfrm>
            <a:off x="304801" y="519336"/>
            <a:ext cx="6195060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3200">
                <a:cs typeface="Times New Roman" panose="02020603050405020304" pitchFamily="18" charset="0"/>
              </a:rPr>
              <a:t>3.净水剂</a:t>
            </a:r>
            <a:r>
              <a:rPr lang="zh-CN" altLang="en-US" sz="3200">
                <a:cs typeface="Times New Roman" panose="02020603050405020304" pitchFamily="18" charset="0"/>
              </a:rPr>
              <a:t>的选择</a:t>
            </a:r>
            <a:endParaRPr lang="zh-CN" altLang="en-US" sz="3200"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508001" y="1905847"/>
            <a:ext cx="11153140" cy="18526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935" b="1">
                <a:sym typeface="+mn-ea"/>
              </a:rPr>
              <a:t>铝盐、铁盐可以水解生成</a:t>
            </a:r>
            <a:r>
              <a:rPr lang="en-US" altLang="zh-CN" sz="2935" b="1">
                <a:sym typeface="+mn-ea"/>
              </a:rPr>
              <a:t>Al(OH)</a:t>
            </a:r>
            <a:r>
              <a:rPr lang="en-US" altLang="zh-CN" sz="2935" b="1" baseline="-25000">
                <a:sym typeface="+mn-ea"/>
              </a:rPr>
              <a:t>3</a:t>
            </a:r>
            <a:r>
              <a:rPr lang="zh-CN" altLang="en-US" sz="2935" b="1">
                <a:sym typeface="+mn-ea"/>
              </a:rPr>
              <a:t>、</a:t>
            </a:r>
            <a:r>
              <a:rPr lang="en-US" altLang="zh-CN" sz="2935" b="1">
                <a:sym typeface="+mn-ea"/>
              </a:rPr>
              <a:t>Fe(OH)</a:t>
            </a:r>
            <a:r>
              <a:rPr lang="en-US" altLang="zh-CN" sz="2935" b="1" baseline="-25000">
                <a:sym typeface="+mn-ea"/>
              </a:rPr>
              <a:t>3</a:t>
            </a:r>
            <a:r>
              <a:rPr lang="zh-CN" altLang="en-US" sz="2935" b="1">
                <a:sym typeface="+mn-ea"/>
              </a:rPr>
              <a:t>胶体，比表面积大，吸附能力强，因而可以吸附水中悬浮颗粒，使形成较大颗粒而沉降，起到净水作用。</a:t>
            </a:r>
            <a:endParaRPr lang="zh-CN" altLang="en-US" sz="2935" b="1"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320801" y="3937847"/>
            <a:ext cx="5663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060BD4"/>
                </a:solidFill>
              </a:rPr>
              <a:t>水解的离子方程式：</a:t>
            </a:r>
            <a:endParaRPr lang="zh-CN" altLang="en-US" sz="3200">
              <a:solidFill>
                <a:srgbClr val="060BD4"/>
              </a:solidFill>
            </a:endParaRPr>
          </a:p>
        </p:txBody>
      </p:sp>
      <p:grpSp>
        <p:nvGrpSpPr>
          <p:cNvPr id="6" name="组合 5"/>
          <p:cNvGrpSpPr/>
          <p:nvPr>
            <p:custDataLst>
              <p:tags r:id="rId5"/>
            </p:custDataLst>
          </p:nvPr>
        </p:nvGrpSpPr>
        <p:grpSpPr>
          <a:xfrm>
            <a:off x="1019368" y="4701999"/>
            <a:ext cx="5480493" cy="461963"/>
            <a:chOff x="998684" y="1875318"/>
            <a:chExt cx="5480493" cy="461963"/>
          </a:xfrm>
        </p:grpSpPr>
        <p:sp>
          <p:nvSpPr>
            <p:cNvPr id="7" name="Text Box 6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998684" y="1875318"/>
              <a:ext cx="548049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400">
                  <a:ea typeface="仿宋" panose="02010609060101010101" pitchFamily="49" charset="-122"/>
                  <a:cs typeface="Times New Roman" panose="02020603050405020304" pitchFamily="18" charset="0"/>
                </a:rPr>
                <a:t>Al </a:t>
              </a:r>
              <a:r>
                <a:rPr kumimoji="1" lang="en-US" altLang="zh-CN" sz="2400" baseline="30000">
                  <a:ea typeface="仿宋" panose="02010609060101010101" pitchFamily="49" charset="-122"/>
                  <a:cs typeface="Times New Roman" panose="02020603050405020304" pitchFamily="18" charset="0"/>
                </a:rPr>
                <a:t>3+</a:t>
              </a:r>
              <a:r>
                <a:rPr kumimoji="1" lang="en-US" altLang="zh-CN" sz="2400">
                  <a:ea typeface="仿宋" panose="02010609060101010101" pitchFamily="49" charset="-122"/>
                  <a:cs typeface="Times New Roman" panose="02020603050405020304" pitchFamily="18" charset="0"/>
                </a:rPr>
                <a:t> + 3H</a:t>
              </a:r>
              <a:r>
                <a:rPr kumimoji="1" lang="en-US" altLang="zh-CN" sz="2400" baseline="-25000">
                  <a:ea typeface="仿宋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2400">
                  <a:ea typeface="仿宋" panose="02010609060101010101" pitchFamily="49" charset="-122"/>
                  <a:cs typeface="Times New Roman" panose="02020603050405020304" pitchFamily="18" charset="0"/>
                </a:rPr>
                <a:t>O          Al(OH)</a:t>
              </a:r>
              <a:r>
                <a:rPr kumimoji="1" lang="en-US" altLang="zh-CN" sz="2400" baseline="-25000">
                  <a:ea typeface="仿宋" panose="02010609060101010101" pitchFamily="49" charset="-122"/>
                  <a:cs typeface="Times New Roman" panose="02020603050405020304" pitchFamily="18" charset="0"/>
                </a:rPr>
                <a:t>3</a:t>
              </a:r>
              <a:r>
                <a:rPr kumimoji="1" lang="en-US" altLang="zh-CN" sz="2400">
                  <a:ea typeface="仿宋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>
                  <a:solidFill>
                    <a:srgbClr val="FF3300"/>
                  </a:solidFill>
                  <a:ea typeface="仿宋" panose="02010609060101010101" pitchFamily="49" charset="-122"/>
                  <a:cs typeface="Times New Roman" panose="02020603050405020304" pitchFamily="18" charset="0"/>
                </a:rPr>
                <a:t>(</a:t>
              </a:r>
              <a:r>
                <a:rPr lang="zh-CN" altLang="en-US" sz="2400">
                  <a:solidFill>
                    <a:srgbClr val="FF3300"/>
                  </a:solidFill>
                  <a:ea typeface="仿宋" panose="02010609060101010101" pitchFamily="49" charset="-122"/>
                  <a:cs typeface="Times New Roman" panose="02020603050405020304" pitchFamily="18" charset="0"/>
                </a:rPr>
                <a:t>胶体</a:t>
              </a:r>
              <a:r>
                <a:rPr lang="en-US" altLang="zh-CN" sz="2400">
                  <a:solidFill>
                    <a:srgbClr val="FF3300"/>
                  </a:solidFill>
                  <a:ea typeface="仿宋" panose="02010609060101010101" pitchFamily="49" charset="-122"/>
                  <a:cs typeface="Times New Roman" panose="02020603050405020304" pitchFamily="18" charset="0"/>
                </a:rPr>
                <a:t>)</a:t>
              </a:r>
              <a:r>
                <a:rPr lang="en-US" altLang="zh-CN" sz="2400">
                  <a:ea typeface="仿宋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2400">
                  <a:ea typeface="仿宋" panose="02010609060101010101" pitchFamily="49" charset="-122"/>
                  <a:cs typeface="Times New Roman" panose="02020603050405020304" pitchFamily="18" charset="0"/>
                </a:rPr>
                <a:t>+ 3H </a:t>
              </a:r>
              <a:r>
                <a:rPr kumimoji="1" lang="en-US" altLang="zh-CN" sz="2400" baseline="30000">
                  <a:ea typeface="仿宋" panose="02010609060101010101" pitchFamily="49" charset="-122"/>
                  <a:cs typeface="Times New Roman" panose="02020603050405020304" pitchFamily="18" charset="0"/>
                </a:rPr>
                <a:t>+</a:t>
              </a:r>
              <a:endParaRPr kumimoji="1" lang="en-US" altLang="zh-CN" sz="2400" baseline="30000">
                <a:ea typeface="仿宋" panose="020106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8" name="图片 7"/>
            <p:cNvPicPr/>
            <p:nvPr>
              <p:custDataLst>
                <p:tags r:id="rId7"/>
              </p:custDataLst>
            </p:nvPr>
          </p:nvPicPr>
          <p:blipFill>
            <a:blip r:embed="rId8">
              <a:lum bright="6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58081" y="1991451"/>
              <a:ext cx="740214" cy="24874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" name="组合 8"/>
          <p:cNvGrpSpPr/>
          <p:nvPr>
            <p:custDataLst>
              <p:tags r:id="rId9"/>
            </p:custDataLst>
          </p:nvPr>
        </p:nvGrpSpPr>
        <p:grpSpPr>
          <a:xfrm>
            <a:off x="1019368" y="5645528"/>
            <a:ext cx="5612708" cy="461963"/>
            <a:chOff x="997098" y="2562706"/>
            <a:chExt cx="5612708" cy="461963"/>
          </a:xfrm>
        </p:grpSpPr>
        <p:sp>
          <p:nvSpPr>
            <p:cNvPr id="10" name="Text Box 14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997098" y="2562706"/>
              <a:ext cx="561270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400">
                  <a:ea typeface="仿宋" panose="02010609060101010101" pitchFamily="49" charset="-122"/>
                  <a:cs typeface="Times New Roman" panose="02020603050405020304" pitchFamily="18" charset="0"/>
                </a:rPr>
                <a:t>Fe </a:t>
              </a:r>
              <a:r>
                <a:rPr kumimoji="1" lang="en-US" altLang="zh-CN" sz="2400" baseline="30000">
                  <a:ea typeface="仿宋" panose="02010609060101010101" pitchFamily="49" charset="-122"/>
                  <a:cs typeface="Times New Roman" panose="02020603050405020304" pitchFamily="18" charset="0"/>
                </a:rPr>
                <a:t>3+</a:t>
              </a:r>
              <a:r>
                <a:rPr kumimoji="1" lang="en-US" altLang="zh-CN" sz="2400">
                  <a:ea typeface="仿宋" panose="02010609060101010101" pitchFamily="49" charset="-122"/>
                  <a:cs typeface="Times New Roman" panose="02020603050405020304" pitchFamily="18" charset="0"/>
                </a:rPr>
                <a:t> + 3H</a:t>
              </a:r>
              <a:r>
                <a:rPr kumimoji="1" lang="en-US" altLang="zh-CN" sz="2400" baseline="-25000">
                  <a:ea typeface="仿宋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2400">
                  <a:ea typeface="仿宋" panose="02010609060101010101" pitchFamily="49" charset="-122"/>
                  <a:cs typeface="Times New Roman" panose="02020603050405020304" pitchFamily="18" charset="0"/>
                </a:rPr>
                <a:t>O          Fe (OH)</a:t>
              </a:r>
              <a:r>
                <a:rPr kumimoji="1" lang="en-US" altLang="zh-CN" sz="2400" baseline="-25000">
                  <a:ea typeface="仿宋" panose="02010609060101010101" pitchFamily="49" charset="-122"/>
                  <a:cs typeface="Times New Roman" panose="02020603050405020304" pitchFamily="18" charset="0"/>
                </a:rPr>
                <a:t>3</a:t>
              </a:r>
              <a:r>
                <a:rPr kumimoji="1" lang="en-US" altLang="zh-CN" sz="2400">
                  <a:ea typeface="仿宋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>
                  <a:solidFill>
                    <a:srgbClr val="FF3300"/>
                  </a:solidFill>
                  <a:ea typeface="仿宋" panose="02010609060101010101" pitchFamily="49" charset="-122"/>
                  <a:cs typeface="Times New Roman" panose="02020603050405020304" pitchFamily="18" charset="0"/>
                </a:rPr>
                <a:t>(</a:t>
              </a:r>
              <a:r>
                <a:rPr lang="zh-CN" altLang="en-US" sz="2400">
                  <a:solidFill>
                    <a:srgbClr val="FF3300"/>
                  </a:solidFill>
                  <a:ea typeface="仿宋" panose="02010609060101010101" pitchFamily="49" charset="-122"/>
                  <a:cs typeface="Times New Roman" panose="02020603050405020304" pitchFamily="18" charset="0"/>
                </a:rPr>
                <a:t>胶体</a:t>
              </a:r>
              <a:r>
                <a:rPr lang="en-US" altLang="zh-CN" sz="2400">
                  <a:solidFill>
                    <a:srgbClr val="FF3300"/>
                  </a:solidFill>
                  <a:ea typeface="仿宋" panose="02010609060101010101" pitchFamily="49" charset="-122"/>
                  <a:cs typeface="Times New Roman" panose="02020603050405020304" pitchFamily="18" charset="0"/>
                </a:rPr>
                <a:t>)</a:t>
              </a:r>
              <a:r>
                <a:rPr lang="en-US" altLang="zh-CN" sz="2400">
                  <a:ea typeface="仿宋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2400">
                  <a:ea typeface="仿宋" panose="02010609060101010101" pitchFamily="49" charset="-122"/>
                  <a:cs typeface="Times New Roman" panose="02020603050405020304" pitchFamily="18" charset="0"/>
                </a:rPr>
                <a:t>+ 3H </a:t>
              </a:r>
              <a:r>
                <a:rPr kumimoji="1" lang="en-US" altLang="zh-CN" sz="2400" baseline="30000">
                  <a:ea typeface="仿宋" panose="02010609060101010101" pitchFamily="49" charset="-122"/>
                  <a:cs typeface="Times New Roman" panose="02020603050405020304" pitchFamily="18" charset="0"/>
                </a:rPr>
                <a:t>+</a:t>
              </a:r>
              <a:endParaRPr kumimoji="1" lang="en-US" altLang="zh-CN" sz="2400" baseline="30000">
                <a:ea typeface="仿宋" panose="020106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1" name="图片 10"/>
            <p:cNvPicPr/>
            <p:nvPr>
              <p:custDataLst>
                <p:tags r:id="rId11"/>
              </p:custDataLst>
            </p:nvPr>
          </p:nvPicPr>
          <p:blipFill>
            <a:blip r:embed="rId8">
              <a:lum bright="6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58081" y="2675667"/>
              <a:ext cx="740214" cy="2487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Text Box 2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74123" y="4762955"/>
            <a:ext cx="4246595" cy="113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1" lang="zh-CN" altLang="en-US" sz="2400" dirty="0">
                <a:ea typeface="仿宋" panose="02010609060101010101" pitchFamily="49" charset="-122"/>
                <a:cs typeface="Times New Roman" panose="02020603050405020304" pitchFamily="18" charset="0"/>
              </a:rPr>
              <a:t>本身无毒，胶体可吸附不溶性杂质，起到净水作用。</a:t>
            </a:r>
            <a:endParaRPr kumimoji="1" lang="zh-CN" altLang="en-US" sz="2400" dirty="0"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3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93475" y="1014365"/>
            <a:ext cx="131444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ea typeface="仿宋" panose="02010609060101010101" pitchFamily="49" charset="-122"/>
                <a:cs typeface="Times New Roman" panose="02020603050405020304" pitchFamily="18" charset="0"/>
              </a:rPr>
              <a:t>混合前</a:t>
            </a:r>
            <a:endParaRPr lang="zh-CN" altLang="en-US" sz="2800" dirty="0"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/>
            <a:endParaRPr lang="en-US" altLang="zh-CN" dirty="0"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/>
            <a:endParaRPr lang="zh-CN" altLang="en-US" dirty="0"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/>
            <a:r>
              <a:rPr lang="zh-CN" altLang="en-US" sz="2800" dirty="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混合后</a:t>
            </a:r>
            <a:endParaRPr lang="zh-CN" altLang="en-US" sz="2800" dirty="0">
              <a:solidFill>
                <a:srgbClr val="000000"/>
              </a:solidFill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4" name="Line 3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rot="5400000">
            <a:off x="6066038" y="4087033"/>
            <a:ext cx="504825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5" name="Line 3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rot="16200000">
            <a:off x="7662407" y="3985855"/>
            <a:ext cx="504825" cy="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>
            <p:custDataLst>
              <p:tags r:id="rId4"/>
            </p:custDataLst>
          </p:nvPr>
        </p:nvGrpSpPr>
        <p:grpSpPr>
          <a:xfrm>
            <a:off x="2425001" y="1014365"/>
            <a:ext cx="7620000" cy="519112"/>
            <a:chOff x="2091871" y="2723831"/>
            <a:chExt cx="7620000" cy="519112"/>
          </a:xfrm>
        </p:grpSpPr>
        <p:sp>
          <p:nvSpPr>
            <p:cNvPr id="25" name="Text Box 14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091871" y="2723831"/>
              <a:ext cx="7620000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800" dirty="0">
                  <a:ea typeface="仿宋" panose="02010609060101010101" pitchFamily="49" charset="-122"/>
                  <a:cs typeface="Times New Roman" panose="02020603050405020304" pitchFamily="18" charset="0"/>
                </a:rPr>
                <a:t>Al</a:t>
              </a:r>
              <a:r>
                <a:rPr kumimoji="1" lang="en-US" altLang="zh-CN" sz="2000" dirty="0">
                  <a:ea typeface="仿宋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kumimoji="1" lang="en-US" altLang="zh-CN" sz="2800" baseline="30000" dirty="0">
                  <a:ea typeface="仿宋" panose="02010609060101010101" pitchFamily="49" charset="-122"/>
                  <a:cs typeface="Times New Roman" panose="02020603050405020304" pitchFamily="18" charset="0"/>
                </a:rPr>
                <a:t>3</a:t>
              </a:r>
              <a:r>
                <a:rPr kumimoji="1" lang="en-US" altLang="zh-CN" baseline="30000" dirty="0">
                  <a:ea typeface="仿宋" panose="02010609060101010101" pitchFamily="49" charset="-122"/>
                  <a:cs typeface="Times New Roman" panose="02020603050405020304" pitchFamily="18" charset="0"/>
                </a:rPr>
                <a:t>+</a:t>
              </a:r>
              <a:r>
                <a:rPr kumimoji="1" lang="en-US" altLang="zh-CN" sz="2800" dirty="0">
                  <a:ea typeface="仿宋" panose="02010609060101010101" pitchFamily="49" charset="-122"/>
                  <a:cs typeface="Times New Roman" panose="02020603050405020304" pitchFamily="18" charset="0"/>
                </a:rPr>
                <a:t> + 3H</a:t>
              </a:r>
              <a:r>
                <a:rPr kumimoji="1" lang="en-US" altLang="zh-CN" sz="2800" baseline="-25000" dirty="0">
                  <a:ea typeface="仿宋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2800" dirty="0">
                  <a:ea typeface="仿宋" panose="02010609060101010101" pitchFamily="49" charset="-122"/>
                  <a:cs typeface="Times New Roman" panose="02020603050405020304" pitchFamily="18" charset="0"/>
                </a:rPr>
                <a:t>O           Al(OH)</a:t>
              </a:r>
              <a:r>
                <a:rPr kumimoji="1" lang="en-US" altLang="zh-CN" sz="2800" baseline="-25000" dirty="0">
                  <a:ea typeface="仿宋" panose="02010609060101010101" pitchFamily="49" charset="-122"/>
                  <a:cs typeface="Times New Roman" panose="02020603050405020304" pitchFamily="18" charset="0"/>
                </a:rPr>
                <a:t>3</a:t>
              </a:r>
              <a:r>
                <a:rPr kumimoji="1" lang="en-US" altLang="zh-CN" sz="2800" dirty="0">
                  <a:ea typeface="仿宋" panose="02010609060101010101" pitchFamily="49" charset="-122"/>
                  <a:cs typeface="Times New Roman" panose="02020603050405020304" pitchFamily="18" charset="0"/>
                </a:rPr>
                <a:t>  +  </a:t>
              </a:r>
              <a:r>
                <a:rPr kumimoji="1" lang="en-US" altLang="zh-CN" sz="2800" dirty="0">
                  <a:solidFill>
                    <a:srgbClr val="FF0000"/>
                  </a:solidFill>
                  <a:ea typeface="仿宋" panose="02010609060101010101" pitchFamily="49" charset="-122"/>
                  <a:cs typeface="Times New Roman" panose="02020603050405020304" pitchFamily="18" charset="0"/>
                </a:rPr>
                <a:t>3H</a:t>
              </a:r>
              <a:r>
                <a:rPr kumimoji="1" lang="en-US" altLang="zh-CN" sz="1800" dirty="0">
                  <a:solidFill>
                    <a:srgbClr val="FF0000"/>
                  </a:solidFill>
                  <a:ea typeface="仿宋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kumimoji="1" lang="en-US" altLang="zh-CN" baseline="30000" dirty="0">
                  <a:solidFill>
                    <a:srgbClr val="FF0000"/>
                  </a:solidFill>
                  <a:ea typeface="仿宋" panose="02010609060101010101" pitchFamily="49" charset="-122"/>
                  <a:cs typeface="Times New Roman" panose="02020603050405020304" pitchFamily="18" charset="0"/>
                </a:rPr>
                <a:t>+</a:t>
              </a:r>
              <a:endParaRPr kumimoji="1" lang="en-US" altLang="zh-CN" baseline="30000" dirty="0">
                <a:solidFill>
                  <a:srgbClr val="FF0000"/>
                </a:solidFill>
                <a:ea typeface="仿宋" panose="020106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46" name="图片 45"/>
            <p:cNvPicPr/>
            <p:nvPr>
              <p:custDataLst>
                <p:tags r:id="rId6"/>
              </p:custDataLst>
            </p:nvPr>
          </p:nvPicPr>
          <p:blipFill>
            <a:blip r:embed="rId7">
              <a:lum bright="6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45976" y="2837013"/>
              <a:ext cx="920032" cy="3190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" name="组合 2"/>
          <p:cNvGrpSpPr/>
          <p:nvPr>
            <p:custDataLst>
              <p:tags r:id="rId8"/>
            </p:custDataLst>
          </p:nvPr>
        </p:nvGrpSpPr>
        <p:grpSpPr>
          <a:xfrm>
            <a:off x="2091870" y="1625465"/>
            <a:ext cx="6094413" cy="523875"/>
            <a:chOff x="2091871" y="3476311"/>
            <a:chExt cx="6094413" cy="523875"/>
          </a:xfrm>
        </p:grpSpPr>
        <p:sp>
          <p:nvSpPr>
            <p:cNvPr id="33" name="Rectangle 2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091871" y="3476311"/>
              <a:ext cx="609441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9pPr>
            </a:lstStyle>
            <a:p>
              <a:pPr eaLnBrk="1" hangingPunct="1"/>
              <a:r>
                <a:rPr lang="en-US" altLang="zh-CN" sz="2800">
                  <a:ea typeface="仿宋" panose="02010609060101010101" pitchFamily="49" charset="-122"/>
                  <a:cs typeface="Times New Roman" panose="02020603050405020304" pitchFamily="18" charset="0"/>
                </a:rPr>
                <a:t>HCO</a:t>
              </a:r>
              <a:r>
                <a:rPr lang="en-US" altLang="zh-CN" sz="2800" baseline="-25000">
                  <a:ea typeface="仿宋" panose="02010609060101010101" pitchFamily="49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3600" baseline="30000">
                  <a:ea typeface="仿宋" panose="02010609060101010101" pitchFamily="49" charset="-122"/>
                  <a:cs typeface="Times New Roman" panose="02020603050405020304" pitchFamily="18" charset="0"/>
                </a:rPr>
                <a:t>–</a:t>
              </a:r>
              <a:r>
                <a:rPr kumimoji="1" lang="en-US" altLang="zh-CN" sz="2800">
                  <a:ea typeface="仿宋" panose="02010609060101010101" pitchFamily="49" charset="-122"/>
                  <a:cs typeface="Times New Roman" panose="02020603050405020304" pitchFamily="18" charset="0"/>
                </a:rPr>
                <a:t>  +   H</a:t>
              </a:r>
              <a:r>
                <a:rPr kumimoji="1" lang="en-US" altLang="zh-CN" sz="2800" baseline="-25000">
                  <a:ea typeface="仿宋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2800">
                  <a:ea typeface="仿宋" panose="02010609060101010101" pitchFamily="49" charset="-122"/>
                  <a:cs typeface="Times New Roman" panose="02020603050405020304" pitchFamily="18" charset="0"/>
                </a:rPr>
                <a:t>O           H</a:t>
              </a:r>
              <a:r>
                <a:rPr lang="en-US" altLang="zh-CN" sz="2800" baseline="-25000">
                  <a:ea typeface="仿宋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>
                  <a:ea typeface="仿宋" panose="02010609060101010101" pitchFamily="49" charset="-122"/>
                  <a:cs typeface="Times New Roman" panose="02020603050405020304" pitchFamily="18" charset="0"/>
                </a:rPr>
                <a:t>CO</a:t>
              </a:r>
              <a:r>
                <a:rPr lang="en-US" altLang="zh-CN" sz="2800" baseline="-25000">
                  <a:ea typeface="仿宋" panose="02010609060101010101" pitchFamily="49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2800">
                  <a:ea typeface="仿宋" panose="02010609060101010101" pitchFamily="49" charset="-122"/>
                  <a:cs typeface="Times New Roman" panose="02020603050405020304" pitchFamily="18" charset="0"/>
                </a:rPr>
                <a:t>  </a:t>
              </a:r>
              <a:r>
                <a:rPr kumimoji="1" lang="en-US" altLang="zh-CN" sz="2800">
                  <a:ea typeface="仿宋" panose="02010609060101010101" pitchFamily="49" charset="-122"/>
                  <a:cs typeface="Times New Roman" panose="02020603050405020304" pitchFamily="18" charset="0"/>
                </a:rPr>
                <a:t>+ </a:t>
              </a:r>
              <a:r>
                <a:rPr kumimoji="1" lang="en-US" altLang="zh-CN" sz="2800" baseline="30000">
                  <a:ea typeface="仿宋" panose="02010609060101010101" pitchFamily="49" charset="-122"/>
                  <a:cs typeface="Times New Roman" panose="02020603050405020304" pitchFamily="18" charset="0"/>
                </a:rPr>
                <a:t>  </a:t>
              </a:r>
              <a:r>
                <a:rPr kumimoji="1" lang="en-US" altLang="zh-CN" sz="2800">
                  <a:solidFill>
                    <a:srgbClr val="FF0000"/>
                  </a:solidFill>
                  <a:ea typeface="仿宋" panose="02010609060101010101" pitchFamily="49" charset="-122"/>
                  <a:cs typeface="Times New Roman" panose="02020603050405020304" pitchFamily="18" charset="0"/>
                </a:rPr>
                <a:t>OH</a:t>
              </a:r>
              <a:r>
                <a:rPr kumimoji="1" lang="en-US" altLang="zh-CN" sz="1800">
                  <a:solidFill>
                    <a:srgbClr val="FF0000"/>
                  </a:solidFill>
                  <a:ea typeface="仿宋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aseline="30000">
                  <a:solidFill>
                    <a:srgbClr val="FF0000"/>
                  </a:solidFill>
                  <a:ea typeface="仿宋" panose="02010609060101010101" pitchFamily="49" charset="-122"/>
                  <a:cs typeface="Times New Roman" panose="02020603050405020304" pitchFamily="18" charset="0"/>
                </a:rPr>
                <a:t>–</a:t>
              </a:r>
              <a:endParaRPr lang="en-US" altLang="zh-CN" sz="3600" baseline="30000">
                <a:solidFill>
                  <a:srgbClr val="FF0000"/>
                </a:solidFill>
                <a:ea typeface="仿宋" panose="020106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47" name="图片 46"/>
            <p:cNvPicPr/>
            <p:nvPr>
              <p:custDataLst>
                <p:tags r:id="rId10"/>
              </p:custDataLst>
            </p:nvPr>
          </p:nvPicPr>
          <p:blipFill>
            <a:blip r:embed="rId7">
              <a:lum bright="6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14701" y="3586081"/>
              <a:ext cx="920032" cy="3190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" name="文本框 2"/>
          <p:cNvSpPr/>
          <p:nvPr>
            <p:custDataLst>
              <p:tags r:id="rId11"/>
            </p:custDataLst>
          </p:nvPr>
        </p:nvSpPr>
        <p:spPr>
          <a:xfrm>
            <a:off x="312421" y="542004"/>
            <a:ext cx="6195060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3200">
                <a:cs typeface="Times New Roman" panose="02020603050405020304" pitchFamily="18" charset="0"/>
              </a:rPr>
              <a:t>4.泡沫灭火器的原理</a:t>
            </a:r>
            <a:endParaRPr sz="3200">
              <a:cs typeface="Times New Roman" panose="02020603050405020304" pitchFamily="18" charset="0"/>
            </a:endParaRPr>
          </a:p>
        </p:txBody>
      </p:sp>
      <p:pic>
        <p:nvPicPr>
          <p:cNvPr id="22" name="Picture 2" descr="灭火器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1" y="3063127"/>
            <a:ext cx="9180513" cy="363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文本框 90113"/>
          <p:cNvSpPr txBox="1">
            <a:spLocks noChangeArrowheads="1"/>
          </p:cNvSpPr>
          <p:nvPr/>
        </p:nvSpPr>
        <p:spPr bwMode="auto">
          <a:xfrm>
            <a:off x="1825620" y="2153629"/>
            <a:ext cx="8534400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15000"/>
              </a:spcBef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             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Al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黑体" panose="02010609060101010101" pitchFamily="2" charset="-122"/>
              </a:rPr>
              <a:t>3</a:t>
            </a:r>
            <a:r>
              <a:rPr lang="zh-CN" altLang="en-US" sz="2400" b="1" baseline="30000" dirty="0">
                <a:latin typeface="Times New Roman" panose="02020603050405020304" pitchFamily="18" charset="0"/>
                <a:ea typeface="黑体" panose="02010609060101010101" pitchFamily="2" charset="-122"/>
              </a:rPr>
              <a:t>＋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＋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3HCO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黑体" panose="02010609060101010101" pitchFamily="2" charset="-122"/>
              </a:rPr>
              <a:t>3</a:t>
            </a:r>
            <a:r>
              <a:rPr lang="zh-CN" altLang="en-US" sz="2400" b="1" baseline="30000" dirty="0">
                <a:latin typeface="Times New Roman" panose="02020603050405020304" pitchFamily="18" charset="0"/>
                <a:ea typeface="黑体" panose="02010609060101010101" pitchFamily="2" charset="-122"/>
              </a:rPr>
              <a:t>－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＝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Al(OH)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黑体" panose="02010609060101010101" pitchFamily="2" charset="-122"/>
              </a:rPr>
              <a:t>3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↓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＋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3CO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黑体" panose="02010609060101010101" pitchFamily="2" charset="-122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↑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eaLnBrk="0" hangingPunct="0">
              <a:spcBef>
                <a:spcPct val="15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  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生成的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CO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黑体" panose="02010609060101010101" pitchFamily="2" charset="-122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将胶状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Al(OH)</a:t>
            </a:r>
            <a:r>
              <a:rPr lang="en-US" altLang="zh-CN" sz="2400" b="1" baseline="-25000" dirty="0">
                <a:latin typeface="Times New Roman" panose="02020603050405020304" pitchFamily="18" charset="0"/>
                <a:ea typeface="黑体" panose="02010609060101010101" pitchFamily="2" charset="-122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2" charset="-122"/>
              </a:rPr>
              <a:t>吹出可形成泡沫。 </a:t>
            </a:r>
            <a:endParaRPr lang="zh-CN" altLang="en-US" sz="2400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8441045" y="1090426"/>
            <a:ext cx="1493837" cy="1030288"/>
          </a:xfrm>
          <a:prstGeom prst="rect">
            <a:avLst/>
          </a:prstGeom>
          <a:noFill/>
          <a:ln w="57150" cmpd="thickThin">
            <a:solidFill>
              <a:srgbClr val="00FF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zh-CN" altLang="en-US" sz="2800" b="1">
                <a:ea typeface="黑体" panose="02010609060101010101" pitchFamily="2" charset="-122"/>
              </a:rPr>
              <a:t>速度快</a:t>
            </a:r>
            <a:endParaRPr lang="zh-CN" altLang="en-US" sz="2800" b="1">
              <a:ea typeface="黑体" panose="02010609060101010101" pitchFamily="2" charset="-122"/>
            </a:endParaRPr>
          </a:p>
          <a:p>
            <a:pPr algn="ctr">
              <a:lnSpc>
                <a:spcPct val="110000"/>
              </a:lnSpc>
            </a:pPr>
            <a:r>
              <a:rPr lang="zh-CN" altLang="en-US" sz="2800" b="1">
                <a:ea typeface="黑体" panose="02010609060101010101" pitchFamily="2" charset="-122"/>
              </a:rPr>
              <a:t>耗盐少</a:t>
            </a:r>
            <a:endParaRPr lang="zh-CN" altLang="en-US" sz="2800" b="1">
              <a:ea typeface="黑体" panose="02010609060101010101" pitchFamily="2" charset="-122"/>
            </a:endParaRPr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 flipH="1" flipV="1">
            <a:off x="1295149" y="4623628"/>
            <a:ext cx="1225550" cy="46038"/>
          </a:xfrm>
          <a:prstGeom prst="line">
            <a:avLst/>
          </a:prstGeom>
          <a:noFill/>
          <a:ln w="76200">
            <a:solidFill>
              <a:srgbClr val="FF0000"/>
            </a:solidFill>
            <a:bevel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740363" y="4485603"/>
            <a:ext cx="4797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ea typeface="黑体" panose="02010609060101010101" pitchFamily="2" charset="-122"/>
              </a:rPr>
              <a:t>塑料内筒装有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Al</a:t>
            </a:r>
            <a:r>
              <a:rPr lang="en-US" altLang="zh-CN" sz="28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2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(SO</a:t>
            </a:r>
            <a:r>
              <a:rPr lang="en-US" altLang="zh-CN" sz="28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4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)</a:t>
            </a:r>
            <a:r>
              <a:rPr lang="en-US" altLang="zh-CN" sz="28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3</a:t>
            </a:r>
            <a:r>
              <a:rPr lang="zh-CN" altLang="en-US" sz="2800" b="1" dirty="0">
                <a:ea typeface="黑体" panose="02010609060101010101" pitchFamily="2" charset="-122"/>
              </a:rPr>
              <a:t>溶液</a:t>
            </a:r>
            <a:endParaRPr lang="zh-CN" altLang="en-US" sz="2800" b="1" dirty="0">
              <a:ea typeface="黑体" panose="02010609060101010101" pitchFamily="2" charset="-122"/>
            </a:endParaRPr>
          </a:p>
        </p:txBody>
      </p:sp>
      <p:sp>
        <p:nvSpPr>
          <p:cNvPr id="28" name="Line 7"/>
          <p:cNvSpPr>
            <a:spLocks noChangeShapeType="1"/>
          </p:cNvSpPr>
          <p:nvPr/>
        </p:nvSpPr>
        <p:spPr bwMode="auto">
          <a:xfrm flipH="1">
            <a:off x="1677500" y="5210980"/>
            <a:ext cx="555625" cy="0"/>
          </a:xfrm>
          <a:prstGeom prst="line">
            <a:avLst/>
          </a:prstGeom>
          <a:noFill/>
          <a:ln w="76200">
            <a:solidFill>
              <a:srgbClr val="FF0000"/>
            </a:solidFill>
            <a:bevel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2425001" y="5091066"/>
            <a:ext cx="4797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ea typeface="黑体" panose="02010609060101010101" pitchFamily="2" charset="-122"/>
              </a:rPr>
              <a:t>外筒装有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NaHCO</a:t>
            </a:r>
            <a:r>
              <a:rPr lang="en-US" altLang="zh-CN" sz="28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3</a:t>
            </a:r>
            <a:r>
              <a:rPr lang="zh-CN" altLang="en-US" sz="2800" b="1" dirty="0">
                <a:ea typeface="黑体" panose="02010609060101010101" pitchFamily="2" charset="-122"/>
              </a:rPr>
              <a:t>溶液</a:t>
            </a:r>
            <a:endParaRPr lang="zh-CN" altLang="en-US" sz="2800" b="1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4" grpId="0" bldLvl="0" animBg="1" autoUpdateAnimBg="0"/>
      <p:bldP spid="26" grpId="0" animBg="1"/>
      <p:bldP spid="27" grpId="0" bldLvl="0" animBg="1" autoUpdateAnimBg="0"/>
      <p:bldP spid="28" grpId="0" animBg="1"/>
      <p:bldP spid="29" grpId="0" bldLvl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文本框 2"/>
          <p:cNvSpPr/>
          <p:nvPr>
            <p:custDataLst>
              <p:tags r:id="rId1"/>
            </p:custDataLst>
          </p:nvPr>
        </p:nvSpPr>
        <p:spPr>
          <a:xfrm>
            <a:off x="304801" y="536499"/>
            <a:ext cx="4738793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3200">
                <a:cs typeface="Times New Roman" panose="02020603050405020304" pitchFamily="18" charset="0"/>
              </a:rPr>
              <a:t>5.化肥的使用</a:t>
            </a:r>
            <a:endParaRPr sz="3200"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20800" y="1092200"/>
            <a:ext cx="829902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15000"/>
              </a:spcBef>
            </a:pPr>
            <a:r>
              <a:rPr lang="zh-CN" altLang="en-US" sz="32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为什么铵态氮肥不能与草木灰混合使用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426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？</a:t>
            </a:r>
            <a:endParaRPr lang="zh-CN" altLang="en-US" sz="4265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18"/>
          <p:cNvGrpSpPr/>
          <p:nvPr>
            <p:custDataLst>
              <p:tags r:id="rId3"/>
            </p:custDataLst>
          </p:nvPr>
        </p:nvGrpSpPr>
        <p:grpSpPr>
          <a:xfrm>
            <a:off x="2540001" y="1701802"/>
            <a:ext cx="4306146" cy="585047"/>
            <a:chOff x="3000" y="2010"/>
            <a:chExt cx="5086" cy="691"/>
          </a:xfrm>
        </p:grpSpPr>
        <p:sp>
          <p:nvSpPr>
            <p:cNvPr id="17" name="文本框 16"/>
            <p:cNvSpPr txBox="1"/>
            <p:nvPr>
              <p:custDataLst>
                <p:tags r:id="rId4"/>
              </p:custDataLst>
            </p:nvPr>
          </p:nvSpPr>
          <p:spPr>
            <a:xfrm>
              <a:off x="3000" y="2010"/>
              <a:ext cx="1752" cy="69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(NH</a:t>
              </a:r>
              <a:r>
                <a:rPr lang="en-US" altLang="zh-CN" sz="32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4</a:t>
              </a:r>
              <a:r>
                <a:rPr lang="zh-CN" altLang="en-US" sz="3200" b="1" baseline="300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＋</a:t>
              </a: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)</a:t>
              </a:r>
              <a:endPara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5"/>
              </p:custDataLst>
            </p:nvPr>
          </p:nvSpPr>
          <p:spPr>
            <a:xfrm>
              <a:off x="6120" y="2010"/>
              <a:ext cx="1966" cy="69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32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(</a:t>
              </a: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K</a:t>
              </a:r>
              <a:r>
                <a:rPr lang="en-US" altLang="zh-CN" sz="32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CO</a:t>
              </a:r>
              <a:r>
                <a:rPr lang="en-US" altLang="zh-CN" sz="32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3</a:t>
              </a:r>
              <a:r>
                <a:rPr lang="en-US" altLang="zh-CN" sz="32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)</a:t>
              </a:r>
              <a:endPara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67586" name="文本框 67585"/>
          <p:cNvSpPr txBox="1"/>
          <p:nvPr>
            <p:custDataLst>
              <p:tags r:id="rId6"/>
            </p:custDataLst>
          </p:nvPr>
        </p:nvSpPr>
        <p:spPr>
          <a:xfrm>
            <a:off x="2321561" y="2413000"/>
            <a:ext cx="6879167" cy="543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2935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草木灰主要成分：</a:t>
            </a:r>
            <a:r>
              <a:rPr lang="en-US" altLang="zh-CN" sz="2935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K</a:t>
            </a:r>
            <a:r>
              <a:rPr lang="en-US" altLang="zh-CN" sz="2935" b="1" baseline="-30000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935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CO</a:t>
            </a:r>
            <a:r>
              <a:rPr lang="en-US" altLang="zh-CN" sz="2935" b="1" baseline="-30000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935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，水解呈碱性</a:t>
            </a:r>
            <a:endParaRPr lang="zh-CN" altLang="en-US" sz="2935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233507" y="3083561"/>
            <a:ext cx="6672580" cy="1203113"/>
          </a:xfrm>
          <a:prstGeom prst="rect">
            <a:avLst/>
          </a:prstGeom>
        </p:spPr>
      </p:pic>
      <p:sp>
        <p:nvSpPr>
          <p:cNvPr id="22" name="文本框 21"/>
          <p:cNvSpPr txBox="1"/>
          <p:nvPr>
            <p:custDataLst>
              <p:tags r:id="rId9"/>
            </p:custDataLst>
          </p:nvPr>
        </p:nvSpPr>
        <p:spPr>
          <a:xfrm>
            <a:off x="2319854" y="4549987"/>
            <a:ext cx="5835252" cy="5436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2935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铵态氮肥</a:t>
            </a:r>
            <a:r>
              <a:rPr lang="en-US" altLang="zh-CN" sz="2935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——</a:t>
            </a:r>
            <a:r>
              <a:rPr lang="zh-CN" altLang="en-US" sz="2935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铵盐，水解呈酸性。</a:t>
            </a:r>
            <a:endParaRPr lang="zh-CN" altLang="en-US" sz="2935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3" name="图片 2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321560" y="5257800"/>
            <a:ext cx="6641253" cy="6333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文本框 2"/>
          <p:cNvSpPr/>
          <p:nvPr>
            <p:custDataLst>
              <p:tags r:id="rId1"/>
            </p:custDataLst>
          </p:nvPr>
        </p:nvSpPr>
        <p:spPr>
          <a:xfrm>
            <a:off x="304801" y="519839"/>
            <a:ext cx="4738793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3200">
                <a:cs typeface="Times New Roman" panose="02020603050405020304" pitchFamily="18" charset="0"/>
              </a:rPr>
              <a:t>5.化肥的使用</a:t>
            </a:r>
            <a:endParaRPr sz="3200"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93906" y="952814"/>
            <a:ext cx="829902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15000"/>
              </a:spcBef>
            </a:pPr>
            <a:r>
              <a:rPr lang="zh-CN" altLang="en-US" sz="32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为什么铵态氮肥不能与草木灰混合使用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426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？</a:t>
            </a:r>
            <a:endParaRPr lang="zh-CN" altLang="en-US" sz="4265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18"/>
          <p:cNvGrpSpPr/>
          <p:nvPr>
            <p:custDataLst>
              <p:tags r:id="rId3"/>
            </p:custDataLst>
          </p:nvPr>
        </p:nvGrpSpPr>
        <p:grpSpPr>
          <a:xfrm>
            <a:off x="2540001" y="1552721"/>
            <a:ext cx="4306146" cy="585047"/>
            <a:chOff x="3000" y="2010"/>
            <a:chExt cx="5086" cy="691"/>
          </a:xfrm>
        </p:grpSpPr>
        <p:sp>
          <p:nvSpPr>
            <p:cNvPr id="17" name="文本框 16"/>
            <p:cNvSpPr txBox="1"/>
            <p:nvPr>
              <p:custDataLst>
                <p:tags r:id="rId4"/>
              </p:custDataLst>
            </p:nvPr>
          </p:nvSpPr>
          <p:spPr>
            <a:xfrm>
              <a:off x="3000" y="2010"/>
              <a:ext cx="1752" cy="69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(NH</a:t>
              </a:r>
              <a:r>
                <a:rPr lang="en-US" altLang="zh-CN" sz="32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4</a:t>
              </a:r>
              <a:r>
                <a:rPr lang="zh-CN" altLang="en-US" sz="3200" b="1" baseline="300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＋</a:t>
              </a: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)</a:t>
              </a:r>
              <a:endPara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5"/>
              </p:custDataLst>
            </p:nvPr>
          </p:nvSpPr>
          <p:spPr>
            <a:xfrm>
              <a:off x="6120" y="2010"/>
              <a:ext cx="1966" cy="69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en-US" altLang="zh-CN" sz="32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(</a:t>
              </a: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K</a:t>
              </a:r>
              <a:r>
                <a:rPr lang="en-US" altLang="zh-CN" sz="32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CO</a:t>
              </a:r>
              <a:r>
                <a:rPr lang="en-US" altLang="zh-CN" sz="32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3</a:t>
              </a:r>
              <a:r>
                <a:rPr lang="en-US" altLang="zh-CN" sz="32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)</a:t>
              </a:r>
              <a:endPara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67596" name="文本框 67595"/>
          <p:cNvSpPr txBox="1"/>
          <p:nvPr>
            <p:custDataLst>
              <p:tags r:id="rId6"/>
            </p:custDataLst>
          </p:nvPr>
        </p:nvSpPr>
        <p:spPr>
          <a:xfrm>
            <a:off x="534247" y="2235646"/>
            <a:ext cx="10959253" cy="2123466"/>
          </a:xfrm>
          <a:prstGeom prst="rect">
            <a:avLst/>
          </a:prstGeom>
          <a:noFill/>
          <a:ln w="9525">
            <a:solidFill>
              <a:srgbClr val="060BD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935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因为NH</a:t>
            </a:r>
            <a:r>
              <a:rPr lang="zh-CN" altLang="en-US" sz="2935" baseline="-250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935" baseline="300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sz="2935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水解生成H</a:t>
            </a:r>
            <a:r>
              <a:rPr lang="zh-CN" altLang="en-US" sz="2935" baseline="300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+</a:t>
            </a:r>
            <a:r>
              <a:rPr lang="zh-CN" altLang="en-US" sz="2935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，CO</a:t>
            </a:r>
            <a:r>
              <a:rPr lang="zh-CN" altLang="en-US" sz="2935" baseline="-250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935" baseline="300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2-</a:t>
            </a:r>
            <a:r>
              <a:rPr lang="zh-CN" altLang="en-US" sz="2935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水解产生OH-，混合后，</a:t>
            </a:r>
            <a:r>
              <a:rPr lang="en-US" altLang="zh-CN" sz="2935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OH</a:t>
            </a:r>
            <a:r>
              <a:rPr lang="zh-CN" altLang="en-US" sz="2935" b="1" baseline="300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en-US" sz="2935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935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</a:t>
            </a:r>
            <a:r>
              <a:rPr lang="zh-CN" altLang="en-US" sz="2935" b="1" baseline="300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en-US" sz="2935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中和成水，使</a:t>
            </a:r>
            <a:r>
              <a:rPr lang="zh-CN" altLang="en-US" sz="2935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两种盐的</a:t>
            </a:r>
            <a:r>
              <a:rPr lang="zh-CN" altLang="en-US" sz="2935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水解平衡向右移动，以致生成大量的</a:t>
            </a:r>
            <a:r>
              <a:rPr lang="en-US" altLang="zh-CN" sz="2935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NH</a:t>
            </a:r>
            <a:r>
              <a:rPr lang="en-US" altLang="zh-CN" sz="2935" b="1" baseline="-300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935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·H</a:t>
            </a:r>
            <a:r>
              <a:rPr lang="en-US" altLang="zh-CN" sz="2935" b="1" baseline="-300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935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O</a:t>
            </a:r>
            <a:r>
              <a:rPr lang="zh-CN" altLang="en-US" sz="2935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935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NH</a:t>
            </a:r>
            <a:r>
              <a:rPr lang="en-US" altLang="zh-CN" sz="2935" b="1" baseline="-300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935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·H</a:t>
            </a:r>
            <a:r>
              <a:rPr lang="en-US" altLang="zh-CN" sz="2935" b="1" baseline="-300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935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O</a:t>
            </a:r>
            <a:r>
              <a:rPr lang="zh-CN" altLang="en-US" sz="2935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分解成</a:t>
            </a:r>
            <a:r>
              <a:rPr lang="en-US" altLang="zh-CN" sz="2935" b="1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NH</a:t>
            </a:r>
            <a:r>
              <a:rPr lang="en-US" altLang="zh-CN" sz="2935" b="1" baseline="-30000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935" noProof="1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逸出，从而降低了肥效。</a:t>
            </a:r>
            <a:endParaRPr lang="zh-CN" altLang="en-US" sz="2935" noProof="1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8004" y="4662123"/>
            <a:ext cx="65381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9pPr>
          </a:lstStyle>
          <a:p>
            <a:pPr eaLnBrk="1" hangingPunct="1"/>
            <a:r>
              <a:rPr kumimoji="1" lang="zh-CN" altLang="en-US" dirty="0" smtClean="0">
                <a:ea typeface="仿宋" panose="02010609060101010101" pitchFamily="49" charset="-122"/>
                <a:cs typeface="Times New Roman" panose="02020603050405020304" pitchFamily="18" charset="0"/>
              </a:rPr>
              <a:t>某些</a:t>
            </a:r>
            <a:r>
              <a:rPr kumimoji="1" lang="zh-CN" altLang="en-US" dirty="0">
                <a:ea typeface="仿宋" panose="02010609060101010101" pitchFamily="49" charset="-122"/>
                <a:cs typeface="Times New Roman" panose="02020603050405020304" pitchFamily="18" charset="0"/>
              </a:rPr>
              <a:t>化肥的使用使土壤酸碱性变化</a:t>
            </a:r>
            <a:endParaRPr kumimoji="1" lang="zh-CN" altLang="en-US" dirty="0"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4247" y="5319076"/>
            <a:ext cx="27942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(NH</a:t>
            </a:r>
            <a:r>
              <a:rPr lang="en-US" altLang="zh-CN" sz="2400" baseline="-160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24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en-US" altLang="zh-CN" sz="2400" baseline="-160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SO</a:t>
            </a:r>
            <a:r>
              <a:rPr lang="en-US" altLang="zh-CN" sz="2400" baseline="-160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4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（硫铵）</a:t>
            </a:r>
            <a:endParaRPr lang="zh-CN" altLang="en-US" sz="2400">
              <a:solidFill>
                <a:srgbClr val="000000"/>
              </a:solidFill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Line 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103813" y="5550253"/>
            <a:ext cx="21939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97738" y="5334788"/>
            <a:ext cx="8780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酸性</a:t>
            </a:r>
            <a:endParaRPr lang="zh-CN" altLang="en-US" sz="2400">
              <a:solidFill>
                <a:srgbClr val="000000"/>
              </a:solidFill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34247" y="6011918"/>
            <a:ext cx="35226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en-US" altLang="zh-CN" sz="2400" baseline="-160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CO</a:t>
            </a:r>
            <a:r>
              <a:rPr lang="en-US" altLang="zh-CN" sz="2400" baseline="-160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（草木灰）</a:t>
            </a:r>
            <a:endParaRPr lang="zh-CN" altLang="en-US" sz="2400">
              <a:solidFill>
                <a:srgbClr val="000000"/>
              </a:solidFill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Line 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091906" y="6243034"/>
            <a:ext cx="2205832" cy="3016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297738" y="6042366"/>
            <a:ext cx="10493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碱性</a:t>
            </a:r>
            <a:endParaRPr lang="zh-CN" altLang="en-US" sz="2400">
              <a:solidFill>
                <a:srgbClr val="000000"/>
              </a:solidFill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614569" y="5259311"/>
            <a:ext cx="35226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9pPr>
          </a:lstStyle>
          <a:p>
            <a:r>
              <a:rPr lang="zh-CN" altLang="en-US" sz="2400">
                <a:ea typeface="仿宋" panose="02010609060101010101" pitchFamily="49" charset="-122"/>
                <a:cs typeface="Times New Roman" panose="02020603050405020304" pitchFamily="18" charset="0"/>
              </a:rPr>
              <a:t>它们不能混合使用，否则会因相互促进的水解而降低肥效。</a:t>
            </a:r>
            <a:endParaRPr lang="zh-CN" altLang="en-US" sz="2400"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6" grpId="0" animBg="1"/>
      <p:bldP spid="8" grpId="0"/>
      <p:bldP spid="9" grpId="0"/>
      <p:bldP spid="11" grpId="0"/>
      <p:bldP spid="12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文本框 2"/>
          <p:cNvSpPr/>
          <p:nvPr>
            <p:custDataLst>
              <p:tags r:id="rId1"/>
            </p:custDataLst>
          </p:nvPr>
        </p:nvSpPr>
        <p:spPr>
          <a:xfrm>
            <a:off x="342900" y="505380"/>
            <a:ext cx="4738793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3200">
                <a:cs typeface="Times New Roman" panose="02020603050405020304" pitchFamily="18" charset="0"/>
              </a:rPr>
              <a:t>6.制备Fe(OH)</a:t>
            </a:r>
            <a:r>
              <a:rPr sz="3200" baseline="-25000">
                <a:cs typeface="Times New Roman" panose="02020603050405020304" pitchFamily="18" charset="0"/>
              </a:rPr>
              <a:t>3</a:t>
            </a:r>
            <a:r>
              <a:rPr sz="3200">
                <a:cs typeface="Times New Roman" panose="02020603050405020304" pitchFamily="18" charset="0"/>
              </a:rPr>
              <a:t>胶体</a:t>
            </a:r>
            <a:endParaRPr sz="3200"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2"/>
            </p:custDataLst>
          </p:nvPr>
        </p:nvSpPr>
        <p:spPr>
          <a:xfrm>
            <a:off x="711201" y="1094741"/>
            <a:ext cx="10712873" cy="10852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935" b="1">
                <a:solidFill>
                  <a:srgbClr val="FF0000"/>
                </a:solidFill>
                <a:sym typeface="+mn-ea"/>
              </a:rPr>
              <a:t>方法：</a:t>
            </a:r>
            <a:r>
              <a:rPr lang="zh-CN" altLang="en-US" sz="2935" b="1">
                <a:sym typeface="+mn-ea"/>
              </a:rPr>
              <a:t>向沸水中逐滴加入</a:t>
            </a:r>
            <a:r>
              <a:rPr lang="en-US" sz="2935" b="1">
                <a:latin typeface="Times New Roman" panose="02020603050405020304" pitchFamily="18" charset="0"/>
                <a:sym typeface="+mn-ea"/>
              </a:rPr>
              <a:t>FeCl</a:t>
            </a:r>
            <a:r>
              <a:rPr lang="en-US" sz="2935" b="1" baseline="-25000">
                <a:latin typeface="Times New Roman" panose="02020603050405020304" pitchFamily="18" charset="0"/>
                <a:sym typeface="+mn-ea"/>
              </a:rPr>
              <a:t>3</a:t>
            </a:r>
            <a:r>
              <a:rPr lang="zh-CN" altLang="en-US" sz="2935" b="1">
                <a:sym typeface="+mn-ea"/>
              </a:rPr>
              <a:t>饱和溶液，继续煮沸至出现透明的红褐色，停止加热。</a:t>
            </a:r>
            <a:endParaRPr lang="zh-CN" altLang="en-US" sz="2935"/>
          </a:p>
        </p:txBody>
      </p:sp>
      <p:sp>
        <p:nvSpPr>
          <p:cNvPr id="22" name="文本框 21"/>
          <p:cNvSpPr txBox="1"/>
          <p:nvPr>
            <p:custDataLst>
              <p:tags r:id="rId3"/>
            </p:custDataLst>
          </p:nvPr>
        </p:nvSpPr>
        <p:spPr>
          <a:xfrm>
            <a:off x="5181601" y="1739053"/>
            <a:ext cx="5335115" cy="502766"/>
          </a:xfrm>
          <a:prstGeom prst="rect">
            <a:avLst/>
          </a:prstGeom>
          <a:noFill/>
          <a:ln>
            <a:solidFill>
              <a:srgbClr val="060BD4"/>
            </a:solidFill>
          </a:ln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665" b="1">
                <a:sym typeface="+mn-ea"/>
              </a:rPr>
              <a:t>加热至沸腾以</a:t>
            </a:r>
            <a:r>
              <a:rPr lang="zh-CN" altLang="en-US" sz="2665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增大</a:t>
            </a:r>
            <a:r>
              <a:rPr lang="en-US" sz="2665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Fe</a:t>
            </a:r>
            <a:r>
              <a:rPr lang="en-US" sz="2665" b="1" baseline="3000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2665" b="1" baseline="3000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＋</a:t>
            </a:r>
            <a:r>
              <a:rPr lang="zh-CN" altLang="en-US" sz="2665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的水解程度</a:t>
            </a:r>
            <a:endParaRPr lang="zh-CN" altLang="en-US" sz="2665"/>
          </a:p>
        </p:txBody>
      </p:sp>
      <p:grpSp>
        <p:nvGrpSpPr>
          <p:cNvPr id="23" name="组合 22"/>
          <p:cNvGrpSpPr/>
          <p:nvPr>
            <p:custDataLst>
              <p:tags r:id="rId4"/>
            </p:custDataLst>
          </p:nvPr>
        </p:nvGrpSpPr>
        <p:grpSpPr>
          <a:xfrm>
            <a:off x="1172634" y="3120813"/>
            <a:ext cx="3298613" cy="3575474"/>
            <a:chOff x="2761" y="1535"/>
            <a:chExt cx="3896" cy="4223"/>
          </a:xfrm>
        </p:grpSpPr>
        <p:pic>
          <p:nvPicPr>
            <p:cNvPr id="24" name="图片 2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3360" y="1535"/>
              <a:ext cx="2439" cy="3179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>
              <p:custDataLst>
                <p:tags r:id="rId7"/>
              </p:custDataLst>
            </p:nvPr>
          </p:nvSpPr>
          <p:spPr>
            <a:xfrm>
              <a:off x="2761" y="4530"/>
              <a:ext cx="3896" cy="122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7733" tIns="67733" rIns="67733" bIns="67733" numCol="1" spcCol="38100" rtlCol="0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2935">
                  <a:latin typeface="黑体" panose="02010609060101010101" pitchFamily="2" charset="-122"/>
                  <a:ea typeface="黑体" panose="02010609060101010101" pitchFamily="2" charset="-122"/>
                </a:rPr>
                <a:t>向沸水中滴加</a:t>
              </a:r>
              <a:r>
                <a:rPr lang="en-US" altLang="zh-CN" sz="2935">
                  <a:latin typeface="+mn-ea"/>
                  <a:cs typeface="+mn-lt"/>
                  <a:sym typeface="+mn-ea"/>
                </a:rPr>
                <a:t>FeCl</a:t>
              </a:r>
              <a:r>
                <a:rPr lang="en-US" altLang="zh-CN" sz="2935" baseline="-25000">
                  <a:latin typeface="+mn-ea"/>
                  <a:cs typeface="+mn-lt"/>
                  <a:sym typeface="+mn-ea"/>
                </a:rPr>
                <a:t>3</a:t>
              </a:r>
              <a:r>
                <a:rPr lang="zh-CN" altLang="en-US" sz="2935" baseline="-25000">
                  <a:latin typeface="+mn-ea"/>
                  <a:cs typeface="+mn-lt"/>
                  <a:sym typeface="+mn-ea"/>
                </a:rPr>
                <a:t> </a:t>
              </a:r>
              <a:r>
                <a:rPr lang="zh-CN" altLang="en-US" sz="2935">
                  <a:latin typeface="黑体" panose="02010609060101010101" pitchFamily="2" charset="-122"/>
                  <a:ea typeface="黑体" panose="02010609060101010101" pitchFamily="2" charset="-122"/>
                </a:rPr>
                <a:t>饱和溶液</a:t>
              </a:r>
              <a:endParaRPr lang="zh-CN" altLang="en-US" sz="2935">
                <a:latin typeface="黑体" panose="02010609060101010101" pitchFamily="2" charset="-122"/>
                <a:ea typeface="黑体" panose="02010609060101010101" pitchFamily="2" charset="-122"/>
                <a:sym typeface="Hoefler Text"/>
              </a:endParaRPr>
            </a:p>
          </p:txBody>
        </p:sp>
      </p:grpSp>
      <p:grpSp>
        <p:nvGrpSpPr>
          <p:cNvPr id="26" name="组合 25"/>
          <p:cNvGrpSpPr/>
          <p:nvPr>
            <p:custDataLst>
              <p:tags r:id="rId8"/>
            </p:custDataLst>
          </p:nvPr>
        </p:nvGrpSpPr>
        <p:grpSpPr>
          <a:xfrm>
            <a:off x="4613487" y="3120814"/>
            <a:ext cx="2999740" cy="3576320"/>
            <a:chOff x="8121" y="1535"/>
            <a:chExt cx="3543" cy="4224"/>
          </a:xfrm>
        </p:grpSpPr>
        <p:pic>
          <p:nvPicPr>
            <p:cNvPr id="27" name="图片 26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8616" y="1535"/>
              <a:ext cx="2444" cy="3175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>
              <p:custDataLst>
                <p:tags r:id="rId11"/>
              </p:custDataLst>
            </p:nvPr>
          </p:nvSpPr>
          <p:spPr>
            <a:xfrm>
              <a:off x="8121" y="4531"/>
              <a:ext cx="3543" cy="122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7733" tIns="67733" rIns="67733" bIns="67733" numCol="1" spcCol="38100" rtlCol="0" anchor="ctr">
              <a:spAutoFit/>
            </a:bodyPr>
            <a:lstStyle/>
            <a:p>
              <a:pPr algn="ctr" defTabSz="1100455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935">
                  <a:latin typeface="黑体" panose="02010609060101010101" pitchFamily="2" charset="-122"/>
                  <a:ea typeface="黑体" panose="02010609060101010101" pitchFamily="2" charset="-122"/>
                </a:rPr>
                <a:t>继续煮沸至液</a:t>
              </a:r>
              <a:endParaRPr lang="en-US" altLang="zh-CN" sz="2935">
                <a:latin typeface="黑体" panose="02010609060101010101" pitchFamily="2" charset="-122"/>
                <a:ea typeface="黑体" panose="02010609060101010101" pitchFamily="2" charset="-122"/>
              </a:endParaRPr>
            </a:p>
            <a:p>
              <a:pPr algn="ctr" defTabSz="1100455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935">
                  <a:latin typeface="黑体" panose="02010609060101010101" pitchFamily="2" charset="-122"/>
                  <a:ea typeface="黑体" panose="02010609060101010101" pitchFamily="2" charset="-122"/>
                </a:rPr>
                <a:t>体呈红褐色</a:t>
              </a:r>
              <a:endParaRPr lang="zh-CN" altLang="en-US" sz="2935">
                <a:latin typeface="黑体" panose="02010609060101010101" pitchFamily="2" charset="-122"/>
                <a:ea typeface="黑体" panose="02010609060101010101" pitchFamily="2" charset="-122"/>
                <a:sym typeface="Hoefler Text"/>
              </a:endParaRPr>
            </a:p>
          </p:txBody>
        </p:sp>
      </p:grpSp>
      <p:grpSp>
        <p:nvGrpSpPr>
          <p:cNvPr id="29" name="组合 28"/>
          <p:cNvGrpSpPr/>
          <p:nvPr>
            <p:custDataLst>
              <p:tags r:id="rId12"/>
            </p:custDataLst>
          </p:nvPr>
        </p:nvGrpSpPr>
        <p:grpSpPr>
          <a:xfrm>
            <a:off x="8080587" y="3120813"/>
            <a:ext cx="2628053" cy="3678767"/>
            <a:chOff x="10920" y="1534"/>
            <a:chExt cx="3104" cy="4345"/>
          </a:xfrm>
        </p:grpSpPr>
        <p:pic>
          <p:nvPicPr>
            <p:cNvPr id="30" name="图片 29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11040" y="1534"/>
              <a:ext cx="2468" cy="3220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>
              <p:custDataLst>
                <p:tags r:id="rId15"/>
              </p:custDataLst>
            </p:nvPr>
          </p:nvSpPr>
          <p:spPr>
            <a:xfrm>
              <a:off x="10920" y="4651"/>
              <a:ext cx="3104" cy="122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7733" tIns="67733" rIns="67733" bIns="67733" numCol="1" spcCol="38100" rtlCol="0" anchor="ctr">
              <a:spAutoFit/>
            </a:bodyPr>
            <a:lstStyle/>
            <a:p>
              <a:r>
                <a:rPr lang="zh-CN" altLang="en-US" sz="2935">
                  <a:latin typeface="黑体" panose="02010609060101010101" pitchFamily="2" charset="-122"/>
                  <a:ea typeface="黑体" panose="02010609060101010101" pitchFamily="2" charset="-122"/>
                </a:rPr>
                <a:t>停止加热制得</a:t>
              </a:r>
              <a:r>
                <a:rPr lang="en-US" altLang="zh-CN" sz="2935">
                  <a:latin typeface="黑体" panose="02010609060101010101" pitchFamily="2" charset="-122"/>
                  <a:ea typeface="黑体" panose="02010609060101010101" pitchFamily="2" charset="-122"/>
                  <a:sym typeface="+mn-ea"/>
                </a:rPr>
                <a:t>Fe(OH)</a:t>
              </a:r>
              <a:r>
                <a:rPr lang="en-US" altLang="zh-CN" sz="2935" baseline="-25000">
                  <a:latin typeface="黑体" panose="02010609060101010101" pitchFamily="2" charset="-122"/>
                  <a:ea typeface="黑体" panose="02010609060101010101" pitchFamily="2" charset="-122"/>
                  <a:sym typeface="+mn-ea"/>
                </a:rPr>
                <a:t>3</a:t>
              </a:r>
              <a:r>
                <a:rPr lang="zh-CN" altLang="en-US" sz="2935" baseline="-25000">
                  <a:latin typeface="黑体" panose="02010609060101010101" pitchFamily="2" charset="-122"/>
                  <a:ea typeface="黑体" panose="02010609060101010101" pitchFamily="2" charset="-122"/>
                  <a:sym typeface="+mn-ea"/>
                </a:rPr>
                <a:t> </a:t>
              </a:r>
              <a:r>
                <a:rPr lang="zh-CN" altLang="en-US" sz="2935">
                  <a:latin typeface="黑体" panose="02010609060101010101" pitchFamily="2" charset="-122"/>
                  <a:ea typeface="黑体" panose="02010609060101010101" pitchFamily="2" charset="-122"/>
                </a:rPr>
                <a:t>胶体</a:t>
              </a:r>
              <a:endParaRPr lang="zh-CN" altLang="en-US" sz="2935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pic>
        <p:nvPicPr>
          <p:cNvPr id="44" name="图片 43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320800" y="2110741"/>
            <a:ext cx="7953587" cy="9186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文本框 2"/>
          <p:cNvSpPr/>
          <p:nvPr>
            <p:custDataLst>
              <p:tags r:id="rId1"/>
            </p:custDataLst>
          </p:nvPr>
        </p:nvSpPr>
        <p:spPr>
          <a:xfrm>
            <a:off x="373804" y="526318"/>
            <a:ext cx="4738793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3200">
                <a:cs typeface="Times New Roman" panose="02020603050405020304" pitchFamily="18" charset="0"/>
              </a:rPr>
              <a:t>7.制备无机化合物</a:t>
            </a:r>
            <a:endParaRPr sz="3200">
              <a:cs typeface="Times New Roman" panose="02020603050405020304" pitchFamily="18" charset="0"/>
            </a:endParaRPr>
          </a:p>
        </p:txBody>
      </p:sp>
      <p:sp>
        <p:nvSpPr>
          <p:cNvPr id="60418" name="文本框 10547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19201" y="1193800"/>
            <a:ext cx="6054513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spcBef>
                <a:spcPct val="10000"/>
              </a:spcBef>
            </a:pPr>
            <a:r>
              <a:rPr lang="zh-CN" altLang="en-US" sz="32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工业上如何用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TiCl</a:t>
            </a:r>
            <a:r>
              <a:rPr lang="en-US" altLang="zh-CN" sz="3200" b="1" baseline="-25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32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制取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TiO</a:t>
            </a:r>
            <a:r>
              <a:rPr lang="en-US" altLang="zh-CN" sz="3200" b="1" baseline="-25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 </a:t>
            </a:r>
            <a:r>
              <a:rPr lang="zh-CN" altLang="en-US" sz="426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？</a:t>
            </a:r>
            <a:endParaRPr lang="zh-CN" altLang="en-US" sz="4265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5" name="文本框 44"/>
          <p:cNvSpPr txBox="1"/>
          <p:nvPr>
            <p:custDataLst>
              <p:tags r:id="rId3"/>
            </p:custDataLst>
          </p:nvPr>
        </p:nvSpPr>
        <p:spPr>
          <a:xfrm>
            <a:off x="1016000" y="2108201"/>
            <a:ext cx="9182450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sym typeface="+mn-ea"/>
              </a:rPr>
              <a:t>反应为：</a:t>
            </a:r>
            <a:r>
              <a:rPr lang="en-US" sz="3200" b="1">
                <a:latin typeface="Times New Roman" panose="02020603050405020304" pitchFamily="18" charset="0"/>
                <a:sym typeface="+mn-ea"/>
              </a:rPr>
              <a:t>TiCl</a:t>
            </a:r>
            <a:r>
              <a:rPr lang="en-US" sz="3200" b="1" baseline="-25000">
                <a:latin typeface="Times New Roman" panose="02020603050405020304" pitchFamily="18" charset="0"/>
                <a:sym typeface="+mn-ea"/>
              </a:rPr>
              <a:t>4</a:t>
            </a:r>
            <a:r>
              <a:rPr lang="zh-CN" altLang="en-US" sz="3200" b="1">
                <a:sym typeface="+mn-ea"/>
              </a:rPr>
              <a:t>＋</a:t>
            </a:r>
            <a:r>
              <a:rPr lang="en-US" sz="3200" b="1">
                <a:latin typeface="Times New Roman" panose="02020603050405020304" pitchFamily="18" charset="0"/>
                <a:sym typeface="+mn-ea"/>
              </a:rPr>
              <a:t>(</a:t>
            </a:r>
            <a:r>
              <a:rPr lang="en-US" sz="3200" b="1" i="1">
                <a:latin typeface="Times New Roman" panose="02020603050405020304" pitchFamily="18" charset="0"/>
                <a:sym typeface="+mn-ea"/>
              </a:rPr>
              <a:t>x</a:t>
            </a:r>
            <a:r>
              <a:rPr lang="zh-CN" altLang="en-US" sz="3200" b="1">
                <a:sym typeface="+mn-ea"/>
              </a:rPr>
              <a:t>＋</a:t>
            </a:r>
            <a:r>
              <a:rPr lang="en-US" sz="3200" b="1">
                <a:latin typeface="Times New Roman" panose="02020603050405020304" pitchFamily="18" charset="0"/>
                <a:sym typeface="+mn-ea"/>
              </a:rPr>
              <a:t>2)H</a:t>
            </a:r>
            <a:r>
              <a:rPr lang="en-US" sz="3200" b="1" baseline="-25000">
                <a:latin typeface="Times New Roman" panose="02020603050405020304" pitchFamily="18" charset="0"/>
                <a:sym typeface="+mn-ea"/>
              </a:rPr>
              <a:t>2</a:t>
            </a:r>
            <a:r>
              <a:rPr lang="en-US" sz="3200" b="1">
                <a:latin typeface="Times New Roman" panose="02020603050405020304" pitchFamily="18" charset="0"/>
                <a:sym typeface="+mn-ea"/>
              </a:rPr>
              <a:t>O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= </a:t>
            </a:r>
            <a:r>
              <a:rPr lang="en-US" sz="3200" b="1">
                <a:latin typeface="Times New Roman" panose="02020603050405020304" pitchFamily="18" charset="0"/>
                <a:sym typeface="+mn-ea"/>
              </a:rPr>
              <a:t>TiO</a:t>
            </a:r>
            <a:r>
              <a:rPr lang="en-US" sz="3200" b="1" baseline="-25000">
                <a:latin typeface="Times New Roman" panose="02020603050405020304" pitchFamily="18" charset="0"/>
                <a:sym typeface="+mn-ea"/>
              </a:rPr>
              <a:t>2</a:t>
            </a:r>
            <a:r>
              <a:rPr lang="en-US" sz="3200" b="1">
                <a:latin typeface="Times New Roman" panose="02020603050405020304" pitchFamily="18" charset="0"/>
                <a:sym typeface="+mn-ea"/>
              </a:rPr>
              <a:t>·</a:t>
            </a:r>
            <a:r>
              <a:rPr lang="en-US" sz="3200" b="1" i="1">
                <a:latin typeface="Times New Roman" panose="02020603050405020304" pitchFamily="18" charset="0"/>
                <a:sym typeface="+mn-ea"/>
              </a:rPr>
              <a:t>x</a:t>
            </a:r>
            <a:r>
              <a:rPr lang="en-US" sz="3200" b="1">
                <a:latin typeface="Times New Roman" panose="02020603050405020304" pitchFamily="18" charset="0"/>
                <a:sym typeface="+mn-ea"/>
              </a:rPr>
              <a:t>H</a:t>
            </a:r>
            <a:r>
              <a:rPr lang="en-US" sz="3200" b="1" baseline="-25000">
                <a:latin typeface="Times New Roman" panose="02020603050405020304" pitchFamily="18" charset="0"/>
                <a:sym typeface="+mn-ea"/>
              </a:rPr>
              <a:t>2</a:t>
            </a:r>
            <a:r>
              <a:rPr lang="en-US" sz="3200" b="1">
                <a:latin typeface="Times New Roman" panose="02020603050405020304" pitchFamily="18" charset="0"/>
                <a:sym typeface="+mn-ea"/>
              </a:rPr>
              <a:t>O</a:t>
            </a:r>
            <a:r>
              <a:rPr lang="en-US" sz="3200" b="1"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↓</a:t>
            </a:r>
            <a:r>
              <a:rPr lang="zh-CN" altLang="en-US" sz="3200" b="1">
                <a:sym typeface="+mn-ea"/>
              </a:rPr>
              <a:t>＋</a:t>
            </a:r>
            <a:r>
              <a:rPr lang="en-US" sz="3200" b="1">
                <a:latin typeface="Times New Roman" panose="02020603050405020304" pitchFamily="18" charset="0"/>
                <a:sym typeface="+mn-ea"/>
              </a:rPr>
              <a:t>4HCl</a:t>
            </a:r>
            <a:endParaRPr lang="zh-CN" altLang="en-US" sz="3200"/>
          </a:p>
        </p:txBody>
      </p:sp>
      <p:sp>
        <p:nvSpPr>
          <p:cNvPr id="53" name="文本框 52"/>
          <p:cNvSpPr txBox="1"/>
          <p:nvPr>
            <p:custDataLst>
              <p:tags r:id="rId4"/>
            </p:custDataLst>
          </p:nvPr>
        </p:nvSpPr>
        <p:spPr>
          <a:xfrm>
            <a:off x="1219201" y="3980181"/>
            <a:ext cx="9625753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935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制备时，加入大量的水，同时加热，促使水解趋于完全，所得</a:t>
            </a:r>
            <a:r>
              <a:rPr lang="en-US" altLang="zh-CN" sz="2935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TiO</a:t>
            </a:r>
            <a:r>
              <a:rPr lang="en-US" altLang="zh-CN" sz="2935" b="1" baseline="-25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935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·xH</a:t>
            </a:r>
            <a:r>
              <a:rPr lang="en-US" altLang="zh-CN" sz="2935" b="1" baseline="-25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935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O</a:t>
            </a:r>
            <a:r>
              <a:rPr lang="zh-CN" altLang="en-US" sz="2935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经焙烧得</a:t>
            </a:r>
            <a:r>
              <a:rPr lang="en-US" altLang="zh-CN" sz="2935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TiO</a:t>
            </a:r>
            <a:r>
              <a:rPr lang="en-US" altLang="zh-CN" sz="2935" b="1" baseline="-25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 </a:t>
            </a:r>
            <a:r>
              <a:rPr lang="zh-CN" altLang="en-US" sz="2935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。类似的方法可以制备</a:t>
            </a:r>
            <a:r>
              <a:rPr lang="en-US" altLang="zh-CN" sz="2935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SnO</a:t>
            </a:r>
            <a:r>
              <a:rPr lang="zh-CN" altLang="en-US" sz="2935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935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Sn</a:t>
            </a:r>
            <a:r>
              <a:rPr lang="en-US" altLang="zh-CN" sz="2935" b="1" baseline="-25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935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O</a:t>
            </a:r>
            <a:r>
              <a:rPr lang="en-US" altLang="zh-CN" sz="2935" b="1" baseline="-25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935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和</a:t>
            </a:r>
            <a:r>
              <a:rPr lang="en-US" altLang="zh-CN" sz="2935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SnO</a:t>
            </a:r>
            <a:r>
              <a:rPr lang="en-US" altLang="zh-CN" sz="2935" b="1" baseline="-25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935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等。</a:t>
            </a:r>
            <a:endParaRPr lang="zh-CN" altLang="en-US" sz="2935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56" name="组合 55"/>
          <p:cNvGrpSpPr/>
          <p:nvPr>
            <p:custDataLst>
              <p:tags r:id="rId5"/>
            </p:custDataLst>
          </p:nvPr>
        </p:nvGrpSpPr>
        <p:grpSpPr>
          <a:xfrm>
            <a:off x="2743201" y="2921000"/>
            <a:ext cx="5792047" cy="830580"/>
            <a:chOff x="3240" y="3450"/>
            <a:chExt cx="6841" cy="981"/>
          </a:xfrm>
        </p:grpSpPr>
        <p:sp>
          <p:nvSpPr>
            <p:cNvPr id="48" name="矩形 47"/>
            <p:cNvSpPr/>
            <p:nvPr>
              <p:custDataLst>
                <p:tags r:id="rId6"/>
              </p:custDataLst>
            </p:nvPr>
          </p:nvSpPr>
          <p:spPr>
            <a:xfrm>
              <a:off x="3240" y="3450"/>
              <a:ext cx="6841" cy="9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Bef>
                  <a:spcPct val="10000"/>
                </a:spcBef>
              </a:pPr>
              <a:r>
                <a:rPr lang="en-US" altLang="zh-CN" sz="3200" b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TiO</a:t>
              </a:r>
              <a:r>
                <a:rPr lang="en-US" altLang="zh-CN" sz="3200" b="1" baseline="-250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3200" b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·xH</a:t>
              </a:r>
              <a:r>
                <a:rPr lang="en-US" altLang="zh-CN" sz="3200" b="1" baseline="-250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3200" b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O             TiO</a:t>
              </a:r>
              <a:r>
                <a:rPr lang="en-US" altLang="zh-CN" sz="3200" b="1" baseline="-250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3200" b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3200" b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xH</a:t>
              </a:r>
              <a:r>
                <a:rPr lang="en-US" altLang="zh-CN" sz="3200" b="1" baseline="-250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3200" b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O </a:t>
              </a:r>
              <a:endPara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54" name="图片 53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6158" y="3570"/>
              <a:ext cx="424" cy="360"/>
            </a:xfrm>
            <a:prstGeom prst="rect">
              <a:avLst/>
            </a:prstGeom>
          </p:spPr>
        </p:pic>
        <p:pic>
          <p:nvPicPr>
            <p:cNvPr id="55" name="图片 5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5880" y="3962"/>
              <a:ext cx="980" cy="387"/>
            </a:xfrm>
            <a:prstGeom prst="rect">
              <a:avLst/>
            </a:prstGeom>
          </p:spPr>
        </p:pic>
      </p:grp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文本框 2"/>
          <p:cNvSpPr/>
          <p:nvPr>
            <p:custDataLst>
              <p:tags r:id="rId1"/>
            </p:custDataLst>
          </p:nvPr>
        </p:nvSpPr>
        <p:spPr>
          <a:xfrm>
            <a:off x="304801" y="381847"/>
            <a:ext cx="4738793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3200">
                <a:cs typeface="Times New Roman" panose="02020603050405020304" pitchFamily="18" charset="0"/>
              </a:rPr>
              <a:t>8.判断离子是否共存</a:t>
            </a:r>
            <a:endParaRPr sz="3200"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812800" y="1092200"/>
            <a:ext cx="8185573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935"/>
              <a:t>因发生彻底的双水解反应而不能共存：</a:t>
            </a:r>
            <a:endParaRPr lang="zh-CN" altLang="en-US" sz="2935"/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509694" y="1702647"/>
            <a:ext cx="11173460" cy="9950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9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阴、阳离子发生的水解反应因相互促进比较强烈，双水解比较彻底而</a:t>
            </a:r>
            <a:r>
              <a:rPr lang="zh-CN" altLang="en-US" sz="2935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不能大量共存</a:t>
            </a:r>
            <a:r>
              <a:rPr lang="zh-CN" altLang="en-US" sz="2935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2935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15" name="组合 14"/>
          <p:cNvGrpSpPr/>
          <p:nvPr>
            <p:custDataLst>
              <p:tags r:id="rId4"/>
            </p:custDataLst>
          </p:nvPr>
        </p:nvGrpSpPr>
        <p:grpSpPr>
          <a:xfrm>
            <a:off x="914401" y="2764367"/>
            <a:ext cx="4498340" cy="2258907"/>
            <a:chOff x="872" y="2013"/>
            <a:chExt cx="5313" cy="2668"/>
          </a:xfrm>
        </p:grpSpPr>
        <p:sp>
          <p:nvSpPr>
            <p:cNvPr id="16" name="矩形 37890"/>
            <p:cNvSpPr/>
            <p:nvPr>
              <p:custDataLst>
                <p:tags r:id="rId5"/>
              </p:custDataLst>
            </p:nvPr>
          </p:nvSpPr>
          <p:spPr>
            <a:xfrm>
              <a:off x="872" y="3003"/>
              <a:ext cx="1152" cy="6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en-US" altLang="zh-CN" sz="3200" b="1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Al</a:t>
              </a:r>
              <a:r>
                <a:rPr lang="en-US" altLang="zh-CN" sz="3200" b="1" baseline="30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3+</a:t>
              </a:r>
              <a:endParaRPr lang="en-US" altLang="zh-CN" sz="3200" b="1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左大括号 37905"/>
            <p:cNvSpPr/>
            <p:nvPr>
              <p:custDataLst>
                <p:tags r:id="rId6"/>
              </p:custDataLst>
            </p:nvPr>
          </p:nvSpPr>
          <p:spPr>
            <a:xfrm>
              <a:off x="2072" y="2371"/>
              <a:ext cx="352" cy="2096"/>
            </a:xfrm>
            <a:prstGeom prst="leftBrace">
              <a:avLst>
                <a:gd name="adj1" fmla="val 96871"/>
                <a:gd name="adj2" fmla="val 50000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7"/>
              </p:custDataLst>
            </p:nvPr>
          </p:nvSpPr>
          <p:spPr>
            <a:xfrm>
              <a:off x="2519" y="2013"/>
              <a:ext cx="3666" cy="2668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s-ES" altLang="zh-CN" sz="3200" b="1" kern="1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HCO</a:t>
              </a:r>
              <a:r>
                <a:rPr lang="es-ES" altLang="zh-CN" sz="3200" b="1" kern="100" baseline="-250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3</a:t>
              </a:r>
              <a:r>
                <a:rPr lang="zh-CN" altLang="en-US" sz="3200" b="1" kern="100" baseline="300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－</a:t>
              </a:r>
              <a:r>
                <a:rPr lang="zh-CN" altLang="zh-CN" sz="3200" b="1" kern="1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、</a:t>
              </a:r>
              <a:r>
                <a:rPr lang="es-ES" altLang="zh-CN" sz="3200" b="1" kern="1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CO</a:t>
              </a:r>
              <a:r>
                <a:rPr lang="es-ES" altLang="zh-CN" sz="3200" b="1" kern="100" baseline="-250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3</a:t>
              </a:r>
              <a:r>
                <a:rPr lang="es-ES" altLang="zh-CN" sz="3200" b="1" kern="100" baseline="300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zh-CN" altLang="en-US" sz="3200" b="1" kern="100" baseline="300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－</a:t>
              </a:r>
              <a:endParaRPr lang="zh-CN" altLang="en-US" sz="3200" b="1" kern="100" baseline="30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endParaRPr>
            </a:p>
            <a:p>
              <a:pPr algn="l">
                <a:lnSpc>
                  <a:spcPct val="110000"/>
                </a:lnSpc>
              </a:pPr>
              <a:r>
                <a:rPr lang="en-US" altLang="es-ES" sz="3200" b="1" kern="1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HS</a:t>
              </a:r>
              <a:r>
                <a:rPr lang="zh-CN" altLang="en-US" sz="3200" b="1" kern="100" baseline="300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－</a:t>
              </a:r>
              <a:r>
                <a:rPr lang="en-US" altLang="zh-CN" sz="3200" b="1" kern="100" baseline="300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      </a:t>
              </a:r>
              <a:r>
                <a:rPr lang="zh-CN" altLang="zh-CN" sz="3200" b="1" kern="1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、</a:t>
              </a:r>
              <a:r>
                <a:rPr lang="en-US" altLang="zh-CN" sz="3200" b="1" kern="1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s-ES" altLang="zh-CN" sz="3200" b="1" kern="1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S</a:t>
              </a:r>
              <a:r>
                <a:rPr lang="es-ES" altLang="zh-CN" sz="3200" b="1" kern="100" baseline="300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zh-CN" altLang="en-US" sz="3200" b="1" kern="100" baseline="300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－</a:t>
              </a:r>
              <a:endParaRPr lang="zh-CN" altLang="en-US" sz="3200" b="1" kern="100" baseline="30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endParaRPr>
            </a:p>
            <a:p>
              <a:pPr algn="l">
                <a:lnSpc>
                  <a:spcPct val="110000"/>
                </a:lnSpc>
              </a:pPr>
              <a:r>
                <a:rPr lang="es-ES" altLang="zh-CN" sz="3200" b="1" kern="1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AlO</a:t>
              </a:r>
              <a:r>
                <a:rPr lang="es-ES" altLang="zh-CN" sz="3200" b="1" kern="100" baseline="-250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zh-CN" altLang="en-US" sz="3200" b="1" kern="100" baseline="300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－</a:t>
              </a:r>
              <a:r>
                <a:rPr lang="zh-CN" altLang="zh-CN" sz="3200" b="1" kern="1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、</a:t>
              </a:r>
              <a:r>
                <a:rPr lang="en-US" altLang="zh-CN" sz="3200" b="1" kern="1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es-ES" sz="3200" b="1" kern="1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ClO</a:t>
              </a:r>
              <a:r>
                <a:rPr lang="zh-CN" altLang="en-US" sz="3200" b="1" kern="100" baseline="300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－</a:t>
              </a:r>
              <a:endParaRPr lang="zh-CN" altLang="en-US" sz="3200" b="1" kern="100" baseline="30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endParaRPr>
            </a:p>
            <a:p>
              <a:pPr algn="l">
                <a:lnSpc>
                  <a:spcPct val="110000"/>
                </a:lnSpc>
              </a:pPr>
              <a:r>
                <a:rPr lang="en-US" altLang="es-ES" sz="3200" b="1" kern="1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Si</a:t>
              </a:r>
              <a:r>
                <a:rPr lang="es-ES" altLang="zh-CN" sz="3200" b="1" kern="1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O</a:t>
              </a:r>
              <a:r>
                <a:rPr lang="es-ES" altLang="zh-CN" sz="3200" b="1" kern="100" baseline="-250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3</a:t>
              </a:r>
              <a:r>
                <a:rPr lang="es-ES" altLang="zh-CN" sz="3200" b="1" kern="100" baseline="300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lang="zh-CN" altLang="en-US" sz="3200" b="1" kern="100" baseline="300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－</a:t>
              </a:r>
              <a:endParaRPr lang="zh-CN" altLang="en-US" sz="3200"/>
            </a:p>
          </p:txBody>
        </p:sp>
      </p:grpSp>
      <p:grpSp>
        <p:nvGrpSpPr>
          <p:cNvPr id="19" name="组合 18"/>
          <p:cNvGrpSpPr/>
          <p:nvPr>
            <p:custDataLst>
              <p:tags r:id="rId8"/>
            </p:custDataLst>
          </p:nvPr>
        </p:nvGrpSpPr>
        <p:grpSpPr>
          <a:xfrm>
            <a:off x="5588000" y="2718647"/>
            <a:ext cx="6211147" cy="2258907"/>
            <a:chOff x="6740" y="2433"/>
            <a:chExt cx="7336" cy="2668"/>
          </a:xfrm>
        </p:grpSpPr>
        <p:sp>
          <p:nvSpPr>
            <p:cNvPr id="20" name="文本框 37908"/>
            <p:cNvSpPr/>
            <p:nvPr>
              <p:custDataLst>
                <p:tags r:id="rId9"/>
              </p:custDataLst>
            </p:nvPr>
          </p:nvSpPr>
          <p:spPr>
            <a:xfrm>
              <a:off x="11639" y="3091"/>
              <a:ext cx="2437" cy="6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320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氧化还原</a:t>
              </a:r>
              <a:endPara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21" name="组合 20"/>
            <p:cNvGrpSpPr/>
            <p:nvPr>
              <p:custDataLst>
                <p:tags r:id="rId10"/>
              </p:custDataLst>
            </p:nvPr>
          </p:nvGrpSpPr>
          <p:grpSpPr>
            <a:xfrm>
              <a:off x="6740" y="2433"/>
              <a:ext cx="5359" cy="2668"/>
              <a:chOff x="6947" y="1967"/>
              <a:chExt cx="5359" cy="2668"/>
            </a:xfrm>
          </p:grpSpPr>
          <p:sp>
            <p:nvSpPr>
              <p:cNvPr id="22" name="矩形 37898"/>
              <p:cNvSpPr/>
              <p:nvPr>
                <p:custDataLst>
                  <p:tags r:id="rId11"/>
                </p:custDataLst>
              </p:nvPr>
            </p:nvSpPr>
            <p:spPr>
              <a:xfrm>
                <a:off x="6947" y="2851"/>
                <a:ext cx="1177" cy="69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r>
                  <a:rPr lang="en-US" altLang="zh-CN" sz="3200" b="1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Fe</a:t>
                </a:r>
                <a:r>
                  <a:rPr lang="en-US" altLang="zh-CN" sz="3200" b="1" baseline="3000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3+</a:t>
                </a:r>
                <a:endParaRPr lang="en-US" altLang="zh-CN" sz="3200" b="1" baseline="300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左大括号 37905"/>
              <p:cNvSpPr/>
              <p:nvPr>
                <p:custDataLst>
                  <p:tags r:id="rId12"/>
                </p:custDataLst>
              </p:nvPr>
            </p:nvSpPr>
            <p:spPr>
              <a:xfrm>
                <a:off x="8124" y="2207"/>
                <a:ext cx="352" cy="2096"/>
              </a:xfrm>
              <a:prstGeom prst="leftBrace">
                <a:avLst>
                  <a:gd name="adj1" fmla="val 96871"/>
                  <a:gd name="adj2" fmla="val 50000"/>
                </a:avLst>
              </a:prstGeom>
              <a:noFill/>
              <a:ln w="9525" cap="flat" cmpd="sng">
                <a:solidFill>
                  <a:schemeClr val="tx1"/>
                </a:solidFill>
                <a:prstDash val="solid"/>
                <a:bevel/>
                <a:headEnd type="none" w="med" len="med"/>
                <a:tailEnd type="none" w="med" len="med"/>
              </a:ln>
            </p:spPr>
            <p:txBody>
              <a:bodyPr anchor="t" anchorCtr="0"/>
              <a:lstStyle/>
              <a:p>
                <a:endParaRPr lang="zh-CN" altLang="en-US" sz="240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文本框 23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8640" y="1967"/>
                <a:ext cx="3666" cy="2668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>
                  <a:lnSpc>
                    <a:spcPct val="110000"/>
                  </a:lnSpc>
                </a:pPr>
                <a:r>
                  <a:rPr lang="es-ES" altLang="zh-CN" sz="3200" b="1" kern="10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  <a:sym typeface="+mn-ea"/>
                  </a:rPr>
                  <a:t>HCO</a:t>
                </a:r>
                <a:r>
                  <a:rPr lang="es-ES" altLang="zh-CN" sz="3200" b="1" kern="100" baseline="-2500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  <a:sym typeface="+mn-ea"/>
                  </a:rPr>
                  <a:t>3</a:t>
                </a:r>
                <a:r>
                  <a:rPr lang="zh-CN" altLang="en-US" sz="3200" b="1" kern="100" baseline="3000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  <a:sym typeface="+mn-ea"/>
                  </a:rPr>
                  <a:t>－</a:t>
                </a:r>
                <a:r>
                  <a:rPr lang="zh-CN" altLang="zh-CN" sz="3200" b="1" kern="10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  <a:sym typeface="+mn-ea"/>
                  </a:rPr>
                  <a:t>、</a:t>
                </a:r>
                <a:r>
                  <a:rPr lang="es-ES" altLang="zh-CN" sz="3200" b="1" kern="10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  <a:sym typeface="+mn-ea"/>
                  </a:rPr>
                  <a:t>CO</a:t>
                </a:r>
                <a:r>
                  <a:rPr lang="es-ES" altLang="zh-CN" sz="3200" b="1" kern="100" baseline="-2500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  <a:sym typeface="+mn-ea"/>
                  </a:rPr>
                  <a:t>3</a:t>
                </a:r>
                <a:r>
                  <a:rPr lang="es-ES" altLang="zh-CN" sz="3200" b="1" kern="100" baseline="3000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  <a:sym typeface="+mn-ea"/>
                  </a:rPr>
                  <a:t>2</a:t>
                </a:r>
                <a:r>
                  <a:rPr lang="zh-CN" altLang="en-US" sz="3200" b="1" kern="100" baseline="3000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  <a:sym typeface="+mn-ea"/>
                  </a:rPr>
                  <a:t>－</a:t>
                </a:r>
                <a:endParaRPr lang="zh-CN" altLang="en-US" sz="3200" b="1" kern="100" baseline="300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s-ES" sz="3200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  <a:sym typeface="+mn-ea"/>
                  </a:rPr>
                  <a:t>HS</a:t>
                </a:r>
                <a:r>
                  <a:rPr lang="zh-CN" altLang="en-US" sz="3200" b="1" kern="100" baseline="300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  <a:sym typeface="+mn-ea"/>
                  </a:rPr>
                  <a:t>－</a:t>
                </a:r>
                <a:r>
                  <a:rPr lang="en-US" altLang="zh-CN" sz="3200" b="1" kern="100" baseline="300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  <a:sym typeface="+mn-ea"/>
                  </a:rPr>
                  <a:t>      </a:t>
                </a:r>
                <a:r>
                  <a:rPr lang="zh-CN" altLang="zh-CN" sz="3200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  <a:sym typeface="+mn-ea"/>
                  </a:rPr>
                  <a:t>、</a:t>
                </a:r>
                <a:r>
                  <a:rPr lang="en-US" altLang="zh-CN" sz="3200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s-ES" altLang="zh-CN" sz="3200" b="1" kern="1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  <a:sym typeface="+mn-ea"/>
                  </a:rPr>
                  <a:t>S</a:t>
                </a:r>
                <a:r>
                  <a:rPr lang="es-ES" altLang="zh-CN" sz="3200" b="1" kern="100" baseline="300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  <a:sym typeface="+mn-ea"/>
                  </a:rPr>
                  <a:t>2</a:t>
                </a:r>
                <a:r>
                  <a:rPr lang="zh-CN" altLang="en-US" sz="3200" b="1" kern="100" baseline="300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  <a:sym typeface="+mn-ea"/>
                  </a:rPr>
                  <a:t>－</a:t>
                </a:r>
                <a:endParaRPr lang="zh-CN" altLang="en-US" sz="3200" b="1" kern="100" baseline="300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s-ES" altLang="zh-CN" sz="3200" b="1" kern="10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  <a:sym typeface="+mn-ea"/>
                  </a:rPr>
                  <a:t>AlO</a:t>
                </a:r>
                <a:r>
                  <a:rPr lang="es-ES" altLang="zh-CN" sz="3200" b="1" kern="100" baseline="-2500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  <a:sym typeface="+mn-ea"/>
                  </a:rPr>
                  <a:t>2</a:t>
                </a:r>
                <a:r>
                  <a:rPr lang="zh-CN" altLang="en-US" sz="3200" b="1" kern="100" baseline="3000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  <a:sym typeface="+mn-ea"/>
                  </a:rPr>
                  <a:t>－</a:t>
                </a:r>
                <a:r>
                  <a:rPr lang="zh-CN" altLang="zh-CN" sz="3200" b="1" kern="10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  <a:sym typeface="+mn-ea"/>
                  </a:rPr>
                  <a:t>、</a:t>
                </a:r>
                <a:r>
                  <a:rPr lang="en-US" altLang="zh-CN" sz="3200" b="1" kern="10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es-ES" sz="3200" b="1" kern="10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  <a:sym typeface="+mn-ea"/>
                  </a:rPr>
                  <a:t>ClO</a:t>
                </a:r>
                <a:r>
                  <a:rPr lang="zh-CN" altLang="en-US" sz="3200" b="1" kern="100" baseline="3000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  <a:sym typeface="+mn-ea"/>
                  </a:rPr>
                  <a:t>－</a:t>
                </a:r>
                <a:endParaRPr lang="zh-CN" altLang="en-US" sz="3200" b="1" kern="100" baseline="300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en-US" altLang="es-ES" sz="3200" b="1" kern="10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  <a:sym typeface="+mn-ea"/>
                  </a:rPr>
                  <a:t>Si</a:t>
                </a:r>
                <a:r>
                  <a:rPr lang="es-ES" altLang="zh-CN" sz="3200" b="1" kern="10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  <a:sym typeface="+mn-ea"/>
                  </a:rPr>
                  <a:t>O</a:t>
                </a:r>
                <a:r>
                  <a:rPr lang="es-ES" altLang="zh-CN" sz="3200" b="1" kern="100" baseline="-2500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  <a:sym typeface="+mn-ea"/>
                  </a:rPr>
                  <a:t>3</a:t>
                </a:r>
                <a:r>
                  <a:rPr lang="es-ES" altLang="zh-CN" sz="3200" b="1" kern="100" baseline="3000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  <a:sym typeface="+mn-ea"/>
                  </a:rPr>
                  <a:t>2</a:t>
                </a:r>
                <a:r>
                  <a:rPr lang="zh-CN" altLang="en-US" sz="3200" b="1" kern="100" baseline="30000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  <a:sym typeface="+mn-ea"/>
                  </a:rPr>
                  <a:t>－</a:t>
                </a:r>
                <a:endParaRPr lang="zh-CN" altLang="en-US" sz="3200"/>
              </a:p>
            </p:txBody>
          </p:sp>
        </p:grpSp>
      </p:grpSp>
      <p:sp>
        <p:nvSpPr>
          <p:cNvPr id="25" name="矩形 37906"/>
          <p:cNvSpPr/>
          <p:nvPr>
            <p:custDataLst>
              <p:tags r:id="rId14"/>
            </p:custDataLst>
          </p:nvPr>
        </p:nvSpPr>
        <p:spPr>
          <a:xfrm>
            <a:off x="1422400" y="5182447"/>
            <a:ext cx="7829973" cy="634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NH</a:t>
            </a:r>
            <a:r>
              <a:rPr lang="en-US" altLang="zh-CN" sz="3200" b="1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3200" b="1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  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：与</a:t>
            </a:r>
            <a:r>
              <a:rPr lang="es-ES" altLang="zh-CN" sz="3200" b="1" kern="1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AlO</a:t>
            </a:r>
            <a:r>
              <a:rPr lang="es-ES" altLang="zh-CN" sz="3200" b="1" kern="100" baseline="-25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3200" b="1" kern="100" baseline="30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3200" b="1" kern="100" baseline="30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3200" b="1" kern="1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es-ES" sz="3200" b="1" kern="1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Si</a:t>
            </a:r>
            <a:r>
              <a:rPr lang="es-ES" altLang="zh-CN" sz="3200" b="1" kern="1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O</a:t>
            </a:r>
            <a:r>
              <a:rPr lang="es-ES" altLang="zh-CN" sz="3200" b="1" kern="100" baseline="-25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s-ES" altLang="zh-CN" sz="3200" b="1" kern="100" baseline="30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3200" b="1" kern="100" baseline="30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zh-CN" altLang="en-US" sz="3200" b="1" kern="1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不共存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2320"/>
          <p:cNvSpPr/>
          <p:nvPr>
            <p:custDataLst>
              <p:tags r:id="rId1"/>
            </p:custDataLst>
          </p:nvPr>
        </p:nvSpPr>
        <p:spPr>
          <a:xfrm>
            <a:off x="711201" y="685801"/>
            <a:ext cx="10504593" cy="506899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3200" b="1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457200" indent="-457200">
              <a:lnSpc>
                <a:spcPct val="120000"/>
              </a:lnSpc>
            </a:pPr>
            <a:r>
              <a:rPr lang="zh-CN" altLang="en-US" noProof="1">
                <a:latin typeface="Times New Roman" panose="02020603050405020304" pitchFamily="18" charset="0"/>
                <a:cs typeface="+mn-ea"/>
              </a:rPr>
              <a:t>例：某同学欲配制下列含有较多量不同阴、阳离子的水溶液，其中配不成的是（     ）</a:t>
            </a:r>
            <a:endParaRPr lang="zh-CN" altLang="en-US" noProof="1">
              <a:latin typeface="Times New Roman" panose="02020603050405020304" pitchFamily="18" charset="0"/>
            </a:endParaRPr>
          </a:p>
          <a:p>
            <a:pPr lvl="0" fontAlgn="base">
              <a:lnSpc>
                <a:spcPct val="120000"/>
              </a:lnSpc>
            </a:pPr>
            <a:r>
              <a:rPr lang="en-US" altLang="zh-CN" noProof="1">
                <a:latin typeface="Times New Roman" panose="02020603050405020304" pitchFamily="18" charset="0"/>
                <a:cs typeface="+mn-ea"/>
              </a:rPr>
              <a:t>A.</a:t>
            </a:r>
            <a:r>
              <a:rPr lang="zh-CN" altLang="en-US" noProof="1">
                <a:latin typeface="Times New Roman" panose="02020603050405020304" pitchFamily="18" charset="0"/>
                <a:cs typeface="+mn-ea"/>
              </a:rPr>
              <a:t> </a:t>
            </a:r>
            <a:r>
              <a:rPr lang="en-US" altLang="zh-CN" noProof="1">
                <a:latin typeface="Times New Roman" panose="02020603050405020304" pitchFamily="18" charset="0"/>
                <a:cs typeface="+mn-ea"/>
              </a:rPr>
              <a:t>Ca</a:t>
            </a:r>
            <a:r>
              <a:rPr lang="en-US" altLang="zh-CN" baseline="30000" noProof="1">
                <a:latin typeface="Times New Roman" panose="02020603050405020304" pitchFamily="18" charset="0"/>
                <a:cs typeface="+mn-ea"/>
              </a:rPr>
              <a:t>2+</a:t>
            </a:r>
            <a:r>
              <a:rPr lang="zh-CN" altLang="en-US" noProof="1">
                <a:latin typeface="Times New Roman" panose="02020603050405020304" pitchFamily="18" charset="0"/>
                <a:cs typeface="+mn-ea"/>
              </a:rPr>
              <a:t>、</a:t>
            </a:r>
            <a:r>
              <a:rPr lang="en-US" altLang="zh-CN" noProof="1">
                <a:latin typeface="Times New Roman" panose="02020603050405020304" pitchFamily="18" charset="0"/>
                <a:cs typeface="+mn-ea"/>
              </a:rPr>
              <a:t>Al</a:t>
            </a:r>
            <a:r>
              <a:rPr lang="en-US" altLang="zh-CN" baseline="30000" noProof="1">
                <a:latin typeface="Times New Roman" panose="02020603050405020304" pitchFamily="18" charset="0"/>
                <a:cs typeface="+mn-ea"/>
              </a:rPr>
              <a:t>3+</a:t>
            </a:r>
            <a:r>
              <a:rPr lang="zh-CN" altLang="en-US" noProof="1">
                <a:latin typeface="Times New Roman" panose="02020603050405020304" pitchFamily="18" charset="0"/>
                <a:cs typeface="+mn-ea"/>
              </a:rPr>
              <a:t>、</a:t>
            </a:r>
            <a:r>
              <a:rPr lang="en-US" altLang="zh-CN" noProof="1">
                <a:latin typeface="Times New Roman" panose="02020603050405020304" pitchFamily="18" charset="0"/>
                <a:cs typeface="+mn-ea"/>
              </a:rPr>
              <a:t>Cl</a:t>
            </a:r>
            <a:r>
              <a:rPr lang="en-US" altLang="zh-CN" baseline="30000" noProof="1">
                <a:latin typeface="Times New Roman" panose="02020603050405020304" pitchFamily="18" charset="0"/>
                <a:cs typeface="+mn-ea"/>
              </a:rPr>
              <a:t>-</a:t>
            </a:r>
            <a:r>
              <a:rPr lang="zh-CN" altLang="en-US" noProof="1">
                <a:latin typeface="Times New Roman" panose="02020603050405020304" pitchFamily="18" charset="0"/>
                <a:cs typeface="+mn-ea"/>
              </a:rPr>
              <a:t>、</a:t>
            </a:r>
            <a:r>
              <a:rPr lang="en-US" altLang="zh-CN" noProof="1">
                <a:latin typeface="Times New Roman" panose="02020603050405020304" pitchFamily="18" charset="0"/>
                <a:cs typeface="+mn-ea"/>
              </a:rPr>
              <a:t>HCO</a:t>
            </a:r>
            <a:r>
              <a:rPr lang="en-US" altLang="zh-CN" baseline="-25000" noProof="1">
                <a:latin typeface="Times New Roman" panose="02020603050405020304" pitchFamily="18" charset="0"/>
                <a:cs typeface="+mn-ea"/>
              </a:rPr>
              <a:t>3</a:t>
            </a:r>
            <a:r>
              <a:rPr lang="en-US" altLang="zh-CN" baseline="30000" noProof="1">
                <a:latin typeface="Times New Roman" panose="02020603050405020304" pitchFamily="18" charset="0"/>
                <a:cs typeface="+mn-ea"/>
              </a:rPr>
              <a:t>-</a:t>
            </a:r>
            <a:r>
              <a:rPr lang="en-US" altLang="zh-CN" noProof="1">
                <a:latin typeface="Times New Roman" panose="02020603050405020304" pitchFamily="18" charset="0"/>
                <a:cs typeface="+mn-ea"/>
              </a:rPr>
              <a:t>  </a:t>
            </a:r>
            <a:endParaRPr lang="en-US" altLang="zh-CN" noProof="1">
              <a:latin typeface="Times New Roman" panose="02020603050405020304" pitchFamily="18" charset="0"/>
              <a:cs typeface="+mn-ea"/>
            </a:endParaRPr>
          </a:p>
          <a:p>
            <a:pPr lvl="0" fontAlgn="base">
              <a:lnSpc>
                <a:spcPct val="120000"/>
              </a:lnSpc>
            </a:pPr>
            <a:r>
              <a:rPr lang="en-US" altLang="zh-CN" noProof="1">
                <a:latin typeface="Times New Roman" panose="02020603050405020304" pitchFamily="18" charset="0"/>
                <a:cs typeface="+mn-ea"/>
              </a:rPr>
              <a:t>B. Mg</a:t>
            </a:r>
            <a:r>
              <a:rPr lang="en-US" altLang="zh-CN" baseline="30000" noProof="1">
                <a:latin typeface="Times New Roman" panose="02020603050405020304" pitchFamily="18" charset="0"/>
                <a:cs typeface="+mn-ea"/>
              </a:rPr>
              <a:t>2+</a:t>
            </a:r>
            <a:r>
              <a:rPr lang="zh-CN" altLang="en-US" noProof="1">
                <a:latin typeface="Times New Roman" panose="02020603050405020304" pitchFamily="18" charset="0"/>
                <a:cs typeface="+mn-ea"/>
              </a:rPr>
              <a:t>、</a:t>
            </a:r>
            <a:r>
              <a:rPr lang="en-US" altLang="zh-CN" noProof="1">
                <a:latin typeface="Times New Roman" panose="02020603050405020304" pitchFamily="18" charset="0"/>
                <a:cs typeface="+mn-ea"/>
              </a:rPr>
              <a:t>Al</a:t>
            </a:r>
            <a:r>
              <a:rPr lang="en-US" altLang="zh-CN" baseline="30000" noProof="1">
                <a:latin typeface="Times New Roman" panose="02020603050405020304" pitchFamily="18" charset="0"/>
                <a:cs typeface="+mn-ea"/>
              </a:rPr>
              <a:t>3+</a:t>
            </a:r>
            <a:r>
              <a:rPr lang="zh-CN" altLang="en-US" noProof="1">
                <a:latin typeface="Times New Roman" panose="02020603050405020304" pitchFamily="18" charset="0"/>
                <a:cs typeface="+mn-ea"/>
              </a:rPr>
              <a:t>、</a:t>
            </a:r>
            <a:r>
              <a:rPr lang="en-US" altLang="zh-CN" noProof="1">
                <a:latin typeface="Times New Roman" panose="02020603050405020304" pitchFamily="18" charset="0"/>
                <a:cs typeface="+mn-ea"/>
              </a:rPr>
              <a:t>Cl</a:t>
            </a:r>
            <a:r>
              <a:rPr lang="en-US" altLang="zh-CN" baseline="30000" noProof="1">
                <a:latin typeface="Times New Roman" panose="02020603050405020304" pitchFamily="18" charset="0"/>
                <a:cs typeface="+mn-ea"/>
              </a:rPr>
              <a:t>-</a:t>
            </a:r>
            <a:r>
              <a:rPr lang="zh-CN" altLang="en-US" noProof="1">
                <a:latin typeface="Times New Roman" panose="02020603050405020304" pitchFamily="18" charset="0"/>
                <a:cs typeface="+mn-ea"/>
              </a:rPr>
              <a:t>、</a:t>
            </a:r>
            <a:r>
              <a:rPr lang="en-US" altLang="zh-CN" noProof="1">
                <a:latin typeface="Times New Roman" panose="02020603050405020304" pitchFamily="18" charset="0"/>
                <a:cs typeface="+mn-ea"/>
              </a:rPr>
              <a:t>SO</a:t>
            </a:r>
            <a:r>
              <a:rPr lang="en-US" altLang="zh-CN" baseline="-25000" noProof="1">
                <a:latin typeface="Times New Roman" panose="02020603050405020304" pitchFamily="18" charset="0"/>
                <a:cs typeface="+mn-ea"/>
              </a:rPr>
              <a:t>4</a:t>
            </a:r>
            <a:r>
              <a:rPr lang="en-US" altLang="zh-CN" baseline="30000" noProof="1">
                <a:latin typeface="Times New Roman" panose="02020603050405020304" pitchFamily="18" charset="0"/>
                <a:cs typeface="+mn-ea"/>
              </a:rPr>
              <a:t>2-</a:t>
            </a:r>
            <a:r>
              <a:rPr lang="en-US" altLang="zh-CN" noProof="1">
                <a:latin typeface="Times New Roman" panose="02020603050405020304" pitchFamily="18" charset="0"/>
                <a:cs typeface="+mn-ea"/>
              </a:rPr>
              <a:t> </a:t>
            </a:r>
            <a:endParaRPr lang="en-US" altLang="zh-CN" noProof="1">
              <a:latin typeface="Times New Roman" panose="02020603050405020304" pitchFamily="18" charset="0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 noProof="1">
                <a:latin typeface="Times New Roman" panose="02020603050405020304" pitchFamily="18" charset="0"/>
                <a:cs typeface="+mn-ea"/>
              </a:rPr>
              <a:t>C. Na</a:t>
            </a:r>
            <a:r>
              <a:rPr lang="en-US" altLang="zh-CN" baseline="30000" noProof="1">
                <a:latin typeface="Times New Roman" panose="02020603050405020304" pitchFamily="18" charset="0"/>
                <a:cs typeface="+mn-ea"/>
              </a:rPr>
              <a:t>+</a:t>
            </a:r>
            <a:r>
              <a:rPr lang="zh-CN" altLang="en-US" noProof="1">
                <a:latin typeface="Times New Roman" panose="02020603050405020304" pitchFamily="18" charset="0"/>
                <a:cs typeface="+mn-ea"/>
              </a:rPr>
              <a:t>、</a:t>
            </a:r>
            <a:r>
              <a:rPr lang="en-US" altLang="zh-CN" noProof="1">
                <a:latin typeface="Times New Roman" panose="02020603050405020304" pitchFamily="18" charset="0"/>
                <a:cs typeface="+mn-ea"/>
              </a:rPr>
              <a:t>OH</a:t>
            </a:r>
            <a:r>
              <a:rPr lang="en-US" altLang="zh-CN" baseline="30000" noProof="1">
                <a:latin typeface="Times New Roman" panose="02020603050405020304" pitchFamily="18" charset="0"/>
                <a:cs typeface="+mn-ea"/>
              </a:rPr>
              <a:t>-</a:t>
            </a:r>
            <a:r>
              <a:rPr lang="zh-CN" altLang="en-US" noProof="1">
                <a:latin typeface="Times New Roman" panose="02020603050405020304" pitchFamily="18" charset="0"/>
                <a:cs typeface="+mn-ea"/>
              </a:rPr>
              <a:t>、</a:t>
            </a:r>
            <a:r>
              <a:rPr lang="en-US" altLang="zh-CN" noProof="1">
                <a:latin typeface="Times New Roman" panose="02020603050405020304" pitchFamily="18" charset="0"/>
                <a:cs typeface="+mn-ea"/>
              </a:rPr>
              <a:t>K</a:t>
            </a:r>
            <a:r>
              <a:rPr lang="en-US" altLang="zh-CN" baseline="30000" noProof="1">
                <a:latin typeface="Times New Roman" panose="02020603050405020304" pitchFamily="18" charset="0"/>
                <a:cs typeface="+mn-ea"/>
              </a:rPr>
              <a:t>+</a:t>
            </a:r>
            <a:r>
              <a:rPr lang="zh-CN" altLang="en-US" noProof="1">
                <a:latin typeface="Times New Roman" panose="02020603050405020304" pitchFamily="18" charset="0"/>
                <a:cs typeface="+mn-ea"/>
              </a:rPr>
              <a:t>、</a:t>
            </a:r>
            <a:r>
              <a:rPr lang="en-US" altLang="zh-CN" noProof="1">
                <a:latin typeface="Times New Roman" panose="02020603050405020304" pitchFamily="18" charset="0"/>
                <a:cs typeface="+mn-ea"/>
              </a:rPr>
              <a:t>Cl</a:t>
            </a:r>
            <a:r>
              <a:rPr lang="en-US" altLang="zh-CN" baseline="30000" noProof="1">
                <a:latin typeface="Times New Roman" panose="02020603050405020304" pitchFamily="18" charset="0"/>
                <a:cs typeface="+mn-ea"/>
              </a:rPr>
              <a:t>-</a:t>
            </a:r>
            <a:r>
              <a:rPr lang="en-US" altLang="zh-CN" noProof="1">
                <a:latin typeface="Times New Roman" panose="02020603050405020304" pitchFamily="18" charset="0"/>
                <a:cs typeface="+mn-ea"/>
              </a:rPr>
              <a:t>        </a:t>
            </a:r>
            <a:endParaRPr lang="en-US" altLang="zh-CN" noProof="1">
              <a:latin typeface="Times New Roman" panose="02020603050405020304" pitchFamily="18" charset="0"/>
              <a:cs typeface="+mn-ea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 noProof="1">
                <a:latin typeface="Times New Roman" panose="02020603050405020304" pitchFamily="18" charset="0"/>
                <a:cs typeface="+mn-ea"/>
              </a:rPr>
              <a:t>D. Ca</a:t>
            </a:r>
            <a:r>
              <a:rPr lang="en-US" altLang="zh-CN" baseline="30000" noProof="1">
                <a:latin typeface="Times New Roman" panose="02020603050405020304" pitchFamily="18" charset="0"/>
                <a:cs typeface="+mn-ea"/>
              </a:rPr>
              <a:t>2+</a:t>
            </a:r>
            <a:r>
              <a:rPr lang="zh-CN" altLang="en-US" noProof="1">
                <a:latin typeface="Times New Roman" panose="02020603050405020304" pitchFamily="18" charset="0"/>
                <a:cs typeface="+mn-ea"/>
              </a:rPr>
              <a:t>、</a:t>
            </a:r>
            <a:r>
              <a:rPr lang="en-US" altLang="zh-CN" noProof="1">
                <a:latin typeface="Times New Roman" panose="02020603050405020304" pitchFamily="18" charset="0"/>
                <a:cs typeface="+mn-ea"/>
              </a:rPr>
              <a:t>Al</a:t>
            </a:r>
            <a:r>
              <a:rPr lang="en-US" altLang="zh-CN" baseline="30000" noProof="1">
                <a:latin typeface="Times New Roman" panose="02020603050405020304" pitchFamily="18" charset="0"/>
                <a:cs typeface="+mn-ea"/>
              </a:rPr>
              <a:t>3+</a:t>
            </a:r>
            <a:r>
              <a:rPr lang="zh-CN" altLang="en-US" noProof="1">
                <a:latin typeface="Times New Roman" panose="02020603050405020304" pitchFamily="18" charset="0"/>
                <a:cs typeface="+mn-ea"/>
              </a:rPr>
              <a:t>、</a:t>
            </a:r>
            <a:r>
              <a:rPr lang="en-US" altLang="zh-CN" noProof="1">
                <a:latin typeface="Times New Roman" panose="02020603050405020304" pitchFamily="18" charset="0"/>
                <a:cs typeface="+mn-ea"/>
              </a:rPr>
              <a:t>NO</a:t>
            </a:r>
            <a:r>
              <a:rPr lang="en-US" altLang="zh-CN" baseline="-25000" noProof="1">
                <a:latin typeface="Times New Roman" panose="02020603050405020304" pitchFamily="18" charset="0"/>
                <a:cs typeface="+mn-ea"/>
              </a:rPr>
              <a:t>3</a:t>
            </a:r>
            <a:r>
              <a:rPr lang="en-US" altLang="zh-CN" baseline="30000" noProof="1">
                <a:latin typeface="Times New Roman" panose="02020603050405020304" pitchFamily="18" charset="0"/>
                <a:cs typeface="+mn-ea"/>
              </a:rPr>
              <a:t>-</a:t>
            </a:r>
            <a:r>
              <a:rPr lang="zh-CN" altLang="en-US" noProof="1">
                <a:latin typeface="Times New Roman" panose="02020603050405020304" pitchFamily="18" charset="0"/>
                <a:cs typeface="+mn-ea"/>
              </a:rPr>
              <a:t>、</a:t>
            </a:r>
            <a:r>
              <a:rPr lang="en-US" altLang="zh-CN" noProof="1">
                <a:latin typeface="Times New Roman" panose="02020603050405020304" pitchFamily="18" charset="0"/>
                <a:cs typeface="+mn-ea"/>
              </a:rPr>
              <a:t>Cl</a:t>
            </a:r>
            <a:r>
              <a:rPr lang="en-US" altLang="zh-CN" baseline="30000" noProof="1">
                <a:latin typeface="Times New Roman" panose="02020603050405020304" pitchFamily="18" charset="0"/>
                <a:cs typeface="+mn-ea"/>
              </a:rPr>
              <a:t>-</a:t>
            </a:r>
            <a:endParaRPr lang="en-US" altLang="zh-CN" baseline="30000" noProof="1">
              <a:latin typeface="Times New Roman" panose="02020603050405020304" pitchFamily="18" charset="0"/>
              <a:cs typeface="+mn-ea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+mn-ea"/>
                <a:sym typeface="+mn-ea"/>
              </a:rPr>
              <a:t>E. Na</a:t>
            </a:r>
            <a:r>
              <a:rPr lang="en-US" altLang="zh-CN" baseline="30000">
                <a:latin typeface="Times New Roman" panose="02020603050405020304" pitchFamily="18" charset="0"/>
                <a:cs typeface="+mn-ea"/>
                <a:sym typeface="+mn-ea"/>
              </a:rPr>
              <a:t>+</a:t>
            </a:r>
            <a:r>
              <a:rPr>
                <a:latin typeface="Times New Roman" panose="02020603050405020304" pitchFamily="18" charset="0"/>
                <a:cs typeface="+mn-ea"/>
                <a:sym typeface="+mn-ea"/>
              </a:rPr>
              <a:t>、</a:t>
            </a:r>
            <a:r>
              <a:rPr lang="en-US" altLang="zh-CN">
                <a:latin typeface="Times New Roman" panose="02020603050405020304" pitchFamily="18" charset="0"/>
                <a:cs typeface="+mn-ea"/>
                <a:sym typeface="+mn-ea"/>
              </a:rPr>
              <a:t>NH</a:t>
            </a:r>
            <a:r>
              <a:rPr lang="en-US" altLang="zh-CN" baseline="-25000">
                <a:latin typeface="Times New Roman" panose="02020603050405020304" pitchFamily="18" charset="0"/>
                <a:cs typeface="+mn-ea"/>
                <a:sym typeface="+mn-ea"/>
              </a:rPr>
              <a:t>4</a:t>
            </a:r>
            <a:r>
              <a:rPr lang="en-US" altLang="zh-CN" baseline="30000">
                <a:latin typeface="Times New Roman" panose="02020603050405020304" pitchFamily="18" charset="0"/>
                <a:cs typeface="+mn-ea"/>
                <a:sym typeface="+mn-ea"/>
              </a:rPr>
              <a:t>+</a:t>
            </a:r>
            <a:r>
              <a:rPr>
                <a:latin typeface="Times New Roman" panose="02020603050405020304" pitchFamily="18" charset="0"/>
                <a:cs typeface="+mn-ea"/>
                <a:sym typeface="+mn-ea"/>
              </a:rPr>
              <a:t>、</a:t>
            </a:r>
            <a:r>
              <a:rPr lang="en-US" altLang="zh-CN">
                <a:latin typeface="Times New Roman" panose="02020603050405020304" pitchFamily="18" charset="0"/>
                <a:cs typeface="+mn-ea"/>
                <a:sym typeface="+mn-ea"/>
              </a:rPr>
              <a:t>CO</a:t>
            </a:r>
            <a:r>
              <a:rPr lang="en-US" altLang="zh-CN" baseline="-25000">
                <a:latin typeface="Times New Roman" panose="02020603050405020304" pitchFamily="18" charset="0"/>
                <a:cs typeface="+mn-ea"/>
                <a:sym typeface="+mn-ea"/>
              </a:rPr>
              <a:t>3</a:t>
            </a:r>
            <a:r>
              <a:rPr lang="en-US" altLang="zh-CN" baseline="30000">
                <a:latin typeface="Times New Roman" panose="02020603050405020304" pitchFamily="18" charset="0"/>
                <a:cs typeface="+mn-ea"/>
                <a:sym typeface="+mn-ea"/>
              </a:rPr>
              <a:t>2-</a:t>
            </a:r>
            <a:r>
              <a:rPr>
                <a:latin typeface="Times New Roman" panose="02020603050405020304" pitchFamily="18" charset="0"/>
                <a:cs typeface="+mn-ea"/>
                <a:sym typeface="+mn-ea"/>
              </a:rPr>
              <a:t>、</a:t>
            </a:r>
            <a:r>
              <a:rPr lang="en-US" altLang="zh-CN">
                <a:latin typeface="Times New Roman" panose="02020603050405020304" pitchFamily="18" charset="0"/>
                <a:cs typeface="+mn-ea"/>
                <a:sym typeface="+mn-ea"/>
              </a:rPr>
              <a:t>Cl</a:t>
            </a:r>
            <a:r>
              <a:rPr lang="en-US" altLang="zh-CN" baseline="30000">
                <a:latin typeface="Times New Roman" panose="02020603050405020304" pitchFamily="18" charset="0"/>
                <a:cs typeface="+mn-ea"/>
                <a:sym typeface="+mn-ea"/>
              </a:rPr>
              <a:t>-</a:t>
            </a:r>
            <a:endParaRPr lang="en-US" altLang="zh-CN" baseline="30000">
              <a:latin typeface="Times New Roman" panose="02020603050405020304" pitchFamily="18" charset="0"/>
              <a:cs typeface="+mn-ea"/>
              <a:sym typeface="+mn-ea"/>
            </a:endParaRPr>
          </a:p>
          <a:p>
            <a:pPr marL="457200" indent="-45720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cs typeface="+mn-ea"/>
                <a:sym typeface="+mn-ea"/>
              </a:rPr>
              <a:t>F. K</a:t>
            </a:r>
            <a:r>
              <a:rPr lang="en-US" altLang="zh-CN" baseline="30000">
                <a:latin typeface="Times New Roman" panose="02020603050405020304" pitchFamily="18" charset="0"/>
                <a:cs typeface="+mn-ea"/>
                <a:sym typeface="+mn-ea"/>
              </a:rPr>
              <a:t>+</a:t>
            </a:r>
            <a:r>
              <a:rPr>
                <a:latin typeface="Times New Roman" panose="02020603050405020304" pitchFamily="18" charset="0"/>
                <a:cs typeface="+mn-ea"/>
                <a:sym typeface="+mn-ea"/>
              </a:rPr>
              <a:t>、</a:t>
            </a:r>
            <a:r>
              <a:rPr lang="en-US" altLang="zh-CN">
                <a:latin typeface="Times New Roman" panose="02020603050405020304" pitchFamily="18" charset="0"/>
                <a:cs typeface="+mn-ea"/>
                <a:sym typeface="+mn-ea"/>
              </a:rPr>
              <a:t>NH</a:t>
            </a:r>
            <a:r>
              <a:rPr lang="en-US" altLang="zh-CN" baseline="-25000">
                <a:latin typeface="Times New Roman" panose="02020603050405020304" pitchFamily="18" charset="0"/>
                <a:cs typeface="+mn-ea"/>
                <a:sym typeface="+mn-ea"/>
              </a:rPr>
              <a:t>4</a:t>
            </a:r>
            <a:r>
              <a:rPr lang="en-US" altLang="zh-CN" baseline="30000">
                <a:latin typeface="Times New Roman" panose="02020603050405020304" pitchFamily="18" charset="0"/>
                <a:cs typeface="+mn-ea"/>
                <a:sym typeface="+mn-ea"/>
              </a:rPr>
              <a:t>+</a:t>
            </a:r>
            <a:r>
              <a:rPr>
                <a:latin typeface="Times New Roman" panose="02020603050405020304" pitchFamily="18" charset="0"/>
                <a:cs typeface="+mn-ea"/>
                <a:sym typeface="+mn-ea"/>
              </a:rPr>
              <a:t>、</a:t>
            </a:r>
            <a:r>
              <a:rPr lang="en-US" altLang="zh-CN">
                <a:latin typeface="Times New Roman" panose="02020603050405020304" pitchFamily="18" charset="0"/>
                <a:cs typeface="+mn-ea"/>
                <a:sym typeface="+mn-ea"/>
              </a:rPr>
              <a:t>S</a:t>
            </a:r>
            <a:r>
              <a:rPr lang="en-US" altLang="zh-CN" baseline="30000">
                <a:latin typeface="Times New Roman" panose="02020603050405020304" pitchFamily="18" charset="0"/>
                <a:cs typeface="+mn-ea"/>
                <a:sym typeface="+mn-ea"/>
              </a:rPr>
              <a:t>2-</a:t>
            </a:r>
            <a:r>
              <a:rPr>
                <a:latin typeface="Times New Roman" panose="02020603050405020304" pitchFamily="18" charset="0"/>
                <a:cs typeface="+mn-ea"/>
                <a:sym typeface="+mn-ea"/>
              </a:rPr>
              <a:t>、</a:t>
            </a:r>
            <a:r>
              <a:rPr lang="es-ES" altLang="zh-CN" kern="1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AlO</a:t>
            </a:r>
            <a:r>
              <a:rPr lang="es-ES" altLang="zh-CN" kern="100" baseline="-25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kern="100" baseline="30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－</a:t>
            </a:r>
            <a:endParaRPr lang="en-US" altLang="zh-CN" baseline="30000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文本框 2"/>
          <p:cNvSpPr/>
          <p:nvPr>
            <p:custDataLst>
              <p:tags r:id="rId1"/>
            </p:custDataLst>
          </p:nvPr>
        </p:nvSpPr>
        <p:spPr>
          <a:xfrm>
            <a:off x="334011" y="626025"/>
            <a:ext cx="4738793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3200" dirty="0">
                <a:cs typeface="Times New Roman" panose="02020603050405020304" pitchFamily="18" charset="0"/>
              </a:rPr>
              <a:t>9.制备无水盐</a:t>
            </a:r>
            <a:endParaRPr sz="3200" dirty="0">
              <a:cs typeface="Times New Roman" panose="02020603050405020304" pitchFamily="18" charset="0"/>
            </a:endParaRPr>
          </a:p>
        </p:txBody>
      </p:sp>
      <p:sp>
        <p:nvSpPr>
          <p:cNvPr id="6451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149601" y="1092200"/>
            <a:ext cx="3846407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kumimoji="1" lang="zh-CN" altLang="en-US" sz="32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怎样制备</a:t>
            </a:r>
            <a:r>
              <a:rPr kumimoji="1"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Al</a:t>
            </a:r>
            <a:r>
              <a:rPr kumimoji="1" lang="en-US" altLang="zh-CN" sz="3200" b="1" baseline="-30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kumimoji="1"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S</a:t>
            </a:r>
            <a:r>
              <a:rPr kumimoji="1" lang="en-US" altLang="zh-CN" sz="3200" b="1" baseline="-30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 </a:t>
            </a:r>
            <a:r>
              <a:rPr kumimoji="1" lang="zh-CN" altLang="en-US" sz="426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？</a:t>
            </a:r>
            <a:endParaRPr kumimoji="1" lang="zh-CN" altLang="en-US" sz="320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609601" y="1905848"/>
            <a:ext cx="10443633" cy="11755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kumimoji="1" lang="zh-CN" altLang="en-US" sz="2935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像</a:t>
            </a:r>
            <a:r>
              <a:rPr kumimoji="1" lang="en-US" altLang="zh-CN" sz="2935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Al</a:t>
            </a:r>
            <a:r>
              <a:rPr kumimoji="1" lang="en-US" altLang="zh-CN" sz="2935" b="1" baseline="-30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kumimoji="1" lang="en-US" altLang="zh-CN" sz="2935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S</a:t>
            </a:r>
            <a:r>
              <a:rPr kumimoji="1" lang="en-US" altLang="zh-CN" sz="2935" b="1" baseline="-30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3 </a:t>
            </a:r>
            <a:r>
              <a:rPr kumimoji="1" lang="zh-CN" altLang="en-US" sz="2935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这类盐，阴、阳离子均能水解，并分别生成沉淀和气体，这种盐在水中不能存在，只能由干法直接反应制取。</a:t>
            </a:r>
            <a:endParaRPr kumimoji="1" lang="zh-CN" altLang="en-US" sz="2935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1016001" y="3429001"/>
            <a:ext cx="5678157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Al</a:t>
            </a:r>
            <a:r>
              <a:rPr kumimoji="1" lang="en-US" altLang="zh-CN" sz="3200" b="1" baseline="-30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kumimoji="1"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S</a:t>
            </a:r>
            <a:r>
              <a:rPr kumimoji="1" lang="en-US" altLang="zh-CN" sz="3200" b="1" baseline="-30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3 </a:t>
            </a:r>
            <a:r>
              <a:rPr kumimoji="1" lang="zh-CN" altLang="en-US" sz="32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与水反应的化学方程式：</a:t>
            </a:r>
            <a:endParaRPr lang="zh-CN" altLang="en-US" sz="3200"/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1016001" y="4140201"/>
            <a:ext cx="2395207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kumimoji="1" lang="zh-CN" altLang="en-US" sz="32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制备</a:t>
            </a:r>
            <a:r>
              <a:rPr kumimoji="1"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Al</a:t>
            </a:r>
            <a:r>
              <a:rPr kumimoji="1" lang="en-US" altLang="zh-CN" sz="3200" b="1" baseline="-30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kumimoji="1"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S</a:t>
            </a:r>
            <a:r>
              <a:rPr kumimoji="1" lang="en-US" altLang="zh-CN" sz="3200" b="1" baseline="-30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3 </a:t>
            </a:r>
            <a:r>
              <a:rPr kumimoji="1"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：</a:t>
            </a:r>
            <a:endParaRPr lang="zh-CN" alt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文本框 2"/>
          <p:cNvSpPr/>
          <p:nvPr>
            <p:custDataLst>
              <p:tags r:id="rId1"/>
            </p:custDataLst>
          </p:nvPr>
        </p:nvSpPr>
        <p:spPr>
          <a:xfrm>
            <a:off x="331695" y="565155"/>
            <a:ext cx="4738793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3200" dirty="0">
                <a:cs typeface="Times New Roman" panose="02020603050405020304" pitchFamily="18" charset="0"/>
              </a:rPr>
              <a:t>9.制备无水盐</a:t>
            </a:r>
            <a:endParaRPr sz="3200" dirty="0"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320801" y="2515447"/>
            <a:ext cx="9491980" cy="10852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kumimoji="1" sz="2935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必须在蒸发过程中不断通入HCl气体，以抑制盐的水解，才能得到</a:t>
            </a:r>
            <a:r>
              <a:rPr kumimoji="1" lang="zh-CN" altLang="en-US" sz="2935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无水晶体</a:t>
            </a:r>
            <a:r>
              <a:rPr kumimoji="1" sz="2935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。</a:t>
            </a:r>
            <a:endParaRPr kumimoji="1" sz="2935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10" name="组合 9"/>
          <p:cNvGrpSpPr/>
          <p:nvPr>
            <p:custDataLst>
              <p:tags r:id="rId3"/>
            </p:custDataLst>
          </p:nvPr>
        </p:nvGrpSpPr>
        <p:grpSpPr>
          <a:xfrm>
            <a:off x="749300" y="1194647"/>
            <a:ext cx="10693400" cy="1338580"/>
            <a:chOff x="840" y="1411"/>
            <a:chExt cx="12630" cy="1581"/>
          </a:xfrm>
        </p:grpSpPr>
        <p:sp>
          <p:nvSpPr>
            <p:cNvPr id="64516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840" y="1411"/>
              <a:ext cx="12630" cy="1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zh-CN" altLang="en-US" sz="32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怎样从AlCl</a:t>
              </a:r>
              <a:r>
                <a:rPr kumimoji="1" lang="zh-CN" altLang="en-US" sz="3200" baseline="-250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3</a:t>
              </a:r>
              <a:r>
                <a:rPr kumimoji="1" lang="zh-CN" altLang="en-US" sz="32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、MgCl</a:t>
              </a:r>
              <a:r>
                <a:rPr kumimoji="1" lang="zh-CN" altLang="en-US" sz="3200" baseline="-250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2</a:t>
              </a:r>
              <a:r>
                <a:rPr kumimoji="1" lang="zh-CN" altLang="en-US" sz="32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、FeCl</a:t>
              </a:r>
              <a:r>
                <a:rPr kumimoji="1" lang="zh-CN" altLang="en-US" sz="3200" baseline="-250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3</a:t>
              </a:r>
              <a:r>
                <a:rPr kumimoji="1" lang="zh-CN" altLang="en-US" sz="32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等溶液中得到AlCl</a:t>
              </a:r>
              <a:r>
                <a:rPr kumimoji="1" lang="zh-CN" altLang="en-US" sz="3200" baseline="-250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3</a:t>
              </a:r>
              <a:r>
                <a:rPr kumimoji="1" lang="zh-CN" altLang="en-US" sz="32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、MgCl</a:t>
              </a:r>
              <a:r>
                <a:rPr kumimoji="1" lang="zh-CN" altLang="en-US" sz="3200" baseline="-250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2</a:t>
              </a:r>
              <a:r>
                <a:rPr kumimoji="1" lang="zh-CN" altLang="en-US" sz="32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、FeCl</a:t>
              </a:r>
              <a:r>
                <a:rPr kumimoji="1" lang="zh-CN" altLang="en-US" sz="3200" baseline="-250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3</a:t>
              </a:r>
              <a:r>
                <a:rPr kumimoji="1" lang="zh-CN" altLang="en-US" sz="32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晶体</a:t>
              </a:r>
              <a:r>
                <a:rPr kumimoji="1" lang="en-US" altLang="zh-CN" sz="3200" b="1" baseline="-30000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 </a:t>
              </a:r>
              <a:endParaRPr kumimoji="1" lang="zh-CN" altLang="en-US" sz="32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文本框 3"/>
            <p:cNvSpPr txBox="1"/>
            <p:nvPr>
              <p:custDataLst>
                <p:tags r:id="rId5"/>
              </p:custDataLst>
            </p:nvPr>
          </p:nvSpPr>
          <p:spPr>
            <a:xfrm>
              <a:off x="3480" y="2011"/>
              <a:ext cx="945" cy="98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kumimoji="1" lang="zh-CN" altLang="en-US" sz="48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？</a:t>
              </a:r>
              <a:endParaRPr kumimoji="1" lang="zh-CN" altLang="en-US" sz="4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43029" name="文本框 4302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20800" y="3937848"/>
            <a:ext cx="9845040" cy="140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sz="2935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将AlCl</a:t>
            </a:r>
            <a:r>
              <a:rPr kumimoji="1" lang="zh-CN" altLang="en-US" sz="2935" b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kumimoji="1" lang="zh-CN" altLang="en-US" sz="2935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溶液、FeCl</a:t>
            </a:r>
            <a:r>
              <a:rPr kumimoji="1" lang="zh-CN" altLang="en-US" sz="2935" b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kumimoji="1" lang="zh-CN" altLang="en-US" sz="2935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的溶液分别</a:t>
            </a:r>
            <a:r>
              <a:rPr lang="zh-CN" altLang="en-US" sz="2935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加热蒸干</a:t>
            </a:r>
            <a:r>
              <a:rPr lang="zh-CN" altLang="en-US" sz="2935" b="1">
                <a:latin typeface="Times New Roman" panose="02020603050405020304" pitchFamily="18" charset="0"/>
                <a:cs typeface="Times New Roman" panose="02020603050405020304" pitchFamily="18" charset="0"/>
              </a:rPr>
              <a:t>、再灼烧得到</a:t>
            </a:r>
            <a:r>
              <a:rPr lang="zh-CN" altLang="en-US" sz="426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zh-CN" altLang="en-US" sz="4265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935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将</a:t>
            </a:r>
            <a:r>
              <a:rPr lang="en-US" altLang="zh-CN" sz="2935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MgCl</a:t>
            </a:r>
            <a:r>
              <a:rPr lang="en-US" altLang="zh-CN" sz="2935" b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935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· 6H</a:t>
            </a:r>
            <a:r>
              <a:rPr lang="en-US" altLang="zh-CN" sz="2935" b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935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</a:t>
            </a:r>
            <a:r>
              <a:rPr lang="zh-CN" altLang="en-US" sz="2935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晶体在空气中持续加热得到</a:t>
            </a:r>
            <a:r>
              <a:rPr lang="zh-CN" altLang="en-US" sz="426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？</a:t>
            </a:r>
            <a:endParaRPr lang="zh-CN" altLang="en-US" sz="4265" b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30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 txBox="1">
            <a:spLocks noGrp="1"/>
          </p:cNvSpPr>
          <p:nvPr>
            <p:ph idx="4294967295"/>
            <p:custDataLst>
              <p:tags r:id="rId1"/>
            </p:custDataLst>
          </p:nvPr>
        </p:nvSpPr>
        <p:spPr>
          <a:xfrm>
            <a:off x="361950" y="645160"/>
            <a:ext cx="9116695" cy="86169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lvl="0" algn="l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2800" b="1" spc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在配制FeCl</a:t>
            </a:r>
            <a:r>
              <a:rPr lang="zh-CN" altLang="en-US" sz="2800" b="1" spc="0" baseline="-2500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3</a:t>
            </a:r>
            <a:r>
              <a:rPr lang="zh-CN" altLang="en-US" sz="2800" b="1" spc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溶液时，若将FeCl</a:t>
            </a:r>
            <a:r>
              <a:rPr lang="zh-CN" altLang="en-US" sz="2800" b="1" spc="0" baseline="-2500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3</a:t>
            </a:r>
            <a:r>
              <a:rPr lang="zh-CN" altLang="en-US" sz="2800" b="1" spc="0">
                <a:solidFill>
                  <a:schemeClr val="tx1"/>
                </a:solidFill>
                <a:latin typeface="+mj-ea"/>
                <a:ea typeface="+mj-ea"/>
                <a:sym typeface="+mn-ea"/>
              </a:rPr>
              <a:t>晶体直接溶于蒸馏水中，制得的液体会出现丁达尔效应，为什么？</a:t>
            </a:r>
            <a:endParaRPr lang="zh-CN" altLang="en-US" sz="2800" b="1" spc="0">
              <a:solidFill>
                <a:schemeClr val="tx1"/>
              </a:solidFill>
              <a:latin typeface="+mj-ea"/>
              <a:ea typeface="+mj-ea"/>
              <a:sym typeface="+mn-ea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/>
          <a:srcRect b="8750"/>
          <a:stretch>
            <a:fillRect/>
          </a:stretch>
        </p:blipFill>
        <p:spPr bwMode="auto">
          <a:xfrm>
            <a:off x="716280" y="1506855"/>
            <a:ext cx="4592320" cy="242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组合 6"/>
          <p:cNvGrpSpPr/>
          <p:nvPr>
            <p:custDataLst>
              <p:tags r:id="rId4"/>
            </p:custDataLst>
          </p:nvPr>
        </p:nvGrpSpPr>
        <p:grpSpPr>
          <a:xfrm>
            <a:off x="1464310" y="4110990"/>
            <a:ext cx="7821930" cy="2688590"/>
            <a:chOff x="2297" y="6714"/>
            <a:chExt cx="12318" cy="4234"/>
          </a:xfrm>
        </p:grpSpPr>
        <p:sp>
          <p:nvSpPr>
            <p:cNvPr id="2" name="Text Box 3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297" y="7237"/>
              <a:ext cx="8939" cy="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E4A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zh-CN" altLang="en-US" sz="28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问题  如何</a:t>
              </a:r>
              <a:r>
                <a:rPr lang="zh-CN" altLang="zh-CN" sz="28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Helvetica Neue" panose="02000503000000020004"/>
                </a:rPr>
                <a:t>配制澄清的</a:t>
              </a:r>
              <a:r>
                <a:rPr lang="en-US" altLang="zh-CN" sz="28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Helvetica Neue" panose="02000503000000020004"/>
                </a:rPr>
                <a:t>FeCl</a:t>
              </a:r>
              <a:r>
                <a:rPr lang="en-US" altLang="zh-CN" sz="2800" baseline="-250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Helvetica Neue" panose="02000503000000020004"/>
                </a:rPr>
                <a:t>3</a:t>
              </a:r>
              <a:r>
                <a:rPr lang="zh-CN" altLang="zh-CN" sz="28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Helvetica Neue" panose="02000503000000020004"/>
                </a:rPr>
                <a:t>溶液</a:t>
              </a:r>
              <a:r>
                <a:rPr lang="zh-CN" altLang="en-US" sz="28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？</a:t>
              </a:r>
              <a:endPara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rcRect l="32643" r="27294" b="22582"/>
            <a:stretch>
              <a:fillRect/>
            </a:stretch>
          </p:blipFill>
          <p:spPr>
            <a:xfrm>
              <a:off x="11236" y="6714"/>
              <a:ext cx="3379" cy="4234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>
            <p:custDataLst>
              <p:tags r:id="rId8"/>
            </p:custDataLst>
          </p:nvPr>
        </p:nvGrpSpPr>
        <p:grpSpPr>
          <a:xfrm>
            <a:off x="4844415" y="2725924"/>
            <a:ext cx="6423025" cy="737366"/>
            <a:chOff x="948656" y="4389664"/>
            <a:chExt cx="5339399" cy="736745"/>
          </a:xfrm>
        </p:grpSpPr>
        <p:grpSp>
          <p:nvGrpSpPr>
            <p:cNvPr id="22" name="组合 21"/>
            <p:cNvGrpSpPr/>
            <p:nvPr>
              <p:custDataLst>
                <p:tags r:id="rId9"/>
              </p:custDataLst>
            </p:nvPr>
          </p:nvGrpSpPr>
          <p:grpSpPr>
            <a:xfrm>
              <a:off x="3085328" y="4647388"/>
              <a:ext cx="590400" cy="290227"/>
              <a:chOff x="6137274" y="2170689"/>
              <a:chExt cx="590400" cy="290227"/>
            </a:xfrm>
          </p:grpSpPr>
          <p:grpSp>
            <p:nvGrpSpPr>
              <p:cNvPr id="23" name="组合 22"/>
              <p:cNvGrpSpPr/>
              <p:nvPr>
                <p:custDataLst>
                  <p:tags r:id="rId10"/>
                </p:custDataLst>
              </p:nvPr>
            </p:nvGrpSpPr>
            <p:grpSpPr>
              <a:xfrm>
                <a:off x="6137274" y="2170689"/>
                <a:ext cx="590400" cy="110694"/>
                <a:chOff x="19491500" y="6085168"/>
                <a:chExt cx="590400" cy="110694"/>
              </a:xfrm>
            </p:grpSpPr>
            <p:cxnSp>
              <p:nvCxnSpPr>
                <p:cNvPr id="24" name="直接连接符 23"/>
                <p:cNvCxnSpPr/>
                <p:nvPr>
                  <p:custDataLst>
                    <p:tags r:id="rId11"/>
                  </p:custDataLst>
                </p:nvPr>
              </p:nvCxnSpPr>
              <p:spPr>
                <a:xfrm>
                  <a:off x="19491500" y="6195862"/>
                  <a:ext cx="590400" cy="0"/>
                </a:xfrm>
                <a:prstGeom prst="line">
                  <a:avLst/>
                </a:prstGeom>
                <a:noFill/>
                <a:ln w="2159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</p:cxnSp>
            <p:cxnSp>
              <p:nvCxnSpPr>
                <p:cNvPr id="25" name="直接连接符 24"/>
                <p:cNvCxnSpPr/>
                <p:nvPr>
                  <p:custDataLst>
                    <p:tags r:id="rId12"/>
                  </p:custDataLst>
                </p:nvPr>
              </p:nvCxnSpPr>
              <p:spPr>
                <a:xfrm flipH="1" flipV="1">
                  <a:off x="19969570" y="6085168"/>
                  <a:ext cx="109683" cy="109683"/>
                </a:xfrm>
                <a:prstGeom prst="line">
                  <a:avLst/>
                </a:prstGeom>
                <a:noFill/>
                <a:ln w="21590" cap="flat" cmpd="sng" algn="ctr">
                  <a:solidFill>
                    <a:schemeClr val="tx1"/>
                  </a:solidFill>
                  <a:prstDash val="solid"/>
                </a:ln>
                <a:effectLst/>
              </p:spPr>
            </p:cxnSp>
          </p:grpSp>
          <p:cxnSp>
            <p:nvCxnSpPr>
              <p:cNvPr id="26" name="直接连接符 25"/>
              <p:cNvCxnSpPr/>
              <p:nvPr>
                <p:custDataLst>
                  <p:tags r:id="rId13"/>
                </p:custDataLst>
              </p:nvPr>
            </p:nvCxnSpPr>
            <p:spPr>
              <a:xfrm>
                <a:off x="6137274" y="2352821"/>
                <a:ext cx="590400" cy="0"/>
              </a:xfrm>
              <a:prstGeom prst="line">
                <a:avLst/>
              </a:prstGeom>
              <a:noFill/>
              <a:ln w="2159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7" name="直接连接符 26"/>
              <p:cNvCxnSpPr/>
              <p:nvPr>
                <p:custDataLst>
                  <p:tags r:id="rId14"/>
                </p:custDataLst>
              </p:nvPr>
            </p:nvCxnSpPr>
            <p:spPr>
              <a:xfrm flipH="1" flipV="1">
                <a:off x="6144912" y="2351233"/>
                <a:ext cx="109683" cy="109683"/>
              </a:xfrm>
              <a:prstGeom prst="line">
                <a:avLst/>
              </a:prstGeom>
              <a:noFill/>
              <a:ln w="2159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  <p:sp>
          <p:nvSpPr>
            <p:cNvPr id="29" name="矩形 28"/>
            <p:cNvSpPr/>
            <p:nvPr>
              <p:custDataLst>
                <p:tags r:id="rId15"/>
              </p:custDataLst>
            </p:nvPr>
          </p:nvSpPr>
          <p:spPr>
            <a:xfrm>
              <a:off x="948656" y="4389664"/>
              <a:ext cx="5339399" cy="7367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2438400">
                <a:lnSpc>
                  <a:spcPct val="150000"/>
                </a:lnSpc>
                <a:defRPr/>
              </a:pPr>
              <a:r>
                <a:rPr lang="en-US" altLang="zh-CN" sz="2800" b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latin typeface="黑体" panose="02010609060101010101" pitchFamily="2" charset="-122"/>
                  <a:ea typeface="黑体" panose="02010609060101010101" pitchFamily="2" charset="-122"/>
                  <a:sym typeface="Hoefler Text"/>
                </a:rPr>
                <a:t>Fe</a:t>
              </a:r>
              <a:r>
                <a:rPr lang="en-US" altLang="zh-CN" sz="2800" b="1" baseline="3000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latin typeface="黑体" panose="02010609060101010101" pitchFamily="2" charset="-122"/>
                  <a:ea typeface="黑体" panose="02010609060101010101" pitchFamily="2" charset="-122"/>
                  <a:sym typeface="Hoefler Text"/>
                </a:rPr>
                <a:t>3+</a:t>
              </a:r>
              <a:r>
                <a:rPr lang="en-US" altLang="zh-CN" sz="2800" b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latin typeface="黑体" panose="02010609060101010101" pitchFamily="2" charset="-122"/>
                  <a:ea typeface="黑体" panose="02010609060101010101" pitchFamily="2" charset="-122"/>
                  <a:sym typeface="Hoefler Text"/>
                </a:rPr>
                <a:t> + 3H</a:t>
              </a:r>
              <a:r>
                <a:rPr lang="en-US" altLang="zh-CN" sz="2800" b="1" baseline="-2500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latin typeface="黑体" panose="02010609060101010101" pitchFamily="2" charset="-122"/>
                  <a:ea typeface="黑体" panose="02010609060101010101" pitchFamily="2" charset="-122"/>
                  <a:sym typeface="Hoefler Text"/>
                </a:rPr>
                <a:t>2</a:t>
              </a:r>
              <a:r>
                <a:rPr lang="en-US" altLang="zh-CN" sz="2800" b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latin typeface="黑体" panose="02010609060101010101" pitchFamily="2" charset="-122"/>
                  <a:ea typeface="黑体" panose="02010609060101010101" pitchFamily="2" charset="-122"/>
                  <a:sym typeface="Hoefler Text"/>
                </a:rPr>
                <a:t>O      Fe(OH)</a:t>
              </a:r>
              <a:r>
                <a:rPr lang="en-US" altLang="zh-CN" sz="2800" b="1" baseline="-2500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latin typeface="黑体" panose="02010609060101010101" pitchFamily="2" charset="-122"/>
                  <a:ea typeface="黑体" panose="02010609060101010101" pitchFamily="2" charset="-122"/>
                  <a:sym typeface="Hoefler Text"/>
                </a:rPr>
                <a:t>3</a:t>
              </a:r>
              <a:r>
                <a:rPr lang="pt-BR" altLang="zh-CN" sz="2800" b="1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latin typeface="黑体" panose="02010609060101010101" pitchFamily="2" charset="-122"/>
                  <a:ea typeface="黑体" panose="02010609060101010101" pitchFamily="2" charset="-122"/>
                  <a:cs typeface="Arial" panose="020B0604020202020204" pitchFamily="34" charset="0"/>
                  <a:sym typeface="Hoefler Text"/>
                </a:rPr>
                <a:t> + 3H</a:t>
              </a:r>
              <a:r>
                <a:rPr lang="en-US" altLang="pt-BR" sz="2800" b="1" baseline="30000">
                  <a:gradFill>
                    <a:gsLst>
                      <a:gs pos="0">
                        <a:srgbClr val="E30000"/>
                      </a:gs>
                      <a:gs pos="100000">
                        <a:srgbClr val="760303"/>
                      </a:gs>
                    </a:gsLst>
                    <a:lin scaled="0"/>
                  </a:gradFill>
                  <a:latin typeface="黑体" panose="02010609060101010101" pitchFamily="2" charset="-122"/>
                  <a:ea typeface="黑体" panose="02010609060101010101" pitchFamily="2" charset="-122"/>
                  <a:cs typeface="Arial" panose="020B0604020202020204" pitchFamily="34" charset="0"/>
                  <a:sym typeface="Hoefler Text"/>
                </a:rPr>
                <a:t>+</a:t>
              </a:r>
              <a:endParaRPr lang="en-US" altLang="pt-BR" sz="2800" b="1" baseline="300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黑体" panose="02010609060101010101" pitchFamily="2" charset="-122"/>
                <a:ea typeface="黑体" panose="02010609060101010101" pitchFamily="2" charset="-122"/>
                <a:cs typeface="Arial" panose="020B0604020202020204" pitchFamily="34" charset="0"/>
                <a:sym typeface="Hoefler Tex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文本框 2"/>
          <p:cNvSpPr/>
          <p:nvPr>
            <p:custDataLst>
              <p:tags r:id="rId1"/>
            </p:custDataLst>
          </p:nvPr>
        </p:nvSpPr>
        <p:spPr>
          <a:xfrm>
            <a:off x="304801" y="500150"/>
            <a:ext cx="4738793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3200">
                <a:cs typeface="Times New Roman" panose="02020603050405020304" pitchFamily="18" charset="0"/>
              </a:rPr>
              <a:t>9.制备无水盐</a:t>
            </a:r>
            <a:endParaRPr sz="3200">
              <a:cs typeface="Times New Roman" panose="02020603050405020304" pitchFamily="18" charset="0"/>
            </a:endParaRPr>
          </a:p>
        </p:txBody>
      </p:sp>
      <p:grpSp>
        <p:nvGrpSpPr>
          <p:cNvPr id="17" name="组合 16"/>
          <p:cNvGrpSpPr/>
          <p:nvPr>
            <p:custDataLst>
              <p:tags r:id="rId2"/>
            </p:custDataLst>
          </p:nvPr>
        </p:nvGrpSpPr>
        <p:grpSpPr>
          <a:xfrm>
            <a:off x="1822027" y="1792393"/>
            <a:ext cx="2824480" cy="848360"/>
            <a:chOff x="2152" y="4497"/>
            <a:chExt cx="3336" cy="1002"/>
          </a:xfrm>
        </p:grpSpPr>
        <p:sp>
          <p:nvSpPr>
            <p:cNvPr id="43013" name="矩形 4301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152" y="4857"/>
              <a:ext cx="2427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935" b="1">
                  <a:solidFill>
                    <a:srgbClr val="000000"/>
                  </a:solidFill>
                </a:rPr>
                <a:t>AlCl</a:t>
              </a:r>
              <a:r>
                <a:rPr lang="en-US" altLang="zh-CN" sz="2935" b="1" baseline="-25000">
                  <a:solidFill>
                    <a:srgbClr val="000000"/>
                  </a:solidFill>
                </a:rPr>
                <a:t>3</a:t>
              </a:r>
              <a:r>
                <a:rPr lang="zh-CN" altLang="en-US" sz="2935" b="1">
                  <a:solidFill>
                    <a:srgbClr val="000000"/>
                  </a:solidFill>
                </a:rPr>
                <a:t>溶液</a:t>
              </a:r>
              <a:endParaRPr lang="zh-CN" altLang="en-US" sz="2935" b="1">
                <a:solidFill>
                  <a:srgbClr val="000000"/>
                </a:solidFill>
              </a:endParaRPr>
            </a:p>
          </p:txBody>
        </p:sp>
        <p:grpSp>
          <p:nvGrpSpPr>
            <p:cNvPr id="15" name="组合 14"/>
            <p:cNvGrpSpPr/>
            <p:nvPr>
              <p:custDataLst>
                <p:tags r:id="rId4"/>
              </p:custDataLst>
            </p:nvPr>
          </p:nvGrpSpPr>
          <p:grpSpPr>
            <a:xfrm>
              <a:off x="4216" y="4497"/>
              <a:ext cx="1272" cy="819"/>
              <a:chOff x="3264" y="451"/>
              <a:chExt cx="1272" cy="819"/>
            </a:xfrm>
          </p:grpSpPr>
          <p:sp>
            <p:nvSpPr>
              <p:cNvPr id="43014" name="右箭头 43013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3360" y="1030"/>
                <a:ext cx="1080" cy="240"/>
              </a:xfrm>
              <a:prstGeom prst="rightArrow">
                <a:avLst>
                  <a:gd name="adj1" fmla="val 50000"/>
                  <a:gd name="adj2" fmla="val 1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/>
              <a:lstStyle/>
              <a:p>
                <a:endParaRPr lang="zh-CN" altLang="en-US" sz="2935" b="1"/>
              </a:p>
            </p:txBody>
          </p:sp>
          <p:sp>
            <p:nvSpPr>
              <p:cNvPr id="43015" name="矩形 43014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264" y="451"/>
                <a:ext cx="1272" cy="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2935" b="1">
                    <a:solidFill>
                      <a:srgbClr val="FF0000"/>
                    </a:solidFill>
                  </a:rPr>
                  <a:t>蒸干</a:t>
                </a:r>
                <a:endParaRPr lang="zh-CN" altLang="en-US" sz="2935" b="1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43021" name="矩形 430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78027" y="2826174"/>
            <a:ext cx="2328333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935" b="1"/>
              <a:t>Mg(OH)Cl</a:t>
            </a:r>
            <a:endParaRPr lang="en-US" altLang="zh-CN" sz="2935" b="1"/>
          </a:p>
        </p:txBody>
      </p:sp>
      <p:sp>
        <p:nvSpPr>
          <p:cNvPr id="43022" name="文本框 4302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422641" y="2827021"/>
            <a:ext cx="1379220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935" b="1"/>
              <a:t>MgO</a:t>
            </a:r>
            <a:endParaRPr lang="en-US" altLang="zh-CN" sz="2935" b="1" baseline="-25000"/>
          </a:p>
        </p:txBody>
      </p:sp>
      <p:grpSp>
        <p:nvGrpSpPr>
          <p:cNvPr id="43023" name="组合 43022"/>
          <p:cNvGrpSpPr/>
          <p:nvPr>
            <p:custDataLst>
              <p:tags r:id="rId9"/>
            </p:custDataLst>
          </p:nvPr>
        </p:nvGrpSpPr>
        <p:grpSpPr>
          <a:xfrm>
            <a:off x="7507817" y="2669967"/>
            <a:ext cx="914400" cy="609601"/>
            <a:chOff x="2962" y="1104"/>
            <a:chExt cx="432" cy="288"/>
          </a:xfrm>
        </p:grpSpPr>
        <p:sp>
          <p:nvSpPr>
            <p:cNvPr id="13325" name="右箭头 430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62" y="1296"/>
              <a:ext cx="432" cy="96"/>
            </a:xfrm>
            <a:prstGeom prst="rightArrow">
              <a:avLst>
                <a:gd name="adj1" fmla="val 50000"/>
                <a:gd name="adj2" fmla="val 1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 sz="2935" b="1"/>
            </a:p>
          </p:txBody>
        </p:sp>
        <p:sp>
          <p:nvSpPr>
            <p:cNvPr id="13326" name="文本框 43024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76" y="1104"/>
              <a:ext cx="23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FF3300"/>
                  </a:solidFill>
                </a:rPr>
                <a:t>△</a:t>
              </a:r>
              <a:endParaRPr lang="en-US" altLang="zh-CN" sz="2400" b="1">
                <a:solidFill>
                  <a:srgbClr val="FF3300"/>
                </a:solidFill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2"/>
            </p:custDataLst>
          </p:nvPr>
        </p:nvGrpSpPr>
        <p:grpSpPr>
          <a:xfrm>
            <a:off x="1923627" y="2605190"/>
            <a:ext cx="3334173" cy="746759"/>
            <a:chOff x="2272" y="5457"/>
            <a:chExt cx="3938" cy="882"/>
          </a:xfrm>
        </p:grpSpPr>
        <p:sp>
          <p:nvSpPr>
            <p:cNvPr id="43020" name="矩形 4301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272" y="5697"/>
              <a:ext cx="3391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935" b="1"/>
                <a:t>MgCl</a:t>
              </a:r>
              <a:r>
                <a:rPr lang="en-US" altLang="zh-CN" sz="2935" b="1" baseline="-25000"/>
                <a:t>2</a:t>
              </a:r>
              <a:r>
                <a:rPr lang="en-US" altLang="zh-CN" sz="2935" b="1"/>
                <a:t>· 6H</a:t>
              </a:r>
              <a:r>
                <a:rPr lang="en-US" altLang="zh-CN" sz="2935" b="1" baseline="-25000"/>
                <a:t>2</a:t>
              </a:r>
              <a:r>
                <a:rPr lang="en-US" altLang="zh-CN" sz="2935" b="1"/>
                <a:t>O</a:t>
              </a:r>
              <a:endParaRPr lang="en-US" altLang="zh-CN" sz="2935" b="1"/>
            </a:p>
          </p:txBody>
        </p:sp>
        <p:grpSp>
          <p:nvGrpSpPr>
            <p:cNvPr id="43026" name="组合 43025"/>
            <p:cNvGrpSpPr/>
            <p:nvPr>
              <p:custDataLst>
                <p:tags r:id="rId14"/>
              </p:custDataLst>
            </p:nvPr>
          </p:nvGrpSpPr>
          <p:grpSpPr>
            <a:xfrm>
              <a:off x="5130" y="5457"/>
              <a:ext cx="1080" cy="720"/>
              <a:chOff x="1623" y="1104"/>
              <a:chExt cx="432" cy="288"/>
            </a:xfrm>
          </p:grpSpPr>
          <p:sp>
            <p:nvSpPr>
              <p:cNvPr id="13328" name="右箭头 43026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23" y="1296"/>
                <a:ext cx="432" cy="96"/>
              </a:xfrm>
              <a:prstGeom prst="rightArrow">
                <a:avLst>
                  <a:gd name="adj1" fmla="val 50000"/>
                  <a:gd name="adj2" fmla="val 1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/>
              <a:lstStyle/>
              <a:p>
                <a:endParaRPr lang="zh-CN" altLang="en-US" sz="2935" b="1"/>
              </a:p>
            </p:txBody>
          </p:sp>
          <p:sp>
            <p:nvSpPr>
              <p:cNvPr id="13329" name="文本框 43027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32" y="1104"/>
                <a:ext cx="233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>
                    <a:solidFill>
                      <a:srgbClr val="FF3300"/>
                    </a:solidFill>
                  </a:rPr>
                  <a:t>△</a:t>
                </a:r>
                <a:endParaRPr lang="en-US" altLang="zh-CN" sz="2400" b="1">
                  <a:solidFill>
                    <a:srgbClr val="FF3300"/>
                  </a:solidFill>
                </a:endParaRPr>
              </a:p>
            </p:txBody>
          </p:sp>
        </p:grpSp>
      </p:grpSp>
      <p:sp>
        <p:nvSpPr>
          <p:cNvPr id="43029" name="文本框 4302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08000" y="3556000"/>
            <a:ext cx="11477413" cy="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935" b="1">
                <a:sym typeface="+mn-ea"/>
              </a:rPr>
              <a:t>MgCl</a:t>
            </a:r>
            <a:r>
              <a:rPr lang="en-US" altLang="zh-CN" sz="2935" b="1" baseline="-25000">
                <a:sym typeface="+mn-ea"/>
              </a:rPr>
              <a:t>2</a:t>
            </a:r>
            <a:r>
              <a:rPr lang="en-US" altLang="zh-CN" sz="2935" b="1">
                <a:sym typeface="+mn-ea"/>
              </a:rPr>
              <a:t>· 6H</a:t>
            </a:r>
            <a:r>
              <a:rPr lang="en-US" altLang="zh-CN" sz="2935" b="1" baseline="-25000">
                <a:sym typeface="+mn-ea"/>
              </a:rPr>
              <a:t>2</a:t>
            </a:r>
            <a:r>
              <a:rPr lang="en-US" altLang="zh-CN" sz="2935" b="1">
                <a:sym typeface="+mn-ea"/>
              </a:rPr>
              <a:t>O</a:t>
            </a:r>
            <a:r>
              <a:rPr lang="zh-CN" altLang="en-US" sz="2935" b="1"/>
              <a:t>只有在干燥的</a:t>
            </a:r>
            <a:r>
              <a:rPr lang="en-US" altLang="zh-CN" sz="2935" b="1"/>
              <a:t>HCl</a:t>
            </a:r>
            <a:r>
              <a:rPr lang="zh-CN" altLang="en-US" sz="2935" b="1"/>
              <a:t>气流中加热，才能得到无水</a:t>
            </a:r>
            <a:r>
              <a:rPr lang="en-US" altLang="zh-CN" sz="2935" b="1"/>
              <a:t>MgCl</a:t>
            </a:r>
            <a:r>
              <a:rPr lang="en-US" altLang="zh-CN" sz="2935" b="1" baseline="-25000"/>
              <a:t>2</a:t>
            </a:r>
            <a:endParaRPr lang="en-US" altLang="zh-CN" sz="2935" b="1" baseline="-25000"/>
          </a:p>
        </p:txBody>
      </p:sp>
      <p:grpSp>
        <p:nvGrpSpPr>
          <p:cNvPr id="2" name="组合 1"/>
          <p:cNvGrpSpPr/>
          <p:nvPr>
            <p:custDataLst>
              <p:tags r:id="rId18"/>
            </p:custDataLst>
          </p:nvPr>
        </p:nvGrpSpPr>
        <p:grpSpPr>
          <a:xfrm>
            <a:off x="1822027" y="885613"/>
            <a:ext cx="2824480" cy="848360"/>
            <a:chOff x="2152" y="4497"/>
            <a:chExt cx="3336" cy="1002"/>
          </a:xfrm>
        </p:grpSpPr>
        <p:sp>
          <p:nvSpPr>
            <p:cNvPr id="3" name="矩形 2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152" y="4857"/>
              <a:ext cx="2427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935" b="1">
                  <a:solidFill>
                    <a:srgbClr val="000000"/>
                  </a:solidFill>
                </a:rPr>
                <a:t>FeCl</a:t>
              </a:r>
              <a:r>
                <a:rPr lang="en-US" altLang="zh-CN" sz="2935" b="1" baseline="-25000">
                  <a:solidFill>
                    <a:srgbClr val="000000"/>
                  </a:solidFill>
                </a:rPr>
                <a:t>3</a:t>
              </a:r>
              <a:r>
                <a:rPr lang="zh-CN" altLang="en-US" sz="2935" b="1">
                  <a:solidFill>
                    <a:srgbClr val="000000"/>
                  </a:solidFill>
                </a:rPr>
                <a:t>溶液</a:t>
              </a:r>
              <a:endParaRPr lang="zh-CN" altLang="en-US" sz="2935" b="1">
                <a:solidFill>
                  <a:srgbClr val="000000"/>
                </a:solidFill>
              </a:endParaRPr>
            </a:p>
          </p:txBody>
        </p:sp>
        <p:grpSp>
          <p:nvGrpSpPr>
            <p:cNvPr id="4" name="组合 3"/>
            <p:cNvGrpSpPr/>
            <p:nvPr>
              <p:custDataLst>
                <p:tags r:id="rId20"/>
              </p:custDataLst>
            </p:nvPr>
          </p:nvGrpSpPr>
          <p:grpSpPr>
            <a:xfrm>
              <a:off x="4216" y="4497"/>
              <a:ext cx="1272" cy="819"/>
              <a:chOff x="3264" y="451"/>
              <a:chExt cx="1272" cy="819"/>
            </a:xfrm>
          </p:grpSpPr>
          <p:sp>
            <p:nvSpPr>
              <p:cNvPr id="5" name="右箭头 4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3360" y="1030"/>
                <a:ext cx="1080" cy="240"/>
              </a:xfrm>
              <a:prstGeom prst="rightArrow">
                <a:avLst>
                  <a:gd name="adj1" fmla="val 50000"/>
                  <a:gd name="adj2" fmla="val 1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/>
              <a:lstStyle/>
              <a:p>
                <a:endParaRPr lang="zh-CN" altLang="en-US" sz="2935" b="1"/>
              </a:p>
            </p:txBody>
          </p:sp>
          <p:sp>
            <p:nvSpPr>
              <p:cNvPr id="6" name="矩形 5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264" y="451"/>
                <a:ext cx="1272" cy="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2935" b="1">
                    <a:solidFill>
                      <a:srgbClr val="FF0000"/>
                    </a:solidFill>
                  </a:rPr>
                  <a:t>蒸干</a:t>
                </a:r>
                <a:endParaRPr lang="zh-CN" altLang="en-US" sz="2935" b="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2" name="组合 11"/>
          <p:cNvGrpSpPr/>
          <p:nvPr>
            <p:custDataLst>
              <p:tags r:id="rId23"/>
            </p:custDataLst>
          </p:nvPr>
        </p:nvGrpSpPr>
        <p:grpSpPr>
          <a:xfrm>
            <a:off x="4637193" y="1258993"/>
            <a:ext cx="2057400" cy="1381760"/>
            <a:chOff x="5477" y="1368"/>
            <a:chExt cx="2430" cy="1632"/>
          </a:xfrm>
        </p:grpSpPr>
        <p:sp>
          <p:nvSpPr>
            <p:cNvPr id="43016" name="矩形 4301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477" y="2358"/>
              <a:ext cx="243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935" b="1">
                  <a:solidFill>
                    <a:srgbClr val="000000"/>
                  </a:solidFill>
                </a:rPr>
                <a:t>Al(OH)</a:t>
              </a:r>
              <a:r>
                <a:rPr lang="en-US" altLang="zh-CN" sz="2935" b="1" baseline="-25000">
                  <a:solidFill>
                    <a:srgbClr val="000000"/>
                  </a:solidFill>
                </a:rPr>
                <a:t>3</a:t>
              </a:r>
              <a:endParaRPr lang="en-US" altLang="zh-CN" sz="2935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7" name="矩形 6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477" y="1368"/>
              <a:ext cx="243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935" b="1">
                  <a:solidFill>
                    <a:srgbClr val="000000"/>
                  </a:solidFill>
                </a:rPr>
                <a:t>Fe(OH)</a:t>
              </a:r>
              <a:r>
                <a:rPr lang="en-US" altLang="zh-CN" sz="2935" b="1" baseline="-25000">
                  <a:solidFill>
                    <a:srgbClr val="000000"/>
                  </a:solidFill>
                </a:rPr>
                <a:t>3</a:t>
              </a:r>
              <a:endParaRPr lang="en-US" altLang="zh-CN" sz="2935" b="1" baseline="-25000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组合 12"/>
          <p:cNvGrpSpPr/>
          <p:nvPr>
            <p:custDataLst>
              <p:tags r:id="rId26"/>
            </p:custDataLst>
          </p:nvPr>
        </p:nvGrpSpPr>
        <p:grpSpPr>
          <a:xfrm>
            <a:off x="6014720" y="1054947"/>
            <a:ext cx="1202267" cy="1430020"/>
            <a:chOff x="7104" y="1127"/>
            <a:chExt cx="1420" cy="1689"/>
          </a:xfrm>
        </p:grpSpPr>
        <p:grpSp>
          <p:nvGrpSpPr>
            <p:cNvPr id="16" name="组合 15"/>
            <p:cNvGrpSpPr/>
            <p:nvPr>
              <p:custDataLst>
                <p:tags r:id="rId27"/>
              </p:custDataLst>
            </p:nvPr>
          </p:nvGrpSpPr>
          <p:grpSpPr>
            <a:xfrm>
              <a:off x="7104" y="1998"/>
              <a:ext cx="1420" cy="818"/>
              <a:chOff x="6152" y="451"/>
              <a:chExt cx="1420" cy="818"/>
            </a:xfrm>
          </p:grpSpPr>
          <p:sp>
            <p:nvSpPr>
              <p:cNvPr id="43017" name="右箭头 43016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6280" y="1029"/>
                <a:ext cx="1080" cy="240"/>
              </a:xfrm>
              <a:prstGeom prst="rightArrow">
                <a:avLst>
                  <a:gd name="adj1" fmla="val 50000"/>
                  <a:gd name="adj2" fmla="val 1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/>
              <a:lstStyle/>
              <a:p>
                <a:endParaRPr lang="zh-CN" altLang="en-US" sz="2935" b="1"/>
              </a:p>
            </p:txBody>
          </p:sp>
          <p:sp>
            <p:nvSpPr>
              <p:cNvPr id="43018" name="矩形 43017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6152" y="451"/>
                <a:ext cx="1420" cy="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2935" b="1">
                    <a:solidFill>
                      <a:srgbClr val="FF0000"/>
                    </a:solidFill>
                  </a:rPr>
                  <a:t>灼烧</a:t>
                </a:r>
                <a:endParaRPr lang="zh-CN" altLang="en-US" sz="2935" b="1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8" name="组合 7"/>
            <p:cNvGrpSpPr/>
            <p:nvPr>
              <p:custDataLst>
                <p:tags r:id="rId30"/>
              </p:custDataLst>
            </p:nvPr>
          </p:nvGrpSpPr>
          <p:grpSpPr>
            <a:xfrm>
              <a:off x="7104" y="1127"/>
              <a:ext cx="1420" cy="818"/>
              <a:chOff x="6152" y="451"/>
              <a:chExt cx="1420" cy="818"/>
            </a:xfrm>
          </p:grpSpPr>
          <p:sp>
            <p:nvSpPr>
              <p:cNvPr id="9" name="右箭头 8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6280" y="1029"/>
                <a:ext cx="1080" cy="240"/>
              </a:xfrm>
              <a:prstGeom prst="rightArrow">
                <a:avLst>
                  <a:gd name="adj1" fmla="val 50000"/>
                  <a:gd name="adj2" fmla="val 1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/>
              <a:lstStyle/>
              <a:p>
                <a:endParaRPr lang="zh-CN" altLang="en-US" sz="2935" b="1"/>
              </a:p>
            </p:txBody>
          </p:sp>
          <p:sp>
            <p:nvSpPr>
              <p:cNvPr id="10" name="矩形 9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6152" y="451"/>
                <a:ext cx="1420" cy="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zh-CN" altLang="en-US" sz="2935" b="1">
                    <a:solidFill>
                      <a:srgbClr val="FF0000"/>
                    </a:solidFill>
                  </a:rPr>
                  <a:t>灼烧</a:t>
                </a:r>
                <a:endParaRPr lang="zh-CN" altLang="en-US" sz="2935" b="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4" name="组合 13"/>
          <p:cNvGrpSpPr/>
          <p:nvPr>
            <p:custDataLst>
              <p:tags r:id="rId33"/>
            </p:custDataLst>
          </p:nvPr>
        </p:nvGrpSpPr>
        <p:grpSpPr>
          <a:xfrm>
            <a:off x="7376161" y="1358901"/>
            <a:ext cx="1467273" cy="1281006"/>
            <a:chOff x="8712" y="1486"/>
            <a:chExt cx="1733" cy="1513"/>
          </a:xfrm>
        </p:grpSpPr>
        <p:sp>
          <p:nvSpPr>
            <p:cNvPr id="43019" name="文本框 43018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8712" y="2357"/>
              <a:ext cx="1733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935" b="1">
                  <a:solidFill>
                    <a:srgbClr val="000000"/>
                  </a:solidFill>
                </a:rPr>
                <a:t>Al</a:t>
              </a:r>
              <a:r>
                <a:rPr lang="en-US" altLang="zh-CN" sz="2935" b="1" baseline="-25000">
                  <a:solidFill>
                    <a:srgbClr val="000000"/>
                  </a:solidFill>
                </a:rPr>
                <a:t>2</a:t>
              </a:r>
              <a:r>
                <a:rPr lang="en-US" altLang="zh-CN" sz="2935" b="1">
                  <a:solidFill>
                    <a:srgbClr val="000000"/>
                  </a:solidFill>
                </a:rPr>
                <a:t>O</a:t>
              </a:r>
              <a:r>
                <a:rPr lang="en-US" altLang="zh-CN" sz="2935" b="1" baseline="-25000">
                  <a:solidFill>
                    <a:srgbClr val="000000"/>
                  </a:solidFill>
                </a:rPr>
                <a:t>3</a:t>
              </a:r>
              <a:endParaRPr lang="en-US" altLang="zh-CN" sz="2935" b="1" baseline="-25000">
                <a:solidFill>
                  <a:srgbClr val="000000"/>
                </a:solidFill>
              </a:endParaRPr>
            </a:p>
          </p:txBody>
        </p:sp>
        <p:sp>
          <p:nvSpPr>
            <p:cNvPr id="11" name="文本框 10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8712" y="1486"/>
              <a:ext cx="1733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2935" b="1">
                  <a:solidFill>
                    <a:srgbClr val="000000"/>
                  </a:solidFill>
                </a:rPr>
                <a:t>Fe</a:t>
              </a:r>
              <a:r>
                <a:rPr lang="en-US" altLang="zh-CN" sz="2935" b="1" baseline="-25000">
                  <a:solidFill>
                    <a:srgbClr val="000000"/>
                  </a:solidFill>
                </a:rPr>
                <a:t>2</a:t>
              </a:r>
              <a:r>
                <a:rPr lang="en-US" altLang="zh-CN" sz="2935" b="1">
                  <a:solidFill>
                    <a:srgbClr val="000000"/>
                  </a:solidFill>
                </a:rPr>
                <a:t>O</a:t>
              </a:r>
              <a:r>
                <a:rPr lang="en-US" altLang="zh-CN" sz="2935" b="1" baseline="-25000">
                  <a:solidFill>
                    <a:srgbClr val="000000"/>
                  </a:solidFill>
                </a:rPr>
                <a:t>3</a:t>
              </a:r>
              <a:endParaRPr lang="en-US" altLang="zh-CN" sz="2935" b="1" baseline="-25000">
                <a:solidFill>
                  <a:srgbClr val="000000"/>
                </a:solidFill>
              </a:endParaRPr>
            </a:p>
          </p:txBody>
        </p:sp>
      </p:grpSp>
      <p:sp>
        <p:nvSpPr>
          <p:cNvPr id="18" name="文本框 17"/>
          <p:cNvSpPr txBox="1"/>
          <p:nvPr>
            <p:custDataLst>
              <p:tags r:id="rId36"/>
            </p:custDataLst>
          </p:nvPr>
        </p:nvSpPr>
        <p:spPr>
          <a:xfrm>
            <a:off x="2438401" y="4523740"/>
            <a:ext cx="6074099" cy="7489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思考：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Al</a:t>
            </a:r>
            <a:r>
              <a:rPr lang="en-US" sz="3200" b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(SO</a:t>
            </a:r>
            <a:r>
              <a:rPr lang="en-US" sz="3200" b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lang="en-US" sz="3200" b="1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溶液蒸干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得到</a:t>
            </a:r>
            <a:r>
              <a:rPr lang="zh-CN" altLang="en-US" sz="426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？</a:t>
            </a:r>
            <a:endParaRPr lang="zh-CN" altLang="en-US" sz="2400"/>
          </a:p>
        </p:txBody>
      </p:sp>
      <p:sp>
        <p:nvSpPr>
          <p:cNvPr id="20" name="文本框 19"/>
          <p:cNvSpPr txBox="1"/>
          <p:nvPr>
            <p:custDataLst>
              <p:tags r:id="rId37"/>
            </p:custDataLst>
          </p:nvPr>
        </p:nvSpPr>
        <p:spPr>
          <a:xfrm>
            <a:off x="5994400" y="5563447"/>
            <a:ext cx="2646878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Al</a:t>
            </a:r>
            <a:r>
              <a:rPr lang="en-US" sz="32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(SO</a:t>
            </a:r>
            <a:r>
              <a:rPr lang="en-US" sz="32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lang="en-US" sz="32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固体</a:t>
            </a:r>
            <a:endParaRPr lang="zh-CN" altLang="en-US" sz="3200"/>
          </a:p>
        </p:txBody>
      </p:sp>
      <p:sp>
        <p:nvSpPr>
          <p:cNvPr id="39" name="Text Box 2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9002608" y="894612"/>
            <a:ext cx="306517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9pPr>
          </a:lstStyle>
          <a:p>
            <a:pPr eaLnBrk="1" hangingPunct="1"/>
            <a:r>
              <a:rPr kumimoji="1" lang="zh-CN" altLang="en-US" sz="2800">
                <a:ea typeface="仿宋" panose="02010609060101010101" pitchFamily="49" charset="-122"/>
                <a:cs typeface="Times New Roman" panose="02020603050405020304" pitchFamily="18" charset="0"/>
              </a:rPr>
              <a:t>晶体只有在干燥的</a:t>
            </a:r>
            <a:r>
              <a:rPr kumimoji="1" lang="en-US" altLang="zh-CN" sz="2800" err="1">
                <a:ea typeface="仿宋" panose="02010609060101010101" pitchFamily="49" charset="-122"/>
                <a:cs typeface="Times New Roman" panose="02020603050405020304" pitchFamily="18" charset="0"/>
              </a:rPr>
              <a:t>HCl</a:t>
            </a:r>
            <a:r>
              <a:rPr kumimoji="1" lang="zh-CN" altLang="en-US" sz="2800">
                <a:ea typeface="仿宋" panose="02010609060101010101" pitchFamily="49" charset="-122"/>
                <a:cs typeface="Times New Roman" panose="02020603050405020304" pitchFamily="18" charset="0"/>
              </a:rPr>
              <a:t>气流中加热，才能得到无水</a:t>
            </a:r>
            <a:r>
              <a:rPr kumimoji="1" lang="en-US" altLang="zh-CN" sz="2800">
                <a:ea typeface="仿宋" panose="02010609060101010101" pitchFamily="49" charset="-122"/>
                <a:cs typeface="Times New Roman" panose="02020603050405020304" pitchFamily="18" charset="0"/>
              </a:rPr>
              <a:t>MgCl</a:t>
            </a:r>
            <a:r>
              <a:rPr kumimoji="1" lang="en-US" altLang="zh-CN" sz="2800" baseline="-25000">
                <a:ea typeface="仿宋" panose="02010609060101010101" pitchFamily="49" charset="-122"/>
                <a:cs typeface="Times New Roman" panose="02020603050405020304" pitchFamily="18" charset="0"/>
              </a:rPr>
              <a:t>2</a:t>
            </a:r>
            <a:endParaRPr kumimoji="1" lang="en-US" altLang="zh-CN" sz="2800" baseline="-25000"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1" grpId="0"/>
      <p:bldP spid="43022" grpId="0"/>
      <p:bldP spid="43029" grpId="0"/>
      <p:bldP spid="18" grpId="0" animBg="1"/>
      <p:bldP spid="20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49" name="文本框 4304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11201" y="482600"/>
            <a:ext cx="90313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</a:rPr>
              <a:t>思考：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</a:rPr>
              <a:t>下列盐溶液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</a:rPr>
              <a:t>加热蒸干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</a:rPr>
              <a:t>，得到什么？</a:t>
            </a:r>
            <a:endParaRPr lang="zh-CN" altLang="en-US" sz="32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608754" y="1297093"/>
            <a:ext cx="11303847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Na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溶液 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、NaHCO</a:t>
            </a:r>
            <a:r>
              <a:rPr lang="zh-CN" altLang="en-US" sz="3200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溶液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(NH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S溶液 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(NH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溶液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647701" y="2617894"/>
            <a:ext cx="2327881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Na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固体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3351108" y="2617894"/>
            <a:ext cx="2327881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Na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固体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7004474" y="2617894"/>
            <a:ext cx="595035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无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9551247" y="2617894"/>
            <a:ext cx="595035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无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20" name="组合 19"/>
          <p:cNvGrpSpPr/>
          <p:nvPr>
            <p:custDataLst>
              <p:tags r:id="rId7"/>
            </p:custDataLst>
          </p:nvPr>
        </p:nvGrpSpPr>
        <p:grpSpPr>
          <a:xfrm>
            <a:off x="971127" y="2007448"/>
            <a:ext cx="9085580" cy="508847"/>
            <a:chOff x="909" y="2371"/>
            <a:chExt cx="10731" cy="601"/>
          </a:xfrm>
        </p:grpSpPr>
        <p:grpSp>
          <p:nvGrpSpPr>
            <p:cNvPr id="12" name="组合 11"/>
            <p:cNvGrpSpPr/>
            <p:nvPr>
              <p:custDataLst>
                <p:tags r:id="rId8"/>
              </p:custDataLst>
            </p:nvPr>
          </p:nvGrpSpPr>
          <p:grpSpPr>
            <a:xfrm>
              <a:off x="1800" y="2372"/>
              <a:ext cx="9840" cy="600"/>
              <a:chOff x="1800" y="2372"/>
              <a:chExt cx="9840" cy="600"/>
            </a:xfrm>
          </p:grpSpPr>
          <p:sp>
            <p:nvSpPr>
              <p:cNvPr id="4" name="下箭头 3"/>
              <p:cNvSpPr/>
              <p:nvPr>
                <p:custDataLst>
                  <p:tags r:id="rId9"/>
                </p:custDataLst>
              </p:nvPr>
            </p:nvSpPr>
            <p:spPr>
              <a:xfrm>
                <a:off x="1800" y="2372"/>
                <a:ext cx="240" cy="6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5" name="下箭头 4"/>
              <p:cNvSpPr/>
              <p:nvPr>
                <p:custDataLst>
                  <p:tags r:id="rId10"/>
                </p:custDataLst>
              </p:nvPr>
            </p:nvSpPr>
            <p:spPr>
              <a:xfrm>
                <a:off x="4680" y="2372"/>
                <a:ext cx="240" cy="6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6" name="下箭头 5"/>
              <p:cNvSpPr/>
              <p:nvPr>
                <p:custDataLst>
                  <p:tags r:id="rId11"/>
                </p:custDataLst>
              </p:nvPr>
            </p:nvSpPr>
            <p:spPr>
              <a:xfrm>
                <a:off x="8280" y="2372"/>
                <a:ext cx="240" cy="6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7" name="下箭头 6"/>
              <p:cNvSpPr/>
              <p:nvPr>
                <p:custDataLst>
                  <p:tags r:id="rId12"/>
                </p:custDataLst>
              </p:nvPr>
            </p:nvSpPr>
            <p:spPr>
              <a:xfrm>
                <a:off x="11400" y="2372"/>
                <a:ext cx="240" cy="6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13" name="文本框 12"/>
            <p:cNvSpPr txBox="1"/>
            <p:nvPr>
              <p:custDataLst>
                <p:tags r:id="rId13"/>
              </p:custDataLst>
            </p:nvPr>
          </p:nvSpPr>
          <p:spPr>
            <a:xfrm>
              <a:off x="909" y="2371"/>
              <a:ext cx="1012" cy="54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400" b="1">
                  <a:solidFill>
                    <a:srgbClr val="FF0000"/>
                  </a:solidFill>
                  <a:latin typeface="宋体" panose="02010600030101010101" pitchFamily="2" charset="-122"/>
                  <a:sym typeface="+mn-ea"/>
                </a:rPr>
                <a:t>蒸干</a:t>
              </a:r>
              <a:endParaRPr lang="zh-CN" altLang="en-US" sz="2400"/>
            </a:p>
          </p:txBody>
        </p:sp>
        <p:sp>
          <p:nvSpPr>
            <p:cNvPr id="14" name="文本框 13"/>
            <p:cNvSpPr txBox="1"/>
            <p:nvPr>
              <p:custDataLst>
                <p:tags r:id="rId14"/>
              </p:custDataLst>
            </p:nvPr>
          </p:nvSpPr>
          <p:spPr>
            <a:xfrm>
              <a:off x="3668" y="2371"/>
              <a:ext cx="1012" cy="54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400" b="1">
                  <a:solidFill>
                    <a:srgbClr val="FF0000"/>
                  </a:solidFill>
                  <a:latin typeface="宋体" panose="02010600030101010101" pitchFamily="2" charset="-122"/>
                  <a:sym typeface="+mn-ea"/>
                </a:rPr>
                <a:t>蒸干</a:t>
              </a:r>
              <a:endParaRPr lang="zh-CN" altLang="en-US" sz="2400"/>
            </a:p>
          </p:txBody>
        </p:sp>
        <p:sp>
          <p:nvSpPr>
            <p:cNvPr id="18" name="文本框 17"/>
            <p:cNvSpPr txBox="1"/>
            <p:nvPr>
              <p:custDataLst>
                <p:tags r:id="rId15"/>
              </p:custDataLst>
            </p:nvPr>
          </p:nvSpPr>
          <p:spPr>
            <a:xfrm>
              <a:off x="7268" y="2371"/>
              <a:ext cx="1012" cy="54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400" b="1">
                  <a:solidFill>
                    <a:srgbClr val="FF0000"/>
                  </a:solidFill>
                  <a:latin typeface="宋体" panose="02010600030101010101" pitchFamily="2" charset="-122"/>
                  <a:sym typeface="+mn-ea"/>
                </a:rPr>
                <a:t>蒸干</a:t>
              </a:r>
              <a:endParaRPr lang="zh-CN" altLang="en-US" sz="2400"/>
            </a:p>
          </p:txBody>
        </p:sp>
        <p:sp>
          <p:nvSpPr>
            <p:cNvPr id="19" name="文本框 18"/>
            <p:cNvSpPr txBox="1"/>
            <p:nvPr>
              <p:custDataLst>
                <p:tags r:id="rId16"/>
              </p:custDataLst>
            </p:nvPr>
          </p:nvSpPr>
          <p:spPr>
            <a:xfrm>
              <a:off x="10388" y="2371"/>
              <a:ext cx="1012" cy="54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400" b="1">
                  <a:solidFill>
                    <a:srgbClr val="FF0000"/>
                  </a:solidFill>
                  <a:latin typeface="宋体" panose="02010600030101010101" pitchFamily="2" charset="-122"/>
                  <a:sym typeface="+mn-ea"/>
                </a:rPr>
                <a:t>蒸干</a:t>
              </a:r>
              <a:endParaRPr lang="zh-CN" altLang="en-US" sz="2400"/>
            </a:p>
          </p:txBody>
        </p:sp>
      </p:grp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49" name="文本框 4304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11201" y="482600"/>
            <a:ext cx="90313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</a:rPr>
              <a:t>思考：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</a:rPr>
              <a:t>下列盐溶液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</a:rPr>
              <a:t>加热蒸干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</a:rPr>
              <a:t>，灼烧后，得到什么？</a:t>
            </a:r>
            <a:endParaRPr lang="zh-CN" altLang="en-US" sz="32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608754" y="1297093"/>
            <a:ext cx="11303847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Ca(HCO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溶液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、Fe(NO</a:t>
            </a:r>
            <a:r>
              <a:rPr lang="zh-CN" altLang="en-US" sz="3200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en-US" sz="3200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 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溶液、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KMnO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溶液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Na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溶液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647700" y="2617893"/>
            <a:ext cx="2169184" cy="107721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CaCO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固体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CaO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3351107" y="2617894"/>
            <a:ext cx="1984839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Fe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固体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6502401" y="2498513"/>
            <a:ext cx="2031325" cy="107721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MnO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和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MnO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9448800" y="2617894"/>
            <a:ext cx="1460656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Na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</a:t>
            </a:r>
            <a:r>
              <a:rPr lang="en-US" sz="3200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20" name="组合 19"/>
          <p:cNvGrpSpPr/>
          <p:nvPr>
            <p:custDataLst>
              <p:tags r:id="rId7"/>
            </p:custDataLst>
          </p:nvPr>
        </p:nvGrpSpPr>
        <p:grpSpPr>
          <a:xfrm>
            <a:off x="971128" y="2007448"/>
            <a:ext cx="10072793" cy="508847"/>
            <a:chOff x="909" y="2371"/>
            <a:chExt cx="11897" cy="601"/>
          </a:xfrm>
        </p:grpSpPr>
        <p:grpSp>
          <p:nvGrpSpPr>
            <p:cNvPr id="12" name="组合 11"/>
            <p:cNvGrpSpPr/>
            <p:nvPr>
              <p:custDataLst>
                <p:tags r:id="rId8"/>
              </p:custDataLst>
            </p:nvPr>
          </p:nvGrpSpPr>
          <p:grpSpPr>
            <a:xfrm>
              <a:off x="1800" y="2372"/>
              <a:ext cx="9840" cy="600"/>
              <a:chOff x="1800" y="2372"/>
              <a:chExt cx="9840" cy="600"/>
            </a:xfrm>
          </p:grpSpPr>
          <p:sp>
            <p:nvSpPr>
              <p:cNvPr id="4" name="下箭头 3"/>
              <p:cNvSpPr/>
              <p:nvPr>
                <p:custDataLst>
                  <p:tags r:id="rId9"/>
                </p:custDataLst>
              </p:nvPr>
            </p:nvSpPr>
            <p:spPr>
              <a:xfrm>
                <a:off x="1800" y="2372"/>
                <a:ext cx="240" cy="6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5" name="下箭头 4"/>
              <p:cNvSpPr/>
              <p:nvPr>
                <p:custDataLst>
                  <p:tags r:id="rId10"/>
                </p:custDataLst>
              </p:nvPr>
            </p:nvSpPr>
            <p:spPr>
              <a:xfrm>
                <a:off x="4680" y="2372"/>
                <a:ext cx="240" cy="6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6" name="下箭头 5"/>
              <p:cNvSpPr/>
              <p:nvPr>
                <p:custDataLst>
                  <p:tags r:id="rId11"/>
                </p:custDataLst>
              </p:nvPr>
            </p:nvSpPr>
            <p:spPr>
              <a:xfrm>
                <a:off x="8280" y="2372"/>
                <a:ext cx="240" cy="6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  <p:sp>
            <p:nvSpPr>
              <p:cNvPr id="7" name="下箭头 6"/>
              <p:cNvSpPr/>
              <p:nvPr>
                <p:custDataLst>
                  <p:tags r:id="rId12"/>
                </p:custDataLst>
              </p:nvPr>
            </p:nvSpPr>
            <p:spPr>
              <a:xfrm>
                <a:off x="11400" y="2372"/>
                <a:ext cx="240" cy="60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13" name="文本框 12"/>
            <p:cNvSpPr txBox="1"/>
            <p:nvPr>
              <p:custDataLst>
                <p:tags r:id="rId13"/>
              </p:custDataLst>
            </p:nvPr>
          </p:nvSpPr>
          <p:spPr>
            <a:xfrm>
              <a:off x="909" y="2371"/>
              <a:ext cx="2532" cy="54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400" b="1">
                  <a:solidFill>
                    <a:srgbClr val="FF0000"/>
                  </a:solidFill>
                  <a:latin typeface="宋体" panose="02010600030101010101" pitchFamily="2" charset="-122"/>
                  <a:sym typeface="+mn-ea"/>
                </a:rPr>
                <a:t>蒸干</a:t>
              </a:r>
              <a:r>
                <a:rPr lang="en-US" altLang="zh-CN" sz="2400" b="1">
                  <a:solidFill>
                    <a:srgbClr val="FF0000"/>
                  </a:solidFill>
                  <a:latin typeface="宋体" panose="02010600030101010101" pitchFamily="2" charset="-122"/>
                  <a:sym typeface="+mn-ea"/>
                </a:rPr>
                <a:t>  灼烧</a:t>
              </a:r>
              <a:endPara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sym typeface="+mn-ea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14"/>
              </p:custDataLst>
            </p:nvPr>
          </p:nvSpPr>
          <p:spPr>
            <a:xfrm>
              <a:off x="3668" y="2371"/>
              <a:ext cx="2590" cy="54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400" b="1">
                  <a:solidFill>
                    <a:srgbClr val="FF0000"/>
                  </a:solidFill>
                  <a:latin typeface="宋体" panose="02010600030101010101" pitchFamily="2" charset="-122"/>
                  <a:sym typeface="+mn-ea"/>
                </a:rPr>
                <a:t>蒸干</a:t>
              </a:r>
              <a:r>
                <a:rPr lang="en-US" altLang="zh-CN" sz="2400" b="1">
                  <a:solidFill>
                    <a:srgbClr val="FF0000"/>
                  </a:solidFill>
                  <a:latin typeface="宋体" panose="02010600030101010101" pitchFamily="2" charset="-122"/>
                  <a:sym typeface="+mn-ea"/>
                </a:rPr>
                <a:t>  灼烧</a:t>
              </a:r>
              <a:endPara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sym typeface="+mn-ea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5"/>
              </p:custDataLst>
            </p:nvPr>
          </p:nvSpPr>
          <p:spPr>
            <a:xfrm>
              <a:off x="7268" y="2371"/>
              <a:ext cx="2480" cy="54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400" b="1">
                  <a:solidFill>
                    <a:srgbClr val="FF0000"/>
                  </a:solidFill>
                  <a:latin typeface="宋体" panose="02010600030101010101" pitchFamily="2" charset="-122"/>
                  <a:sym typeface="+mn-ea"/>
                </a:rPr>
                <a:t>蒸干</a:t>
              </a:r>
              <a:r>
                <a:rPr lang="en-US" altLang="zh-CN" sz="2400" b="1">
                  <a:solidFill>
                    <a:srgbClr val="FF0000"/>
                  </a:solidFill>
                  <a:latin typeface="宋体" panose="02010600030101010101" pitchFamily="2" charset="-122"/>
                  <a:sym typeface="+mn-ea"/>
                </a:rPr>
                <a:t>  灼烧</a:t>
              </a:r>
              <a:endPara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sym typeface="+mn-ea"/>
              </a:endParaRPr>
            </a:p>
          </p:txBody>
        </p:sp>
        <p:sp>
          <p:nvSpPr>
            <p:cNvPr id="19" name="文本框 18"/>
            <p:cNvSpPr txBox="1"/>
            <p:nvPr>
              <p:custDataLst>
                <p:tags r:id="rId16"/>
              </p:custDataLst>
            </p:nvPr>
          </p:nvSpPr>
          <p:spPr>
            <a:xfrm>
              <a:off x="10388" y="2371"/>
              <a:ext cx="2418" cy="54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400" b="1">
                  <a:solidFill>
                    <a:srgbClr val="FF0000"/>
                  </a:solidFill>
                  <a:latin typeface="宋体" panose="02010600030101010101" pitchFamily="2" charset="-122"/>
                  <a:sym typeface="+mn-ea"/>
                </a:rPr>
                <a:t>蒸干</a:t>
              </a:r>
              <a:r>
                <a:rPr lang="en-US" altLang="zh-CN" sz="2400" b="1">
                  <a:solidFill>
                    <a:srgbClr val="FF0000"/>
                  </a:solidFill>
                  <a:latin typeface="宋体" panose="02010600030101010101" pitchFamily="2" charset="-122"/>
                  <a:sym typeface="+mn-ea"/>
                </a:rPr>
                <a:t>  灼烧</a:t>
              </a:r>
              <a:endPara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567526" y="1234724"/>
            <a:ext cx="1105224" cy="736576"/>
          </a:xfrm>
          <a:prstGeom prst="ellipse">
            <a:avLst/>
          </a:prstGeom>
          <a:solidFill>
            <a:srgbClr val="CCFFFF">
              <a:alpha val="50195"/>
            </a:srgbClr>
          </a:solidFill>
          <a:ln w="57150" cap="rnd">
            <a:solidFill>
              <a:srgbClr val="FF0000"/>
            </a:solidFill>
            <a:prstDash val="sysDot"/>
            <a:round/>
          </a:ln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9pPr>
          </a:lstStyle>
          <a:p>
            <a:pPr eaLnBrk="1" hangingPunct="1"/>
            <a:endParaRPr lang="zh-CN" altLang="en-US" sz="2400"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24389" y="747138"/>
            <a:ext cx="53691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如： </a:t>
            </a:r>
            <a:r>
              <a:rPr lang="en-US" altLang="zh-CN" sz="28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MgCl</a:t>
            </a:r>
            <a:r>
              <a:rPr lang="en-US" altLang="zh-CN" sz="2800" baseline="-160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溶液中混有</a:t>
            </a:r>
            <a:r>
              <a:rPr lang="en-US" altLang="zh-CN" sz="28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FeCl</a:t>
            </a:r>
            <a:r>
              <a:rPr lang="en-US" altLang="zh-CN" sz="2800" baseline="-160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杂质</a:t>
            </a:r>
            <a:endParaRPr lang="zh-CN" altLang="en-US" sz="2800">
              <a:solidFill>
                <a:srgbClr val="000000"/>
              </a:solidFill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18147" y="1356785"/>
            <a:ext cx="903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9pPr>
          </a:lstStyle>
          <a:p>
            <a:pPr eaLnBrk="1" hangingPunct="1"/>
            <a:r>
              <a:rPr kumimoji="1" lang="en-US" altLang="zh-CN" sz="2400" dirty="0">
                <a:ea typeface="仿宋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kumimoji="1" lang="zh-CN" altLang="en-US" sz="2400" dirty="0">
                <a:ea typeface="仿宋" panose="02010609060101010101" pitchFamily="49" charset="-122"/>
                <a:cs typeface="Times New Roman" panose="02020603050405020304" pitchFamily="18" charset="0"/>
              </a:rPr>
              <a:t>主</a:t>
            </a:r>
            <a:r>
              <a:rPr kumimoji="1" lang="en-US" altLang="zh-CN" sz="2400" dirty="0">
                <a:ea typeface="仿宋" panose="02010609060101010101" pitchFamily="49" charset="-122"/>
                <a:cs typeface="Times New Roman" panose="02020603050405020304" pitchFamily="18" charset="0"/>
              </a:rPr>
              <a:t>)</a:t>
            </a:r>
            <a:endParaRPr kumimoji="1" lang="en-US" altLang="zh-CN" sz="2400" dirty="0"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49706" y="2009855"/>
            <a:ext cx="8085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9pPr>
          </a:lstStyle>
          <a:p>
            <a:pPr eaLnBrk="1" hangingPunct="1"/>
            <a:r>
              <a:rPr kumimoji="1" lang="en-US" altLang="zh-CN" sz="2400">
                <a:ea typeface="仿宋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kumimoji="1" lang="zh-CN" altLang="en-US" sz="2400">
                <a:ea typeface="仿宋" panose="02010609060101010101" pitchFamily="49" charset="-122"/>
                <a:cs typeface="Times New Roman" panose="02020603050405020304" pitchFamily="18" charset="0"/>
              </a:rPr>
              <a:t>次</a:t>
            </a:r>
            <a:r>
              <a:rPr kumimoji="1" lang="en-US" altLang="zh-CN" sz="2400">
                <a:ea typeface="仿宋" panose="02010609060101010101" pitchFamily="49" charset="-122"/>
                <a:cs typeface="Times New Roman" panose="02020603050405020304" pitchFamily="18" charset="0"/>
              </a:rPr>
              <a:t>)</a:t>
            </a:r>
            <a:endParaRPr kumimoji="1" lang="en-US" altLang="zh-CN" sz="2400"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5" name="Text Box 2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07816" y="2586937"/>
            <a:ext cx="28226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① </a:t>
            </a:r>
            <a:r>
              <a:rPr lang="zh-CN" altLang="en-US" sz="2400" dirty="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加入</a:t>
            </a:r>
            <a:r>
              <a:rPr lang="en-US" altLang="zh-CN" sz="2400" dirty="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Mg(OH)</a:t>
            </a:r>
            <a:r>
              <a:rPr lang="en-US" altLang="zh-CN" sz="2400" baseline="-18000" dirty="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2</a:t>
            </a:r>
            <a:endParaRPr lang="en-US" altLang="zh-CN" sz="2400" baseline="-18000" dirty="0">
              <a:solidFill>
                <a:srgbClr val="000000"/>
              </a:solidFill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6" name="Text Box 2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71952" y="2626159"/>
            <a:ext cx="22739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9pPr>
          </a:lstStyle>
          <a:p>
            <a:pPr eaLnBrk="1" hangingPunct="1"/>
            <a:r>
              <a:rPr lang="zh-CN" altLang="zh-CN" sz="24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②</a:t>
            </a:r>
            <a:r>
              <a:rPr lang="en-US" altLang="zh-CN" sz="24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加入</a:t>
            </a:r>
            <a:r>
              <a:rPr lang="en-US" altLang="zh-CN" sz="2400" err="1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MgO</a:t>
            </a:r>
            <a:endParaRPr lang="en-US" altLang="zh-CN" sz="2400" baseline="-18000">
              <a:solidFill>
                <a:srgbClr val="000000"/>
              </a:solidFill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7" name="Text Box 2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39020" y="2626158"/>
            <a:ext cx="25629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9pPr>
          </a:lstStyle>
          <a:p>
            <a:pPr eaLnBrk="1" hangingPunct="1"/>
            <a:r>
              <a:rPr lang="zh-CN" altLang="zh-CN" sz="2400" dirty="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③</a:t>
            </a:r>
            <a:r>
              <a:rPr lang="en-US" altLang="zh-CN" sz="2400" dirty="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加入</a:t>
            </a:r>
            <a:r>
              <a:rPr lang="en-US" altLang="zh-CN" sz="2400" dirty="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MgCO</a:t>
            </a:r>
            <a:r>
              <a:rPr lang="en-US" altLang="zh-CN" sz="2400" baseline="-18000" dirty="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3</a:t>
            </a:r>
            <a:endParaRPr lang="en-US" altLang="zh-CN" sz="2400" baseline="-18000" dirty="0">
              <a:solidFill>
                <a:srgbClr val="000000"/>
              </a:solidFill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8" name="Text Box 3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763881" y="2611264"/>
            <a:ext cx="19211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9pPr>
          </a:lstStyle>
          <a:p>
            <a:pPr eaLnBrk="1" hangingPunct="1"/>
            <a:r>
              <a:rPr lang="zh-CN" altLang="zh-CN" sz="24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④</a:t>
            </a:r>
            <a:r>
              <a:rPr lang="en-US" altLang="zh-CN" sz="24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加入</a:t>
            </a:r>
            <a:r>
              <a:rPr lang="en-US" altLang="zh-CN" sz="2400">
                <a:solidFill>
                  <a:srgbClr val="00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Mg</a:t>
            </a:r>
            <a:endParaRPr lang="en-US" altLang="zh-CN" sz="2400" baseline="-18000">
              <a:solidFill>
                <a:srgbClr val="000000"/>
              </a:solidFill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39" name="组合 38"/>
          <p:cNvGrpSpPr/>
          <p:nvPr>
            <p:custDataLst>
              <p:tags r:id="rId9"/>
            </p:custDataLst>
          </p:nvPr>
        </p:nvGrpSpPr>
        <p:grpSpPr>
          <a:xfrm>
            <a:off x="2709970" y="1363551"/>
            <a:ext cx="5453149" cy="461665"/>
            <a:chOff x="2443163" y="274638"/>
            <a:chExt cx="5453149" cy="461665"/>
          </a:xfrm>
        </p:grpSpPr>
        <p:sp>
          <p:nvSpPr>
            <p:cNvPr id="40" name="Rectangle 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443163" y="274638"/>
              <a:ext cx="5453149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Fe</a:t>
              </a:r>
              <a:r>
                <a:rPr lang="en-US" altLang="zh-CN" sz="2400" b="1" baseline="30000" dirty="0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3+</a:t>
              </a:r>
              <a:r>
                <a:rPr lang="en-US" altLang="zh-CN" sz="2400" b="1" dirty="0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 + 3H</a:t>
              </a:r>
              <a:r>
                <a:rPr lang="en-US" altLang="zh-CN" sz="2400" b="1" baseline="-18000" dirty="0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400" b="1" dirty="0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O             Fe(OH)</a:t>
              </a:r>
              <a:r>
                <a:rPr lang="en-US" altLang="zh-CN" sz="2400" b="1" baseline="-18000" dirty="0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2400" b="1" dirty="0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 + 3H</a:t>
              </a:r>
              <a:r>
                <a:rPr lang="en-US" altLang="zh-CN" sz="2400" b="1" baseline="30000" dirty="0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+</a:t>
              </a:r>
              <a:endParaRPr lang="en-US" altLang="zh-CN" sz="2400" b="1" baseline="300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41" name="图片 40"/>
            <p:cNvPicPr/>
            <p:nvPr>
              <p:custDataLst>
                <p:tags r:id="rId11"/>
              </p:custDataLst>
            </p:nvPr>
          </p:nvPicPr>
          <p:blipFill>
            <a:blip r:embed="rId12">
              <a:lum bright="6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83178" y="354556"/>
              <a:ext cx="920032" cy="31908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" name="组合 41"/>
          <p:cNvGrpSpPr/>
          <p:nvPr>
            <p:custDataLst>
              <p:tags r:id="rId13"/>
            </p:custDataLst>
          </p:nvPr>
        </p:nvGrpSpPr>
        <p:grpSpPr>
          <a:xfrm>
            <a:off x="2709970" y="1994855"/>
            <a:ext cx="5806981" cy="461665"/>
            <a:chOff x="2443163" y="274638"/>
            <a:chExt cx="5806981" cy="461665"/>
          </a:xfrm>
        </p:grpSpPr>
        <p:sp>
          <p:nvSpPr>
            <p:cNvPr id="43" name="Rectangle 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443163" y="274638"/>
              <a:ext cx="5806981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Mg</a:t>
              </a:r>
              <a:r>
                <a:rPr lang="en-US" altLang="zh-CN" sz="2400" b="1" baseline="30000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2+</a:t>
              </a:r>
              <a:r>
                <a:rPr lang="en-US" altLang="zh-CN" sz="2400" b="1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 + 3H</a:t>
              </a:r>
              <a:r>
                <a:rPr lang="en-US" altLang="zh-CN" sz="2400" b="1" baseline="-18000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400" b="1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O             Mg(OH)</a:t>
              </a:r>
              <a:r>
                <a:rPr lang="en-US" altLang="zh-CN" sz="2400" b="1" baseline="-18000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400" b="1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 + 2H</a:t>
              </a:r>
              <a:r>
                <a:rPr lang="en-US" altLang="zh-CN" sz="2400" b="1" baseline="30000"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rPr>
                <a:t>+</a:t>
              </a:r>
              <a:endParaRPr lang="en-US" altLang="zh-CN" sz="2400" b="1" baseline="3000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44" name="图片 43"/>
            <p:cNvPicPr/>
            <p:nvPr>
              <p:custDataLst>
                <p:tags r:id="rId15"/>
              </p:custDataLst>
            </p:nvPr>
          </p:nvPicPr>
          <p:blipFill>
            <a:blip r:embed="rId12">
              <a:lum bright="6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49852" y="343193"/>
              <a:ext cx="920032" cy="3190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" name="文本框 2"/>
          <p:cNvSpPr/>
          <p:nvPr>
            <p:custDataLst>
              <p:tags r:id="rId16"/>
            </p:custDataLst>
          </p:nvPr>
        </p:nvSpPr>
        <p:spPr>
          <a:xfrm>
            <a:off x="304801" y="620818"/>
            <a:ext cx="1698811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3200">
                <a:cs typeface="Times New Roman" panose="02020603050405020304" pitchFamily="18" charset="0"/>
              </a:rPr>
              <a:t>10.</a:t>
            </a:r>
            <a:r>
              <a:rPr lang="zh-CN" altLang="en-US" sz="3200">
                <a:cs typeface="Times New Roman" panose="02020603050405020304" pitchFamily="18" charset="0"/>
              </a:rPr>
              <a:t>除杂</a:t>
            </a:r>
            <a:endParaRPr lang="zh-CN" altLang="en-US" sz="3200"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>
            <p:custDataLst>
              <p:tags r:id="rId17"/>
            </p:custDataLst>
          </p:nvPr>
        </p:nvSpPr>
        <p:spPr>
          <a:xfrm>
            <a:off x="304801" y="2943674"/>
            <a:ext cx="7545655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思考：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除去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CuCl</a:t>
            </a:r>
            <a:r>
              <a:rPr lang="en-US" altLang="zh-CN" sz="2800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溶液中的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FeCl</a:t>
            </a:r>
            <a:r>
              <a:rPr lang="en-US" altLang="zh-CN" sz="2800" b="1" baseline="-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用什么试剂</a:t>
            </a: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？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6" name="图片 25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rcRect t="14440" b="31528"/>
          <a:stretch>
            <a:fillRect/>
          </a:stretch>
        </p:blipFill>
        <p:spPr>
          <a:xfrm>
            <a:off x="1539844" y="3659681"/>
            <a:ext cx="6740313" cy="538480"/>
          </a:xfrm>
          <a:prstGeom prst="rect">
            <a:avLst/>
          </a:prstGeom>
        </p:spPr>
      </p:pic>
      <p:sp>
        <p:nvSpPr>
          <p:cNvPr id="30" name="Text Box 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206195" y="4142243"/>
            <a:ext cx="9343813" cy="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kumimoji="1" lang="zh-CN" altLang="en-US" sz="2935" b="1" dirty="0">
                <a:latin typeface="Times New Roman" panose="02020603050405020304" pitchFamily="18" charset="0"/>
                <a:ea typeface="黑体" panose="02010609060101010101" pitchFamily="2" charset="-122"/>
              </a:rPr>
              <a:t>在溶液中加入</a:t>
            </a:r>
            <a:r>
              <a:rPr kumimoji="1" lang="en-US" altLang="zh-CN" sz="2935" b="1" dirty="0">
                <a:latin typeface="Times New Roman" panose="02020603050405020304" pitchFamily="18" charset="0"/>
                <a:ea typeface="黑体" panose="02010609060101010101" pitchFamily="2" charset="-122"/>
              </a:rPr>
              <a:t>Cu(OH)</a:t>
            </a:r>
            <a:r>
              <a:rPr kumimoji="1" lang="en-US" altLang="zh-CN" sz="2935" b="1" baseline="-25000" dirty="0">
                <a:latin typeface="Times New Roman" panose="02020603050405020304" pitchFamily="18" charset="0"/>
                <a:ea typeface="黑体" panose="02010609060101010101" pitchFamily="2" charset="-122"/>
              </a:rPr>
              <a:t>2</a:t>
            </a:r>
            <a:r>
              <a:rPr kumimoji="1" lang="zh-CN" altLang="en-US" sz="2935" b="1" dirty="0">
                <a:latin typeface="Times New Roman" panose="02020603050405020304" pitchFamily="18" charset="0"/>
                <a:ea typeface="黑体" panose="02010609060101010101" pitchFamily="2" charset="-122"/>
              </a:rPr>
              <a:t>或</a:t>
            </a:r>
            <a:r>
              <a:rPr kumimoji="1" lang="en-US" altLang="zh-CN" sz="2935" b="1" dirty="0" err="1">
                <a:latin typeface="Times New Roman" panose="02020603050405020304" pitchFamily="18" charset="0"/>
                <a:ea typeface="黑体" panose="02010609060101010101" pitchFamily="2" charset="-122"/>
              </a:rPr>
              <a:t>CuO</a:t>
            </a:r>
            <a:r>
              <a:rPr kumimoji="1" lang="zh-CN" altLang="en-US" sz="2935" b="1" dirty="0">
                <a:latin typeface="Times New Roman" panose="02020603050405020304" pitchFamily="18" charset="0"/>
                <a:ea typeface="黑体" panose="02010609060101010101" pitchFamily="2" charset="-122"/>
              </a:rPr>
              <a:t>调节</a:t>
            </a:r>
            <a:r>
              <a:rPr kumimoji="1" lang="en-US" altLang="zh-CN" sz="2935" b="1" dirty="0">
                <a:latin typeface="Times New Roman" panose="02020603050405020304" pitchFamily="18" charset="0"/>
                <a:ea typeface="黑体" panose="02010609060101010101" pitchFamily="2" charset="-122"/>
              </a:rPr>
              <a:t>pH</a:t>
            </a:r>
            <a:r>
              <a:rPr kumimoji="1" lang="zh-CN" altLang="en-US" sz="2935" b="1" dirty="0">
                <a:latin typeface="Times New Roman" panose="02020603050405020304" pitchFamily="18" charset="0"/>
                <a:ea typeface="黑体" panose="02010609060101010101" pitchFamily="2" charset="-122"/>
              </a:rPr>
              <a:t>值到</a:t>
            </a:r>
            <a:r>
              <a:rPr kumimoji="1" lang="en-US" altLang="zh-CN" sz="2935" b="1" dirty="0">
                <a:latin typeface="Times New Roman" panose="02020603050405020304" pitchFamily="18" charset="0"/>
                <a:ea typeface="黑体" panose="02010609060101010101" pitchFamily="2" charset="-122"/>
              </a:rPr>
              <a:t>3</a:t>
            </a:r>
            <a:r>
              <a:rPr kumimoji="1" lang="zh-CN" altLang="en-US" sz="2935" b="1" dirty="0">
                <a:latin typeface="Times New Roman" panose="02020603050405020304" pitchFamily="18" charset="0"/>
                <a:ea typeface="黑体" panose="02010609060101010101" pitchFamily="2" charset="-122"/>
              </a:rPr>
              <a:t>左右</a:t>
            </a:r>
            <a:endParaRPr kumimoji="1" lang="zh-CN" altLang="en-US" sz="2935" b="1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pSp>
        <p:nvGrpSpPr>
          <p:cNvPr id="31" name="组合 30"/>
          <p:cNvGrpSpPr/>
          <p:nvPr>
            <p:custDataLst>
              <p:tags r:id="rId21"/>
            </p:custDataLst>
          </p:nvPr>
        </p:nvGrpSpPr>
        <p:grpSpPr>
          <a:xfrm>
            <a:off x="594902" y="4773547"/>
            <a:ext cx="10502053" cy="1822026"/>
            <a:chOff x="960" y="4411"/>
            <a:chExt cx="12404" cy="2152"/>
          </a:xfrm>
        </p:grpSpPr>
        <p:pic>
          <p:nvPicPr>
            <p:cNvPr id="32" name="图片 31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3"/>
            <a:stretch>
              <a:fillRect/>
            </a:stretch>
          </p:blipFill>
          <p:spPr>
            <a:xfrm>
              <a:off x="7200" y="4411"/>
              <a:ext cx="6164" cy="2152"/>
            </a:xfrm>
            <a:prstGeom prst="rect">
              <a:avLst/>
            </a:prstGeom>
          </p:spPr>
        </p:pic>
        <p:sp>
          <p:nvSpPr>
            <p:cNvPr id="46" name="文本框 45"/>
            <p:cNvSpPr txBox="1"/>
            <p:nvPr>
              <p:custDataLst>
                <p:tags r:id="rId24"/>
              </p:custDataLst>
            </p:nvPr>
          </p:nvSpPr>
          <p:spPr>
            <a:xfrm>
              <a:off x="960" y="4530"/>
              <a:ext cx="6168" cy="127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3200" b="1" dirty="0">
                  <a:solidFill>
                    <a:srgbClr val="000000"/>
                  </a:solidFill>
                  <a:latin typeface="宋体" panose="02010600030101010101" pitchFamily="2" charset="-122"/>
                  <a:sym typeface="+mn-ea"/>
                </a:rPr>
                <a:t>某溶液含有</a:t>
              </a:r>
              <a:r>
                <a:rPr lang="en-US" altLang="zh-CN" sz="3200" b="1" dirty="0">
                  <a:solidFill>
                    <a:srgbClr val="000000"/>
                  </a:solidFill>
                  <a:latin typeface="宋体" panose="02010600030101010101" pitchFamily="2" charset="-122"/>
                  <a:sym typeface="+mn-ea"/>
                </a:rPr>
                <a:t>Cu</a:t>
              </a:r>
              <a:r>
                <a:rPr lang="en-US" altLang="zh-CN" sz="3200" b="1" baseline="30000" dirty="0">
                  <a:solidFill>
                    <a:srgbClr val="000000"/>
                  </a:solidFill>
                  <a:latin typeface="宋体" panose="02010600030101010101" pitchFamily="2" charset="-122"/>
                  <a:sym typeface="+mn-ea"/>
                </a:rPr>
                <a:t>2+</a:t>
              </a:r>
              <a:r>
                <a:rPr lang="zh-CN" altLang="en-US" sz="3200" b="1" dirty="0">
                  <a:solidFill>
                    <a:srgbClr val="000000"/>
                  </a:solidFill>
                  <a:latin typeface="宋体" panose="02010600030101010101" pitchFamily="2" charset="-122"/>
                  <a:sym typeface="+mn-ea"/>
                </a:rPr>
                <a:t>和</a:t>
              </a:r>
              <a:r>
                <a:rPr lang="en-US" altLang="zh-CN" sz="3200" b="1" dirty="0">
                  <a:solidFill>
                    <a:srgbClr val="000000"/>
                  </a:solidFill>
                  <a:latin typeface="宋体" panose="02010600030101010101" pitchFamily="2" charset="-122"/>
                  <a:sym typeface="+mn-ea"/>
                </a:rPr>
                <a:t>Fe2+</a:t>
              </a:r>
              <a:r>
                <a:rPr lang="zh-CN" altLang="en-US" sz="3200" b="1" dirty="0">
                  <a:solidFill>
                    <a:srgbClr val="000000"/>
                  </a:solidFill>
                  <a:latin typeface="宋体" panose="02010600030101010101" pitchFamily="2" charset="-122"/>
                  <a:sym typeface="+mn-ea"/>
                </a:rPr>
                <a:t>，如何得到较纯净的</a:t>
              </a:r>
              <a:r>
                <a:rPr lang="en-US" altLang="zh-CN" sz="3200" b="1" dirty="0">
                  <a:solidFill>
                    <a:srgbClr val="000000"/>
                  </a:solidFill>
                  <a:latin typeface="宋体" panose="02010600030101010101" pitchFamily="2" charset="-122"/>
                  <a:sym typeface="+mn-ea"/>
                </a:rPr>
                <a:t>Cu</a:t>
              </a:r>
              <a:r>
                <a:rPr lang="en-US" altLang="zh-CN" sz="3200" b="1" baseline="30000" dirty="0">
                  <a:solidFill>
                    <a:srgbClr val="000000"/>
                  </a:solidFill>
                  <a:latin typeface="宋体" panose="02010600030101010101" pitchFamily="2" charset="-122"/>
                  <a:sym typeface="+mn-ea"/>
                </a:rPr>
                <a:t>2+</a:t>
              </a:r>
              <a:r>
                <a:rPr lang="zh-CN" altLang="en-US" sz="3200" b="1" dirty="0">
                  <a:solidFill>
                    <a:srgbClr val="000000"/>
                  </a:solidFill>
                  <a:latin typeface="宋体" panose="02010600030101010101" pitchFamily="2" charset="-122"/>
                  <a:sym typeface="+mn-ea"/>
                </a:rPr>
                <a:t>溶液？</a:t>
              </a:r>
              <a:endPara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3" grpId="0"/>
      <p:bldP spid="34" grpId="0"/>
      <p:bldP spid="35" grpId="0"/>
      <p:bldP spid="36" grpId="0"/>
      <p:bldP spid="37" grpId="0"/>
      <p:bldP spid="38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99174" y="2523067"/>
            <a:ext cx="49944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Mg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2H</a:t>
            </a:r>
            <a:r>
              <a:rPr lang="zh-CN" altLang="en-US" sz="3200" b="1" baseline="30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Mg</a:t>
            </a:r>
            <a:r>
              <a:rPr lang="en-US" altLang="zh-CN" sz="3200" b="1" baseline="30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 baseline="30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</a:t>
            </a:r>
            <a:r>
              <a:rPr lang="en-US" altLang="zh-CN" sz="3200" b="1" baseline="-25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↑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0" y="3230880"/>
            <a:ext cx="82160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总反应：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Mg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2NH</a:t>
            </a:r>
            <a:r>
              <a:rPr lang="en-US" altLang="zh-CN" sz="32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3200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Mg</a:t>
            </a:r>
            <a:r>
              <a:rPr lang="en-US" altLang="zh-CN" sz="3200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2NH</a:t>
            </a:r>
            <a:r>
              <a:rPr lang="en-US" altLang="zh-CN" sz="32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↑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</a:t>
            </a:r>
            <a:r>
              <a:rPr lang="en-US" altLang="zh-CN" sz="3200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↑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4817" name="矩形 2254"/>
          <p:cNvSpPr/>
          <p:nvPr>
            <p:custDataLst>
              <p:tags r:id="rId3"/>
            </p:custDataLst>
          </p:nvPr>
        </p:nvSpPr>
        <p:spPr>
          <a:xfrm>
            <a:off x="304800" y="483447"/>
            <a:ext cx="11785600" cy="120142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 11.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问题探究</a:t>
            </a:r>
            <a:r>
              <a:rPr lang="zh-CN" altLang="en-US" sz="3200">
                <a:solidFill>
                  <a:srgbClr val="FF505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：</a:t>
            </a:r>
            <a:endParaRPr lang="zh-CN" altLang="en-US" sz="3200">
              <a:solidFill>
                <a:srgbClr val="FF505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3200">
                <a:solidFill>
                  <a:srgbClr val="000099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金属镁与水反应比较困难，加</a:t>
            </a:r>
            <a:r>
              <a:rPr lang="en-US" altLang="zh-CN" sz="3200">
                <a:solidFill>
                  <a:srgbClr val="000099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NH</a:t>
            </a:r>
            <a:r>
              <a:rPr lang="en-US" altLang="zh-CN" sz="3200" baseline="-25000">
                <a:solidFill>
                  <a:srgbClr val="000099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4</a:t>
            </a:r>
            <a:r>
              <a:rPr lang="en-US" altLang="zh-CN" sz="3200">
                <a:solidFill>
                  <a:srgbClr val="000099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Cl</a:t>
            </a:r>
            <a:r>
              <a:rPr lang="zh-CN" altLang="en-US" sz="3200">
                <a:solidFill>
                  <a:srgbClr val="000099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后产生大量气体？为什么？</a:t>
            </a:r>
            <a:endParaRPr lang="zh-CN" altLang="en-US" sz="3200">
              <a:solidFill>
                <a:srgbClr val="000099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13221" b="34904"/>
          <a:stretch>
            <a:fillRect/>
          </a:stretch>
        </p:blipFill>
        <p:spPr>
          <a:xfrm>
            <a:off x="1828800" y="1905847"/>
            <a:ext cx="6734387" cy="52324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440254" y="3975100"/>
            <a:ext cx="11514691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Times New Roman" panose="02020603050405020304" pitchFamily="18" charset="0"/>
                <a:ea typeface="隶书" panose="02010509060101010101" pitchFamily="49" charset="-122"/>
                <a:sym typeface="+mn-ea"/>
              </a:rPr>
              <a:t>“</a:t>
            </a:r>
            <a:r>
              <a:rPr lang="zh-CN" altLang="en-US" sz="2800">
                <a:latin typeface="Times New Roman" panose="02020603050405020304" pitchFamily="18" charset="0"/>
                <a:ea typeface="隶书" panose="02010509060101010101" pitchFamily="49" charset="-122"/>
                <a:sym typeface="+mn-ea"/>
              </a:rPr>
              <a:t>焊药”</a:t>
            </a:r>
            <a:r>
              <a:rPr lang="en-US" altLang="zh-CN" sz="2800">
                <a:latin typeface="Times New Roman" panose="02020603050405020304" pitchFamily="18" charset="0"/>
                <a:ea typeface="隶书" panose="02010509060101010101" pitchFamily="49" charset="-122"/>
                <a:sym typeface="+mn-ea"/>
              </a:rPr>
              <a:t>—</a:t>
            </a:r>
            <a:r>
              <a:rPr lang="zh-CN" altLang="en-US" sz="2800">
                <a:latin typeface="Times New Roman" panose="02020603050405020304" pitchFamily="18" charset="0"/>
                <a:ea typeface="隶书" panose="02010509060101010101" pitchFamily="49" charset="-122"/>
                <a:sym typeface="+mn-ea"/>
              </a:rPr>
              <a:t>金属焊接时用于除去金属表面的氧化膜，常用</a:t>
            </a:r>
            <a:r>
              <a:rPr lang="en-US" altLang="zh-CN" sz="2800">
                <a:latin typeface="Times New Roman" panose="02020603050405020304" pitchFamily="18" charset="0"/>
                <a:ea typeface="隶书" panose="02010509060101010101" pitchFamily="49" charset="-122"/>
                <a:sym typeface="+mn-ea"/>
              </a:rPr>
              <a:t>ZnCl</a:t>
            </a:r>
            <a:r>
              <a:rPr lang="en-US" altLang="zh-CN" sz="2800" baseline="-25000">
                <a:latin typeface="Times New Roman" panose="02020603050405020304" pitchFamily="18" charset="0"/>
                <a:ea typeface="隶书" panose="02010509060101010101" pitchFamily="49" charset="-122"/>
                <a:sym typeface="+mn-ea"/>
              </a:rPr>
              <a:t>2</a:t>
            </a:r>
            <a:r>
              <a:rPr lang="zh-CN" altLang="en-US" sz="2800">
                <a:latin typeface="Times New Roman" panose="02020603050405020304" pitchFamily="18" charset="0"/>
                <a:ea typeface="隶书" panose="02010509060101010101" pitchFamily="49" charset="-122"/>
                <a:sym typeface="+mn-ea"/>
              </a:rPr>
              <a:t>、</a:t>
            </a:r>
            <a:r>
              <a:rPr lang="en-US" altLang="zh-CN" sz="2800">
                <a:latin typeface="Times New Roman" panose="02020603050405020304" pitchFamily="18" charset="0"/>
                <a:ea typeface="隶书" panose="02010509060101010101" pitchFamily="49" charset="-122"/>
                <a:sym typeface="+mn-ea"/>
              </a:rPr>
              <a:t>NH</a:t>
            </a:r>
            <a:r>
              <a:rPr lang="en-US" altLang="zh-CN" sz="2800" baseline="-25000">
                <a:latin typeface="Times New Roman" panose="02020603050405020304" pitchFamily="18" charset="0"/>
                <a:ea typeface="隶书" panose="02010509060101010101" pitchFamily="49" charset="-122"/>
                <a:sym typeface="+mn-ea"/>
              </a:rPr>
              <a:t>4</a:t>
            </a:r>
            <a:r>
              <a:rPr lang="en-US" altLang="zh-CN" sz="2800">
                <a:latin typeface="Times New Roman" panose="02020603050405020304" pitchFamily="18" charset="0"/>
                <a:ea typeface="隶书" panose="02010509060101010101" pitchFamily="49" charset="-122"/>
                <a:sym typeface="+mn-ea"/>
              </a:rPr>
              <a:t>Cl</a:t>
            </a:r>
            <a:r>
              <a:rPr lang="zh-CN" altLang="en-US" sz="2800">
                <a:latin typeface="Times New Roman" panose="02020603050405020304" pitchFamily="18" charset="0"/>
                <a:ea typeface="隶书" panose="02010509060101010101" pitchFamily="49" charset="-122"/>
                <a:sym typeface="+mn-ea"/>
              </a:rPr>
              <a:t>。</a:t>
            </a:r>
            <a:endParaRPr lang="zh-CN" altLang="en-US" sz="2800">
              <a:latin typeface="Times New Roman" panose="02020603050405020304" pitchFamily="18" charset="0"/>
              <a:ea typeface="隶书" panose="02010509060101010101" pitchFamily="49" charset="-122"/>
              <a:sym typeface="+mn-ea"/>
            </a:endParaRPr>
          </a:p>
        </p:txBody>
      </p:sp>
      <p:grpSp>
        <p:nvGrpSpPr>
          <p:cNvPr id="7" name="组合 6"/>
          <p:cNvGrpSpPr/>
          <p:nvPr>
            <p:custDataLst>
              <p:tags r:id="rId7"/>
            </p:custDataLst>
          </p:nvPr>
        </p:nvGrpSpPr>
        <p:grpSpPr>
          <a:xfrm>
            <a:off x="1341066" y="4653855"/>
            <a:ext cx="5422820" cy="461665"/>
            <a:chOff x="998684" y="1875318"/>
            <a:chExt cx="8947255" cy="461665"/>
          </a:xfrm>
        </p:grpSpPr>
        <p:sp>
          <p:nvSpPr>
            <p:cNvPr id="8" name="Text Box 6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998684" y="1875318"/>
              <a:ext cx="894725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400">
                  <a:ea typeface="仿宋" panose="02010609060101010101" pitchFamily="49" charset="-122"/>
                  <a:cs typeface="Times New Roman" panose="02020603050405020304" pitchFamily="18" charset="0"/>
                </a:rPr>
                <a:t>NH</a:t>
              </a:r>
              <a:r>
                <a:rPr lang="en-US" altLang="zh-CN" sz="2400" baseline="-16000">
                  <a:ea typeface="仿宋" panose="02010609060101010101" pitchFamily="49" charset="-122"/>
                  <a:cs typeface="Times New Roman" panose="02020603050405020304" pitchFamily="18" charset="0"/>
                </a:rPr>
                <a:t>4</a:t>
              </a:r>
              <a:r>
                <a:rPr kumimoji="1" lang="en-US" altLang="zh-CN" sz="2400" baseline="30000">
                  <a:ea typeface="仿宋" panose="02010609060101010101" pitchFamily="49" charset="-122"/>
                  <a:cs typeface="Times New Roman" panose="02020603050405020304" pitchFamily="18" charset="0"/>
                </a:rPr>
                <a:t>+</a:t>
              </a:r>
              <a:r>
                <a:rPr kumimoji="1" lang="en-US" altLang="zh-CN" sz="2400">
                  <a:ea typeface="仿宋" panose="02010609060101010101" pitchFamily="49" charset="-122"/>
                  <a:cs typeface="Times New Roman" panose="02020603050405020304" pitchFamily="18" charset="0"/>
                </a:rPr>
                <a:t> + H</a:t>
              </a:r>
              <a:r>
                <a:rPr kumimoji="1" lang="en-US" altLang="zh-CN" sz="2400" baseline="-25000">
                  <a:ea typeface="仿宋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2400">
                  <a:ea typeface="仿宋" panose="02010609060101010101" pitchFamily="49" charset="-122"/>
                  <a:cs typeface="Times New Roman" panose="02020603050405020304" pitchFamily="18" charset="0"/>
                </a:rPr>
                <a:t>O                </a:t>
              </a:r>
              <a:r>
                <a:rPr lang="en-US" altLang="zh-CN" sz="2400">
                  <a:ea typeface="仿宋" panose="02010609060101010101" pitchFamily="49" charset="-122"/>
                  <a:cs typeface="Times New Roman" panose="02020603050405020304" pitchFamily="18" charset="0"/>
                </a:rPr>
                <a:t>NH</a:t>
              </a:r>
              <a:r>
                <a:rPr lang="en-US" altLang="zh-CN" sz="2400" baseline="-16000">
                  <a:ea typeface="仿宋" panose="02010609060101010101" pitchFamily="49" charset="-122"/>
                  <a:cs typeface="Times New Roman" panose="02020603050405020304" pitchFamily="18" charset="0"/>
                </a:rPr>
                <a:t>3 </a:t>
              </a:r>
              <a:r>
                <a:rPr lang="en-US" altLang="zh-CN" sz="2400">
                  <a:ea typeface="仿宋" panose="02010609060101010101" pitchFamily="49" charset="-122"/>
                  <a:cs typeface="Times New Roman" panose="02020603050405020304" pitchFamily="18" charset="0"/>
                </a:rPr>
                <a:t>∙</a:t>
              </a:r>
              <a:r>
                <a:rPr kumimoji="1" lang="en-US" altLang="zh-CN" sz="2400">
                  <a:ea typeface="仿宋" panose="02010609060101010101" pitchFamily="49" charset="-122"/>
                  <a:cs typeface="Times New Roman" panose="02020603050405020304" pitchFamily="18" charset="0"/>
                </a:rPr>
                <a:t>H</a:t>
              </a:r>
              <a:r>
                <a:rPr kumimoji="1" lang="en-US" altLang="zh-CN" sz="2400" baseline="-25000">
                  <a:ea typeface="仿宋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2400">
                  <a:ea typeface="仿宋" panose="02010609060101010101" pitchFamily="49" charset="-122"/>
                  <a:cs typeface="Times New Roman" panose="02020603050405020304" pitchFamily="18" charset="0"/>
                </a:rPr>
                <a:t>O + H </a:t>
              </a:r>
              <a:r>
                <a:rPr kumimoji="1" lang="en-US" altLang="zh-CN" sz="2400" baseline="30000">
                  <a:ea typeface="仿宋" panose="02010609060101010101" pitchFamily="49" charset="-122"/>
                  <a:cs typeface="Times New Roman" panose="02020603050405020304" pitchFamily="18" charset="0"/>
                </a:rPr>
                <a:t>+</a:t>
              </a:r>
              <a:endParaRPr kumimoji="1" lang="en-US" altLang="zh-CN" sz="2400" baseline="30000">
                <a:ea typeface="仿宋" panose="020106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9" name="图片 8"/>
            <p:cNvPicPr/>
            <p:nvPr>
              <p:custDataLst>
                <p:tags r:id="rId9"/>
              </p:custDataLst>
            </p:nvPr>
          </p:nvPicPr>
          <p:blipFill>
            <a:blip r:embed="rId10">
              <a:lum bright="6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37971" y="1999823"/>
              <a:ext cx="1534341" cy="2574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" name="组合 9"/>
          <p:cNvGrpSpPr/>
          <p:nvPr>
            <p:custDataLst>
              <p:tags r:id="rId11"/>
            </p:custDataLst>
          </p:nvPr>
        </p:nvGrpSpPr>
        <p:grpSpPr>
          <a:xfrm>
            <a:off x="1246122" y="5513047"/>
            <a:ext cx="5612708" cy="461665"/>
            <a:chOff x="997098" y="2562706"/>
            <a:chExt cx="5612708" cy="461665"/>
          </a:xfrm>
        </p:grpSpPr>
        <p:sp>
          <p:nvSpPr>
            <p:cNvPr id="11" name="Text Box 14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997098" y="2562706"/>
              <a:ext cx="561270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1pPr>
              <a:lvl2pPr marL="742950" indent="-28575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2pPr>
              <a:lvl3pPr marL="11430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3pPr>
              <a:lvl4pPr marL="16002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4pPr>
              <a:lvl5pPr marL="2057400" indent="-22860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400">
                  <a:ea typeface="仿宋" panose="02010609060101010101" pitchFamily="49" charset="-122"/>
                  <a:cs typeface="Times New Roman" panose="02020603050405020304" pitchFamily="18" charset="0"/>
                </a:rPr>
                <a:t>Zn</a:t>
              </a:r>
              <a:r>
                <a:rPr kumimoji="1" lang="en-US" altLang="zh-CN" sz="2400" baseline="30000">
                  <a:ea typeface="仿宋" panose="02010609060101010101" pitchFamily="49" charset="-122"/>
                  <a:cs typeface="Times New Roman" panose="02020603050405020304" pitchFamily="18" charset="0"/>
                </a:rPr>
                <a:t>2+</a:t>
              </a:r>
              <a:r>
                <a:rPr kumimoji="1" lang="en-US" altLang="zh-CN" sz="2400">
                  <a:ea typeface="仿宋" panose="02010609060101010101" pitchFamily="49" charset="-122"/>
                  <a:cs typeface="Times New Roman" panose="02020603050405020304" pitchFamily="18" charset="0"/>
                </a:rPr>
                <a:t> + 2H</a:t>
              </a:r>
              <a:r>
                <a:rPr kumimoji="1" lang="en-US" altLang="zh-CN" sz="2400" baseline="-25000">
                  <a:ea typeface="仿宋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2400">
                  <a:ea typeface="仿宋" panose="02010609060101010101" pitchFamily="49" charset="-122"/>
                  <a:cs typeface="Times New Roman" panose="02020603050405020304" pitchFamily="18" charset="0"/>
                </a:rPr>
                <a:t>O            Zn (OH)</a:t>
              </a:r>
              <a:r>
                <a:rPr kumimoji="1" lang="en-US" altLang="zh-CN" sz="2400" baseline="-25000">
                  <a:ea typeface="仿宋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kumimoji="1" lang="en-US" altLang="zh-CN" sz="2400">
                  <a:ea typeface="仿宋" panose="02010609060101010101" pitchFamily="49" charset="-122"/>
                  <a:cs typeface="Times New Roman" panose="02020603050405020304" pitchFamily="18" charset="0"/>
                </a:rPr>
                <a:t>+ 2H </a:t>
              </a:r>
              <a:r>
                <a:rPr kumimoji="1" lang="en-US" altLang="zh-CN" sz="2400" baseline="30000">
                  <a:ea typeface="仿宋" panose="02010609060101010101" pitchFamily="49" charset="-122"/>
                  <a:cs typeface="Times New Roman" panose="02020603050405020304" pitchFamily="18" charset="0"/>
                </a:rPr>
                <a:t>+</a:t>
              </a:r>
              <a:endParaRPr kumimoji="1" lang="en-US" altLang="zh-CN" sz="2400" baseline="30000">
                <a:ea typeface="仿宋" panose="020106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2" name="图片 11"/>
            <p:cNvPicPr/>
            <p:nvPr>
              <p:custDataLst>
                <p:tags r:id="rId13"/>
              </p:custDataLst>
            </p:nvPr>
          </p:nvPicPr>
          <p:blipFill>
            <a:blip r:embed="rId10">
              <a:lum bright="6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87236" y="2692671"/>
              <a:ext cx="740214" cy="24874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矩形 2254"/>
          <p:cNvSpPr/>
          <p:nvPr>
            <p:custDataLst>
              <p:tags r:id="rId1"/>
            </p:custDataLst>
          </p:nvPr>
        </p:nvSpPr>
        <p:spPr>
          <a:xfrm>
            <a:off x="304800" y="483448"/>
            <a:ext cx="11785600" cy="180255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 12.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问题探究</a:t>
            </a:r>
            <a:r>
              <a:rPr lang="zh-CN" altLang="en-US" sz="3200">
                <a:solidFill>
                  <a:srgbClr val="FF505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：</a:t>
            </a:r>
            <a:endParaRPr lang="zh-CN" altLang="en-US" sz="3200">
              <a:solidFill>
                <a:srgbClr val="FF505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sz="3200">
                <a:solidFill>
                  <a:srgbClr val="000099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生活中人们常用纯碱溶液浸泡油腻的餐具以去除油污，请提出一些可行的措施更有利于油污的去除。</a:t>
            </a:r>
            <a:endParaRPr sz="3200">
              <a:solidFill>
                <a:srgbClr val="000099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406400" y="2312247"/>
            <a:ext cx="54085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>
                <a:latin typeface="黑体" panose="02010609060101010101" pitchFamily="2" charset="-122"/>
                <a:ea typeface="黑体" panose="02010609060101010101" pitchFamily="2" charset="-122"/>
              </a:rPr>
              <a:t>纯碱</a:t>
            </a:r>
            <a:r>
              <a:rPr lang="zh-CN" altLang="zh-CN" sz="3200">
                <a:latin typeface="黑体" panose="02010609060101010101" pitchFamily="2" charset="-122"/>
                <a:ea typeface="黑体" panose="02010609060101010101" pitchFamily="2" charset="-122"/>
              </a:rPr>
              <a:t>溶液</a:t>
            </a:r>
            <a:r>
              <a:rPr lang="zh-CN" altLang="en-US" sz="3200">
                <a:latin typeface="黑体" panose="02010609060101010101" pitchFamily="2" charset="-122"/>
                <a:ea typeface="黑体" panose="02010609060101010101" pitchFamily="2" charset="-122"/>
              </a:rPr>
              <a:t>去除油污的原理：</a:t>
            </a:r>
            <a:endParaRPr lang="zh-CN" altLang="en-US" sz="32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Text Box 2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14257" y="3319562"/>
            <a:ext cx="4658360" cy="839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9pPr>
          </a:lstStyle>
          <a:p>
            <a:pPr eaLnBrk="1" hangingPunct="1">
              <a:lnSpc>
                <a:spcPct val="105000"/>
              </a:lnSpc>
            </a:pPr>
            <a:r>
              <a:rPr lang="zh-CN" altLang="en-US" sz="2400">
                <a:solidFill>
                  <a:srgbClr val="FF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升温，促进</a:t>
            </a:r>
            <a:r>
              <a:rPr lang="en-US" altLang="zh-CN" sz="2400">
                <a:solidFill>
                  <a:srgbClr val="FF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CO</a:t>
            </a:r>
            <a:r>
              <a:rPr lang="en-US" altLang="zh-CN" sz="2400" baseline="-22000">
                <a:solidFill>
                  <a:srgbClr val="FF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400" baseline="40000">
                <a:solidFill>
                  <a:srgbClr val="FF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en-US" sz="2400" baseline="40000">
                <a:solidFill>
                  <a:srgbClr val="FF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–</a:t>
            </a:r>
            <a:r>
              <a:rPr lang="zh-CN" altLang="en-US" sz="2400">
                <a:solidFill>
                  <a:srgbClr val="FF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水解，使</a:t>
            </a:r>
            <a:r>
              <a:rPr lang="en-US" altLang="zh-CN" sz="2400">
                <a:solidFill>
                  <a:srgbClr val="FF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c(OH</a:t>
            </a:r>
            <a:r>
              <a:rPr lang="en-US" altLang="zh-CN" sz="2400" baseline="30000">
                <a:solidFill>
                  <a:srgbClr val="FF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2400">
                <a:solidFill>
                  <a:srgbClr val="FF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2400">
                <a:solidFill>
                  <a:srgbClr val="FF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增大，去污能力增强</a:t>
            </a:r>
            <a:endParaRPr lang="zh-CN" altLang="en-US" sz="2400">
              <a:solidFill>
                <a:srgbClr val="FF0000"/>
              </a:solidFill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331694" y="616155"/>
            <a:ext cx="11292840" cy="5017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65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en-US" sz="2665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2665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】</a:t>
            </a:r>
            <a:r>
              <a:rPr lang="en-US" altLang="zh-CN" sz="2665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SOCl</a:t>
            </a:r>
            <a:r>
              <a:rPr lang="en-US" altLang="zh-CN" sz="2665" b="1" baseline="-25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665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（亚硫酰氯）是一种液态化合物，沸点为</a:t>
            </a:r>
            <a:r>
              <a:rPr lang="en-US" altLang="zh-CN" sz="2665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77</a:t>
            </a:r>
            <a:r>
              <a:rPr lang="zh-CN" altLang="en-US" sz="2665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℃</a:t>
            </a:r>
            <a:r>
              <a:rPr lang="zh-CN" altLang="en-US" sz="2665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。向盛有</a:t>
            </a:r>
            <a:r>
              <a:rPr lang="en-US" altLang="zh-CN" sz="2665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10mL</a:t>
            </a:r>
            <a:r>
              <a:rPr lang="zh-CN" altLang="en-US" sz="2665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水的锥形瓶中小心滴加</a:t>
            </a:r>
            <a:r>
              <a:rPr lang="en-US" altLang="zh-CN" sz="2665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8~10</a:t>
            </a:r>
            <a:r>
              <a:rPr lang="zh-CN" altLang="en-US" sz="2665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滴</a:t>
            </a:r>
            <a:r>
              <a:rPr lang="en-US" altLang="zh-CN" sz="2665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SOCl</a:t>
            </a:r>
            <a:r>
              <a:rPr lang="en-US" altLang="zh-CN" sz="2665" b="1" baseline="-25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665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，可观察到剧烈反应，液面上有白雾形成，并有带刺激性气味的气体逸出，该气体中含有能使品红溶液褪色的</a:t>
            </a:r>
            <a:r>
              <a:rPr lang="en-US" altLang="zh-CN" sz="2665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SO</a:t>
            </a:r>
            <a:r>
              <a:rPr lang="en-US" altLang="zh-CN" sz="2665" b="1" baseline="-25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665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。轻轻振荡锥形瓶，待白雾消失后，向溶液中滴加</a:t>
            </a:r>
            <a:r>
              <a:rPr lang="en-US" altLang="zh-CN" sz="2665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AgNO</a:t>
            </a:r>
            <a:r>
              <a:rPr lang="en-US" altLang="zh-CN" sz="2665" b="1" baseline="-25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665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溶液，有不溶于稀硝酸的白色沉淀析出。</a:t>
            </a:r>
            <a:endParaRPr lang="en-US" altLang="zh-CN" sz="2665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665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665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665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en-US" sz="2665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根据实验现象，写出</a:t>
            </a:r>
            <a:r>
              <a:rPr lang="en-US" altLang="zh-CN" sz="2665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SOCl</a:t>
            </a:r>
            <a:r>
              <a:rPr lang="en-US" altLang="zh-CN" sz="2665" b="1" baseline="-25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665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与水反应的化学方程式。</a:t>
            </a:r>
            <a:endParaRPr lang="en-US" altLang="zh-CN" sz="2665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665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665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665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en-US" sz="2665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将</a:t>
            </a:r>
            <a:r>
              <a:rPr lang="en-US" altLang="zh-CN" sz="2665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AlCl</a:t>
            </a:r>
            <a:r>
              <a:rPr lang="en-US" altLang="zh-CN" sz="2665" b="1" baseline="-25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665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溶液蒸干并灼烧得不到无水</a:t>
            </a:r>
            <a:r>
              <a:rPr lang="en-US" altLang="zh-CN" sz="2665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AlCl</a:t>
            </a:r>
            <a:r>
              <a:rPr lang="en-US" altLang="zh-CN" sz="2665" b="1" baseline="-25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665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，而将</a:t>
            </a:r>
            <a:r>
              <a:rPr lang="en-US" altLang="zh-CN" sz="2665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SOCl</a:t>
            </a:r>
            <a:r>
              <a:rPr lang="en-US" altLang="zh-CN" sz="2665" b="1" baseline="-25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665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665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AlCl</a:t>
            </a:r>
            <a:r>
              <a:rPr lang="en-US" altLang="zh-CN" sz="2665" b="1" baseline="-25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665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·6H</a:t>
            </a:r>
            <a:r>
              <a:rPr lang="en-US" altLang="zh-CN" sz="2665" b="1" baseline="-25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665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O</a:t>
            </a:r>
            <a:r>
              <a:rPr lang="zh-CN" altLang="en-US" sz="2665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混合并加热，可得到无水</a:t>
            </a:r>
            <a:r>
              <a:rPr lang="en-US" altLang="zh-CN" sz="2665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AlCl</a:t>
            </a:r>
            <a:r>
              <a:rPr lang="en-US" altLang="zh-CN" sz="2665" b="1" baseline="-25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665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，试解释原因。</a:t>
            </a:r>
            <a:endParaRPr lang="zh-CN" altLang="en-US" sz="2665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400800" y="3125047"/>
            <a:ext cx="480568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6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SOCl</a:t>
            </a:r>
            <a:r>
              <a:rPr lang="en-US" altLang="zh-CN" sz="2665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66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＋</a:t>
            </a:r>
            <a:r>
              <a:rPr lang="en-US" altLang="zh-CN" sz="266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lang="en-US" altLang="zh-CN" sz="2665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66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O</a:t>
            </a:r>
            <a:r>
              <a:rPr lang="zh-CN" altLang="en-US" sz="266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66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SO</a:t>
            </a:r>
            <a:r>
              <a:rPr lang="en-US" altLang="zh-CN" sz="2665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66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＋</a:t>
            </a:r>
            <a:r>
              <a:rPr lang="en-US" altLang="zh-CN" sz="266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2HCl</a:t>
            </a:r>
            <a:endParaRPr lang="en-US" altLang="zh-CN" sz="2665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549836" y="5676540"/>
            <a:ext cx="10392833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66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SOCl</a:t>
            </a:r>
            <a:r>
              <a:rPr lang="en-US" altLang="zh-CN" sz="2665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66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＋</a:t>
            </a:r>
            <a:r>
              <a:rPr lang="en-US" altLang="zh-CN" sz="266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lang="en-US" altLang="zh-CN" sz="2665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66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O</a:t>
            </a:r>
            <a:r>
              <a:rPr lang="zh-CN" altLang="en-US" sz="266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66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SO</a:t>
            </a:r>
            <a:r>
              <a:rPr lang="en-US" altLang="zh-CN" sz="2665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66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＋</a:t>
            </a:r>
            <a:r>
              <a:rPr lang="en-US" altLang="zh-CN" sz="266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2HCl  </a:t>
            </a:r>
            <a:r>
              <a:rPr lang="zh-CN" altLang="zh-CN" sz="266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水解产生的</a:t>
            </a:r>
            <a:r>
              <a:rPr lang="en-US" altLang="zh-CN" sz="266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SO</a:t>
            </a:r>
            <a:r>
              <a:rPr lang="en-US" altLang="zh-CN" sz="2665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66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是酸性氧化物</a:t>
            </a:r>
            <a:r>
              <a:rPr lang="en-US" altLang="zh-CN" sz="266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66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66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HCl</a:t>
            </a:r>
            <a:r>
              <a:rPr lang="zh-CN" altLang="en-US" sz="266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是酸，均可以抑制</a:t>
            </a:r>
            <a:r>
              <a:rPr lang="en-US" altLang="zh-CN" sz="266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AlCl</a:t>
            </a:r>
            <a:r>
              <a:rPr lang="en-US" altLang="zh-CN" sz="2665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66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水解。</a:t>
            </a:r>
            <a:endParaRPr lang="zh-CN" altLang="en-US" sz="2665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3783534" y="771891"/>
            <a:ext cx="4463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盐类水解的应用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95300" y="1692228"/>
            <a:ext cx="7219950" cy="39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ea typeface="仿宋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en-US" sz="2800">
                <a:ea typeface="仿宋" panose="02010609060101010101" pitchFamily="49" charset="-122"/>
                <a:cs typeface="Times New Roman" panose="02020603050405020304" pitchFamily="18" charset="0"/>
              </a:rPr>
              <a:t>高铁酸钾（</a:t>
            </a:r>
            <a:r>
              <a:rPr lang="en-US" altLang="zh-CN" sz="2800">
                <a:ea typeface="仿宋" panose="02010609060101010101" pitchFamily="49" charset="-122"/>
                <a:cs typeface="Times New Roman" panose="02020603050405020304" pitchFamily="18" charset="0"/>
              </a:rPr>
              <a:t>K</a:t>
            </a:r>
            <a:r>
              <a:rPr lang="en-US" altLang="zh-CN" sz="2800" baseline="-25000">
                <a:ea typeface="仿宋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ea typeface="仿宋" panose="02010609060101010101" pitchFamily="49" charset="-122"/>
                <a:cs typeface="Times New Roman" panose="02020603050405020304" pitchFamily="18" charset="0"/>
              </a:rPr>
              <a:t>FeO</a:t>
            </a:r>
            <a:r>
              <a:rPr lang="en-US" altLang="zh-CN" sz="2800" baseline="-25000">
                <a:ea typeface="仿宋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800">
                <a:ea typeface="仿宋" panose="02010609060101010101" pitchFamily="49" charset="-122"/>
                <a:cs typeface="Times New Roman" panose="02020603050405020304" pitchFamily="18" charset="0"/>
              </a:rPr>
              <a:t>） 具有强氧化性，可杀菌消毒。 高铁酸钾的还原产物</a:t>
            </a:r>
            <a:r>
              <a:rPr lang="en-US" altLang="zh-CN" sz="2800">
                <a:ea typeface="仿宋" panose="02010609060101010101" pitchFamily="49" charset="-122"/>
                <a:cs typeface="Times New Roman" panose="02020603050405020304" pitchFamily="18" charset="0"/>
              </a:rPr>
              <a:t>Fe</a:t>
            </a:r>
            <a:r>
              <a:rPr lang="en-US" altLang="zh-CN" sz="2800" baseline="30000">
                <a:ea typeface="仿宋" panose="02010609060101010101" pitchFamily="49" charset="-122"/>
                <a:cs typeface="Times New Roman" panose="02020603050405020304" pitchFamily="18" charset="0"/>
              </a:rPr>
              <a:t>3+</a:t>
            </a:r>
            <a:r>
              <a:rPr lang="zh-CN" altLang="en-US" sz="2800">
                <a:ea typeface="仿宋" panose="02010609060101010101" pitchFamily="49" charset="-122"/>
                <a:cs typeface="Times New Roman" panose="02020603050405020304" pitchFamily="18" charset="0"/>
              </a:rPr>
              <a:t>水解产生的</a:t>
            </a:r>
            <a:r>
              <a:rPr lang="en-US" altLang="zh-CN" sz="2800">
                <a:ea typeface="仿宋" panose="02010609060101010101" pitchFamily="49" charset="-122"/>
                <a:cs typeface="Times New Roman" panose="02020603050405020304" pitchFamily="18" charset="0"/>
              </a:rPr>
              <a:t>Fe(OH)</a:t>
            </a:r>
            <a:r>
              <a:rPr lang="en-US" altLang="zh-CN" sz="2800" baseline="-25000">
                <a:ea typeface="仿宋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>
                <a:ea typeface="仿宋" panose="02010609060101010101" pitchFamily="49" charset="-122"/>
                <a:cs typeface="Times New Roman" panose="02020603050405020304" pitchFamily="18" charset="0"/>
              </a:rPr>
              <a:t>胶体有吸附性（有絮凝作用）， 可使水变澄清。是一种集杀菌消毒、 吸附絮凝于一体的新型多功能水处 理剂经常用于饮用水净化处理。</a:t>
            </a:r>
            <a:endParaRPr lang="zh-CN" altLang="en-US" sz="2800"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715250" y="1963243"/>
            <a:ext cx="4434452" cy="42546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2108201" y="549275"/>
            <a:ext cx="8042275" cy="5759450"/>
            <a:chOff x="0" y="0"/>
            <a:chExt cx="5118" cy="3570"/>
          </a:xfrm>
        </p:grpSpPr>
        <p:sp>
          <p:nvSpPr>
            <p:cNvPr id="31749" name="Oval 3"/>
            <p:cNvSpPr>
              <a:spLocks noChangeArrowheads="1"/>
            </p:cNvSpPr>
            <p:nvPr/>
          </p:nvSpPr>
          <p:spPr bwMode="auto">
            <a:xfrm>
              <a:off x="0" y="1164"/>
              <a:ext cx="912" cy="816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beve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15000"/>
                </a:spcBef>
              </a:pPr>
              <a:r>
                <a:rPr lang="zh-CN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混施化肥</a:t>
              </a:r>
              <a:endPara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31750" name="Oval 4"/>
            <p:cNvSpPr>
              <a:spLocks noChangeArrowheads="1"/>
            </p:cNvSpPr>
            <p:nvPr/>
          </p:nvSpPr>
          <p:spPr bwMode="auto">
            <a:xfrm>
              <a:off x="894" y="240"/>
              <a:ext cx="912" cy="816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beve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15000"/>
                </a:spcBef>
              </a:pPr>
              <a:r>
                <a:rPr lang="zh-CN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泡沫</a:t>
              </a:r>
              <a:endPara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  <a:p>
              <a:pPr algn="ctr">
                <a:spcBef>
                  <a:spcPct val="15000"/>
                </a:spcBef>
              </a:pPr>
              <a:r>
                <a:rPr lang="zh-CN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灭火剂</a:t>
              </a:r>
              <a:endPara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31751" name="Oval 5"/>
            <p:cNvSpPr>
              <a:spLocks noChangeArrowheads="1"/>
            </p:cNvSpPr>
            <p:nvPr/>
          </p:nvSpPr>
          <p:spPr bwMode="auto">
            <a:xfrm>
              <a:off x="2133" y="0"/>
              <a:ext cx="912" cy="816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beve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15000"/>
                </a:spcBef>
              </a:pPr>
              <a:r>
                <a:rPr lang="zh-CN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制备胶体</a:t>
              </a:r>
              <a:endPara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31752" name="Oval 6"/>
            <p:cNvSpPr>
              <a:spLocks noChangeArrowheads="1"/>
            </p:cNvSpPr>
            <p:nvPr/>
          </p:nvSpPr>
          <p:spPr bwMode="auto">
            <a:xfrm>
              <a:off x="3351" y="270"/>
              <a:ext cx="912" cy="816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beve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15000"/>
                </a:spcBef>
              </a:pPr>
              <a:r>
                <a:rPr lang="zh-CN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明矾净水</a:t>
              </a:r>
              <a:endPara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31753" name="Oval 7"/>
            <p:cNvSpPr>
              <a:spLocks noChangeArrowheads="1"/>
            </p:cNvSpPr>
            <p:nvPr/>
          </p:nvSpPr>
          <p:spPr bwMode="auto">
            <a:xfrm>
              <a:off x="4206" y="1152"/>
              <a:ext cx="912" cy="816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beve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15000"/>
                </a:spcBef>
              </a:pPr>
              <a:r>
                <a:rPr lang="zh-CN" altLang="en-US" sz="26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判断溶液</a:t>
              </a:r>
              <a:endPara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  <a:p>
              <a:pPr algn="ctr">
                <a:spcBef>
                  <a:spcPct val="15000"/>
                </a:spcBef>
              </a:pPr>
              <a:r>
                <a:rPr lang="zh-CN" altLang="en-US" sz="26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酸碱性</a:t>
              </a:r>
              <a:endPara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31754" name="Oval 8"/>
            <p:cNvSpPr>
              <a:spLocks noChangeArrowheads="1"/>
            </p:cNvSpPr>
            <p:nvPr/>
          </p:nvSpPr>
          <p:spPr bwMode="auto">
            <a:xfrm>
              <a:off x="3921" y="2208"/>
              <a:ext cx="912" cy="816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beve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15000"/>
                </a:spcBef>
              </a:pPr>
              <a:r>
                <a:rPr lang="zh-CN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离子浓度</a:t>
              </a:r>
              <a:endPara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  <a:p>
              <a:pPr algn="ctr">
                <a:spcBef>
                  <a:spcPct val="15000"/>
                </a:spcBef>
              </a:pPr>
              <a:r>
                <a:rPr lang="zh-CN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比较</a:t>
              </a:r>
              <a:endPara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31755" name="Oval 9"/>
            <p:cNvSpPr>
              <a:spLocks noChangeArrowheads="1"/>
            </p:cNvSpPr>
            <p:nvPr/>
          </p:nvSpPr>
          <p:spPr bwMode="auto">
            <a:xfrm>
              <a:off x="2835" y="2751"/>
              <a:ext cx="912" cy="816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beve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15000"/>
                </a:spcBef>
              </a:pPr>
              <a:r>
                <a:rPr lang="zh-CN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试剂贮存</a:t>
              </a:r>
              <a:endPara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31756" name="Oval 10"/>
            <p:cNvSpPr>
              <a:spLocks noChangeArrowheads="1"/>
            </p:cNvSpPr>
            <p:nvPr/>
          </p:nvSpPr>
          <p:spPr bwMode="auto">
            <a:xfrm>
              <a:off x="321" y="2259"/>
              <a:ext cx="912" cy="816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beve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15000"/>
                </a:spcBef>
              </a:pPr>
              <a:r>
                <a:rPr lang="zh-CN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盐溶液</a:t>
              </a:r>
              <a:endPara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  <a:p>
              <a:pPr algn="ctr">
                <a:spcBef>
                  <a:spcPct val="15000"/>
                </a:spcBef>
              </a:pPr>
              <a:r>
                <a:rPr lang="zh-CN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的蒸发</a:t>
              </a:r>
              <a:endPara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31757" name="Oval 11"/>
            <p:cNvSpPr>
              <a:spLocks noChangeArrowheads="1"/>
            </p:cNvSpPr>
            <p:nvPr/>
          </p:nvSpPr>
          <p:spPr bwMode="auto">
            <a:xfrm>
              <a:off x="1452" y="2754"/>
              <a:ext cx="912" cy="816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beve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15000"/>
                </a:spcBef>
              </a:pPr>
              <a:r>
                <a:rPr lang="zh-CN" altLang="en-US" sz="2400" b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溶液配制</a:t>
              </a:r>
              <a:endPara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  <p:sp>
          <p:nvSpPr>
            <p:cNvPr id="31758" name="Line 12"/>
            <p:cNvSpPr>
              <a:spLocks noChangeShapeType="1"/>
            </p:cNvSpPr>
            <p:nvPr/>
          </p:nvSpPr>
          <p:spPr bwMode="auto">
            <a:xfrm flipH="1">
              <a:off x="1182" y="2112"/>
              <a:ext cx="672" cy="372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b="1"/>
            </a:p>
          </p:txBody>
        </p:sp>
        <p:sp>
          <p:nvSpPr>
            <p:cNvPr id="31759" name="Line 13"/>
            <p:cNvSpPr>
              <a:spLocks noChangeShapeType="1"/>
            </p:cNvSpPr>
            <p:nvPr/>
          </p:nvSpPr>
          <p:spPr bwMode="auto">
            <a:xfrm>
              <a:off x="3303" y="2064"/>
              <a:ext cx="672" cy="372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b="1"/>
            </a:p>
          </p:txBody>
        </p:sp>
        <p:sp>
          <p:nvSpPr>
            <p:cNvPr id="31760" name="Line 14"/>
            <p:cNvSpPr>
              <a:spLocks noChangeShapeType="1"/>
            </p:cNvSpPr>
            <p:nvPr/>
          </p:nvSpPr>
          <p:spPr bwMode="auto">
            <a:xfrm>
              <a:off x="1686" y="903"/>
              <a:ext cx="342" cy="342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b="1"/>
            </a:p>
          </p:txBody>
        </p:sp>
        <p:sp>
          <p:nvSpPr>
            <p:cNvPr id="31761" name="Line 15"/>
            <p:cNvSpPr>
              <a:spLocks noChangeShapeType="1"/>
            </p:cNvSpPr>
            <p:nvPr/>
          </p:nvSpPr>
          <p:spPr bwMode="auto">
            <a:xfrm flipH="1">
              <a:off x="3162" y="963"/>
              <a:ext cx="336" cy="336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b="1"/>
            </a:p>
          </p:txBody>
        </p:sp>
        <p:sp>
          <p:nvSpPr>
            <p:cNvPr id="31762" name="Line 16"/>
            <p:cNvSpPr>
              <a:spLocks noChangeShapeType="1"/>
            </p:cNvSpPr>
            <p:nvPr/>
          </p:nvSpPr>
          <p:spPr bwMode="auto">
            <a:xfrm>
              <a:off x="894" y="1623"/>
              <a:ext cx="912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b="1"/>
            </a:p>
          </p:txBody>
        </p:sp>
        <p:sp>
          <p:nvSpPr>
            <p:cNvPr id="31763" name="Line 17"/>
            <p:cNvSpPr>
              <a:spLocks noChangeShapeType="1"/>
            </p:cNvSpPr>
            <p:nvPr/>
          </p:nvSpPr>
          <p:spPr bwMode="auto">
            <a:xfrm>
              <a:off x="3327" y="1632"/>
              <a:ext cx="912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b="1"/>
            </a:p>
          </p:txBody>
        </p:sp>
        <p:sp>
          <p:nvSpPr>
            <p:cNvPr id="31764" name="Line 18"/>
            <p:cNvSpPr>
              <a:spLocks noChangeShapeType="1"/>
            </p:cNvSpPr>
            <p:nvPr/>
          </p:nvSpPr>
          <p:spPr bwMode="auto">
            <a:xfrm flipH="1">
              <a:off x="2082" y="2448"/>
              <a:ext cx="195" cy="336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b="1"/>
            </a:p>
          </p:txBody>
        </p:sp>
        <p:sp>
          <p:nvSpPr>
            <p:cNvPr id="31765" name="Line 19"/>
            <p:cNvSpPr>
              <a:spLocks noChangeShapeType="1"/>
            </p:cNvSpPr>
            <p:nvPr/>
          </p:nvSpPr>
          <p:spPr bwMode="auto">
            <a:xfrm>
              <a:off x="2937" y="2433"/>
              <a:ext cx="195" cy="336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b="1"/>
            </a:p>
          </p:txBody>
        </p:sp>
        <p:sp>
          <p:nvSpPr>
            <p:cNvPr id="31766" name="Line 20"/>
            <p:cNvSpPr>
              <a:spLocks noChangeShapeType="1"/>
            </p:cNvSpPr>
            <p:nvPr/>
          </p:nvSpPr>
          <p:spPr bwMode="auto">
            <a:xfrm>
              <a:off x="2574" y="816"/>
              <a:ext cx="0" cy="192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b="1"/>
            </a:p>
          </p:txBody>
        </p:sp>
      </p:grpSp>
      <p:sp>
        <p:nvSpPr>
          <p:cNvPr id="31747" name="Oval 21"/>
          <p:cNvSpPr>
            <a:spLocks noChangeArrowheads="1"/>
          </p:cNvSpPr>
          <p:nvPr/>
        </p:nvSpPr>
        <p:spPr bwMode="auto">
          <a:xfrm>
            <a:off x="4832350" y="2247901"/>
            <a:ext cx="2527300" cy="2405063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beve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15000"/>
              </a:spcBef>
            </a:pPr>
            <a:r>
              <a:rPr lang="zh-CN" altLang="en-US" sz="36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盐类水解</a:t>
            </a:r>
            <a:endParaRPr lang="zh-CN" altLang="en-US" sz="360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algn="ctr">
              <a:spcBef>
                <a:spcPct val="15000"/>
              </a:spcBef>
            </a:pPr>
            <a:r>
              <a:rPr lang="zh-CN" altLang="en-US" sz="36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的应用</a:t>
            </a:r>
            <a:endParaRPr lang="zh-CN" altLang="en-US" sz="360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pic>
        <p:nvPicPr>
          <p:cNvPr id="34838" name="Picture 22" descr="1 (10)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775825" y="4581526"/>
            <a:ext cx="5080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36.eps" descr="id:2147516001;FounderCES"/>
          <p:cNvPicPr/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8658" y="1307791"/>
            <a:ext cx="6871802" cy="27238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0"/>
          <p:cNvSpPr/>
          <p:nvPr/>
        </p:nvSpPr>
        <p:spPr bwMode="auto">
          <a:xfrm>
            <a:off x="7620" y="1310640"/>
            <a:ext cx="3517900" cy="2225040"/>
          </a:xfrm>
          <a:prstGeom prst="ellipse">
            <a:avLst/>
          </a:prstGeom>
          <a:gradFill rotWithShape="1">
            <a:gsLst>
              <a:gs pos="41000">
                <a:srgbClr val="ECECEC"/>
              </a:gs>
              <a:gs pos="100000">
                <a:srgbClr val="F7F7F7"/>
              </a:gs>
              <a:gs pos="7000">
                <a:srgbClr val="BEBEBE"/>
              </a:gs>
            </a:gsLst>
            <a:lin ang="78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7800000" scaled="0"/>
            </a:gradFill>
          </a:ln>
          <a:effectLst>
            <a:outerShdw blurRad="203200" dist="127000" dir="7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latinLnBrk="1"/>
            <a:r>
              <a:rPr kumimoji="1" lang="zh-CN" altLang="en-US" sz="5400" b="1" dirty="0">
                <a:solidFill>
                  <a:srgbClr val="194258"/>
                </a:solidFill>
                <a:latin typeface="微软雅黑" panose="020B0503020204020204" charset="-122"/>
              </a:rPr>
              <a:t>  </a:t>
            </a:r>
            <a:r>
              <a:rPr kumimoji="1" lang="zh-CN" altLang="en-US" sz="6600" b="1" dirty="0">
                <a:solidFill>
                  <a:srgbClr val="194258"/>
                </a:solidFill>
                <a:latin typeface="微软雅黑" panose="020B0503020204020204" charset="-122"/>
              </a:rPr>
              <a:t>学习</a:t>
            </a:r>
            <a:endParaRPr kumimoji="1" lang="en-US" altLang="zh-CN" sz="6600" b="1" dirty="0">
              <a:solidFill>
                <a:srgbClr val="194258"/>
              </a:solidFill>
              <a:latin typeface="微软雅黑" panose="020B0503020204020204" charset="-122"/>
            </a:endParaRPr>
          </a:p>
          <a:p>
            <a:pPr latinLnBrk="1"/>
            <a:r>
              <a:rPr kumimoji="1" lang="zh-CN" altLang="en-US" sz="6600" b="1" dirty="0">
                <a:solidFill>
                  <a:srgbClr val="194258"/>
                </a:solidFill>
                <a:latin typeface="微软雅黑" panose="020B0503020204020204" charset="-122"/>
              </a:rPr>
              <a:t> </a:t>
            </a:r>
            <a:r>
              <a:rPr kumimoji="1" lang="zh-CN" altLang="en-US" sz="6600" b="1" baseline="30000" dirty="0">
                <a:solidFill>
                  <a:srgbClr val="194258"/>
                </a:solidFill>
                <a:latin typeface="微软雅黑" panose="020B0503020204020204" charset="-122"/>
              </a:rPr>
              <a:t> </a:t>
            </a:r>
            <a:r>
              <a:rPr kumimoji="1" lang="zh-CN" altLang="en-US" sz="6600" b="1" dirty="0">
                <a:solidFill>
                  <a:srgbClr val="194258"/>
                </a:solidFill>
                <a:latin typeface="微软雅黑" panose="020B0503020204020204" charset="-122"/>
              </a:rPr>
              <a:t>目标</a:t>
            </a:r>
            <a:endParaRPr kumimoji="1" lang="zh-CN" altLang="en-US" sz="2800" b="1" dirty="0">
              <a:solidFill>
                <a:srgbClr val="194258"/>
              </a:solidFill>
              <a:latin typeface="微软雅黑" panose="020B050302020402020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525205" y="2682970"/>
            <a:ext cx="7184393" cy="326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任意多边形 3"/>
          <p:cNvSpPr/>
          <p:nvPr/>
        </p:nvSpPr>
        <p:spPr>
          <a:xfrm>
            <a:off x="5557" y="2699292"/>
            <a:ext cx="3519648" cy="1046647"/>
          </a:xfrm>
          <a:custGeom>
            <a:avLst/>
            <a:gdLst>
              <a:gd name="connsiteX0" fmla="*/ 0 w 3196849"/>
              <a:gd name="connsiteY0" fmla="*/ 0 h 997444"/>
              <a:gd name="connsiteX1" fmla="*/ 43595 w 3196849"/>
              <a:gd name="connsiteY1" fmla="*/ 0 h 997444"/>
              <a:gd name="connsiteX2" fmla="*/ 65704 w 3196849"/>
              <a:gd name="connsiteY2" fmla="*/ 45895 h 997444"/>
              <a:gd name="connsiteX3" fmla="*/ 1598425 w 3196849"/>
              <a:gd name="connsiteY3" fmla="*/ 958132 h 997444"/>
              <a:gd name="connsiteX4" fmla="*/ 3131146 w 3196849"/>
              <a:gd name="connsiteY4" fmla="*/ 45895 h 997444"/>
              <a:gd name="connsiteX5" fmla="*/ 3153255 w 3196849"/>
              <a:gd name="connsiteY5" fmla="*/ 0 h 997444"/>
              <a:gd name="connsiteX6" fmla="*/ 3196849 w 3196849"/>
              <a:gd name="connsiteY6" fmla="*/ 0 h 997444"/>
              <a:gd name="connsiteX7" fmla="*/ 3165713 w 3196849"/>
              <a:gd name="connsiteY7" fmla="*/ 64633 h 997444"/>
              <a:gd name="connsiteX8" fmla="*/ 1598424 w 3196849"/>
              <a:gd name="connsiteY8" fmla="*/ 997444 h 997444"/>
              <a:gd name="connsiteX9" fmla="*/ 31135 w 3196849"/>
              <a:gd name="connsiteY9" fmla="*/ 64633 h 997444"/>
              <a:gd name="connsiteX10" fmla="*/ 0 w 3196849"/>
              <a:gd name="connsiteY10" fmla="*/ 0 h 99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96849" h="997444">
                <a:moveTo>
                  <a:pt x="0" y="0"/>
                </a:moveTo>
                <a:lnTo>
                  <a:pt x="43595" y="0"/>
                </a:lnTo>
                <a:lnTo>
                  <a:pt x="65704" y="45895"/>
                </a:lnTo>
                <a:cubicBezTo>
                  <a:pt x="360880" y="589265"/>
                  <a:pt x="936576" y="958132"/>
                  <a:pt x="1598425" y="958132"/>
                </a:cubicBezTo>
                <a:cubicBezTo>
                  <a:pt x="2260275" y="958132"/>
                  <a:pt x="2835970" y="589265"/>
                  <a:pt x="3131146" y="45895"/>
                </a:cubicBezTo>
                <a:lnTo>
                  <a:pt x="3153255" y="0"/>
                </a:lnTo>
                <a:lnTo>
                  <a:pt x="3196849" y="0"/>
                </a:lnTo>
                <a:lnTo>
                  <a:pt x="3165713" y="64633"/>
                </a:lnTo>
                <a:cubicBezTo>
                  <a:pt x="2863880" y="620257"/>
                  <a:pt x="2275201" y="997444"/>
                  <a:pt x="1598424" y="997444"/>
                </a:cubicBezTo>
                <a:cubicBezTo>
                  <a:pt x="921648" y="997444"/>
                  <a:pt x="332968" y="620257"/>
                  <a:pt x="31135" y="64633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TextBox 64"/>
          <p:cNvSpPr txBox="1"/>
          <p:nvPr/>
        </p:nvSpPr>
        <p:spPr>
          <a:xfrm>
            <a:off x="3899647" y="844402"/>
            <a:ext cx="78665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zh-CN" altLang="en-US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</a:rPr>
              <a:t>第</a:t>
            </a:r>
            <a:r>
              <a:rPr lang="en-US" altLang="zh-CN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</a:rPr>
              <a:t>3</a:t>
            </a:r>
            <a:r>
              <a:rPr lang="zh-CN" altLang="en-US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</a:rPr>
              <a:t>课时 </a:t>
            </a:r>
            <a:endParaRPr lang="en-US" altLang="zh-CN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</a:endParaRPr>
          </a:p>
          <a:p>
            <a:pPr algn="ctr"/>
            <a:r>
              <a:rPr lang="zh-CN" altLang="en-US" sz="4800" b="1" dirty="0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盐类水解的</a:t>
            </a:r>
            <a:r>
              <a:rPr lang="zh-CN" altLang="en-US" sz="4800" b="1" dirty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应用</a:t>
            </a:r>
            <a:endParaRPr lang="zh-CN" altLang="en-US" sz="4800" b="1" dirty="0"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258592" y="2764866"/>
            <a:ext cx="915498" cy="915498"/>
            <a:chOff x="6220596" y="1038039"/>
            <a:chExt cx="1056504" cy="1056504"/>
          </a:xfrm>
        </p:grpSpPr>
        <p:grpSp>
          <p:nvGrpSpPr>
            <p:cNvPr id="9" name="组合 8"/>
            <p:cNvGrpSpPr/>
            <p:nvPr/>
          </p:nvGrpSpPr>
          <p:grpSpPr>
            <a:xfrm>
              <a:off x="6220596" y="1038039"/>
              <a:ext cx="1056504" cy="1056504"/>
              <a:chOff x="5123170" y="3422386"/>
              <a:chExt cx="1044000" cy="1044000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5123170" y="3422386"/>
                <a:ext cx="1044000" cy="1044000"/>
              </a:xfrm>
              <a:prstGeom prst="ellipse">
                <a:avLst/>
              </a:prstGeom>
              <a:gradFill rotWithShape="1">
                <a:gsLst>
                  <a:gs pos="72000">
                    <a:srgbClr val="EEEEEE"/>
                  </a:gs>
                  <a:gs pos="100000">
                    <a:srgbClr val="F9F9F9"/>
                  </a:gs>
                  <a:gs pos="10000">
                    <a:schemeClr val="bg1">
                      <a:lumMod val="85000"/>
                    </a:schemeClr>
                  </a:gs>
                </a:gsLst>
                <a:lin ang="7800000" scaled="0"/>
              </a:gradFill>
              <a:ln w="285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7800000" scaled="0"/>
                </a:gradFill>
              </a:ln>
              <a:effectLst>
                <a:outerShdw blurRad="203200" dist="127000" dir="7200000" sx="102000" sy="102000" algn="ctr" rotWithShape="0">
                  <a:schemeClr val="tx1">
                    <a:lumMod val="90000"/>
                    <a:lumOff val="10000"/>
                    <a:alpha val="40000"/>
                  </a:schemeClr>
                </a:outerShdw>
              </a:effectLst>
            </p:spPr>
            <p:txBody>
              <a:bodyPr wrap="none" anchor="ctr"/>
              <a:lstStyle>
                <a:defPPr/>
              </a:lstStyle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12" name="Freeform 30"/>
              <p:cNvSpPr/>
              <p:nvPr/>
            </p:nvSpPr>
            <p:spPr bwMode="auto">
              <a:xfrm>
                <a:off x="5253857" y="3553073"/>
                <a:ext cx="782626" cy="782626"/>
              </a:xfrm>
              <a:prstGeom prst="ellipse">
                <a:avLst/>
              </a:prstGeom>
              <a:solidFill>
                <a:schemeClr val="accent1"/>
              </a:solidFill>
              <a:ln w="28575"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wrap="none" anchor="ctr"/>
              <a:lstStyle>
                <a:defPPr/>
              </a:lstStyle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6343808" y="1247507"/>
              <a:ext cx="810075" cy="772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/>
            </a:lstStyle>
            <a:p>
              <a:pPr algn="ctr"/>
              <a:r>
                <a:rPr lang="en-US" altLang="zh-CN" sz="1200" dirty="0">
                  <a:solidFill>
                    <a:prstClr val="white"/>
                  </a:solidFill>
                </a:rPr>
                <a:t>PART</a:t>
              </a:r>
              <a:endParaRPr lang="en-US" altLang="zh-CN" sz="1200" dirty="0">
                <a:solidFill>
                  <a:prstClr val="white"/>
                </a:solidFill>
              </a:endParaRPr>
            </a:p>
            <a:p>
              <a:pPr algn="ctr"/>
              <a:r>
                <a:rPr lang="en-US" altLang="zh-CN" dirty="0">
                  <a:solidFill>
                    <a:prstClr val="white"/>
                  </a:solidFill>
                  <a:latin typeface="Impact" panose="020B0806030902050204" pitchFamily="34" charset="0"/>
                </a:rPr>
                <a:t>01</a:t>
              </a:r>
              <a:endParaRPr lang="zh-CN" altLang="en-US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483398" y="4396428"/>
            <a:ext cx="915498" cy="915498"/>
            <a:chOff x="6220596" y="1038038"/>
            <a:chExt cx="1056504" cy="1056504"/>
          </a:xfrm>
        </p:grpSpPr>
        <p:grpSp>
          <p:nvGrpSpPr>
            <p:cNvPr id="15" name="组合 14"/>
            <p:cNvGrpSpPr/>
            <p:nvPr/>
          </p:nvGrpSpPr>
          <p:grpSpPr>
            <a:xfrm>
              <a:off x="6220596" y="1038038"/>
              <a:ext cx="1056504" cy="1056504"/>
              <a:chOff x="5123170" y="3422385"/>
              <a:chExt cx="1044000" cy="1044000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5123170" y="3422385"/>
                <a:ext cx="1044000" cy="1044000"/>
              </a:xfrm>
              <a:prstGeom prst="ellipse">
                <a:avLst/>
              </a:prstGeom>
              <a:gradFill rotWithShape="1">
                <a:gsLst>
                  <a:gs pos="72000">
                    <a:srgbClr val="EEEEEE"/>
                  </a:gs>
                  <a:gs pos="100000">
                    <a:srgbClr val="F9F9F9"/>
                  </a:gs>
                  <a:gs pos="10000">
                    <a:schemeClr val="bg1">
                      <a:lumMod val="85000"/>
                    </a:schemeClr>
                  </a:gs>
                </a:gsLst>
                <a:lin ang="7800000" scaled="0"/>
              </a:gradFill>
              <a:ln w="28575"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7800000" scaled="0"/>
                </a:gradFill>
              </a:ln>
              <a:effectLst>
                <a:outerShdw blurRad="203200" dist="127000" dir="7200000" sx="102000" sy="102000" algn="ctr" rotWithShape="0">
                  <a:schemeClr val="tx1">
                    <a:lumMod val="90000"/>
                    <a:lumOff val="10000"/>
                    <a:alpha val="40000"/>
                  </a:schemeClr>
                </a:outerShdw>
              </a:effectLst>
            </p:spPr>
            <p:txBody>
              <a:bodyPr wrap="none" anchor="ctr"/>
              <a:lstStyle>
                <a:defPPr/>
              </a:lstStyle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  <p:sp>
            <p:nvSpPr>
              <p:cNvPr id="18" name="Freeform 30"/>
              <p:cNvSpPr/>
              <p:nvPr/>
            </p:nvSpPr>
            <p:spPr bwMode="auto">
              <a:xfrm>
                <a:off x="5253857" y="3553073"/>
                <a:ext cx="782626" cy="782626"/>
              </a:xfrm>
              <a:prstGeom prst="ellipse">
                <a:avLst/>
              </a:prstGeom>
              <a:solidFill>
                <a:schemeClr val="accent1"/>
              </a:solidFill>
              <a:ln w="28575"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wrap="none" anchor="ctr"/>
              <a:lstStyle>
                <a:defPPr/>
              </a:lstStyle>
              <a:p>
                <a:pPr latinLnBrk="1"/>
                <a:endParaRPr kumimoji="1" lang="zh-CN" altLang="en-US" sz="2400">
                  <a:solidFill>
                    <a:srgbClr val="000000"/>
                  </a:solidFill>
                  <a:latin typeface="굴림" charset="-127"/>
                  <a:ea typeface="굴림" charset="-127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6343809" y="1247507"/>
              <a:ext cx="810075" cy="772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/>
            </a:lstStyle>
            <a:p>
              <a:pPr algn="ctr"/>
              <a:r>
                <a:rPr lang="en-US" altLang="zh-CN" sz="1200">
                  <a:solidFill>
                    <a:prstClr val="white"/>
                  </a:solidFill>
                </a:rPr>
                <a:t>PART</a:t>
              </a:r>
              <a:endParaRPr lang="en-US" altLang="zh-CN" sz="1200">
                <a:solidFill>
                  <a:prstClr val="white"/>
                </a:solidFill>
              </a:endParaRPr>
            </a:p>
            <a:p>
              <a:pPr algn="ctr"/>
              <a:r>
                <a:rPr lang="en-US" altLang="zh-CN">
                  <a:solidFill>
                    <a:prstClr val="white"/>
                  </a:solidFill>
                  <a:latin typeface="Impact" panose="020B0806030902050204" pitchFamily="34" charset="0"/>
                </a:rPr>
                <a:t>02</a:t>
              </a:r>
              <a:endParaRPr lang="zh-CN" altLang="en-US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4288691" y="2879467"/>
            <a:ext cx="70997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了解盐类水解在生产生活、化学实验、科学研究中的应用</a:t>
            </a:r>
            <a:endParaRPr lang="zh-CN" altLang="en-US" sz="3200" dirty="0"/>
          </a:p>
        </p:txBody>
      </p:sp>
      <p:sp>
        <p:nvSpPr>
          <p:cNvPr id="19" name="矩形 18"/>
          <p:cNvSpPr/>
          <p:nvPr/>
        </p:nvSpPr>
        <p:spPr>
          <a:xfrm>
            <a:off x="2519647" y="4651445"/>
            <a:ext cx="8993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能发现和提出有关盐类水解的问题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zh-CN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并设计探究方案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zh-CN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进行实验探究</a:t>
            </a:r>
            <a:endParaRPr lang="zh-CN" alt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文本框 2"/>
          <p:cNvSpPr/>
          <p:nvPr>
            <p:custDataLst>
              <p:tags r:id="rId1"/>
            </p:custDataLst>
          </p:nvPr>
        </p:nvSpPr>
        <p:spPr>
          <a:xfrm>
            <a:off x="439272" y="609872"/>
            <a:ext cx="6195060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3200" dirty="0">
                <a:cs typeface="Times New Roman" panose="02020603050405020304" pitchFamily="18" charset="0"/>
              </a:rPr>
              <a:t>1.判断盐溶液的酸碱性强弱</a:t>
            </a:r>
            <a:endParaRPr sz="3200" dirty="0"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/>
          <p:nvPr>
            <p:custDataLst>
              <p:tags r:id="rId2"/>
            </p:custDataLst>
          </p:nvPr>
        </p:nvSpPr>
        <p:spPr>
          <a:xfrm>
            <a:off x="812800" y="991447"/>
            <a:ext cx="10251440" cy="68326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eaLnBrk="1" hangingPunct="1">
              <a:lnSpc>
                <a:spcPct val="120000"/>
              </a:lnSpc>
            </a:pPr>
            <a:endParaRPr lang="zh-CN" altLang="zh-CN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711201" y="1194647"/>
            <a:ext cx="10250593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【例</a:t>
            </a:r>
            <a:r>
              <a:rPr lang="en-US" altLang="zh-CN" sz="32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32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】常温下，0.1mol/L下列溶液：</a:t>
            </a:r>
            <a:endParaRPr lang="zh-CN" altLang="en-US" sz="320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         Na</a:t>
            </a:r>
            <a:r>
              <a:rPr lang="en-US" altLang="zh-CN" sz="3200" b="1" baseline="-30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CO</a:t>
            </a:r>
            <a:r>
              <a:rPr lang="en-US" altLang="zh-CN" sz="3200" b="1" baseline="-30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、NaHCO</a:t>
            </a:r>
            <a:r>
              <a:rPr lang="zh-CN" altLang="en-US" sz="3200" b="1" baseline="-25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3200" b="1" err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NaClO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CH</a:t>
            </a:r>
            <a:r>
              <a:rPr lang="en-US" altLang="zh-CN" sz="3200" b="1" baseline="-25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COONa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、</a:t>
            </a:r>
            <a:endParaRPr lang="zh-CN" altLang="en-US" sz="32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         Na</a:t>
            </a:r>
            <a:r>
              <a:rPr lang="en-US" altLang="zh-CN" sz="3200" b="1" baseline="-30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SO</a:t>
            </a:r>
            <a:r>
              <a:rPr lang="en-US" altLang="zh-CN" sz="3200" b="1" baseline="-30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NaOH 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(NH</a:t>
            </a:r>
            <a:r>
              <a:rPr lang="en-US" altLang="zh-CN" sz="3200" b="1" baseline="-30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en-US" altLang="zh-CN" sz="3200" b="1" baseline="-30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SO</a:t>
            </a:r>
            <a:r>
              <a:rPr lang="en-US" altLang="zh-CN" sz="3200" b="1" baseline="-30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NaHSO</a:t>
            </a:r>
            <a:r>
              <a:rPr lang="en-US" altLang="zh-CN" sz="3200" b="1" baseline="-30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32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endParaRPr lang="zh-CN" altLang="en-US" sz="320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   pH</a:t>
            </a:r>
            <a:r>
              <a:rPr lang="zh-CN" altLang="en-US" sz="32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值由大到小的顺序为：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5" name="Rectangle 5"/>
          <p:cNvSpPr/>
          <p:nvPr>
            <p:custDataLst>
              <p:tags r:id="rId4"/>
            </p:custDataLst>
          </p:nvPr>
        </p:nvSpPr>
        <p:spPr>
          <a:xfrm>
            <a:off x="305648" y="4536441"/>
            <a:ext cx="11693313" cy="50276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zh-CN" sz="2665" b="1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NaOH&gt;</a:t>
            </a:r>
            <a:r>
              <a:rPr lang="zh-CN" altLang="zh-CN" sz="2665" b="1">
                <a:solidFill>
                  <a:srgbClr val="0033CC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Na</a:t>
            </a:r>
            <a:r>
              <a:rPr lang="zh-CN" altLang="zh-CN" sz="2665" b="1" baseline="-25000">
                <a:solidFill>
                  <a:srgbClr val="0033CC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</a:t>
            </a:r>
            <a:r>
              <a:rPr lang="zh-CN" altLang="zh-CN" sz="2665" b="1">
                <a:solidFill>
                  <a:srgbClr val="0033CC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CO</a:t>
            </a:r>
            <a:r>
              <a:rPr lang="zh-CN" altLang="zh-CN" sz="2665" b="1" baseline="-25000">
                <a:solidFill>
                  <a:srgbClr val="0033CC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3</a:t>
            </a:r>
            <a:r>
              <a:rPr lang="zh-CN" altLang="zh-CN" sz="2665" b="1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&gt;</a:t>
            </a:r>
            <a:r>
              <a:rPr lang="zh-CN" altLang="zh-CN" sz="2665" b="1">
                <a:solidFill>
                  <a:srgbClr val="0033CC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NaClO</a:t>
            </a:r>
            <a:r>
              <a:rPr lang="zh-CN" altLang="zh-CN" sz="2665" b="1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&gt;NaHCO</a:t>
            </a:r>
            <a:r>
              <a:rPr lang="zh-CN" altLang="zh-CN" sz="2665" b="1" baseline="-3000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zh-CN" sz="2665" b="1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&gt;CH</a:t>
            </a:r>
            <a:r>
              <a:rPr lang="zh-CN" altLang="zh-CN" sz="2665" b="1" baseline="-2500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zh-CN" sz="2665" b="1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COONa&gt;Na</a:t>
            </a:r>
            <a:r>
              <a:rPr lang="zh-CN" altLang="zh-CN" sz="2665" b="1" baseline="-3000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665" b="1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SO</a:t>
            </a:r>
            <a:r>
              <a:rPr lang="zh-CN" altLang="zh-CN" sz="2665" b="1" baseline="-3000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zh-CN" sz="2665" b="1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&gt;(NH</a:t>
            </a:r>
            <a:r>
              <a:rPr lang="zh-CN" altLang="zh-CN" sz="2665" b="1" baseline="-3000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zh-CN" sz="2665" b="1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zh-CN" sz="2665" b="1" baseline="-3000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665" b="1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SO</a:t>
            </a:r>
            <a:r>
              <a:rPr lang="zh-CN" altLang="zh-CN" sz="2665" b="1" baseline="-3000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zh-CN" sz="2665" b="1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&gt;NaHSO</a:t>
            </a:r>
            <a:r>
              <a:rPr lang="zh-CN" altLang="zh-CN" sz="2665" b="1" baseline="-3000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zh-CN" sz="2665" b="1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zh-CN" sz="2665" b="1">
              <a:solidFill>
                <a:srgbClr val="00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2777" name="文本框 3277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19200" y="3846408"/>
            <a:ext cx="9093200" cy="56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3065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酸性</a:t>
            </a:r>
            <a:r>
              <a:rPr lang="zh-CN" altLang="en-US" sz="3065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3065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3065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</a:t>
            </a:r>
            <a:r>
              <a:rPr lang="en-US" altLang="zh-CN" sz="3065" b="1" baseline="-25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3065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COOH</a:t>
            </a:r>
            <a:r>
              <a:rPr lang="zh-CN" altLang="en-US" sz="306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＞</a:t>
            </a:r>
            <a:r>
              <a:rPr lang="en-US" altLang="zh-CN" sz="3065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lang="en-US" altLang="zh-CN" sz="3065" b="1" baseline="-25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3065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CO</a:t>
            </a:r>
            <a:r>
              <a:rPr lang="en-US" altLang="zh-CN" sz="3065" b="1" baseline="-25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306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＞</a:t>
            </a:r>
            <a:r>
              <a:rPr lang="en-US" altLang="zh-CN" sz="3065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HClO</a:t>
            </a:r>
            <a:r>
              <a:rPr lang="zh-CN" altLang="en-US" sz="306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＞</a:t>
            </a:r>
            <a:r>
              <a:rPr lang="en-US" altLang="zh-CN" sz="3065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HCO</a:t>
            </a:r>
            <a:r>
              <a:rPr lang="en-US" altLang="zh-CN" sz="3065" b="1" baseline="-25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3065" b="1" baseline="30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3065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3065" b="1" baseline="-250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45" grpId="0"/>
      <p:bldP spid="327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0787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11200" y="685801"/>
            <a:ext cx="10027920" cy="20621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0"/>
              </a:spcBef>
            </a:pP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【</a:t>
            </a:r>
            <a:r>
              <a:rPr lang="zh-CN" altLang="en-US" sz="32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例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2】</a:t>
            </a:r>
            <a:r>
              <a:rPr lang="zh-CN" altLang="en-US" sz="32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相同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pH</a:t>
            </a:r>
            <a:r>
              <a:rPr lang="zh-CN" altLang="en-US" sz="32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值的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①Na</a:t>
            </a:r>
            <a:r>
              <a:rPr lang="en-US" altLang="zh-CN" sz="3200" b="1" baseline="-25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CO</a:t>
            </a:r>
            <a:r>
              <a:rPr lang="en-US" altLang="zh-CN" sz="3200" b="1" baseline="-25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②CH</a:t>
            </a:r>
            <a:r>
              <a:rPr lang="en-US" altLang="zh-CN" sz="3200" b="1" baseline="-25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COONa③NaAlO</a:t>
            </a:r>
            <a:r>
              <a:rPr lang="en-US" altLang="zh-CN" sz="3200" b="1" baseline="-25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32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三种稀溶液物质的量浓度大小顺序。</a:t>
            </a:r>
            <a:endParaRPr lang="zh-CN" altLang="en-US" sz="320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zh-CN" altLang="en-US" sz="32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032000" y="2616201"/>
            <a:ext cx="5772734" cy="54380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15000"/>
              </a:spcBef>
            </a:pPr>
            <a:r>
              <a:rPr lang="en-US" altLang="zh-CN" sz="2665" b="1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K</a:t>
            </a:r>
            <a:r>
              <a:rPr lang="en-US" altLang="zh-CN" sz="2665" b="1" baseline="-2500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zh-CN" altLang="en-US" sz="266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sz="266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CH</a:t>
            </a:r>
            <a:r>
              <a:rPr lang="en-US" altLang="zh-CN" sz="2665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66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COOH</a:t>
            </a:r>
            <a:r>
              <a:rPr lang="zh-CN" altLang="en-US" sz="266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＞</a:t>
            </a:r>
            <a:r>
              <a:rPr lang="en-US" altLang="zh-CN" sz="266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HCO</a:t>
            </a:r>
            <a:r>
              <a:rPr lang="en-US" altLang="zh-CN" sz="2665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66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665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zh-CN" altLang="en-US" sz="266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＞</a:t>
            </a:r>
            <a:r>
              <a:rPr lang="en-US" altLang="zh-CN" sz="266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Al(OH)</a:t>
            </a:r>
            <a:r>
              <a:rPr lang="en-US" altLang="zh-CN" sz="2665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endParaRPr lang="zh-CN" altLang="en-US" sz="2665"/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2032000" y="3429001"/>
            <a:ext cx="5416868" cy="54380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10000"/>
              </a:lnSpc>
              <a:spcBef>
                <a:spcPct val="15000"/>
              </a:spcBef>
            </a:pPr>
            <a:r>
              <a:rPr lang="en-US" altLang="zh-CN" sz="266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K</a:t>
            </a:r>
            <a:r>
              <a:rPr lang="en-US" altLang="zh-CN" sz="2665" b="1" baseline="-2500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lang="zh-CN" altLang="en-US" sz="266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sz="266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CH</a:t>
            </a:r>
            <a:r>
              <a:rPr lang="en-US" altLang="zh-CN" sz="2665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66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COO</a:t>
            </a:r>
            <a:r>
              <a:rPr lang="zh-CN" altLang="en-US" sz="2665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zh-CN" altLang="en-US" sz="266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＜</a:t>
            </a:r>
            <a:r>
              <a:rPr lang="en-US" altLang="zh-CN" sz="266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CO</a:t>
            </a:r>
            <a:r>
              <a:rPr lang="en-US" altLang="zh-CN" sz="2665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66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665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665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zh-CN" altLang="en-US" sz="266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＜</a:t>
            </a:r>
            <a:r>
              <a:rPr lang="en-US" altLang="zh-CN" sz="2665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AlO</a:t>
            </a:r>
            <a:r>
              <a:rPr lang="en-US" altLang="zh-CN" sz="2665" b="1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665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－</a:t>
            </a:r>
            <a:endParaRPr lang="zh-CN" altLang="en-US" sz="2665"/>
          </a:p>
        </p:txBody>
      </p:sp>
      <p:sp>
        <p:nvSpPr>
          <p:cNvPr id="14" name="矩形 1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41601" y="4445000"/>
            <a:ext cx="6195060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15000"/>
              </a:spcBef>
            </a:pP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【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】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③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016001" y="685801"/>
            <a:ext cx="10794153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buClrTx/>
              <a:buFontTx/>
            </a:pPr>
            <a:r>
              <a:rPr lang="en-US" altLang="zh-CN" sz="3200" b="1">
                <a:latin typeface="宋体" panose="02010600030101010101" pitchFamily="2" charset="-122"/>
                <a:sym typeface="Wingdings" panose="05000000000000000000" pitchFamily="2" charset="2"/>
              </a:rPr>
              <a:t>【例3】能证明醋酸是弱酸的事实是（     ）</a:t>
            </a:r>
            <a:endParaRPr lang="en-US" altLang="zh-CN" sz="3200" b="1">
              <a:latin typeface="宋体" panose="02010600030101010101" pitchFamily="2" charset="-122"/>
              <a:ea typeface="宋体" panose="02010600030101010101" pitchFamily="2" charset="-122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ClrTx/>
              <a:buFontTx/>
            </a:pPr>
            <a:r>
              <a:rPr lang="en-US" altLang="zh-CN" sz="3200" b="1">
                <a:latin typeface="宋体" panose="02010600030101010101" pitchFamily="2" charset="-122"/>
                <a:sym typeface="Wingdings" panose="05000000000000000000" pitchFamily="2" charset="2"/>
              </a:rPr>
              <a:t>A.醋酸能使石蕊试液变红  </a:t>
            </a:r>
            <a:endParaRPr lang="en-US" altLang="zh-CN" sz="3200" b="1">
              <a:latin typeface="宋体" panose="02010600030101010101" pitchFamily="2" charset="-122"/>
              <a:ea typeface="宋体" panose="02010600030101010101" pitchFamily="2" charset="-122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ClrTx/>
              <a:buFontTx/>
            </a:pPr>
            <a:r>
              <a:rPr lang="en-US" altLang="zh-CN" sz="3200" b="1">
                <a:latin typeface="宋体" panose="02010600030101010101" pitchFamily="2" charset="-122"/>
                <a:sym typeface="Wingdings" panose="05000000000000000000" pitchFamily="2" charset="2"/>
              </a:rPr>
              <a:t>B.醋酸能被氨水中和</a:t>
            </a:r>
            <a:endParaRPr lang="en-US" altLang="zh-CN" sz="3200" b="1">
              <a:latin typeface="宋体" panose="02010600030101010101" pitchFamily="2" charset="-122"/>
              <a:ea typeface="宋体" panose="02010600030101010101" pitchFamily="2" charset="-122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ClrTx/>
              <a:buFontTx/>
            </a:pPr>
            <a:r>
              <a:rPr lang="en-US" altLang="zh-CN" sz="3200" b="1">
                <a:latin typeface="宋体" panose="02010600030101010101" pitchFamily="2" charset="-122"/>
                <a:sym typeface="Wingdings" panose="05000000000000000000" pitchFamily="2" charset="2"/>
              </a:rPr>
              <a:t>C.醋酸钠溶液的pH＞7        </a:t>
            </a:r>
            <a:endParaRPr lang="en-US" altLang="zh-CN" sz="3200" b="1">
              <a:latin typeface="宋体" panose="02010600030101010101" pitchFamily="2" charset="-122"/>
              <a:ea typeface="宋体" panose="02010600030101010101" pitchFamily="2" charset="-122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buClrTx/>
              <a:buFontTx/>
            </a:pPr>
            <a:r>
              <a:rPr lang="en-US" altLang="zh-CN" sz="3200" b="1">
                <a:latin typeface="宋体" panose="02010600030101010101" pitchFamily="2" charset="-122"/>
                <a:sym typeface="Wingdings" panose="05000000000000000000" pitchFamily="2" charset="2"/>
              </a:rPr>
              <a:t>D.常温下,0.1 mol/L HAc中c(H+)为1.32×10</a:t>
            </a:r>
            <a:r>
              <a:rPr lang="en-US" altLang="zh-CN" sz="3200" b="1" baseline="30000">
                <a:latin typeface="宋体" panose="02010600030101010101" pitchFamily="2" charset="-122"/>
                <a:sym typeface="Wingdings" panose="05000000000000000000" pitchFamily="2" charset="2"/>
              </a:rPr>
              <a:t>-3 </a:t>
            </a:r>
            <a:r>
              <a:rPr lang="en-US" altLang="zh-CN" sz="3200" b="1">
                <a:latin typeface="宋体" panose="02010600030101010101" pitchFamily="2" charset="-122"/>
                <a:sym typeface="Wingdings" panose="05000000000000000000" pitchFamily="2" charset="2"/>
              </a:rPr>
              <a:t>mol/L</a:t>
            </a:r>
            <a:endParaRPr lang="en-US" altLang="zh-CN" sz="3200" b="1">
              <a:latin typeface="宋体" panose="02010600030101010101" pitchFamily="2" charset="-122"/>
              <a:sym typeface="Wingdings" panose="05000000000000000000" pitchFamily="2" charset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1219201" y="891539"/>
            <a:ext cx="8028940" cy="9787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怎样</a:t>
            </a:r>
            <a:r>
              <a:rPr sz="32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配制</a:t>
            </a:r>
            <a:r>
              <a:rPr lang="en-US" sz="32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SnCl</a:t>
            </a:r>
            <a:r>
              <a:rPr lang="en-US" sz="3200" b="1" baseline="-25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sz="32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FeCl</a:t>
            </a:r>
            <a:r>
              <a:rPr sz="3200" b="1" baseline="-25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sz="32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Al</a:t>
            </a:r>
            <a:r>
              <a:rPr sz="32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Cl</a:t>
            </a:r>
            <a:r>
              <a:rPr sz="3200" b="1" baseline="-25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sz="32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溶液</a:t>
            </a:r>
            <a:r>
              <a:rPr lang="en-US" sz="3200" b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?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099" name="文本框 2"/>
          <p:cNvSpPr/>
          <p:nvPr>
            <p:custDataLst>
              <p:tags r:id="rId2"/>
            </p:custDataLst>
          </p:nvPr>
        </p:nvSpPr>
        <p:spPr>
          <a:xfrm>
            <a:off x="304801" y="599152"/>
            <a:ext cx="6195060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3200">
                <a:cs typeface="Times New Roman" panose="02020603050405020304" pitchFamily="18" charset="0"/>
              </a:rPr>
              <a:t>2.某些盐溶液的配制、保存</a:t>
            </a:r>
            <a:endParaRPr sz="3200"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741681" y="2006600"/>
            <a:ext cx="10763673" cy="543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</a:pPr>
            <a:r>
              <a:rPr lang="zh-CN" altLang="en-US" sz="2935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先将</a:t>
            </a:r>
            <a:r>
              <a:rPr lang="en-US" sz="2935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SnCl</a:t>
            </a:r>
            <a:r>
              <a:rPr lang="en-US" sz="2935" b="1" baseline="-25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935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935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FeCl</a:t>
            </a:r>
            <a:r>
              <a:rPr lang="en-US" altLang="zh-CN" sz="2935" b="1" baseline="-25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935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溶于较浓的盐酸中，再加水稀释到所需浓度。</a:t>
            </a:r>
            <a:endParaRPr lang="zh-CN" altLang="en-US" sz="2935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1219201" y="2921847"/>
            <a:ext cx="9977411" cy="5436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sz="2935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配制强酸弱碱盐溶液</a:t>
            </a:r>
            <a:r>
              <a:rPr lang="en-US" altLang="zh-CN" sz="2935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:</a:t>
            </a:r>
            <a:r>
              <a:rPr lang="zh-CN" altLang="zh-CN" sz="2935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滴加相应强酸</a:t>
            </a:r>
            <a:r>
              <a:rPr lang="en-US" altLang="zh-CN" sz="2935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,</a:t>
            </a:r>
            <a:r>
              <a:rPr lang="zh-CN" altLang="zh-CN" sz="2935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抑制弱碱阳离子水解。</a:t>
            </a:r>
            <a:endParaRPr lang="zh-CN" altLang="zh-CN" sz="2935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2946401" y="3837094"/>
            <a:ext cx="5280613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怎样</a:t>
            </a:r>
            <a:r>
              <a:rPr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配制Fe</a:t>
            </a:r>
            <a:r>
              <a:rPr lang="en-US" sz="3200" b="1" baseline="-25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SO</a:t>
            </a:r>
            <a:r>
              <a:rPr lang="en-US" altLang="zh-CN" sz="3200" b="1" baseline="-25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sz="3200" b="1" baseline="-25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溶液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？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2032001" y="995681"/>
            <a:ext cx="8028940" cy="9787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怎样</a:t>
            </a:r>
            <a:r>
              <a:rPr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配制NaCN溶液</a:t>
            </a:r>
            <a:r>
              <a:rPr 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?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099" name="文本框 2"/>
          <p:cNvSpPr/>
          <p:nvPr>
            <p:custDataLst>
              <p:tags r:id="rId2"/>
            </p:custDataLst>
          </p:nvPr>
        </p:nvSpPr>
        <p:spPr>
          <a:xfrm>
            <a:off x="304801" y="529389"/>
            <a:ext cx="6195060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3200">
                <a:cs typeface="Times New Roman" panose="02020603050405020304" pitchFamily="18" charset="0"/>
              </a:rPr>
              <a:t>2.某些盐溶液的配制、保存</a:t>
            </a:r>
            <a:endParaRPr sz="3200"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812801" y="2003214"/>
            <a:ext cx="11082020" cy="11755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935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在配制</a:t>
            </a:r>
            <a:r>
              <a:rPr lang="en-US" altLang="zh-CN" sz="2935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NaCN</a:t>
            </a:r>
            <a:r>
              <a:rPr lang="zh-CN" altLang="en-US" sz="2935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溶液时，为防止水解</a:t>
            </a:r>
            <a:r>
              <a:rPr lang="zh-CN" altLang="zh-CN" sz="2935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产生剧毒的</a:t>
            </a:r>
            <a:r>
              <a:rPr lang="en-US" altLang="zh-CN" sz="2935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HCN</a:t>
            </a:r>
            <a:r>
              <a:rPr lang="zh-CN" altLang="en-US" sz="2935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，常先将</a:t>
            </a:r>
            <a:r>
              <a:rPr lang="en-US" altLang="zh-CN" sz="2935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NaCN</a:t>
            </a:r>
            <a:r>
              <a:rPr lang="zh-CN" altLang="en-US" sz="2935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溶于</a:t>
            </a:r>
            <a:r>
              <a:rPr lang="en-US" altLang="zh-CN" sz="2935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NaOH</a:t>
            </a:r>
            <a:r>
              <a:rPr lang="zh-CN" altLang="en-US" sz="2935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中，再加蒸馏水稀释到所需浓度。</a:t>
            </a:r>
            <a:endParaRPr lang="zh-CN" altLang="en-US" sz="2935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982980" y="3429001"/>
            <a:ext cx="10177786" cy="5436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sz="2935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配制强碱弱酸盐溶液</a:t>
            </a:r>
            <a:r>
              <a:rPr lang="en-US" altLang="zh-CN" sz="2935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r>
              <a:rPr lang="zh-CN" altLang="en-US" sz="2935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滴</a:t>
            </a:r>
            <a:r>
              <a:rPr lang="zh-CN" altLang="zh-CN" sz="2935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加相应强碱</a:t>
            </a:r>
            <a:r>
              <a:rPr lang="en-US" altLang="zh-CN" sz="2935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zh-CN" sz="2935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可抑制弱酸阴离子水解。</a:t>
            </a:r>
            <a:endParaRPr lang="zh-CN" altLang="zh-CN" sz="2935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3657600" y="4344247"/>
            <a:ext cx="3934090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怎样</a:t>
            </a:r>
            <a:r>
              <a:rPr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配制</a:t>
            </a:r>
            <a:r>
              <a:rPr 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Na</a:t>
            </a:r>
            <a:r>
              <a:rPr lang="en-US" sz="3200" b="1" baseline="-25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S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溶液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？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868681" y="4304454"/>
            <a:ext cx="7695353" cy="117570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kumimoji="1"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不能</a:t>
            </a:r>
            <a:r>
              <a:rPr kumimoji="1" lang="zh-CN" altLang="en-US" sz="32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存放在玻璃瓶中，因</a:t>
            </a:r>
            <a:r>
              <a:rPr kumimoji="1"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NH</a:t>
            </a:r>
            <a:r>
              <a:rPr kumimoji="1" lang="en-US" altLang="zh-CN" sz="3200" b="1" baseline="-30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kumimoji="1"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F</a:t>
            </a:r>
            <a:r>
              <a:rPr kumimoji="1" lang="zh-CN" altLang="en-US" sz="32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水解会产生</a:t>
            </a:r>
            <a:r>
              <a:rPr kumimoji="1"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HF</a:t>
            </a:r>
            <a:r>
              <a:rPr kumimoji="1" lang="zh-CN" altLang="en-US" sz="32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，腐蚀玻璃 ，应该用</a:t>
            </a:r>
            <a:r>
              <a:rPr kumimoji="1"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塑料瓶</a:t>
            </a:r>
            <a:r>
              <a:rPr kumimoji="1" lang="zh-CN" altLang="en-US" sz="32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3200"/>
          </a:p>
        </p:txBody>
      </p:sp>
      <p:sp>
        <p:nvSpPr>
          <p:cNvPr id="4099" name="文本框 2"/>
          <p:cNvSpPr/>
          <p:nvPr>
            <p:custDataLst>
              <p:tags r:id="rId2"/>
            </p:custDataLst>
          </p:nvPr>
        </p:nvSpPr>
        <p:spPr>
          <a:xfrm>
            <a:off x="304801" y="610735"/>
            <a:ext cx="6195060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1" i="0" u="none" baseline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eaLnBrk="1" hangingPunct="1"/>
            <a:r>
              <a:rPr sz="3200">
                <a:cs typeface="Times New Roman" panose="02020603050405020304" pitchFamily="18" charset="0"/>
              </a:rPr>
              <a:t>2.某些盐溶液的配制、保存</a:t>
            </a:r>
            <a:endParaRPr sz="3200"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117601" y="1295400"/>
            <a:ext cx="9549409" cy="74898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怎样保存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Na</a:t>
            </a:r>
            <a:r>
              <a:rPr lang="en-US" altLang="zh-CN" sz="3200" b="1" baseline="-25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SiO</a:t>
            </a:r>
            <a:r>
              <a:rPr lang="en-US" altLang="zh-CN" sz="3200" b="1" baseline="-25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Na</a:t>
            </a:r>
            <a:r>
              <a:rPr lang="en-US" altLang="zh-CN" sz="3200" b="1" baseline="-25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CO</a:t>
            </a:r>
            <a:r>
              <a:rPr lang="en-US" altLang="zh-CN" sz="3200" b="1" baseline="-25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NaAlO</a:t>
            </a:r>
            <a:r>
              <a:rPr lang="en-US" altLang="zh-CN" sz="3200" b="1" baseline="-25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32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等碱性溶液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426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？</a:t>
            </a:r>
            <a:endParaRPr lang="zh-CN" altLang="en-US" sz="4265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117601" y="2311401"/>
            <a:ext cx="9623147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不能</a:t>
            </a:r>
            <a:r>
              <a:rPr lang="zh-CN" altLang="en-US" sz="32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贮存在磨口玻璃塞的试剂瓶中，应该用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橡胶塞</a:t>
            </a:r>
            <a:r>
              <a:rPr lang="zh-CN" altLang="en-US" sz="32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3200"/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1117601" y="3225800"/>
            <a:ext cx="4278207" cy="748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怎样保存</a:t>
            </a:r>
            <a:r>
              <a:rPr sz="32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NH</a:t>
            </a:r>
            <a:r>
              <a:rPr sz="3200" baseline="-250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sz="32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F</a:t>
            </a:r>
            <a:r>
              <a:rPr lang="zh-CN" altLang="en-US" sz="32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溶液</a:t>
            </a:r>
            <a:r>
              <a:rPr lang="en-US" altLang="zh-CN" sz="32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4265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？</a:t>
            </a:r>
            <a:endParaRPr lang="zh-CN" altLang="en-US" sz="4265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8636001" y="3204633"/>
            <a:ext cx="2566247" cy="300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tags/tag1.xml><?xml version="1.0" encoding="utf-8"?>
<p:tagLst xmlns:p="http://schemas.openxmlformats.org/presentationml/2006/main">
  <p:tag name="AS_UNIQUEID" val="244"/>
</p:tagLst>
</file>

<file path=ppt/tags/tag10.xml><?xml version="1.0" encoding="utf-8"?>
<p:tagLst xmlns:p="http://schemas.openxmlformats.org/presentationml/2006/main">
  <p:tag name="AS_UNIQUEID" val="254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AS_UNIQUEID" val="256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AS_UNIQUEID" val="257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AS_UNIQUEID" val="258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AS_UNIQUEID" val="259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AS_UNIQUEID" val="260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52.xml><?xml version="1.0" encoding="utf-8"?>
<p:tagLst xmlns:p="http://schemas.openxmlformats.org/presentationml/2006/main">
  <p:tag name="KSO_WM_UNIT_PLACING_PICTURE_USER_VIEWPORT" val="{&quot;height&quot;:4747.4488188976375,&quot;width&quot;:19200}"/>
</p:tagLst>
</file>

<file path=ppt/tags/tag153.xml><?xml version="1.0" encoding="utf-8"?>
<p:tagLst xmlns:p="http://schemas.openxmlformats.org/presentationml/2006/main">
  <p:tag name="KSO_WM_UNIT_PLACING_PICTURE_USER_VIEWPORT" val="{&quot;height&quot;:9600,&quot;width&quot;:9600}"/>
</p:tagLst>
</file>

<file path=ppt/tags/tag154.xml><?xml version="1.0" encoding="utf-8"?>
<p:tagLst xmlns:p="http://schemas.openxmlformats.org/presentationml/2006/main">
  <p:tag name="AS_UNIQUEID" val="533"/>
</p:tagLst>
</file>

<file path=ppt/tags/tag155.xml><?xml version="1.0" encoding="utf-8"?>
<p:tagLst xmlns:p="http://schemas.openxmlformats.org/presentationml/2006/main">
  <p:tag name="AS_UNIQUEID" val="534"/>
  <p:tag name="KSO_WM_UNIT_PLACING_PICTURE_USER_VIEWPORT" val="{&quot;height&quot;:5147,&quot;width&quot;:8898}"/>
</p:tagLst>
</file>

<file path=ppt/tags/tag156.xml><?xml version="1.0" encoding="utf-8"?>
<p:tagLst xmlns:p="http://schemas.openxmlformats.org/presentationml/2006/main">
  <p:tag name="AS_UNIQUEID" val="536"/>
</p:tagLst>
</file>

<file path=ppt/tags/tag157.xml><?xml version="1.0" encoding="utf-8"?>
<p:tagLst xmlns:p="http://schemas.openxmlformats.org/presentationml/2006/main">
  <p:tag name="AS_UNIQUEID" val="537"/>
</p:tagLst>
</file>

<file path=ppt/tags/tag158.xml><?xml version="1.0" encoding="utf-8"?>
<p:tagLst xmlns:p="http://schemas.openxmlformats.org/presentationml/2006/main">
  <p:tag name="AS_UNIQUEID" val="538"/>
  <p:tag name="KSO_WM_UNIT_PLACING_PICTURE_USER_VIEWPORT" val="{&quot;height&quot;:5468.5716535433066,&quot;width&quot;:7291.4283464566925}"/>
</p:tagLst>
</file>

<file path=ppt/tags/tag159.xml><?xml version="1.0" encoding="utf-8"?>
<p:tagLst xmlns:p="http://schemas.openxmlformats.org/presentationml/2006/main">
  <p:tag name="AS_UNIQUEID" val="539"/>
</p:tagLst>
</file>

<file path=ppt/tags/tag16.xml><?xml version="1.0" encoding="utf-8"?>
<p:tagLst xmlns:p="http://schemas.openxmlformats.org/presentationml/2006/main">
  <p:tag name="AS_UNIQUEID" val="262"/>
</p:tagLst>
</file>

<file path=ppt/tags/tag160.xml><?xml version="1.0" encoding="utf-8"?>
<p:tagLst xmlns:p="http://schemas.openxmlformats.org/presentationml/2006/main">
  <p:tag name="AS_UNIQUEID" val="540"/>
</p:tagLst>
</file>

<file path=ppt/tags/tag161.xml><?xml version="1.0" encoding="utf-8"?>
<p:tagLst xmlns:p="http://schemas.openxmlformats.org/presentationml/2006/main">
  <p:tag name="AS_UNIQUEID" val="541"/>
</p:tagLst>
</file>

<file path=ppt/tags/tag162.xml><?xml version="1.0" encoding="utf-8"?>
<p:tagLst xmlns:p="http://schemas.openxmlformats.org/presentationml/2006/main">
  <p:tag name="AS_UNIQUEID" val="542"/>
</p:tagLst>
</file>

<file path=ppt/tags/tag163.xml><?xml version="1.0" encoding="utf-8"?>
<p:tagLst xmlns:p="http://schemas.openxmlformats.org/presentationml/2006/main">
  <p:tag name="AS_UNIQUEID" val="543"/>
</p:tagLst>
</file>

<file path=ppt/tags/tag164.xml><?xml version="1.0" encoding="utf-8"?>
<p:tagLst xmlns:p="http://schemas.openxmlformats.org/presentationml/2006/main">
  <p:tag name="AS_UNIQUEID" val="544"/>
</p:tagLst>
</file>

<file path=ppt/tags/tag165.xml><?xml version="1.0" encoding="utf-8"?>
<p:tagLst xmlns:p="http://schemas.openxmlformats.org/presentationml/2006/main">
  <p:tag name="AS_UNIQUEID" val="545"/>
</p:tagLst>
</file>

<file path=ppt/tags/tag166.xml><?xml version="1.0" encoding="utf-8"?>
<p:tagLst xmlns:p="http://schemas.openxmlformats.org/presentationml/2006/main">
  <p:tag name="AS_UNIQUEID" val="546"/>
</p:tagLst>
</file>

<file path=ppt/tags/tag167.xml><?xml version="1.0" encoding="utf-8"?>
<p:tagLst xmlns:p="http://schemas.openxmlformats.org/presentationml/2006/main">
  <p:tag name="AS_UNIQUEID" val="529"/>
</p:tagLst>
</file>

<file path=ppt/tags/tag168.xml><?xml version="1.0" encoding="utf-8"?>
<p:tagLst xmlns:p="http://schemas.openxmlformats.org/presentationml/2006/main">
  <p:tag name="AS_UNIQUEID" val="530"/>
</p:tagLst>
</file>

<file path=ppt/tags/tag169.xml><?xml version="1.0" encoding="utf-8"?>
<p:tagLst xmlns:p="http://schemas.openxmlformats.org/presentationml/2006/main">
  <p:tag name="AS_UNIQUEID" val="531"/>
</p:tagLst>
</file>

<file path=ppt/tags/tag17.xml><?xml version="1.0" encoding="utf-8"?>
<p:tagLst xmlns:p="http://schemas.openxmlformats.org/presentationml/2006/main">
  <p:tag name="AS_UNIQUEID" val="263"/>
</p:tagLst>
</file>

<file path=ppt/tags/tag170.xml><?xml version="1.0" encoding="utf-8"?>
<p:tagLst xmlns:p="http://schemas.openxmlformats.org/presentationml/2006/main">
  <p:tag name="AS_UNIQUEID" val="210"/>
</p:tagLst>
</file>

<file path=ppt/tags/tag171.xml><?xml version="1.0" encoding="utf-8"?>
<p:tagLst xmlns:p="http://schemas.openxmlformats.org/presentationml/2006/main">
  <p:tag name="AS_UNIQUEID" val="211"/>
</p:tagLst>
</file>

<file path=ppt/tags/tag172.xml><?xml version="1.0" encoding="utf-8"?>
<p:tagLst xmlns:p="http://schemas.openxmlformats.org/presentationml/2006/main">
  <p:tag name="AS_UNIQUEID" val="212"/>
</p:tagLst>
</file>

<file path=ppt/tags/tag173.xml><?xml version="1.0" encoding="utf-8"?>
<p:tagLst xmlns:p="http://schemas.openxmlformats.org/presentationml/2006/main">
  <p:tag name="AS_UNIQUEID" val="213"/>
</p:tagLst>
</file>

<file path=ppt/tags/tag174.xml><?xml version="1.0" encoding="utf-8"?>
<p:tagLst xmlns:p="http://schemas.openxmlformats.org/presentationml/2006/main">
  <p:tag name="AS_UNIQUEID" val="214"/>
</p:tagLst>
</file>

<file path=ppt/tags/tag175.xml><?xml version="1.0" encoding="utf-8"?>
<p:tagLst xmlns:p="http://schemas.openxmlformats.org/presentationml/2006/main">
  <p:tag name="AS_UNIQUEID" val="216"/>
</p:tagLst>
</file>

<file path=ppt/tags/tag176.xml><?xml version="1.0" encoding="utf-8"?>
<p:tagLst xmlns:p="http://schemas.openxmlformats.org/presentationml/2006/main">
  <p:tag name="AS_UNIQUEID" val="217"/>
</p:tagLst>
</file>

<file path=ppt/tags/tag177.xml><?xml version="1.0" encoding="utf-8"?>
<p:tagLst xmlns:p="http://schemas.openxmlformats.org/presentationml/2006/main">
  <p:tag name="AS_UNIQUEID" val="218"/>
</p:tagLst>
</file>

<file path=ppt/tags/tag178.xml><?xml version="1.0" encoding="utf-8"?>
<p:tagLst xmlns:p="http://schemas.openxmlformats.org/presentationml/2006/main">
  <p:tag name="AS_UNIQUEID" val="219"/>
</p:tagLst>
</file>

<file path=ppt/tags/tag179.xml><?xml version="1.0" encoding="utf-8"?>
<p:tagLst xmlns:p="http://schemas.openxmlformats.org/presentationml/2006/main">
  <p:tag name="AS_UNIQUEID" val="221"/>
</p:tagLst>
</file>

<file path=ppt/tags/tag18.xml><?xml version="1.0" encoding="utf-8"?>
<p:tagLst xmlns:p="http://schemas.openxmlformats.org/presentationml/2006/main">
  <p:tag name="AS_UNIQUEID" val="264"/>
</p:tagLst>
</file>

<file path=ppt/tags/tag180.xml><?xml version="1.0" encoding="utf-8"?>
<p:tagLst xmlns:p="http://schemas.openxmlformats.org/presentationml/2006/main">
  <p:tag name="AS_UNIQUEID" val="223"/>
</p:tagLst>
</file>

<file path=ppt/tags/tag181.xml><?xml version="1.0" encoding="utf-8"?>
<p:tagLst xmlns:p="http://schemas.openxmlformats.org/presentationml/2006/main">
  <p:tag name="AS_UNIQUEID" val="224"/>
</p:tagLst>
</file>

<file path=ppt/tags/tag182.xml><?xml version="1.0" encoding="utf-8"?>
<p:tagLst xmlns:p="http://schemas.openxmlformats.org/presentationml/2006/main">
  <p:tag name="AS_UNIQUEID" val="225"/>
</p:tagLst>
</file>

<file path=ppt/tags/tag183.xml><?xml version="1.0" encoding="utf-8"?>
<p:tagLst xmlns:p="http://schemas.openxmlformats.org/presentationml/2006/main">
  <p:tag name="AS_UNIQUEID" val="226"/>
</p:tagLst>
</file>

<file path=ppt/tags/tag184.xml><?xml version="1.0" encoding="utf-8"?>
<p:tagLst xmlns:p="http://schemas.openxmlformats.org/presentationml/2006/main">
  <p:tag name="AS_UNIQUEID" val="227"/>
</p:tagLst>
</file>

<file path=ppt/tags/tag185.xml><?xml version="1.0" encoding="utf-8"?>
<p:tagLst xmlns:p="http://schemas.openxmlformats.org/presentationml/2006/main">
  <p:tag name="AS_UNIQUEID" val="229"/>
</p:tagLst>
</file>

<file path=ppt/tags/tag186.xml><?xml version="1.0" encoding="utf-8"?>
<p:tagLst xmlns:p="http://schemas.openxmlformats.org/presentationml/2006/main">
  <p:tag name="AS_UNIQUEID" val="230"/>
</p:tagLst>
</file>

<file path=ppt/tags/tag187.xml><?xml version="1.0" encoding="utf-8"?>
<p:tagLst xmlns:p="http://schemas.openxmlformats.org/presentationml/2006/main">
  <p:tag name="AS_UNIQUEID" val="231"/>
</p:tagLst>
</file>

<file path=ppt/tags/tag188.xml><?xml version="1.0" encoding="utf-8"?>
<p:tagLst xmlns:p="http://schemas.openxmlformats.org/presentationml/2006/main">
  <p:tag name="AS_UNIQUEID" val="232"/>
</p:tagLst>
</file>

<file path=ppt/tags/tag189.xml><?xml version="1.0" encoding="utf-8"?>
<p:tagLst xmlns:p="http://schemas.openxmlformats.org/presentationml/2006/main">
  <p:tag name="AS_UNIQUEID" val="233"/>
</p:tagLst>
</file>

<file path=ppt/tags/tag19.xml><?xml version="1.0" encoding="utf-8"?>
<p:tagLst xmlns:p="http://schemas.openxmlformats.org/presentationml/2006/main">
  <p:tag name="AS_UNIQUEID" val="265"/>
</p:tagLst>
</file>

<file path=ppt/tags/tag190.xml><?xml version="1.0" encoding="utf-8"?>
<p:tagLst xmlns:p="http://schemas.openxmlformats.org/presentationml/2006/main">
  <p:tag name="AS_UNIQUEID" val="238"/>
</p:tagLst>
</file>

<file path=ppt/tags/tag191.xml><?xml version="1.0" encoding="utf-8"?>
<p:tagLst xmlns:p="http://schemas.openxmlformats.org/presentationml/2006/main">
  <p:tag name="AS_UNIQUEID" val="239"/>
</p:tagLst>
</file>

<file path=ppt/tags/tag192.xml><?xml version="1.0" encoding="utf-8"?>
<p:tagLst xmlns:p="http://schemas.openxmlformats.org/presentationml/2006/main">
  <p:tag name="AS_UNIQUEID" val="240"/>
</p:tagLst>
</file>

<file path=ppt/tags/tag193.xml><?xml version="1.0" encoding="utf-8"?>
<p:tagLst xmlns:p="http://schemas.openxmlformats.org/presentationml/2006/main">
  <p:tag name="AS_UNIQUEID" val="241"/>
</p:tagLst>
</file>

<file path=ppt/tags/tag194.xml><?xml version="1.0" encoding="utf-8"?>
<p:tagLst xmlns:p="http://schemas.openxmlformats.org/presentationml/2006/main">
  <p:tag name="AS_UNIQUEID" val="242"/>
</p:tagLst>
</file>

<file path=ppt/tags/tag195.xml><?xml version="1.0" encoding="utf-8"?>
<p:tagLst xmlns:p="http://schemas.openxmlformats.org/presentationml/2006/main">
  <p:tag name="AS_UNIQUEID" val="243"/>
</p:tagLst>
</file>

<file path=ppt/tags/tag196.xml><?xml version="1.0" encoding="utf-8"?>
<p:tagLst xmlns:p="http://schemas.openxmlformats.org/presentationml/2006/main">
  <p:tag name="AS_UNIQUEID" val="235"/>
</p:tagLst>
</file>

<file path=ppt/tags/tag197.xml><?xml version="1.0" encoding="utf-8"?>
<p:tagLst xmlns:p="http://schemas.openxmlformats.org/presentationml/2006/main">
  <p:tag name="AS_UNIQUEID" val="236"/>
</p:tagLst>
</file>

<file path=ppt/tags/tag198.xml><?xml version="1.0" encoding="utf-8"?>
<p:tagLst xmlns:p="http://schemas.openxmlformats.org/presentationml/2006/main">
  <p:tag name="AS_UNIQUEID" val="245"/>
</p:tagLst>
</file>

<file path=ppt/tags/tag199.xml><?xml version="1.0" encoding="utf-8"?>
<p:tagLst xmlns:p="http://schemas.openxmlformats.org/presentationml/2006/main">
  <p:tag name="AS_UNIQUEID" val="246"/>
</p:tagLst>
</file>

<file path=ppt/tags/tag2.xml><?xml version="1.0" encoding="utf-8"?>
<p:tagLst xmlns:p="http://schemas.openxmlformats.org/presentationml/2006/main">
  <p:tag name="AS_UNIQUEID" val="245"/>
</p:tagLst>
</file>

<file path=ppt/tags/tag20.xml><?xml version="1.0" encoding="utf-8"?>
<p:tagLst xmlns:p="http://schemas.openxmlformats.org/presentationml/2006/main">
  <p:tag name="AS_UNIQUEID" val="266"/>
</p:tagLst>
</file>

<file path=ppt/tags/tag200.xml><?xml version="1.0" encoding="utf-8"?>
<p:tagLst xmlns:p="http://schemas.openxmlformats.org/presentationml/2006/main">
  <p:tag name="AS_UNIQUEID" val="247"/>
</p:tagLst>
</file>

<file path=ppt/tags/tag201.xml><?xml version="1.0" encoding="utf-8"?>
<p:tagLst xmlns:p="http://schemas.openxmlformats.org/presentationml/2006/main">
  <p:tag name="AS_UNIQUEID" val="248"/>
</p:tagLst>
</file>

<file path=ppt/tags/tag202.xml><?xml version="1.0" encoding="utf-8"?>
<p:tagLst xmlns:p="http://schemas.openxmlformats.org/presentationml/2006/main">
  <p:tag name="AS_UNIQUEID" val="2298"/>
</p:tagLst>
</file>

<file path=ppt/tags/tag203.xml><?xml version="1.0" encoding="utf-8"?>
<p:tagLst xmlns:p="http://schemas.openxmlformats.org/presentationml/2006/main">
  <p:tag name="AS_UNIQUEID" val="2299"/>
</p:tagLst>
</file>

<file path=ppt/tags/tag204.xml><?xml version="1.0" encoding="utf-8"?>
<p:tagLst xmlns:p="http://schemas.openxmlformats.org/presentationml/2006/main">
  <p:tag name="AS_UNIQUEID" val="2300"/>
</p:tagLst>
</file>

<file path=ppt/tags/tag205.xml><?xml version="1.0" encoding="utf-8"?>
<p:tagLst xmlns:p="http://schemas.openxmlformats.org/presentationml/2006/main">
  <p:tag name="AS_UNIQUEID" val="2301"/>
</p:tagLst>
</file>

<file path=ppt/tags/tag206.xml><?xml version="1.0" encoding="utf-8"?>
<p:tagLst xmlns:p="http://schemas.openxmlformats.org/presentationml/2006/main">
  <p:tag name="AS_UNIQUEID" val="2302"/>
</p:tagLst>
</file>

<file path=ppt/tags/tag207.xml><?xml version="1.0" encoding="utf-8"?>
<p:tagLst xmlns:p="http://schemas.openxmlformats.org/presentationml/2006/main">
  <p:tag name="AS_UNIQUEID" val="2303"/>
</p:tagLst>
</file>

<file path=ppt/tags/tag208.xml><?xml version="1.0" encoding="utf-8"?>
<p:tagLst xmlns:p="http://schemas.openxmlformats.org/presentationml/2006/main">
  <p:tag name="AS_UNIQUEID" val="2289"/>
</p:tagLst>
</file>

<file path=ppt/tags/tag209.xml><?xml version="1.0" encoding="utf-8"?>
<p:tagLst xmlns:p="http://schemas.openxmlformats.org/presentationml/2006/main">
  <p:tag name="AS_UNIQUEID" val="2269"/>
</p:tagLst>
</file>

<file path=ppt/tags/tag21.xml><?xml version="1.0" encoding="utf-8"?>
<p:tagLst xmlns:p="http://schemas.openxmlformats.org/presentationml/2006/main">
  <p:tag name="AS_UNIQUEID" val="267"/>
</p:tagLst>
</file>

<file path=ppt/tags/tag210.xml><?xml version="1.0" encoding="utf-8"?>
<p:tagLst xmlns:p="http://schemas.openxmlformats.org/presentationml/2006/main">
  <p:tag name="AS_UNIQUEID" val="2272"/>
</p:tagLst>
</file>

<file path=ppt/tags/tag211.xml><?xml version="1.0" encoding="utf-8"?>
<p:tagLst xmlns:p="http://schemas.openxmlformats.org/presentationml/2006/main">
  <p:tag name="AS_UNIQUEID" val="2273"/>
</p:tagLst>
</file>

<file path=ppt/tags/tag212.xml><?xml version="1.0" encoding="utf-8"?>
<p:tagLst xmlns:p="http://schemas.openxmlformats.org/presentationml/2006/main">
  <p:tag name="AS_UNIQUEID" val="2274"/>
</p:tagLst>
</file>

<file path=ppt/tags/tag213.xml><?xml version="1.0" encoding="utf-8"?>
<p:tagLst xmlns:p="http://schemas.openxmlformats.org/presentationml/2006/main">
  <p:tag name="AS_UNIQUEID" val="2275"/>
</p:tagLst>
</file>

<file path=ppt/tags/tag214.xml><?xml version="1.0" encoding="utf-8"?>
<p:tagLst xmlns:p="http://schemas.openxmlformats.org/presentationml/2006/main">
  <p:tag name="AS_UNIQUEID" val="2276"/>
</p:tagLst>
</file>

<file path=ppt/tags/tag215.xml><?xml version="1.0" encoding="utf-8"?>
<p:tagLst xmlns:p="http://schemas.openxmlformats.org/presentationml/2006/main">
  <p:tag name="AS_UNIQUEID" val="2277"/>
</p:tagLst>
</file>

<file path=ppt/tags/tag216.xml><?xml version="1.0" encoding="utf-8"?>
<p:tagLst xmlns:p="http://schemas.openxmlformats.org/presentationml/2006/main">
  <p:tag name="AS_UNIQUEID" val="2278"/>
</p:tagLst>
</file>

<file path=ppt/tags/tag217.xml><?xml version="1.0" encoding="utf-8"?>
<p:tagLst xmlns:p="http://schemas.openxmlformats.org/presentationml/2006/main">
  <p:tag name="AS_UNIQUEID" val="2279"/>
</p:tagLst>
</file>

<file path=ppt/tags/tag218.xml><?xml version="1.0" encoding="utf-8"?>
<p:tagLst xmlns:p="http://schemas.openxmlformats.org/presentationml/2006/main">
  <p:tag name="AS_UNIQUEID" val="253"/>
</p:tagLst>
</file>

<file path=ppt/tags/tag219.xml><?xml version="1.0" encoding="utf-8"?>
<p:tagLst xmlns:p="http://schemas.openxmlformats.org/presentationml/2006/main">
  <p:tag name="AS_UNIQUEID" val="265"/>
</p:tagLst>
</file>

<file path=ppt/tags/tag22.xml><?xml version="1.0" encoding="utf-8"?>
<p:tagLst xmlns:p="http://schemas.openxmlformats.org/presentationml/2006/main">
  <p:tag name="AS_UNIQUEID" val="269"/>
</p:tagLst>
</file>

<file path=ppt/tags/tag220.xml><?xml version="1.0" encoding="utf-8"?>
<p:tagLst xmlns:p="http://schemas.openxmlformats.org/presentationml/2006/main">
  <p:tag name="AS_UNIQUEID" val="266"/>
</p:tagLst>
</file>

<file path=ppt/tags/tag221.xml><?xml version="1.0" encoding="utf-8"?>
<p:tagLst xmlns:p="http://schemas.openxmlformats.org/presentationml/2006/main">
  <p:tag name="AS_UNIQUEID" val="267"/>
</p:tagLst>
</file>

<file path=ppt/tags/tag222.xml><?xml version="1.0" encoding="utf-8"?>
<p:tagLst xmlns:p="http://schemas.openxmlformats.org/presentationml/2006/main">
  <p:tag name="AS_UNIQUEID" val="268"/>
</p:tagLst>
</file>

<file path=ppt/tags/tag223.xml><?xml version="1.0" encoding="utf-8"?>
<p:tagLst xmlns:p="http://schemas.openxmlformats.org/presentationml/2006/main">
  <p:tag name="AS_UNIQUEID" val="269"/>
</p:tagLst>
</file>

<file path=ppt/tags/tag224.xml><?xml version="1.0" encoding="utf-8"?>
<p:tagLst xmlns:p="http://schemas.openxmlformats.org/presentationml/2006/main">
  <p:tag name="AS_UNIQUEID" val="270"/>
</p:tagLst>
</file>

<file path=ppt/tags/tag225.xml><?xml version="1.0" encoding="utf-8"?>
<p:tagLst xmlns:p="http://schemas.openxmlformats.org/presentationml/2006/main">
  <p:tag name="AS_UNIQUEID" val="271"/>
</p:tagLst>
</file>

<file path=ppt/tags/tag226.xml><?xml version="1.0" encoding="utf-8"?>
<p:tagLst xmlns:p="http://schemas.openxmlformats.org/presentationml/2006/main">
  <p:tag name="AS_UNIQUEID" val="272"/>
</p:tagLst>
</file>

<file path=ppt/tags/tag227.xml><?xml version="1.0" encoding="utf-8"?>
<p:tagLst xmlns:p="http://schemas.openxmlformats.org/presentationml/2006/main">
  <p:tag name="AS_UNIQUEID" val="273"/>
</p:tagLst>
</file>

<file path=ppt/tags/tag228.xml><?xml version="1.0" encoding="utf-8"?>
<p:tagLst xmlns:p="http://schemas.openxmlformats.org/presentationml/2006/main">
  <p:tag name="AS_UNIQUEID" val="275"/>
</p:tagLst>
</file>

<file path=ppt/tags/tag229.xml><?xml version="1.0" encoding="utf-8"?>
<p:tagLst xmlns:p="http://schemas.openxmlformats.org/presentationml/2006/main">
  <p:tag name="AS_UNIQUEID" val="276"/>
</p:tagLst>
</file>

<file path=ppt/tags/tag23.xml><?xml version="1.0" encoding="utf-8"?>
<p:tagLst xmlns:p="http://schemas.openxmlformats.org/presentationml/2006/main">
  <p:tag name="AS_UNIQUEID" val="270"/>
</p:tagLst>
</file>

<file path=ppt/tags/tag230.xml><?xml version="1.0" encoding="utf-8"?>
<p:tagLst xmlns:p="http://schemas.openxmlformats.org/presentationml/2006/main">
  <p:tag name="AS_UNIQUEID" val="277"/>
</p:tagLst>
</file>

<file path=ppt/tags/tag231.xml><?xml version="1.0" encoding="utf-8"?>
<p:tagLst xmlns:p="http://schemas.openxmlformats.org/presentationml/2006/main">
  <p:tag name="AS_UNIQUEID" val="278"/>
</p:tagLst>
</file>

<file path=ppt/tags/tag232.xml><?xml version="1.0" encoding="utf-8"?>
<p:tagLst xmlns:p="http://schemas.openxmlformats.org/presentationml/2006/main">
  <p:tag name="AS_UNIQUEID" val="279"/>
</p:tagLst>
</file>

<file path=ppt/tags/tag233.xml><?xml version="1.0" encoding="utf-8"?>
<p:tagLst xmlns:p="http://schemas.openxmlformats.org/presentationml/2006/main">
  <p:tag name="AS_UNIQUEID" val="280"/>
</p:tagLst>
</file>

<file path=ppt/tags/tag234.xml><?xml version="1.0" encoding="utf-8"?>
<p:tagLst xmlns:p="http://schemas.openxmlformats.org/presentationml/2006/main">
  <p:tag name="AS_UNIQUEID" val="2290"/>
</p:tagLst>
</file>

<file path=ppt/tags/tag235.xml><?xml version="1.0" encoding="utf-8"?>
<p:tagLst xmlns:p="http://schemas.openxmlformats.org/presentationml/2006/main">
  <p:tag name="AS_UNIQUEID" val="2291"/>
</p:tagLst>
</file>

<file path=ppt/tags/tag236.xml><?xml version="1.0" encoding="utf-8"?>
<p:tagLst xmlns:p="http://schemas.openxmlformats.org/presentationml/2006/main">
  <p:tag name="AS_UNIQUEID" val="2292"/>
</p:tagLst>
</file>

<file path=ppt/tags/tag237.xml><?xml version="1.0" encoding="utf-8"?>
<p:tagLst xmlns:p="http://schemas.openxmlformats.org/presentationml/2006/main">
  <p:tag name="AS_UNIQUEID" val="2293"/>
</p:tagLst>
</file>

<file path=ppt/tags/tag238.xml><?xml version="1.0" encoding="utf-8"?>
<p:tagLst xmlns:p="http://schemas.openxmlformats.org/presentationml/2006/main">
  <p:tag name="AS_UNIQUEID" val="2294"/>
</p:tagLst>
</file>

<file path=ppt/tags/tag239.xml><?xml version="1.0" encoding="utf-8"?>
<p:tagLst xmlns:p="http://schemas.openxmlformats.org/presentationml/2006/main">
  <p:tag name="AS_UNIQUEID" val="2295"/>
</p:tagLst>
</file>

<file path=ppt/tags/tag24.xml><?xml version="1.0" encoding="utf-8"?>
<p:tagLst xmlns:p="http://schemas.openxmlformats.org/presentationml/2006/main">
  <p:tag name="AS_UNIQUEID" val="271"/>
</p:tagLst>
</file>

<file path=ppt/tags/tag240.xml><?xml version="1.0" encoding="utf-8"?>
<p:tagLst xmlns:p="http://schemas.openxmlformats.org/presentationml/2006/main">
  <p:tag name="AS_UNIQUEID" val="2296"/>
</p:tagLst>
</file>

<file path=ppt/tags/tag241.xml><?xml version="1.0" encoding="utf-8"?>
<p:tagLst xmlns:p="http://schemas.openxmlformats.org/presentationml/2006/main">
  <p:tag name="AS_UNIQUEID" val="2297"/>
</p:tagLst>
</file>

<file path=ppt/tags/tag242.xml><?xml version="1.0" encoding="utf-8"?>
<p:tagLst xmlns:p="http://schemas.openxmlformats.org/presentationml/2006/main">
  <p:tag name="AS_UNIQUEID" val="282"/>
</p:tagLst>
</file>

<file path=ppt/tags/tag243.xml><?xml version="1.0" encoding="utf-8"?>
<p:tagLst xmlns:p="http://schemas.openxmlformats.org/presentationml/2006/main">
  <p:tag name="AS_UNIQUEID" val="283"/>
</p:tagLst>
</file>

<file path=ppt/tags/tag244.xml><?xml version="1.0" encoding="utf-8"?>
<p:tagLst xmlns:p="http://schemas.openxmlformats.org/presentationml/2006/main">
  <p:tag name="AS_UNIQUEID" val="284"/>
</p:tagLst>
</file>

<file path=ppt/tags/tag245.xml><?xml version="1.0" encoding="utf-8"?>
<p:tagLst xmlns:p="http://schemas.openxmlformats.org/presentationml/2006/main">
  <p:tag name="AS_UNIQUEID" val="285"/>
</p:tagLst>
</file>

<file path=ppt/tags/tag246.xml><?xml version="1.0" encoding="utf-8"?>
<p:tagLst xmlns:p="http://schemas.openxmlformats.org/presentationml/2006/main">
  <p:tag name="AS_UNIQUEID" val="286"/>
</p:tagLst>
</file>

<file path=ppt/tags/tag247.xml><?xml version="1.0" encoding="utf-8"?>
<p:tagLst xmlns:p="http://schemas.openxmlformats.org/presentationml/2006/main">
  <p:tag name="AS_UNIQUEID" val="287"/>
</p:tagLst>
</file>

<file path=ppt/tags/tag248.xml><?xml version="1.0" encoding="utf-8"?>
<p:tagLst xmlns:p="http://schemas.openxmlformats.org/presentationml/2006/main">
  <p:tag name="AS_UNIQUEID" val="288"/>
</p:tagLst>
</file>

<file path=ppt/tags/tag249.xml><?xml version="1.0" encoding="utf-8"?>
<p:tagLst xmlns:p="http://schemas.openxmlformats.org/presentationml/2006/main">
  <p:tag name="AS_UNIQUEID" val="289"/>
</p:tagLst>
</file>

<file path=ppt/tags/tag25.xml><?xml version="1.0" encoding="utf-8"?>
<p:tagLst xmlns:p="http://schemas.openxmlformats.org/presentationml/2006/main">
  <p:tag name="AS_UNIQUEID" val="272"/>
</p:tagLst>
</file>

<file path=ppt/tags/tag250.xml><?xml version="1.0" encoding="utf-8"?>
<p:tagLst xmlns:p="http://schemas.openxmlformats.org/presentationml/2006/main">
  <p:tag name="AS_UNIQUEID" val="290"/>
</p:tagLst>
</file>

<file path=ppt/tags/tag251.xml><?xml version="1.0" encoding="utf-8"?>
<p:tagLst xmlns:p="http://schemas.openxmlformats.org/presentationml/2006/main">
  <p:tag name="AS_UNIQUEID" val="291"/>
</p:tagLst>
</file>

<file path=ppt/tags/tag252.xml><?xml version="1.0" encoding="utf-8"?>
<p:tagLst xmlns:p="http://schemas.openxmlformats.org/presentationml/2006/main">
  <p:tag name="AS_UNIQUEID" val="292"/>
</p:tagLst>
</file>

<file path=ppt/tags/tag253.xml><?xml version="1.0" encoding="utf-8"?>
<p:tagLst xmlns:p="http://schemas.openxmlformats.org/presentationml/2006/main">
  <p:tag name="AS_UNIQUEID" val="293"/>
</p:tagLst>
</file>

<file path=ppt/tags/tag254.xml><?xml version="1.0" encoding="utf-8"?>
<p:tagLst xmlns:p="http://schemas.openxmlformats.org/presentationml/2006/main">
  <p:tag name="AS_UNIQUEID" val="294"/>
</p:tagLst>
</file>

<file path=ppt/tags/tag255.xml><?xml version="1.0" encoding="utf-8"?>
<p:tagLst xmlns:p="http://schemas.openxmlformats.org/presentationml/2006/main">
  <p:tag name="AS_UNIQUEID" val="300"/>
</p:tagLst>
</file>

<file path=ppt/tags/tag256.xml><?xml version="1.0" encoding="utf-8"?>
<p:tagLst xmlns:p="http://schemas.openxmlformats.org/presentationml/2006/main">
  <p:tag name="AS_UNIQUEID" val="301"/>
</p:tagLst>
</file>

<file path=ppt/tags/tag257.xml><?xml version="1.0" encoding="utf-8"?>
<p:tagLst xmlns:p="http://schemas.openxmlformats.org/presentationml/2006/main">
  <p:tag name="AS_UNIQUEID" val="302"/>
</p:tagLst>
</file>

<file path=ppt/tags/tag258.xml><?xml version="1.0" encoding="utf-8"?>
<p:tagLst xmlns:p="http://schemas.openxmlformats.org/presentationml/2006/main">
  <p:tag name="AS_UNIQUEID" val="303"/>
</p:tagLst>
</file>

<file path=ppt/tags/tag259.xml><?xml version="1.0" encoding="utf-8"?>
<p:tagLst xmlns:p="http://schemas.openxmlformats.org/presentationml/2006/main">
  <p:tag name="AS_UNIQUEID" val="304"/>
</p:tagLst>
</file>

<file path=ppt/tags/tag26.xml><?xml version="1.0" encoding="utf-8"?>
<p:tagLst xmlns:p="http://schemas.openxmlformats.org/presentationml/2006/main">
  <p:tag name="AS_UNIQUEID" val="273"/>
</p:tagLst>
</file>

<file path=ppt/tags/tag260.xml><?xml version="1.0" encoding="utf-8"?>
<p:tagLst xmlns:p="http://schemas.openxmlformats.org/presentationml/2006/main">
  <p:tag name="AS_UNIQUEID" val="305"/>
</p:tagLst>
</file>

<file path=ppt/tags/tag261.xml><?xml version="1.0" encoding="utf-8"?>
<p:tagLst xmlns:p="http://schemas.openxmlformats.org/presentationml/2006/main">
  <p:tag name="AS_UNIQUEID" val="306"/>
</p:tagLst>
</file>

<file path=ppt/tags/tag262.xml><?xml version="1.0" encoding="utf-8"?>
<p:tagLst xmlns:p="http://schemas.openxmlformats.org/presentationml/2006/main">
  <p:tag name="AS_UNIQUEID" val="307"/>
</p:tagLst>
</file>

<file path=ppt/tags/tag263.xml><?xml version="1.0" encoding="utf-8"?>
<p:tagLst xmlns:p="http://schemas.openxmlformats.org/presentationml/2006/main">
  <p:tag name="AS_UNIQUEID" val="296"/>
</p:tagLst>
</file>

<file path=ppt/tags/tag264.xml><?xml version="1.0" encoding="utf-8"?>
<p:tagLst xmlns:p="http://schemas.openxmlformats.org/presentationml/2006/main">
  <p:tag name="AS_UNIQUEID" val="297"/>
</p:tagLst>
</file>

<file path=ppt/tags/tag265.xml><?xml version="1.0" encoding="utf-8"?>
<p:tagLst xmlns:p="http://schemas.openxmlformats.org/presentationml/2006/main">
  <p:tag name="AS_UNIQUEID" val="298"/>
</p:tagLst>
</file>

<file path=ppt/tags/tag266.xml><?xml version="1.0" encoding="utf-8"?>
<p:tagLst xmlns:p="http://schemas.openxmlformats.org/presentationml/2006/main">
  <p:tag name="AS_UNIQUEID" val="309"/>
</p:tagLst>
</file>

<file path=ppt/tags/tag267.xml><?xml version="1.0" encoding="utf-8"?>
<p:tagLst xmlns:p="http://schemas.openxmlformats.org/presentationml/2006/main">
  <p:tag name="AS_UNIQUEID" val="310"/>
</p:tagLst>
</file>

<file path=ppt/tags/tag268.xml><?xml version="1.0" encoding="utf-8"?>
<p:tagLst xmlns:p="http://schemas.openxmlformats.org/presentationml/2006/main">
  <p:tag name="AS_UNIQUEID" val="311"/>
</p:tagLst>
</file>

<file path=ppt/tags/tag269.xml><?xml version="1.0" encoding="utf-8"?>
<p:tagLst xmlns:p="http://schemas.openxmlformats.org/presentationml/2006/main">
  <p:tag name="AS_UNIQUEID" val="312"/>
</p:tagLst>
</file>

<file path=ppt/tags/tag27.xml><?xml version="1.0" encoding="utf-8"?>
<p:tagLst xmlns:p="http://schemas.openxmlformats.org/presentationml/2006/main">
  <p:tag name="AS_UNIQUEID" val="274"/>
</p:tagLst>
</file>

<file path=ppt/tags/tag270.xml><?xml version="1.0" encoding="utf-8"?>
<p:tagLst xmlns:p="http://schemas.openxmlformats.org/presentationml/2006/main">
  <p:tag name="AS_UNIQUEID" val="313"/>
</p:tagLst>
</file>

<file path=ppt/tags/tag271.xml><?xml version="1.0" encoding="utf-8"?>
<p:tagLst xmlns:p="http://schemas.openxmlformats.org/presentationml/2006/main">
  <p:tag name="AS_UNIQUEID" val="314"/>
</p:tagLst>
</file>

<file path=ppt/tags/tag272.xml><?xml version="1.0" encoding="utf-8"?>
<p:tagLst xmlns:p="http://schemas.openxmlformats.org/presentationml/2006/main">
  <p:tag name="AS_UNIQUEID" val="315"/>
</p:tagLst>
</file>

<file path=ppt/tags/tag273.xml><?xml version="1.0" encoding="utf-8"?>
<p:tagLst xmlns:p="http://schemas.openxmlformats.org/presentationml/2006/main">
  <p:tag name="AS_UNIQUEID" val="316"/>
</p:tagLst>
</file>

<file path=ppt/tags/tag274.xml><?xml version="1.0" encoding="utf-8"?>
<p:tagLst xmlns:p="http://schemas.openxmlformats.org/presentationml/2006/main">
  <p:tag name="AS_UNIQUEID" val="317"/>
</p:tagLst>
</file>

<file path=ppt/tags/tag275.xml><?xml version="1.0" encoding="utf-8"?>
<p:tagLst xmlns:p="http://schemas.openxmlformats.org/presentationml/2006/main">
  <p:tag name="AS_UNIQUEID" val="318"/>
</p:tagLst>
</file>

<file path=ppt/tags/tag276.xml><?xml version="1.0" encoding="utf-8"?>
<p:tagLst xmlns:p="http://schemas.openxmlformats.org/presentationml/2006/main">
  <p:tag name="AS_UNIQUEID" val="319"/>
</p:tagLst>
</file>

<file path=ppt/tags/tag277.xml><?xml version="1.0" encoding="utf-8"?>
<p:tagLst xmlns:p="http://schemas.openxmlformats.org/presentationml/2006/main">
  <p:tag name="AS_UNIQUEID" val="320"/>
</p:tagLst>
</file>

<file path=ppt/tags/tag278.xml><?xml version="1.0" encoding="utf-8"?>
<p:tagLst xmlns:p="http://schemas.openxmlformats.org/presentationml/2006/main">
  <p:tag name="AS_UNIQUEID" val="321"/>
</p:tagLst>
</file>

<file path=ppt/tags/tag279.xml><?xml version="1.0" encoding="utf-8"?>
<p:tagLst xmlns:p="http://schemas.openxmlformats.org/presentationml/2006/main">
  <p:tag name="AS_UNIQUEID" val="322"/>
</p:tagLst>
</file>

<file path=ppt/tags/tag28.xml><?xml version="1.0" encoding="utf-8"?>
<p:tagLst xmlns:p="http://schemas.openxmlformats.org/presentationml/2006/main">
  <p:tag name="AS_UNIQUEID" val="275"/>
</p:tagLst>
</file>

<file path=ppt/tags/tag280.xml><?xml version="1.0" encoding="utf-8"?>
<p:tagLst xmlns:p="http://schemas.openxmlformats.org/presentationml/2006/main">
  <p:tag name="AS_UNIQUEID" val="327"/>
</p:tagLst>
</file>

<file path=ppt/tags/tag281.xml><?xml version="1.0" encoding="utf-8"?>
<p:tagLst xmlns:p="http://schemas.openxmlformats.org/presentationml/2006/main">
  <p:tag name="AS_UNIQUEID" val="324"/>
</p:tagLst>
</file>

<file path=ppt/tags/tag282.xml><?xml version="1.0" encoding="utf-8"?>
<p:tagLst xmlns:p="http://schemas.openxmlformats.org/presentationml/2006/main">
  <p:tag name="AS_UNIQUEID" val="325"/>
</p:tagLst>
</file>

<file path=ppt/tags/tag283.xml><?xml version="1.0" encoding="utf-8"?>
<p:tagLst xmlns:p="http://schemas.openxmlformats.org/presentationml/2006/main">
  <p:tag name="AS_UNIQUEID" val="329"/>
</p:tagLst>
</file>

<file path=ppt/tags/tag284.xml><?xml version="1.0" encoding="utf-8"?>
<p:tagLst xmlns:p="http://schemas.openxmlformats.org/presentationml/2006/main">
  <p:tag name="AS_UNIQUEID" val="330"/>
</p:tagLst>
</file>

<file path=ppt/tags/tag285.xml><?xml version="1.0" encoding="utf-8"?>
<p:tagLst xmlns:p="http://schemas.openxmlformats.org/presentationml/2006/main">
  <p:tag name="AS_UNIQUEID" val="331"/>
</p:tagLst>
</file>

<file path=ppt/tags/tag286.xml><?xml version="1.0" encoding="utf-8"?>
<p:tagLst xmlns:p="http://schemas.openxmlformats.org/presentationml/2006/main">
  <p:tag name="AS_UNIQUEID" val="332"/>
</p:tagLst>
</file>

<file path=ppt/tags/tag287.xml><?xml version="1.0" encoding="utf-8"?>
<p:tagLst xmlns:p="http://schemas.openxmlformats.org/presentationml/2006/main">
  <p:tag name="AS_UNIQUEID" val="333"/>
</p:tagLst>
</file>

<file path=ppt/tags/tag288.xml><?xml version="1.0" encoding="utf-8"?>
<p:tagLst xmlns:p="http://schemas.openxmlformats.org/presentationml/2006/main">
  <p:tag name="AS_UNIQUEID" val="335"/>
</p:tagLst>
</file>

<file path=ppt/tags/tag289.xml><?xml version="1.0" encoding="utf-8"?>
<p:tagLst xmlns:p="http://schemas.openxmlformats.org/presentationml/2006/main">
  <p:tag name="AS_UNIQUEID" val="336"/>
</p:tagLst>
</file>

<file path=ppt/tags/tag29.xml><?xml version="1.0" encoding="utf-8"?>
<p:tagLst xmlns:p="http://schemas.openxmlformats.org/presentationml/2006/main">
  <p:tag name="AS_UNIQUEID" val="276"/>
</p:tagLst>
</file>

<file path=ppt/tags/tag290.xml><?xml version="1.0" encoding="utf-8"?>
<p:tagLst xmlns:p="http://schemas.openxmlformats.org/presentationml/2006/main">
  <p:tag name="AS_UNIQUEID" val="337"/>
</p:tagLst>
</file>

<file path=ppt/tags/tag291.xml><?xml version="1.0" encoding="utf-8"?>
<p:tagLst xmlns:p="http://schemas.openxmlformats.org/presentationml/2006/main">
  <p:tag name="AS_UNIQUEID" val="338"/>
</p:tagLst>
</file>

<file path=ppt/tags/tag292.xml><?xml version="1.0" encoding="utf-8"?>
<p:tagLst xmlns:p="http://schemas.openxmlformats.org/presentationml/2006/main">
  <p:tag name="AS_UNIQUEID" val="339"/>
</p:tagLst>
</file>

<file path=ppt/tags/tag293.xml><?xml version="1.0" encoding="utf-8"?>
<p:tagLst xmlns:p="http://schemas.openxmlformats.org/presentationml/2006/main">
  <p:tag name="AS_UNIQUEID" val="340"/>
</p:tagLst>
</file>

<file path=ppt/tags/tag294.xml><?xml version="1.0" encoding="utf-8"?>
<p:tagLst xmlns:p="http://schemas.openxmlformats.org/presentationml/2006/main">
  <p:tag name="AS_UNIQUEID" val="342"/>
</p:tagLst>
</file>

<file path=ppt/tags/tag295.xml><?xml version="1.0" encoding="utf-8"?>
<p:tagLst xmlns:p="http://schemas.openxmlformats.org/presentationml/2006/main">
  <p:tag name="AS_UNIQUEID" val="343"/>
</p:tagLst>
</file>

<file path=ppt/tags/tag296.xml><?xml version="1.0" encoding="utf-8"?>
<p:tagLst xmlns:p="http://schemas.openxmlformats.org/presentationml/2006/main">
  <p:tag name="AS_UNIQUEID" val="344"/>
</p:tagLst>
</file>

<file path=ppt/tags/tag297.xml><?xml version="1.0" encoding="utf-8"?>
<p:tagLst xmlns:p="http://schemas.openxmlformats.org/presentationml/2006/main">
  <p:tag name="AS_UNIQUEID" val="345"/>
</p:tagLst>
</file>

<file path=ppt/tags/tag298.xml><?xml version="1.0" encoding="utf-8"?>
<p:tagLst xmlns:p="http://schemas.openxmlformats.org/presentationml/2006/main">
  <p:tag name="AS_UNIQUEID" val="346"/>
</p:tagLst>
</file>

<file path=ppt/tags/tag299.xml><?xml version="1.0" encoding="utf-8"?>
<p:tagLst xmlns:p="http://schemas.openxmlformats.org/presentationml/2006/main">
  <p:tag name="AS_UNIQUEID" val="347"/>
</p:tagLst>
</file>

<file path=ppt/tags/tag3.xml><?xml version="1.0" encoding="utf-8"?>
<p:tagLst xmlns:p="http://schemas.openxmlformats.org/presentationml/2006/main">
  <p:tag name="AS_UNIQUEID" val="246"/>
</p:tagLst>
</file>

<file path=ppt/tags/tag30.xml><?xml version="1.0" encoding="utf-8"?>
<p:tagLst xmlns:p="http://schemas.openxmlformats.org/presentationml/2006/main">
  <p:tag name="AS_UNIQUEID" val="278"/>
</p:tagLst>
</file>

<file path=ppt/tags/tag300.xml><?xml version="1.0" encoding="utf-8"?>
<p:tagLst xmlns:p="http://schemas.openxmlformats.org/presentationml/2006/main">
  <p:tag name="AS_UNIQUEID" val="348"/>
</p:tagLst>
</file>

<file path=ppt/tags/tag301.xml><?xml version="1.0" encoding="utf-8"?>
<p:tagLst xmlns:p="http://schemas.openxmlformats.org/presentationml/2006/main">
  <p:tag name="AS_UNIQUEID" val="349"/>
</p:tagLst>
</file>

<file path=ppt/tags/tag302.xml><?xml version="1.0" encoding="utf-8"?>
<p:tagLst xmlns:p="http://schemas.openxmlformats.org/presentationml/2006/main">
  <p:tag name="AS_UNIQUEID" val="350"/>
</p:tagLst>
</file>

<file path=ppt/tags/tag303.xml><?xml version="1.0" encoding="utf-8"?>
<p:tagLst xmlns:p="http://schemas.openxmlformats.org/presentationml/2006/main">
  <p:tag name="AS_UNIQUEID" val="351"/>
</p:tagLst>
</file>

<file path=ppt/tags/tag304.xml><?xml version="1.0" encoding="utf-8"?>
<p:tagLst xmlns:p="http://schemas.openxmlformats.org/presentationml/2006/main">
  <p:tag name="AS_UNIQUEID" val="352"/>
</p:tagLst>
</file>

<file path=ppt/tags/tag305.xml><?xml version="1.0" encoding="utf-8"?>
<p:tagLst xmlns:p="http://schemas.openxmlformats.org/presentationml/2006/main">
  <p:tag name="AS_UNIQUEID" val="353"/>
</p:tagLst>
</file>

<file path=ppt/tags/tag306.xml><?xml version="1.0" encoding="utf-8"?>
<p:tagLst xmlns:p="http://schemas.openxmlformats.org/presentationml/2006/main">
  <p:tag name="AS_UNIQUEID" val="354"/>
</p:tagLst>
</file>

<file path=ppt/tags/tag307.xml><?xml version="1.0" encoding="utf-8"?>
<p:tagLst xmlns:p="http://schemas.openxmlformats.org/presentationml/2006/main">
  <p:tag name="AS_UNIQUEID" val="355"/>
</p:tagLst>
</file>

<file path=ppt/tags/tag308.xml><?xml version="1.0" encoding="utf-8"?>
<p:tagLst xmlns:p="http://schemas.openxmlformats.org/presentationml/2006/main">
  <p:tag name="AS_UNIQUEID" val="356"/>
</p:tagLst>
</file>

<file path=ppt/tags/tag309.xml><?xml version="1.0" encoding="utf-8"?>
<p:tagLst xmlns:p="http://schemas.openxmlformats.org/presentationml/2006/main">
  <p:tag name="AS_UNIQUEID" val="357"/>
</p:tagLst>
</file>

<file path=ppt/tags/tag31.xml><?xml version="1.0" encoding="utf-8"?>
<p:tagLst xmlns:p="http://schemas.openxmlformats.org/presentationml/2006/main">
  <p:tag name="AS_UNIQUEID" val="279"/>
</p:tagLst>
</file>

<file path=ppt/tags/tag310.xml><?xml version="1.0" encoding="utf-8"?>
<p:tagLst xmlns:p="http://schemas.openxmlformats.org/presentationml/2006/main">
  <p:tag name="AS_UNIQUEID" val="358"/>
</p:tagLst>
</file>

<file path=ppt/tags/tag311.xml><?xml version="1.0" encoding="utf-8"?>
<p:tagLst xmlns:p="http://schemas.openxmlformats.org/presentationml/2006/main">
  <p:tag name="AS_UNIQUEID" val="359"/>
</p:tagLst>
</file>

<file path=ppt/tags/tag312.xml><?xml version="1.0" encoding="utf-8"?>
<p:tagLst xmlns:p="http://schemas.openxmlformats.org/presentationml/2006/main">
  <p:tag name="AS_UNIQUEID" val="360"/>
</p:tagLst>
</file>

<file path=ppt/tags/tag313.xml><?xml version="1.0" encoding="utf-8"?>
<p:tagLst xmlns:p="http://schemas.openxmlformats.org/presentationml/2006/main">
  <p:tag name="AS_UNIQUEID" val="361"/>
</p:tagLst>
</file>

<file path=ppt/tags/tag314.xml><?xml version="1.0" encoding="utf-8"?>
<p:tagLst xmlns:p="http://schemas.openxmlformats.org/presentationml/2006/main">
  <p:tag name="AS_UNIQUEID" val="362"/>
</p:tagLst>
</file>

<file path=ppt/tags/tag315.xml><?xml version="1.0" encoding="utf-8"?>
<p:tagLst xmlns:p="http://schemas.openxmlformats.org/presentationml/2006/main">
  <p:tag name="AS_UNIQUEID" val="363"/>
</p:tagLst>
</file>

<file path=ppt/tags/tag316.xml><?xml version="1.0" encoding="utf-8"?>
<p:tagLst xmlns:p="http://schemas.openxmlformats.org/presentationml/2006/main">
  <p:tag name="AS_UNIQUEID" val="364"/>
</p:tagLst>
</file>

<file path=ppt/tags/tag317.xml><?xml version="1.0" encoding="utf-8"?>
<p:tagLst xmlns:p="http://schemas.openxmlformats.org/presentationml/2006/main">
  <p:tag name="AS_UNIQUEID" val="365"/>
</p:tagLst>
</file>

<file path=ppt/tags/tag318.xml><?xml version="1.0" encoding="utf-8"?>
<p:tagLst xmlns:p="http://schemas.openxmlformats.org/presentationml/2006/main">
  <p:tag name="AS_UNIQUEID" val="366"/>
</p:tagLst>
</file>

<file path=ppt/tags/tag319.xml><?xml version="1.0" encoding="utf-8"?>
<p:tagLst xmlns:p="http://schemas.openxmlformats.org/presentationml/2006/main">
  <p:tag name="AS_UNIQUEID" val="367"/>
</p:tagLst>
</file>

<file path=ppt/tags/tag32.xml><?xml version="1.0" encoding="utf-8"?>
<p:tagLst xmlns:p="http://schemas.openxmlformats.org/presentationml/2006/main">
  <p:tag name="AS_UNIQUEID" val="280"/>
</p:tagLst>
</file>

<file path=ppt/tags/tag320.xml><?xml version="1.0" encoding="utf-8"?>
<p:tagLst xmlns:p="http://schemas.openxmlformats.org/presentationml/2006/main">
  <p:tag name="AS_UNIQUEID" val="368"/>
</p:tagLst>
</file>

<file path=ppt/tags/tag321.xml><?xml version="1.0" encoding="utf-8"?>
<p:tagLst xmlns:p="http://schemas.openxmlformats.org/presentationml/2006/main">
  <p:tag name="AS_UNIQUEID" val="369"/>
</p:tagLst>
</file>

<file path=ppt/tags/tag322.xml><?xml version="1.0" encoding="utf-8"?>
<p:tagLst xmlns:p="http://schemas.openxmlformats.org/presentationml/2006/main">
  <p:tag name="AS_UNIQUEID" val="370"/>
</p:tagLst>
</file>

<file path=ppt/tags/tag323.xml><?xml version="1.0" encoding="utf-8"?>
<p:tagLst xmlns:p="http://schemas.openxmlformats.org/presentationml/2006/main">
  <p:tag name="AS_UNIQUEID" val="371"/>
</p:tagLst>
</file>

<file path=ppt/tags/tag324.xml><?xml version="1.0" encoding="utf-8"?>
<p:tagLst xmlns:p="http://schemas.openxmlformats.org/presentationml/2006/main">
  <p:tag name="AS_UNIQUEID" val="372"/>
</p:tagLst>
</file>

<file path=ppt/tags/tag325.xml><?xml version="1.0" encoding="utf-8"?>
<p:tagLst xmlns:p="http://schemas.openxmlformats.org/presentationml/2006/main">
  <p:tag name="AS_UNIQUEID" val="373"/>
</p:tagLst>
</file>

<file path=ppt/tags/tag326.xml><?xml version="1.0" encoding="utf-8"?>
<p:tagLst xmlns:p="http://schemas.openxmlformats.org/presentationml/2006/main">
  <p:tag name="AS_UNIQUEID" val="374"/>
</p:tagLst>
</file>

<file path=ppt/tags/tag327.xml><?xml version="1.0" encoding="utf-8"?>
<p:tagLst xmlns:p="http://schemas.openxmlformats.org/presentationml/2006/main">
  <p:tag name="AS_UNIQUEID" val="375"/>
</p:tagLst>
</file>

<file path=ppt/tags/tag328.xml><?xml version="1.0" encoding="utf-8"?>
<p:tagLst xmlns:p="http://schemas.openxmlformats.org/presentationml/2006/main">
  <p:tag name="AS_UNIQUEID" val="376"/>
</p:tagLst>
</file>

<file path=ppt/tags/tag329.xml><?xml version="1.0" encoding="utf-8"?>
<p:tagLst xmlns:p="http://schemas.openxmlformats.org/presentationml/2006/main">
  <p:tag name="AS_UNIQUEID" val="377"/>
</p:tagLst>
</file>

<file path=ppt/tags/tag33.xml><?xml version="1.0" encoding="utf-8"?>
<p:tagLst xmlns:p="http://schemas.openxmlformats.org/presentationml/2006/main">
  <p:tag name="AS_UNIQUEID" val="281"/>
</p:tagLst>
</file>

<file path=ppt/tags/tag330.xml><?xml version="1.0" encoding="utf-8"?>
<p:tagLst xmlns:p="http://schemas.openxmlformats.org/presentationml/2006/main">
  <p:tag name="AS_UNIQUEID" val="378"/>
</p:tagLst>
</file>

<file path=ppt/tags/tag331.xml><?xml version="1.0" encoding="utf-8"?>
<p:tagLst xmlns:p="http://schemas.openxmlformats.org/presentationml/2006/main">
  <p:tag name="AS_UNIQUEID" val="2386"/>
</p:tagLst>
</file>

<file path=ppt/tags/tag332.xml><?xml version="1.0" encoding="utf-8"?>
<p:tagLst xmlns:p="http://schemas.openxmlformats.org/presentationml/2006/main">
  <p:tag name="AS_UNIQUEID" val="383"/>
</p:tagLst>
</file>

<file path=ppt/tags/tag333.xml><?xml version="1.0" encoding="utf-8"?>
<p:tagLst xmlns:p="http://schemas.openxmlformats.org/presentationml/2006/main">
  <p:tag name="AS_UNIQUEID" val="384"/>
</p:tagLst>
</file>

<file path=ppt/tags/tag334.xml><?xml version="1.0" encoding="utf-8"?>
<p:tagLst xmlns:p="http://schemas.openxmlformats.org/presentationml/2006/main">
  <p:tag name="AS_UNIQUEID" val="385"/>
</p:tagLst>
</file>

<file path=ppt/tags/tag335.xml><?xml version="1.0" encoding="utf-8"?>
<p:tagLst xmlns:p="http://schemas.openxmlformats.org/presentationml/2006/main">
  <p:tag name="AS_UNIQUEID" val="386"/>
</p:tagLst>
</file>

<file path=ppt/tags/tag336.xml><?xml version="1.0" encoding="utf-8"?>
<p:tagLst xmlns:p="http://schemas.openxmlformats.org/presentationml/2006/main">
  <p:tag name="AS_UNIQUEID" val="387"/>
</p:tagLst>
</file>

<file path=ppt/tags/tag337.xml><?xml version="1.0" encoding="utf-8"?>
<p:tagLst xmlns:p="http://schemas.openxmlformats.org/presentationml/2006/main">
  <p:tag name="AS_UNIQUEID" val="388"/>
</p:tagLst>
</file>

<file path=ppt/tags/tag338.xml><?xml version="1.0" encoding="utf-8"?>
<p:tagLst xmlns:p="http://schemas.openxmlformats.org/presentationml/2006/main">
  <p:tag name="AS_UNIQUEID" val="389"/>
</p:tagLst>
</file>

<file path=ppt/tags/tag339.xml><?xml version="1.0" encoding="utf-8"?>
<p:tagLst xmlns:p="http://schemas.openxmlformats.org/presentationml/2006/main">
  <p:tag name="AS_UNIQUEID" val="390"/>
</p:tagLst>
</file>

<file path=ppt/tags/tag34.xml><?xml version="1.0" encoding="utf-8"?>
<p:tagLst xmlns:p="http://schemas.openxmlformats.org/presentationml/2006/main">
  <p:tag name="AS_UNIQUEID" val="283"/>
</p:tagLst>
</file>

<file path=ppt/tags/tag340.xml><?xml version="1.0" encoding="utf-8"?>
<p:tagLst xmlns:p="http://schemas.openxmlformats.org/presentationml/2006/main">
  <p:tag name="AS_UNIQUEID" val="391"/>
</p:tagLst>
</file>

<file path=ppt/tags/tag341.xml><?xml version="1.0" encoding="utf-8"?>
<p:tagLst xmlns:p="http://schemas.openxmlformats.org/presentationml/2006/main">
  <p:tag name="AS_UNIQUEID" val="392"/>
</p:tagLst>
</file>

<file path=ppt/tags/tag342.xml><?xml version="1.0" encoding="utf-8"?>
<p:tagLst xmlns:p="http://schemas.openxmlformats.org/presentationml/2006/main">
  <p:tag name="AS_UNIQUEID" val="393"/>
</p:tagLst>
</file>

<file path=ppt/tags/tag343.xml><?xml version="1.0" encoding="utf-8"?>
<p:tagLst xmlns:p="http://schemas.openxmlformats.org/presentationml/2006/main">
  <p:tag name="AS_UNIQUEID" val="394"/>
</p:tagLst>
</file>

<file path=ppt/tags/tag344.xml><?xml version="1.0" encoding="utf-8"?>
<p:tagLst xmlns:p="http://schemas.openxmlformats.org/presentationml/2006/main">
  <p:tag name="AS_UNIQUEID" val="395"/>
</p:tagLst>
</file>

<file path=ppt/tags/tag345.xml><?xml version="1.0" encoding="utf-8"?>
<p:tagLst xmlns:p="http://schemas.openxmlformats.org/presentationml/2006/main">
  <p:tag name="AS_UNIQUEID" val="396"/>
</p:tagLst>
</file>

<file path=ppt/tags/tag346.xml><?xml version="1.0" encoding="utf-8"?>
<p:tagLst xmlns:p="http://schemas.openxmlformats.org/presentationml/2006/main">
  <p:tag name="AS_UNIQUEID" val="397"/>
</p:tagLst>
</file>

<file path=ppt/tags/tag347.xml><?xml version="1.0" encoding="utf-8"?>
<p:tagLst xmlns:p="http://schemas.openxmlformats.org/presentationml/2006/main">
  <p:tag name="AS_UNIQUEID" val="398"/>
</p:tagLst>
</file>

<file path=ppt/tags/tag348.xml><?xml version="1.0" encoding="utf-8"?>
<p:tagLst xmlns:p="http://schemas.openxmlformats.org/presentationml/2006/main">
  <p:tag name="AS_UNIQUEID" val="380"/>
</p:tagLst>
</file>

<file path=ppt/tags/tag349.xml><?xml version="1.0" encoding="utf-8"?>
<p:tagLst xmlns:p="http://schemas.openxmlformats.org/presentationml/2006/main">
  <p:tag name="AS_UNIQUEID" val="381"/>
</p:tagLst>
</file>

<file path=ppt/tags/tag35.xml><?xml version="1.0" encoding="utf-8"?>
<p:tagLst xmlns:p="http://schemas.openxmlformats.org/presentationml/2006/main">
  <p:tag name="AS_UNIQUEID" val="284"/>
</p:tagLst>
</file>

<file path=ppt/tags/tag350.xml><?xml version="1.0" encoding="utf-8"?>
<p:tagLst xmlns:p="http://schemas.openxmlformats.org/presentationml/2006/main">
  <p:tag name="AS_UNIQUEID" val="403"/>
</p:tagLst>
</file>

<file path=ppt/tags/tag351.xml><?xml version="1.0" encoding="utf-8"?>
<p:tagLst xmlns:p="http://schemas.openxmlformats.org/presentationml/2006/main">
  <p:tag name="AS_UNIQUEID" val="404"/>
</p:tagLst>
</file>

<file path=ppt/tags/tag352.xml><?xml version="1.0" encoding="utf-8"?>
<p:tagLst xmlns:p="http://schemas.openxmlformats.org/presentationml/2006/main">
  <p:tag name="AS_UNIQUEID" val="405"/>
</p:tagLst>
</file>

<file path=ppt/tags/tag353.xml><?xml version="1.0" encoding="utf-8"?>
<p:tagLst xmlns:p="http://schemas.openxmlformats.org/presentationml/2006/main">
  <p:tag name="AS_UNIQUEID" val="406"/>
</p:tagLst>
</file>

<file path=ppt/tags/tag354.xml><?xml version="1.0" encoding="utf-8"?>
<p:tagLst xmlns:p="http://schemas.openxmlformats.org/presentationml/2006/main">
  <p:tag name="AS_UNIQUEID" val="407"/>
</p:tagLst>
</file>

<file path=ppt/tags/tag355.xml><?xml version="1.0" encoding="utf-8"?>
<p:tagLst xmlns:p="http://schemas.openxmlformats.org/presentationml/2006/main">
  <p:tag name="AS_UNIQUEID" val="408"/>
</p:tagLst>
</file>

<file path=ppt/tags/tag356.xml><?xml version="1.0" encoding="utf-8"?>
<p:tagLst xmlns:p="http://schemas.openxmlformats.org/presentationml/2006/main">
  <p:tag name="AS_UNIQUEID" val="409"/>
</p:tagLst>
</file>

<file path=ppt/tags/tag357.xml><?xml version="1.0" encoding="utf-8"?>
<p:tagLst xmlns:p="http://schemas.openxmlformats.org/presentationml/2006/main">
  <p:tag name="AS_UNIQUEID" val="410"/>
</p:tagLst>
</file>

<file path=ppt/tags/tag358.xml><?xml version="1.0" encoding="utf-8"?>
<p:tagLst xmlns:p="http://schemas.openxmlformats.org/presentationml/2006/main">
  <p:tag name="AS_UNIQUEID" val="411"/>
</p:tagLst>
</file>

<file path=ppt/tags/tag359.xml><?xml version="1.0" encoding="utf-8"?>
<p:tagLst xmlns:p="http://schemas.openxmlformats.org/presentationml/2006/main">
  <p:tag name="AS_UNIQUEID" val="412"/>
</p:tagLst>
</file>

<file path=ppt/tags/tag36.xml><?xml version="1.0" encoding="utf-8"?>
<p:tagLst xmlns:p="http://schemas.openxmlformats.org/presentationml/2006/main">
  <p:tag name="AS_UNIQUEID" val="285"/>
</p:tagLst>
</file>

<file path=ppt/tags/tag360.xml><?xml version="1.0" encoding="utf-8"?>
<p:tagLst xmlns:p="http://schemas.openxmlformats.org/presentationml/2006/main">
  <p:tag name="AS_UNIQUEID" val="413"/>
</p:tagLst>
</file>

<file path=ppt/tags/tag361.xml><?xml version="1.0" encoding="utf-8"?>
<p:tagLst xmlns:p="http://schemas.openxmlformats.org/presentationml/2006/main">
  <p:tag name="AS_UNIQUEID" val="414"/>
</p:tagLst>
</file>

<file path=ppt/tags/tag362.xml><?xml version="1.0" encoding="utf-8"?>
<p:tagLst xmlns:p="http://schemas.openxmlformats.org/presentationml/2006/main">
  <p:tag name="AS_UNIQUEID" val="415"/>
</p:tagLst>
</file>

<file path=ppt/tags/tag363.xml><?xml version="1.0" encoding="utf-8"?>
<p:tagLst xmlns:p="http://schemas.openxmlformats.org/presentationml/2006/main">
  <p:tag name="AS_UNIQUEID" val="416"/>
</p:tagLst>
</file>

<file path=ppt/tags/tag364.xml><?xml version="1.0" encoding="utf-8"?>
<p:tagLst xmlns:p="http://schemas.openxmlformats.org/presentationml/2006/main">
  <p:tag name="AS_UNIQUEID" val="417"/>
</p:tagLst>
</file>

<file path=ppt/tags/tag365.xml><?xml version="1.0" encoding="utf-8"?>
<p:tagLst xmlns:p="http://schemas.openxmlformats.org/presentationml/2006/main">
  <p:tag name="AS_UNIQUEID" val="418"/>
</p:tagLst>
</file>

<file path=ppt/tags/tag366.xml><?xml version="1.0" encoding="utf-8"?>
<p:tagLst xmlns:p="http://schemas.openxmlformats.org/presentationml/2006/main">
  <p:tag name="AS_UNIQUEID" val="400"/>
</p:tagLst>
</file>

<file path=ppt/tags/tag367.xml><?xml version="1.0" encoding="utf-8"?>
<p:tagLst xmlns:p="http://schemas.openxmlformats.org/presentationml/2006/main">
  <p:tag name="AS_UNIQUEID" val="401"/>
</p:tagLst>
</file>

<file path=ppt/tags/tag368.xml><?xml version="1.0" encoding="utf-8"?>
<p:tagLst xmlns:p="http://schemas.openxmlformats.org/presentationml/2006/main">
  <p:tag name="AS_UNIQUEID" val="2421"/>
</p:tagLst>
</file>

<file path=ppt/tags/tag369.xml><?xml version="1.0" encoding="utf-8"?>
<p:tagLst xmlns:p="http://schemas.openxmlformats.org/presentationml/2006/main">
  <p:tag name="AS_UNIQUEID" val="2423"/>
</p:tagLst>
</file>

<file path=ppt/tags/tag37.xml><?xml version="1.0" encoding="utf-8"?>
<p:tagLst xmlns:p="http://schemas.openxmlformats.org/presentationml/2006/main">
  <p:tag name="AS_UNIQUEID" val="287"/>
</p:tagLst>
</file>

<file path=ppt/tags/tag370.xml><?xml version="1.0" encoding="utf-8"?>
<p:tagLst xmlns:p="http://schemas.openxmlformats.org/presentationml/2006/main">
  <p:tag name="AS_UNIQUEID" val="2424"/>
</p:tagLst>
</file>

<file path=ppt/tags/tag371.xml><?xml version="1.0" encoding="utf-8"?>
<p:tagLst xmlns:p="http://schemas.openxmlformats.org/presentationml/2006/main">
  <p:tag name="AS_UNIQUEID" val="2425"/>
</p:tagLst>
</file>

<file path=ppt/tags/tag372.xml><?xml version="1.0" encoding="utf-8"?>
<p:tagLst xmlns:p="http://schemas.openxmlformats.org/presentationml/2006/main">
  <p:tag name="AS_UNIQUEID" val="2426"/>
</p:tagLst>
</file>

<file path=ppt/tags/tag373.xml><?xml version="1.0" encoding="utf-8"?>
<p:tagLst xmlns:p="http://schemas.openxmlformats.org/presentationml/2006/main">
  <p:tag name="AS_UNIQUEID" val="2427"/>
</p:tagLst>
</file>

<file path=ppt/tags/tag374.xml><?xml version="1.0" encoding="utf-8"?>
<p:tagLst xmlns:p="http://schemas.openxmlformats.org/presentationml/2006/main">
  <p:tag name="AS_UNIQUEID" val="2428"/>
</p:tagLst>
</file>

<file path=ppt/tags/tag375.xml><?xml version="1.0" encoding="utf-8"?>
<p:tagLst xmlns:p="http://schemas.openxmlformats.org/presentationml/2006/main">
  <p:tag name="AS_UNIQUEID" val="2429"/>
</p:tagLst>
</file>

<file path=ppt/tags/tag376.xml><?xml version="1.0" encoding="utf-8"?>
<p:tagLst xmlns:p="http://schemas.openxmlformats.org/presentationml/2006/main">
  <p:tag name="AS_UNIQUEID" val="2430"/>
</p:tagLst>
</file>

<file path=ppt/tags/tag377.xml><?xml version="1.0" encoding="utf-8"?>
<p:tagLst xmlns:p="http://schemas.openxmlformats.org/presentationml/2006/main">
  <p:tag name="AS_UNIQUEID" val="2431"/>
</p:tagLst>
</file>

<file path=ppt/tags/tag378.xml><?xml version="1.0" encoding="utf-8"?>
<p:tagLst xmlns:p="http://schemas.openxmlformats.org/presentationml/2006/main">
  <p:tag name="AS_UNIQUEID" val="2432"/>
</p:tagLst>
</file>

<file path=ppt/tags/tag379.xml><?xml version="1.0" encoding="utf-8"?>
<p:tagLst xmlns:p="http://schemas.openxmlformats.org/presentationml/2006/main">
  <p:tag name="AS_UNIQUEID" val="2433"/>
</p:tagLst>
</file>

<file path=ppt/tags/tag38.xml><?xml version="1.0" encoding="utf-8"?>
<p:tagLst xmlns:p="http://schemas.openxmlformats.org/presentationml/2006/main">
  <p:tag name="AS_UNIQUEID" val="288"/>
</p:tagLst>
</file>

<file path=ppt/tags/tag380.xml><?xml version="1.0" encoding="utf-8"?>
<p:tagLst xmlns:p="http://schemas.openxmlformats.org/presentationml/2006/main">
  <p:tag name="AS_UNIQUEID" val="2434"/>
</p:tagLst>
</file>

<file path=ppt/tags/tag381.xml><?xml version="1.0" encoding="utf-8"?>
<p:tagLst xmlns:p="http://schemas.openxmlformats.org/presentationml/2006/main">
  <p:tag name="AS_UNIQUEID" val="2435"/>
</p:tagLst>
</file>

<file path=ppt/tags/tag382.xml><?xml version="1.0" encoding="utf-8"?>
<p:tagLst xmlns:p="http://schemas.openxmlformats.org/presentationml/2006/main">
  <p:tag name="AS_UNIQUEID" val="420"/>
</p:tagLst>
</file>

<file path=ppt/tags/tag383.xml><?xml version="1.0" encoding="utf-8"?>
<p:tagLst xmlns:p="http://schemas.openxmlformats.org/presentationml/2006/main">
  <p:tag name="AS_UNIQUEID" val="421"/>
</p:tagLst>
</file>

<file path=ppt/tags/tag384.xml><?xml version="1.0" encoding="utf-8"?>
<p:tagLst xmlns:p="http://schemas.openxmlformats.org/presentationml/2006/main">
  <p:tag name="AS_UNIQUEID" val="422"/>
</p:tagLst>
</file>

<file path=ppt/tags/tag385.xml><?xml version="1.0" encoding="utf-8"?>
<p:tagLst xmlns:p="http://schemas.openxmlformats.org/presentationml/2006/main">
  <p:tag name="AS_UNIQUEID" val="423"/>
</p:tagLst>
</file>

<file path=ppt/tags/tag386.xml><?xml version="1.0" encoding="utf-8"?>
<p:tagLst xmlns:p="http://schemas.openxmlformats.org/presentationml/2006/main">
  <p:tag name="AS_UNIQUEID" val="424"/>
</p:tagLst>
</file>

<file path=ppt/tags/tag387.xml><?xml version="1.0" encoding="utf-8"?>
<p:tagLst xmlns:p="http://schemas.openxmlformats.org/presentationml/2006/main">
  <p:tag name="AS_UNIQUEID" val="425"/>
</p:tagLst>
</file>

<file path=ppt/tags/tag388.xml><?xml version="1.0" encoding="utf-8"?>
<p:tagLst xmlns:p="http://schemas.openxmlformats.org/presentationml/2006/main">
  <p:tag name="AS_UNIQUEID" val="426"/>
</p:tagLst>
</file>

<file path=ppt/tags/tag389.xml><?xml version="1.0" encoding="utf-8"?>
<p:tagLst xmlns:p="http://schemas.openxmlformats.org/presentationml/2006/main">
  <p:tag name="AS_UNIQUEID" val="430"/>
</p:tagLst>
</file>

<file path=ppt/tags/tag39.xml><?xml version="1.0" encoding="utf-8"?>
<p:tagLst xmlns:p="http://schemas.openxmlformats.org/presentationml/2006/main">
  <p:tag name="AS_UNIQUEID" val="289"/>
</p:tagLst>
</file>

<file path=ppt/tags/tag390.xml><?xml version="1.0" encoding="utf-8"?>
<p:tagLst xmlns:p="http://schemas.openxmlformats.org/presentationml/2006/main">
  <p:tag name="AS_UNIQUEID" val="431"/>
</p:tagLst>
</file>

<file path=ppt/tags/tag391.xml><?xml version="1.0" encoding="utf-8"?>
<p:tagLst xmlns:p="http://schemas.openxmlformats.org/presentationml/2006/main">
  <p:tag name="AS_UNIQUEID" val="432"/>
</p:tagLst>
</file>

<file path=ppt/tags/tag392.xml><?xml version="1.0" encoding="utf-8"?>
<p:tagLst xmlns:p="http://schemas.openxmlformats.org/presentationml/2006/main">
  <p:tag name="AS_UNIQUEID" val="433"/>
</p:tagLst>
</file>

<file path=ppt/tags/tag393.xml><?xml version="1.0" encoding="utf-8"?>
<p:tagLst xmlns:p="http://schemas.openxmlformats.org/presentationml/2006/main">
  <p:tag name="AS_UNIQUEID" val="434"/>
</p:tagLst>
</file>

<file path=ppt/tags/tag394.xml><?xml version="1.0" encoding="utf-8"?>
<p:tagLst xmlns:p="http://schemas.openxmlformats.org/presentationml/2006/main">
  <p:tag name="AS_UNIQUEID" val="2315"/>
</p:tagLst>
</file>

<file path=ppt/tags/tag395.xml><?xml version="1.0" encoding="utf-8"?>
<p:tagLst xmlns:p="http://schemas.openxmlformats.org/presentationml/2006/main">
  <p:tag name="AS_UNIQUEID" val="2316"/>
</p:tagLst>
</file>

<file path=ppt/tags/tag396.xml><?xml version="1.0" encoding="utf-8"?>
<p:tagLst xmlns:p="http://schemas.openxmlformats.org/presentationml/2006/main">
  <p:tag name="AS_UNIQUEID" val="2317"/>
</p:tagLst>
</file>

<file path=ppt/tags/tag397.xml><?xml version="1.0" encoding="utf-8"?>
<p:tagLst xmlns:p="http://schemas.openxmlformats.org/presentationml/2006/main">
  <p:tag name="AS_UNIQUEID" val="2318"/>
</p:tagLst>
</file>

<file path=ppt/tags/tag398.xml><?xml version="1.0" encoding="utf-8"?>
<p:tagLst xmlns:p="http://schemas.openxmlformats.org/presentationml/2006/main">
  <p:tag name="AS_UNIQUEID" val="2319"/>
</p:tagLst>
</file>

<file path=ppt/tags/tag399.xml><?xml version="1.0" encoding="utf-8"?>
<p:tagLst xmlns:p="http://schemas.openxmlformats.org/presentationml/2006/main">
  <p:tag name="AS_UNIQUEID" val="2320"/>
</p:tagLst>
</file>

<file path=ppt/tags/tag4.xml><?xml version="1.0" encoding="utf-8"?>
<p:tagLst xmlns:p="http://schemas.openxmlformats.org/presentationml/2006/main">
  <p:tag name="AS_UNIQUEID" val="247"/>
</p:tagLst>
</file>

<file path=ppt/tags/tag40.xml><?xml version="1.0" encoding="utf-8"?>
<p:tagLst xmlns:p="http://schemas.openxmlformats.org/presentationml/2006/main">
  <p:tag name="AS_UNIQUEID" val="290"/>
</p:tagLst>
</file>

<file path=ppt/tags/tag400.xml><?xml version="1.0" encoding="utf-8"?>
<p:tagLst xmlns:p="http://schemas.openxmlformats.org/presentationml/2006/main">
  <p:tag name="AS_UNIQUEID" val="436"/>
</p:tagLst>
</file>

<file path=ppt/tags/tag401.xml><?xml version="1.0" encoding="utf-8"?>
<p:tagLst xmlns:p="http://schemas.openxmlformats.org/presentationml/2006/main">
  <p:tag name="AS_UNIQUEID" val="437"/>
</p:tagLst>
</file>

<file path=ppt/tags/tag402.xml><?xml version="1.0" encoding="utf-8"?>
<p:tagLst xmlns:p="http://schemas.openxmlformats.org/presentationml/2006/main">
  <p:tag name="AS_UNIQUEID" val="2313"/>
</p:tagLst>
</file>

<file path=ppt/tags/tag403.xml><?xml version="1.0" encoding="utf-8"?>
<p:tagLst xmlns:p="http://schemas.openxmlformats.org/presentationml/2006/main">
  <p:tag name="AS_UNIQUEID" val="441"/>
</p:tagLst>
</file>

<file path=ppt/tags/tag404.xml><?xml version="1.0" encoding="utf-8"?>
<p:tagLst xmlns:p="http://schemas.openxmlformats.org/presentationml/2006/main">
  <p:tag name="AS_UNIQUEID" val="442"/>
</p:tagLst>
</file>

<file path=ppt/tags/tag405.xml><?xml version="1.0" encoding="utf-8"?>
<p:tagLst xmlns:p="http://schemas.openxmlformats.org/presentationml/2006/main">
  <p:tag name="AS_UNIQUEID" val="443"/>
</p:tagLst>
</file>

<file path=ppt/tags/tag406.xml><?xml version="1.0" encoding="utf-8"?>
<p:tagLst xmlns:p="http://schemas.openxmlformats.org/presentationml/2006/main">
  <p:tag name="AS_UNIQUEID" val="2328"/>
</p:tagLst>
</file>

<file path=ppt/tags/tag407.xml><?xml version="1.0" encoding="utf-8"?>
<p:tagLst xmlns:p="http://schemas.openxmlformats.org/presentationml/2006/main">
  <p:tag name="AS_UNIQUEID" val="2329"/>
</p:tagLst>
</file>

<file path=ppt/tags/tag408.xml><?xml version="1.0" encoding="utf-8"?>
<p:tagLst xmlns:p="http://schemas.openxmlformats.org/presentationml/2006/main">
  <p:tag name="AS_UNIQUEID" val="2330"/>
</p:tagLst>
</file>

<file path=ppt/tags/tag409.xml><?xml version="1.0" encoding="utf-8"?>
<p:tagLst xmlns:p="http://schemas.openxmlformats.org/presentationml/2006/main">
  <p:tag name="AS_UNIQUEID" val="337"/>
</p:tagLst>
</file>

<file path=ppt/tags/tag41.xml><?xml version="1.0" encoding="utf-8"?>
<p:tagLst xmlns:p="http://schemas.openxmlformats.org/presentationml/2006/main">
  <p:tag name="AS_UNIQUEID" val="291"/>
</p:tagLst>
</file>

<file path=ppt/tags/tag410.xml><?xml version="1.0" encoding="utf-8"?>
<p:tagLst xmlns:p="http://schemas.openxmlformats.org/presentationml/2006/main">
  <p:tag name="AS_UNIQUEID" val="338"/>
</p:tagLst>
</file>

<file path=ppt/tags/tag411.xml><?xml version="1.0" encoding="utf-8"?>
<p:tagLst xmlns:p="http://schemas.openxmlformats.org/presentationml/2006/main">
  <p:tag name="AS_UNIQUEID" val="339"/>
</p:tagLst>
</file>

<file path=ppt/tags/tag412.xml><?xml version="1.0" encoding="utf-8"?>
<p:tagLst xmlns:p="http://schemas.openxmlformats.org/presentationml/2006/main">
  <p:tag name="AS_UNIQUEID" val="340"/>
</p:tagLst>
</file>

<file path=ppt/tags/tag413.xml><?xml version="1.0" encoding="utf-8"?>
<p:tagLst xmlns:p="http://schemas.openxmlformats.org/presentationml/2006/main">
  <p:tag name="AS_UNIQUEID" val="341"/>
</p:tagLst>
</file>

<file path=ppt/tags/tag414.xml><?xml version="1.0" encoding="utf-8"?>
<p:tagLst xmlns:p="http://schemas.openxmlformats.org/presentationml/2006/main">
  <p:tag name="AS_UNIQUEID" val="342"/>
</p:tagLst>
</file>

<file path=ppt/tags/tag415.xml><?xml version="1.0" encoding="utf-8"?>
<p:tagLst xmlns:p="http://schemas.openxmlformats.org/presentationml/2006/main">
  <p:tag name="AS_UNIQUEID" val="344"/>
</p:tagLst>
</file>

<file path=ppt/tags/tag416.xml><?xml version="1.0" encoding="utf-8"?>
<p:tagLst xmlns:p="http://schemas.openxmlformats.org/presentationml/2006/main">
  <p:tag name="AS_UNIQUEID" val="345"/>
</p:tagLst>
</file>

<file path=ppt/tags/tag417.xml><?xml version="1.0" encoding="utf-8"?>
<p:tagLst xmlns:p="http://schemas.openxmlformats.org/presentationml/2006/main">
  <p:tag name="AS_UNIQUEID" val="346"/>
</p:tagLst>
</file>

<file path=ppt/tags/tag418.xml><?xml version="1.0" encoding="utf-8"?>
<p:tagLst xmlns:p="http://schemas.openxmlformats.org/presentationml/2006/main">
  <p:tag name="AS_UNIQUEID" val="347"/>
</p:tagLst>
</file>

<file path=ppt/tags/tag419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  <p:tag name="ISPRING_PRESENTATION_TITLE" val="毕业活动策划"/>
  <p:tag name="KSO_WM_DOC_GUID" val="{42bd8650-b790-4050-be52-eb8cba04ccd4}"/>
  <p:tag name="KSO_WPP_MARK_KEY" val="faa470f9-aede-43f6-896b-232d276ba02a"/>
  <p:tag name="COMMONDATA" val="eyJoZGlkIjoiNjM3YzJjNTE5NzUwNzhkOWFlNzc1YzRmZmJjODFiNmEifQ=="/>
</p:tagLst>
</file>

<file path=ppt/tags/tag42.xml><?xml version="1.0" encoding="utf-8"?>
<p:tagLst xmlns:p="http://schemas.openxmlformats.org/presentationml/2006/main">
  <p:tag name="AS_UNIQUEID" val="292"/>
</p:tagLst>
</file>

<file path=ppt/tags/tag43.xml><?xml version="1.0" encoding="utf-8"?>
<p:tagLst xmlns:p="http://schemas.openxmlformats.org/presentationml/2006/main">
  <p:tag name="AS_UNIQUEID" val="294"/>
</p:tagLst>
</file>

<file path=ppt/tags/tag44.xml><?xml version="1.0" encoding="utf-8"?>
<p:tagLst xmlns:p="http://schemas.openxmlformats.org/presentationml/2006/main">
  <p:tag name="AS_UNIQUEID" val="295"/>
</p:tagLst>
</file>

<file path=ppt/tags/tag45.xml><?xml version="1.0" encoding="utf-8"?>
<p:tagLst xmlns:p="http://schemas.openxmlformats.org/presentationml/2006/main">
  <p:tag name="AS_UNIQUEID" val="296"/>
</p:tagLst>
</file>

<file path=ppt/tags/tag46.xml><?xml version="1.0" encoding="utf-8"?>
<p:tagLst xmlns:p="http://schemas.openxmlformats.org/presentationml/2006/main">
  <p:tag name="AS_UNIQUEID" val="297"/>
</p:tagLst>
</file>

<file path=ppt/tags/tag47.xml><?xml version="1.0" encoding="utf-8"?>
<p:tagLst xmlns:p="http://schemas.openxmlformats.org/presentationml/2006/main">
  <p:tag name="AS_UNIQUEID" val="298"/>
</p:tagLst>
</file>

<file path=ppt/tags/tag48.xml><?xml version="1.0" encoding="utf-8"?>
<p:tagLst xmlns:p="http://schemas.openxmlformats.org/presentationml/2006/main">
  <p:tag name="AS_UNIQUEID" val="299"/>
</p:tagLst>
</file>

<file path=ppt/tags/tag49.xml><?xml version="1.0" encoding="utf-8"?>
<p:tagLst xmlns:p="http://schemas.openxmlformats.org/presentationml/2006/main">
  <p:tag name="AS_UNIQUEID" val="301"/>
</p:tagLst>
</file>

<file path=ppt/tags/tag5.xml><?xml version="1.0" encoding="utf-8"?>
<p:tagLst xmlns:p="http://schemas.openxmlformats.org/presentationml/2006/main">
  <p:tag name="AS_UNIQUEID" val="248"/>
</p:tagLst>
</file>

<file path=ppt/tags/tag50.xml><?xml version="1.0" encoding="utf-8"?>
<p:tagLst xmlns:p="http://schemas.openxmlformats.org/presentationml/2006/main">
  <p:tag name="AS_UNIQUEID" val="302"/>
</p:tagLst>
</file>

<file path=ppt/tags/tag51.xml><?xml version="1.0" encoding="utf-8"?>
<p:tagLst xmlns:p="http://schemas.openxmlformats.org/presentationml/2006/main">
  <p:tag name="AS_UNIQUEID" val="303"/>
</p:tagLst>
</file>

<file path=ppt/tags/tag52.xml><?xml version="1.0" encoding="utf-8"?>
<p:tagLst xmlns:p="http://schemas.openxmlformats.org/presentationml/2006/main">
  <p:tag name="AS_UNIQUEID" val="304"/>
</p:tagLst>
</file>

<file path=ppt/tags/tag53.xml><?xml version="1.0" encoding="utf-8"?>
<p:tagLst xmlns:p="http://schemas.openxmlformats.org/presentationml/2006/main">
  <p:tag name="AS_UNIQUEID" val="305"/>
</p:tagLst>
</file>

<file path=ppt/tags/tag54.xml><?xml version="1.0" encoding="utf-8"?>
<p:tagLst xmlns:p="http://schemas.openxmlformats.org/presentationml/2006/main">
  <p:tag name="AS_UNIQUEID" val="307"/>
</p:tagLst>
</file>

<file path=ppt/tags/tag55.xml><?xml version="1.0" encoding="utf-8"?>
<p:tagLst xmlns:p="http://schemas.openxmlformats.org/presentationml/2006/main">
  <p:tag name="AS_UNIQUEID" val="308"/>
</p:tagLst>
</file>

<file path=ppt/tags/tag56.xml><?xml version="1.0" encoding="utf-8"?>
<p:tagLst xmlns:p="http://schemas.openxmlformats.org/presentationml/2006/main">
  <p:tag name="AS_UNIQUEID" val="309"/>
</p:tagLst>
</file>

<file path=ppt/tags/tag57.xml><?xml version="1.0" encoding="utf-8"?>
<p:tagLst xmlns:p="http://schemas.openxmlformats.org/presentationml/2006/main">
  <p:tag name="AS_UNIQUEID" val="310"/>
</p:tagLst>
</file>

<file path=ppt/tags/tag58.xml><?xml version="1.0" encoding="utf-8"?>
<p:tagLst xmlns:p="http://schemas.openxmlformats.org/presentationml/2006/main">
  <p:tag name="AS_UNIQUEID" val="311"/>
</p:tagLst>
</file>

<file path=ppt/tags/tag59.xml><?xml version="1.0" encoding="utf-8"?>
<p:tagLst xmlns:p="http://schemas.openxmlformats.org/presentationml/2006/main">
  <p:tag name="AS_UNIQUEID" val="314"/>
</p:tagLst>
</file>

<file path=ppt/tags/tag6.xml><?xml version="1.0" encoding="utf-8"?>
<p:tagLst xmlns:p="http://schemas.openxmlformats.org/presentationml/2006/main">
  <p:tag name="AS_UNIQUEID" val="250"/>
</p:tagLst>
</file>

<file path=ppt/tags/tag60.xml><?xml version="1.0" encoding="utf-8"?>
<p:tagLst xmlns:p="http://schemas.openxmlformats.org/presentationml/2006/main">
  <p:tag name="AS_UNIQUEID" val="315"/>
</p:tagLst>
</file>

<file path=ppt/tags/tag61.xml><?xml version="1.0" encoding="utf-8"?>
<p:tagLst xmlns:p="http://schemas.openxmlformats.org/presentationml/2006/main">
  <p:tag name="AS_UNIQUEID" val="316"/>
</p:tagLst>
</file>

<file path=ppt/tags/tag62.xml><?xml version="1.0" encoding="utf-8"?>
<p:tagLst xmlns:p="http://schemas.openxmlformats.org/presentationml/2006/main">
  <p:tag name="AS_UNIQUEID" val="317"/>
</p:tagLst>
</file>

<file path=ppt/tags/tag63.xml><?xml version="1.0" encoding="utf-8"?>
<p:tagLst xmlns:p="http://schemas.openxmlformats.org/presentationml/2006/main">
  <p:tag name="AS_UNIQUEID" val="321"/>
</p:tagLst>
</file>

<file path=ppt/tags/tag64.xml><?xml version="1.0" encoding="utf-8"?>
<p:tagLst xmlns:p="http://schemas.openxmlformats.org/presentationml/2006/main">
  <p:tag name="AS_UNIQUEID" val="323"/>
</p:tagLst>
</file>

<file path=ppt/tags/tag65.xml><?xml version="1.0" encoding="utf-8"?>
<p:tagLst xmlns:p="http://schemas.openxmlformats.org/presentationml/2006/main">
  <p:tag name="AS_UNIQUEID" val="325"/>
</p:tagLst>
</file>

<file path=ppt/tags/tag66.xml><?xml version="1.0" encoding="utf-8"?>
<p:tagLst xmlns:p="http://schemas.openxmlformats.org/presentationml/2006/main">
  <p:tag name="AS_UNIQUEID" val="327"/>
</p:tagLst>
</file>

<file path=ppt/tags/tag67.xml><?xml version="1.0" encoding="utf-8"?>
<p:tagLst xmlns:p="http://schemas.openxmlformats.org/presentationml/2006/main">
  <p:tag name="AS_UNIQUEID" val="329"/>
</p:tagLst>
</file>

<file path=ppt/tags/tag68.xml><?xml version="1.0" encoding="utf-8"?>
<p:tagLst xmlns:p="http://schemas.openxmlformats.org/presentationml/2006/main">
  <p:tag name="MH" val="20160202082519"/>
  <p:tag name="MH_LIBRARY" val="GRAPHIC"/>
  <p:tag name="MH_ORDER" val="4"/>
  <p:tag name="MH_TYPE" val="Other"/>
</p:tagLst>
</file>

<file path=ppt/tags/tag69.xml><?xml version="1.0" encoding="utf-8"?>
<p:tagLst xmlns:p="http://schemas.openxmlformats.org/presentationml/2006/main">
  <p:tag name="MH" val="20160202082519"/>
  <p:tag name="MH_LIBRARY" val="GRAPHIC"/>
  <p:tag name="MH_ORDER" val="4"/>
  <p:tag name="MH_TYPE" val="Other"/>
</p:tagLst>
</file>

<file path=ppt/tags/tag7.xml><?xml version="1.0" encoding="utf-8"?>
<p:tagLst xmlns:p="http://schemas.openxmlformats.org/presentationml/2006/main">
  <p:tag name="AS_UNIQUEID" val="251"/>
</p:tagLst>
</file>

<file path=ppt/tags/tag70.xml><?xml version="1.0" encoding="utf-8"?>
<p:tagLst xmlns:p="http://schemas.openxmlformats.org/presentationml/2006/main">
  <p:tag name="MH" val="20160202082519"/>
  <p:tag name="MH_LIBRARY" val="GRAPHIC"/>
  <p:tag name="MH_ORDER" val="4"/>
  <p:tag name="MH_TYPE" val="Other"/>
</p:tagLst>
</file>

<file path=ppt/tags/tag71.xml><?xml version="1.0" encoding="utf-8"?>
<p:tagLst xmlns:p="http://schemas.openxmlformats.org/presentationml/2006/main">
  <p:tag name="AS_UNIQUEID" val="1647"/>
</p:tagLst>
</file>

<file path=ppt/tags/tag72.xml><?xml version="1.0" encoding="utf-8"?>
<p:tagLst xmlns:p="http://schemas.openxmlformats.org/presentationml/2006/main">
  <p:tag name="AS_UNIQUEID" val="1648"/>
</p:tagLst>
</file>

<file path=ppt/tags/tag73.xml><?xml version="1.0" encoding="utf-8"?>
<p:tagLst xmlns:p="http://schemas.openxmlformats.org/presentationml/2006/main">
  <p:tag name="AS_UNIQUEID" val="1649"/>
</p:tagLst>
</file>

<file path=ppt/tags/tag74.xml><?xml version="1.0" encoding="utf-8"?>
<p:tagLst xmlns:p="http://schemas.openxmlformats.org/presentationml/2006/main">
  <p:tag name="AS_UNIQUEID" val="1650"/>
</p:tagLst>
</file>

<file path=ppt/tags/tag75.xml><?xml version="1.0" encoding="utf-8"?>
<p:tagLst xmlns:p="http://schemas.openxmlformats.org/presentationml/2006/main">
  <p:tag name="AS_UNIQUEID" val="1651"/>
</p:tagLst>
</file>

<file path=ppt/tags/tag76.xml><?xml version="1.0" encoding="utf-8"?>
<p:tagLst xmlns:p="http://schemas.openxmlformats.org/presentationml/2006/main">
  <p:tag name="AS_UNIQUEID" val="1652"/>
</p:tagLst>
</file>

<file path=ppt/tags/tag77.xml><?xml version="1.0" encoding="utf-8"?>
<p:tagLst xmlns:p="http://schemas.openxmlformats.org/presentationml/2006/main">
  <p:tag name="AS_UNIQUEID" val="1653"/>
</p:tagLst>
</file>

<file path=ppt/tags/tag78.xml><?xml version="1.0" encoding="utf-8"?>
<p:tagLst xmlns:p="http://schemas.openxmlformats.org/presentationml/2006/main">
  <p:tag name="AS_UNIQUEID" val="1647"/>
</p:tagLst>
</file>

<file path=ppt/tags/tag79.xml><?xml version="1.0" encoding="utf-8"?>
<p:tagLst xmlns:p="http://schemas.openxmlformats.org/presentationml/2006/main">
  <p:tag name="AS_UNIQUEID" val="1648"/>
</p:tagLst>
</file>

<file path=ppt/tags/tag8.xml><?xml version="1.0" encoding="utf-8"?>
<p:tagLst xmlns:p="http://schemas.openxmlformats.org/presentationml/2006/main">
  <p:tag name="AS_UNIQUEID" val="252"/>
</p:tagLst>
</file>

<file path=ppt/tags/tag80.xml><?xml version="1.0" encoding="utf-8"?>
<p:tagLst xmlns:p="http://schemas.openxmlformats.org/presentationml/2006/main">
  <p:tag name="AS_UNIQUEID" val="1649"/>
</p:tagLst>
</file>

<file path=ppt/tags/tag81.xml><?xml version="1.0" encoding="utf-8"?>
<p:tagLst xmlns:p="http://schemas.openxmlformats.org/presentationml/2006/main">
  <p:tag name="AS_UNIQUEID" val="1650"/>
</p:tagLst>
</file>

<file path=ppt/tags/tag82.xml><?xml version="1.0" encoding="utf-8"?>
<p:tagLst xmlns:p="http://schemas.openxmlformats.org/presentationml/2006/main">
  <p:tag name="AS_UNIQUEID" val="1651"/>
</p:tagLst>
</file>

<file path=ppt/tags/tag83.xml><?xml version="1.0" encoding="utf-8"?>
<p:tagLst xmlns:p="http://schemas.openxmlformats.org/presentationml/2006/main">
  <p:tag name="AS_UNIQUEID" val="1652"/>
</p:tagLst>
</file>

<file path=ppt/tags/tag84.xml><?xml version="1.0" encoding="utf-8"?>
<p:tagLst xmlns:p="http://schemas.openxmlformats.org/presentationml/2006/main">
  <p:tag name="AS_UNIQUEID" val="1653"/>
</p:tagLst>
</file>

<file path=ppt/tags/tag85.xml><?xml version="1.0" encoding="utf-8"?>
<p:tagLst xmlns:p="http://schemas.openxmlformats.org/presentationml/2006/main">
  <p:tag name="AS_UNIQUEID" val="331"/>
</p:tagLst>
</file>

<file path=ppt/tags/tag86.xml><?xml version="1.0" encoding="utf-8"?>
<p:tagLst xmlns:p="http://schemas.openxmlformats.org/presentationml/2006/main">
  <p:tag name="AS_UNIQUEID" val="332"/>
</p:tagLst>
</file>

<file path=ppt/tags/tag87.xml><?xml version="1.0" encoding="utf-8"?>
<p:tagLst xmlns:p="http://schemas.openxmlformats.org/presentationml/2006/main">
  <p:tag name="AS_UNIQUEID" val="333"/>
</p:tagLst>
</file>

<file path=ppt/tags/tag88.xml><?xml version="1.0" encoding="utf-8"?>
<p:tagLst xmlns:p="http://schemas.openxmlformats.org/presentationml/2006/main">
  <p:tag name="AS_UNIQUEID" val="334"/>
</p:tagLst>
</file>

<file path=ppt/tags/tag89.xml><?xml version="1.0" encoding="utf-8"?>
<p:tagLst xmlns:p="http://schemas.openxmlformats.org/presentationml/2006/main">
  <p:tag name="AS_UNIQUEID" val="335"/>
</p:tagLst>
</file>

<file path=ppt/tags/tag9.xml><?xml version="1.0" encoding="utf-8"?>
<p:tagLst xmlns:p="http://schemas.openxmlformats.org/presentationml/2006/main">
  <p:tag name="AS_UNIQUEID" val="253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3984</Words>
  <Application>WPS 演示</Application>
  <PresentationFormat>自定义</PresentationFormat>
  <Paragraphs>397</Paragraphs>
  <Slides>29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49" baseType="lpstr">
      <vt:lpstr>Arial</vt:lpstr>
      <vt:lpstr>宋体</vt:lpstr>
      <vt:lpstr>Wingdings</vt:lpstr>
      <vt:lpstr>微软雅黑</vt:lpstr>
      <vt:lpstr>Wingdings</vt:lpstr>
      <vt:lpstr>Century Gothic</vt:lpstr>
      <vt:lpstr>Helvetica Neue</vt:lpstr>
      <vt:lpstr>黑体</vt:lpstr>
      <vt:lpstr>Hoefler Text</vt:lpstr>
      <vt:lpstr>굴림</vt:lpstr>
      <vt:lpstr>Impact</vt:lpstr>
      <vt:lpstr>Times New Roman</vt:lpstr>
      <vt:lpstr>Calibri</vt:lpstr>
      <vt:lpstr>仿宋</vt:lpstr>
      <vt:lpstr>Arial Unicode MS</vt:lpstr>
      <vt:lpstr>ksdb</vt:lpstr>
      <vt:lpstr>隶书</vt:lpstr>
      <vt:lpstr>Malgun Gothic</vt:lpstr>
      <vt:lpstr>2_Office 主题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毕业活动策划</dc:title>
  <dc:creator>Administrator</dc:creator>
  <cp:lastModifiedBy>ylzxyxy</cp:lastModifiedBy>
  <cp:revision>321</cp:revision>
  <dcterms:created xsi:type="dcterms:W3CDTF">2019-01-12T04:39:00Z</dcterms:created>
  <dcterms:modified xsi:type="dcterms:W3CDTF">2023-08-18T11:23:25Z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BAA28FE4C8974247874C9C8F68C6E980_12</vt:lpwstr>
  </property>
</Properties>
</file>