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wmv" ContentType="video/x-ms-wmv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3.3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2"/>
  </p:sldMasterIdLst>
  <p:notesMasterIdLst>
    <p:notesMasterId r:id="rId3"/>
  </p:notesMasterIdLst>
  <p:handoutMasterIdLst>
    <p:handoutMasterId r:id="rId4"/>
  </p:handoutMasterIdLst>
  <p:sldIdLst>
    <p:sldId id="257" r:id="rId5"/>
    <p:sldId id="258" r:id="rId6"/>
    <p:sldId id="259" r:id="rId7"/>
    <p:sldId id="285" r:id="rId8"/>
    <p:sldId id="260" r:id="rId9"/>
    <p:sldId id="286" r:id="rId10"/>
    <p:sldId id="288" r:id="rId11"/>
    <p:sldId id="290" r:id="rId12"/>
    <p:sldId id="289" r:id="rId13"/>
    <p:sldId id="291" r:id="rId14"/>
    <p:sldId id="292" r:id="rId15"/>
    <p:sldId id="293" r:id="rId16"/>
    <p:sldId id="294" r:id="rId17"/>
    <p:sldId id="295" r:id="rId18"/>
    <p:sldId id="296" r:id="rId19"/>
    <p:sldId id="269" r:id="rId20"/>
    <p:sldId id="276" r:id="rId21"/>
    <p:sldId id="302" r:id="rId22"/>
    <p:sldId id="297" r:id="rId23"/>
    <p:sldId id="299" r:id="rId24"/>
    <p:sldId id="300" r:id="rId25"/>
    <p:sldId id="303" r:id="rId26"/>
    <p:sldId id="301" r:id="rId27"/>
    <p:sldId id="304" r:id="rId28"/>
    <p:sldId id="305" r:id="rId29"/>
    <p:sldId id="311" r:id="rId30"/>
    <p:sldId id="312" r:id="rId31"/>
    <p:sldId id="272" r:id="rId32"/>
  </p:sldIdLst>
  <p:sldSz cx="12192000" cy="6858000"/>
  <p:notesSz cx="7103745" cy="10234295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p="http://schemas.openxmlformats.org/presentationml/2006/main">
  <p:cmAuthor id="1" name="User" initials="U" lastIdx="0" clrIdx="0"/>
  <p:cmAuthor id="0" name="新课标第一网" initials="" lastIdx="0" clrIdx="0"/>
  <p:cmAuthor id="2" name="lenovo" initials="l" lastIdx="0" clrIdx="1"/>
  <p:cmAuthor id="3" name="Administrator" initials="A" lastIdx="0" clrIdx="2"/>
  <p:cmAuthor id="4" name="6" initials="6" lastIdx="0" clrIdx="3"/>
  <p:cmAuthor id="75" name="作者" initials="A" lastIdx="0" clrIdx="24"/>
  <p:cmAuthor id="6" name="ZYD" initials="Z" lastIdx="0" clrIdx="3"/>
  <p:cmAuthor id="7" name="lijinhu" initials="l" lastIdx="0" clrIdx="6"/>
  <p:cmAuthor id="5" name="GXSG-01" initials="G" lastIdx="0" clrIdx="6"/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076"/>
        <p:guide pos="3895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0" cy="720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" Type="http://schemas.openxmlformats.org/officeDocument/2006/relationships/slideMaster" Target="slideMasters/slideMaster1.xml" /><Relationship Id="rId20" Type="http://schemas.openxmlformats.org/officeDocument/2006/relationships/slide" Target="slides/slide16.xml" /><Relationship Id="rId21" Type="http://schemas.openxmlformats.org/officeDocument/2006/relationships/slide" Target="slides/slide17.xml" /><Relationship Id="rId22" Type="http://schemas.openxmlformats.org/officeDocument/2006/relationships/slide" Target="slides/slide18.xml" /><Relationship Id="rId23" Type="http://schemas.openxmlformats.org/officeDocument/2006/relationships/slide" Target="slides/slide19.xml" /><Relationship Id="rId24" Type="http://schemas.openxmlformats.org/officeDocument/2006/relationships/slide" Target="slides/slide20.xml" /><Relationship Id="rId25" Type="http://schemas.openxmlformats.org/officeDocument/2006/relationships/slide" Target="slides/slide21.xml" /><Relationship Id="rId26" Type="http://schemas.openxmlformats.org/officeDocument/2006/relationships/slide" Target="slides/slide22.xml" /><Relationship Id="rId27" Type="http://schemas.openxmlformats.org/officeDocument/2006/relationships/slide" Target="slides/slide23.xml" /><Relationship Id="rId28" Type="http://schemas.openxmlformats.org/officeDocument/2006/relationships/slide" Target="slides/slide24.xml" /><Relationship Id="rId29" Type="http://schemas.openxmlformats.org/officeDocument/2006/relationships/slide" Target="slides/slide25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6.xml" /><Relationship Id="rId31" Type="http://schemas.openxmlformats.org/officeDocument/2006/relationships/slide" Target="slides/slide27.xml" /><Relationship Id="rId32" Type="http://schemas.openxmlformats.org/officeDocument/2006/relationships/slide" Target="slides/slide28.xml" /><Relationship Id="rId33" Type="http://schemas.openxmlformats.org/officeDocument/2006/relationships/tags" Target="tags/tag633.xml" /><Relationship Id="rId34" Type="http://schemas.openxmlformats.org/officeDocument/2006/relationships/presProps" Target="presProps.xml" /><Relationship Id="rId35" Type="http://schemas.openxmlformats.org/officeDocument/2006/relationships/viewProps" Target="viewProps.xml" /><Relationship Id="rId36" Type="http://schemas.openxmlformats.org/officeDocument/2006/relationships/theme" Target="theme/theme1.xml" /><Relationship Id="rId37" Type="http://schemas.openxmlformats.org/officeDocument/2006/relationships/tableStyles" Target="tableStyles.xml" /><Relationship Id="rId4" Type="http://schemas.openxmlformats.org/officeDocument/2006/relationships/handoutMaster" Target="handoutMasters/handoutMaster1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88.xml" /><Relationship Id="rId2" Type="http://schemas.openxmlformats.org/officeDocument/2006/relationships/tags" Target="../tags/tag89.xml" /><Relationship Id="rId3" Type="http://schemas.openxmlformats.org/officeDocument/2006/relationships/tags" Target="../tags/tag90.xml" /><Relationship Id="rId4" Type="http://schemas.openxmlformats.org/officeDocument/2006/relationships/tags" Target="../tags/tag91.xml" /><Relationship Id="rId5" Type="http://schemas.openxmlformats.org/officeDocument/2006/relationships/tags" Target="../tags/tag92.xml" /><Relationship Id="rId6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  <p:custDataLst>
              <p:tags r:id="rId3"/>
            </p:custDataLst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  <p:custDataLst>
              <p:tags r:id="rId4"/>
            </p:custDataLst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  <p:custDataLst>
              <p:tags r:id="rId5"/>
            </p:custDataLst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81.xml" /><Relationship Id="rId2" Type="http://schemas.openxmlformats.org/officeDocument/2006/relationships/tags" Target="../tags/tag82.xml" /><Relationship Id="rId3" Type="http://schemas.openxmlformats.org/officeDocument/2006/relationships/tags" Target="../tags/tag83.xml" /><Relationship Id="rId4" Type="http://schemas.openxmlformats.org/officeDocument/2006/relationships/tags" Target="../tags/tag84.xml" /><Relationship Id="rId5" Type="http://schemas.openxmlformats.org/officeDocument/2006/relationships/tags" Target="../tags/tag85.xml" /><Relationship Id="rId6" Type="http://schemas.openxmlformats.org/officeDocument/2006/relationships/tags" Target="../tags/tag86.xml" /><Relationship Id="rId7" Type="http://schemas.openxmlformats.org/officeDocument/2006/relationships/tags" Target="../tags/tag87.xml" /><Relationship Id="rId8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513.xml" /><Relationship Id="rId4" Type="http://schemas.openxmlformats.org/officeDocument/2006/relationships/tags" Target="../tags/tag514.xml" /><Relationship Id="rId5" Type="http://schemas.openxmlformats.org/officeDocument/2006/relationships/tags" Target="../tags/tag515.xml" /><Relationship Id="rId6" Type="http://schemas.openxmlformats.org/officeDocument/2006/relationships/tags" Target="../tags/tag516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E68EA872-4B99-427B-98CB-A08FBEFB9A2C}" type="slidenum">
              <a:rPr lang="zh-CN" altLang="en-US">
                <a:solidFill>
                  <a:prstClr val="black"/>
                </a:solidFill>
              </a:rPr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tags" Target="../tags/tag6.xml" /><Relationship Id="rId7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7.xml" /><Relationship Id="rId2" Type="http://schemas.openxmlformats.org/officeDocument/2006/relationships/tags" Target="../tags/tag58.xml" /><Relationship Id="rId3" Type="http://schemas.openxmlformats.org/officeDocument/2006/relationships/tags" Target="../tags/tag59.xml" /><Relationship Id="rId4" Type="http://schemas.openxmlformats.org/officeDocument/2006/relationships/tags" Target="../tags/tag60.xml" /><Relationship Id="rId5" Type="http://schemas.openxmlformats.org/officeDocument/2006/relationships/tags" Target="../tags/tag61.xml" /><Relationship Id="rId6" Type="http://schemas.openxmlformats.org/officeDocument/2006/relationships/tags" Target="../tags/tag62.xml" /><Relationship Id="rId7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3.xml" /><Relationship Id="rId2" Type="http://schemas.openxmlformats.org/officeDocument/2006/relationships/tags" Target="../tags/tag64.xml" /><Relationship Id="rId3" Type="http://schemas.openxmlformats.org/officeDocument/2006/relationships/tags" Target="../tags/tag65.xml" /><Relationship Id="rId4" Type="http://schemas.openxmlformats.org/officeDocument/2006/relationships/tags" Target="../tags/tag66.xml" /><Relationship Id="rId5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7.xml" /><Relationship Id="rId2" Type="http://schemas.openxmlformats.org/officeDocument/2006/relationships/tags" Target="../tags/tag68.xml" /><Relationship Id="rId3" Type="http://schemas.openxmlformats.org/officeDocument/2006/relationships/tags" Target="../tags/tag69.xml" /><Relationship Id="rId4" Type="http://schemas.openxmlformats.org/officeDocument/2006/relationships/tags" Target="../tags/tag70.xml" /><Relationship Id="rId5" Type="http://schemas.openxmlformats.org/officeDocument/2006/relationships/tags" Target="../tags/tag71.xml" /><Relationship Id="rId6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.xml" /><Relationship Id="rId2" Type="http://schemas.openxmlformats.org/officeDocument/2006/relationships/tags" Target="../tags/tag8.xml" /><Relationship Id="rId3" Type="http://schemas.openxmlformats.org/officeDocument/2006/relationships/tags" Target="../tags/tag9.xml" /><Relationship Id="rId4" Type="http://schemas.openxmlformats.org/officeDocument/2006/relationships/tags" Target="../tags/tag10.xml" /><Relationship Id="rId5" Type="http://schemas.openxmlformats.org/officeDocument/2006/relationships/tags" Target="../tags/tag11.xml" /><Relationship Id="rId6" Type="http://schemas.openxmlformats.org/officeDocument/2006/relationships/tags" Target="../tags/tag12.xml" /><Relationship Id="rId7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3.xml" /><Relationship Id="rId2" Type="http://schemas.openxmlformats.org/officeDocument/2006/relationships/tags" Target="../tags/tag14.xml" /><Relationship Id="rId3" Type="http://schemas.openxmlformats.org/officeDocument/2006/relationships/tags" Target="../tags/tag15.xml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tags" Target="../tags/tag18.xml" /><Relationship Id="rId7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9.xml" /><Relationship Id="rId2" Type="http://schemas.openxmlformats.org/officeDocument/2006/relationships/tags" Target="../tags/tag20.xml" /><Relationship Id="rId3" Type="http://schemas.openxmlformats.org/officeDocument/2006/relationships/tags" Target="../tags/tag21.xml" /><Relationship Id="rId4" Type="http://schemas.openxmlformats.org/officeDocument/2006/relationships/tags" Target="../tags/tag22.xml" /><Relationship Id="rId5" Type="http://schemas.openxmlformats.org/officeDocument/2006/relationships/tags" Target="../tags/tag23.xml" /><Relationship Id="rId6" Type="http://schemas.openxmlformats.org/officeDocument/2006/relationships/tags" Target="../tags/tag24.xml" /><Relationship Id="rId7" Type="http://schemas.openxmlformats.org/officeDocument/2006/relationships/tags" Target="../tags/tag25.xml" /><Relationship Id="rId8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6.xml" /><Relationship Id="rId10" Type="http://schemas.openxmlformats.org/officeDocument/2006/relationships/slideMaster" Target="../slideMasters/slideMaster1.xml" /><Relationship Id="rId2" Type="http://schemas.openxmlformats.org/officeDocument/2006/relationships/tags" Target="../tags/tag27.xml" /><Relationship Id="rId3" Type="http://schemas.openxmlformats.org/officeDocument/2006/relationships/tags" Target="../tags/tag28.xml" /><Relationship Id="rId4" Type="http://schemas.openxmlformats.org/officeDocument/2006/relationships/tags" Target="../tags/tag29.xml" /><Relationship Id="rId5" Type="http://schemas.openxmlformats.org/officeDocument/2006/relationships/tags" Target="../tags/tag30.xml" /><Relationship Id="rId6" Type="http://schemas.openxmlformats.org/officeDocument/2006/relationships/tags" Target="../tags/tag31.xml" /><Relationship Id="rId7" Type="http://schemas.openxmlformats.org/officeDocument/2006/relationships/tags" Target="../tags/tag32.xml" /><Relationship Id="rId8" Type="http://schemas.openxmlformats.org/officeDocument/2006/relationships/tags" Target="../tags/tag33.xml" /><Relationship Id="rId9" Type="http://schemas.openxmlformats.org/officeDocument/2006/relationships/tags" Target="../tags/tag34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5.xml" /><Relationship Id="rId2" Type="http://schemas.openxmlformats.org/officeDocument/2006/relationships/tags" Target="../tags/tag36.xml" /><Relationship Id="rId3" Type="http://schemas.openxmlformats.org/officeDocument/2006/relationships/tags" Target="../tags/tag37.xml" /><Relationship Id="rId4" Type="http://schemas.openxmlformats.org/officeDocument/2006/relationships/tags" Target="../tags/tag38.xml" /><Relationship Id="rId5" Type="http://schemas.openxmlformats.org/officeDocument/2006/relationships/tags" Target="../tags/tag39.xml" /><Relationship Id="rId6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0.xml" /><Relationship Id="rId2" Type="http://schemas.openxmlformats.org/officeDocument/2006/relationships/tags" Target="../tags/tag41.xml" /><Relationship Id="rId3" Type="http://schemas.openxmlformats.org/officeDocument/2006/relationships/tags" Target="../tags/tag42.xml" /><Relationship Id="rId4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tags" Target="../tags/tag48.xml" /><Relationship Id="rId7" Type="http://schemas.openxmlformats.org/officeDocument/2006/relationships/tags" Target="../tags/tag49.xml" /><Relationship Id="rId8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0.xml" /><Relationship Id="rId2" Type="http://schemas.openxmlformats.org/officeDocument/2006/relationships/tags" Target="../tags/tag51.xml" /><Relationship Id="rId3" Type="http://schemas.openxmlformats.org/officeDocument/2006/relationships/tags" Target="../tags/tag52.xml" /><Relationship Id="rId4" Type="http://schemas.openxmlformats.org/officeDocument/2006/relationships/tags" Target="../tags/tag53.xml" /><Relationship Id="rId5" Type="http://schemas.openxmlformats.org/officeDocument/2006/relationships/tags" Target="../tags/tag54.xml" /><Relationship Id="rId6" Type="http://schemas.openxmlformats.org/officeDocument/2006/relationships/tags" Target="../tags/tag55.xml" /><Relationship Id="rId7" Type="http://schemas.openxmlformats.org/officeDocument/2006/relationships/tags" Target="../tags/tag56.xml" /><Relationship Id="rId8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zh-CN"/>
              <a:t/>
            </a:fld>
            <a:endParaRPr lang="en-US" altLang="zh-CN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zh-CN"/>
              <a:t/>
            </a:fld>
            <a:endParaRPr lang="en-US" altLang="zh-CN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/>
            </a:fld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10" name="矩形 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847917" y="530225"/>
            <a:ext cx="1094317" cy="36988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 algn="ctr"/>
            <a:r>
              <a:rPr lang="zh-CN" alt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第 </a:t>
            </a:r>
            <a:fld id="{9A0DB2DC-4C9A-4742-B13C-FB6460FD3503}" type="slidenum">
              <a:rPr lang="zh-CN" altLang="en-US" sz="160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/>
            </a:fld>
            <a:r>
              <a:rPr lang="zh-CN" altLang="en-US" sz="160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 </a:t>
            </a:r>
            <a:r>
              <a:rPr lang="zh-CN" alt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页</a:t>
            </a: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zh-CN"/>
              <a:t/>
            </a:fld>
            <a:endParaRPr lang="en-US" altLang="zh-CN"/>
          </a:p>
        </p:txBody>
      </p:sp>
    </p:spTree>
  </p:cSld>
  <p:clrMapOvr>
    <a:masterClrMapping/>
  </p:clrMapOvr>
  <p:transition advClick="0" advTm="1000"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zh-CN"/>
              <a:t/>
            </a:fld>
            <a:endParaRPr lang="en-US" altLang="zh-CN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963084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zh-CN"/>
              <a:t/>
            </a:fld>
            <a:endParaRPr lang="en-US" altLang="zh-CN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zh-CN"/>
              <a:t/>
            </a:fld>
            <a:endParaRPr lang="en-US" altLang="zh-CN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zh-CN"/>
              <a:t/>
            </a:fld>
            <a:endParaRPr lang="en-US" altLang="zh-CN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zh-CN"/>
              <a:t/>
            </a:fld>
            <a:endParaRPr lang="en-US" altLang="zh-CN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zh-CN"/>
              <a:t/>
            </a:fld>
            <a:endParaRPr lang="en-US" altLang="zh-CN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9600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zh-CN"/>
              <a:t/>
            </a:fld>
            <a:endParaRPr lang="en-US" altLang="zh-CN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zh-CN"/>
              <a:t/>
            </a:fld>
            <a:endParaRPr lang="en-US" altLang="zh-CN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tags" Target="../tags/tag72.xml" /><Relationship Id="rId14" Type="http://schemas.openxmlformats.org/officeDocument/2006/relationships/tags" Target="../tags/tag73.xml" /><Relationship Id="rId15" Type="http://schemas.openxmlformats.org/officeDocument/2006/relationships/tags" Target="../tags/tag74.xml" /><Relationship Id="rId16" Type="http://schemas.openxmlformats.org/officeDocument/2006/relationships/tags" Target="../tags/tag75.xml" /><Relationship Id="rId17" Type="http://schemas.openxmlformats.org/officeDocument/2006/relationships/tags" Target="../tags/tag76.xml" /><Relationship Id="rId18" Type="http://schemas.openxmlformats.org/officeDocument/2006/relationships/image" Target="../media/image1.jpeg" /><Relationship Id="rId19" Type="http://schemas.openxmlformats.org/officeDocument/2006/relationships/tags" Target="../tags/tag77.xml" /><Relationship Id="rId2" Type="http://schemas.openxmlformats.org/officeDocument/2006/relationships/slideLayout" Target="../slideLayouts/slideLayout2.xml" /><Relationship Id="rId20" Type="http://schemas.openxmlformats.org/officeDocument/2006/relationships/tags" Target="../tags/tag78.xml" /><Relationship Id="rId21" Type="http://schemas.openxmlformats.org/officeDocument/2006/relationships/tags" Target="../tags/tag79.xml" /><Relationship Id="rId22" Type="http://schemas.openxmlformats.org/officeDocument/2006/relationships/image" Target="file:///D:\qq&#25991;&#20214;\712321467\Image\C2C\Image2\%7b75232B38-A165-1FB7-499C-2E1C792CACB5%7d.png" TargetMode="External" /><Relationship Id="rId23" Type="http://schemas.openxmlformats.org/officeDocument/2006/relationships/image" Target="../media/image2.png" /><Relationship Id="rId24" Type="http://schemas.openxmlformats.org/officeDocument/2006/relationships/tags" Target="../tags/tag80.xml" /><Relationship Id="rId25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>
          <p:custDataLst>
            <p:tags r:id="rId13"/>
          </p:custDataLst>
        </p:nvPr>
      </p:nvGrpSpPr>
      <p:grpSpPr/>
      <p:sp>
        <p:nvSpPr>
          <p:cNvPr id="3074" name="Rectangle 3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>
              <a:buNone/>
            </a:pPr>
            <a:fld id="{9A0DB2DC-4C9A-4742-B13C-FB6460FD3503}" type="slidenum">
              <a:rPr lang="en-US" altLang="zh-CN"/>
              <a:t/>
            </a:fld>
            <a:endParaRPr lang="en-US" altLang="zh-CN"/>
          </a:p>
        </p:txBody>
      </p:sp>
      <p:pic>
        <p:nvPicPr>
          <p:cNvPr id="3078" name="图片 6" descr="2.jpg"/>
          <p:cNvPicPr>
            <a:picLocks noChangeAspect="1"/>
          </p:cNvPicPr>
          <p:nvPr userDrawn="1">
            <p:custDataLst>
              <p:tags r:id="rId19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0" y="685800"/>
            <a:ext cx="12192000" cy="6172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9" name="Line 15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0" y="1010920"/>
            <a:ext cx="12192000" cy="0"/>
          </a:xfrm>
          <a:prstGeom prst="line">
            <a:avLst/>
          </a:prstGeom>
          <a:noFill/>
          <a:ln w="76200">
            <a:solidFill>
              <a:srgbClr val="C2B50A"/>
            </a:solidFill>
            <a:rou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040" name="Text Box 16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0" y="5791200"/>
            <a:ext cx="3352800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079" name="图片 1073743875" descr="学科网 zxxk.com" title="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23" r:link="rId2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iming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93.xml" /><Relationship Id="rId3" Type="http://schemas.openxmlformats.org/officeDocument/2006/relationships/image" Target="../media/image3.jpeg" /><Relationship Id="rId4" Type="http://schemas.openxmlformats.org/officeDocument/2006/relationships/tags" Target="../tags/tag94.xml" /><Relationship Id="rId5" Type="http://schemas.openxmlformats.org/officeDocument/2006/relationships/tags" Target="../tags/tag95.xml" /><Relationship Id="rId6" Type="http://schemas.openxmlformats.org/officeDocument/2006/relationships/tags" Target="../tags/tag96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73.xml" /><Relationship Id="rId11" Type="http://schemas.openxmlformats.org/officeDocument/2006/relationships/tags" Target="../tags/tag174.xml" /><Relationship Id="rId12" Type="http://schemas.openxmlformats.org/officeDocument/2006/relationships/tags" Target="../tags/tag175.xml" /><Relationship Id="rId13" Type="http://schemas.openxmlformats.org/officeDocument/2006/relationships/tags" Target="../tags/tag176.xml" /><Relationship Id="rId14" Type="http://schemas.openxmlformats.org/officeDocument/2006/relationships/tags" Target="../tags/tag177.xml" /><Relationship Id="rId15" Type="http://schemas.openxmlformats.org/officeDocument/2006/relationships/tags" Target="../tags/tag178.xml" /><Relationship Id="rId16" Type="http://schemas.openxmlformats.org/officeDocument/2006/relationships/tags" Target="../tags/tag179.xml" /><Relationship Id="rId17" Type="http://schemas.openxmlformats.org/officeDocument/2006/relationships/tags" Target="../tags/tag180.xml" /><Relationship Id="rId18" Type="http://schemas.openxmlformats.org/officeDocument/2006/relationships/tags" Target="../tags/tag181.xml" /><Relationship Id="rId19" Type="http://schemas.openxmlformats.org/officeDocument/2006/relationships/tags" Target="../tags/tag182.xml" /><Relationship Id="rId2" Type="http://schemas.openxmlformats.org/officeDocument/2006/relationships/tags" Target="../tags/tag165.xml" /><Relationship Id="rId20" Type="http://schemas.openxmlformats.org/officeDocument/2006/relationships/tags" Target="../tags/tag183.xml" /><Relationship Id="rId21" Type="http://schemas.openxmlformats.org/officeDocument/2006/relationships/tags" Target="../tags/tag184.xml" /><Relationship Id="rId22" Type="http://schemas.openxmlformats.org/officeDocument/2006/relationships/tags" Target="../tags/tag185.xml" /><Relationship Id="rId23" Type="http://schemas.openxmlformats.org/officeDocument/2006/relationships/tags" Target="../tags/tag186.xml" /><Relationship Id="rId24" Type="http://schemas.openxmlformats.org/officeDocument/2006/relationships/tags" Target="../tags/tag187.xml" /><Relationship Id="rId25" Type="http://schemas.openxmlformats.org/officeDocument/2006/relationships/tags" Target="../tags/tag188.xml" /><Relationship Id="rId26" Type="http://schemas.openxmlformats.org/officeDocument/2006/relationships/tags" Target="../tags/tag189.xml" /><Relationship Id="rId27" Type="http://schemas.openxmlformats.org/officeDocument/2006/relationships/tags" Target="../tags/tag190.xml" /><Relationship Id="rId28" Type="http://schemas.openxmlformats.org/officeDocument/2006/relationships/tags" Target="../tags/tag191.xml" /><Relationship Id="rId29" Type="http://schemas.openxmlformats.org/officeDocument/2006/relationships/tags" Target="../tags/tag192.xml" /><Relationship Id="rId3" Type="http://schemas.openxmlformats.org/officeDocument/2006/relationships/tags" Target="../tags/tag166.xml" /><Relationship Id="rId30" Type="http://schemas.openxmlformats.org/officeDocument/2006/relationships/tags" Target="../tags/tag193.xml" /><Relationship Id="rId31" Type="http://schemas.openxmlformats.org/officeDocument/2006/relationships/tags" Target="../tags/tag194.xml" /><Relationship Id="rId32" Type="http://schemas.openxmlformats.org/officeDocument/2006/relationships/tags" Target="../tags/tag195.xml" /><Relationship Id="rId33" Type="http://schemas.openxmlformats.org/officeDocument/2006/relationships/tags" Target="../tags/tag196.xml" /><Relationship Id="rId34" Type="http://schemas.openxmlformats.org/officeDocument/2006/relationships/tags" Target="../tags/tag197.xml" /><Relationship Id="rId35" Type="http://schemas.openxmlformats.org/officeDocument/2006/relationships/tags" Target="../tags/tag198.xml" /><Relationship Id="rId36" Type="http://schemas.openxmlformats.org/officeDocument/2006/relationships/tags" Target="../tags/tag199.xml" /><Relationship Id="rId4" Type="http://schemas.openxmlformats.org/officeDocument/2006/relationships/tags" Target="../tags/tag167.xml" /><Relationship Id="rId5" Type="http://schemas.openxmlformats.org/officeDocument/2006/relationships/tags" Target="../tags/tag168.xml" /><Relationship Id="rId6" Type="http://schemas.openxmlformats.org/officeDocument/2006/relationships/tags" Target="../tags/tag169.xml" /><Relationship Id="rId7" Type="http://schemas.openxmlformats.org/officeDocument/2006/relationships/tags" Target="../tags/tag170.xml" /><Relationship Id="rId8" Type="http://schemas.openxmlformats.org/officeDocument/2006/relationships/tags" Target="../tags/tag171.xml" /><Relationship Id="rId9" Type="http://schemas.openxmlformats.org/officeDocument/2006/relationships/tags" Target="../tags/tag172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08.xml" /><Relationship Id="rId11" Type="http://schemas.openxmlformats.org/officeDocument/2006/relationships/tags" Target="../tags/tag209.xml" /><Relationship Id="rId12" Type="http://schemas.openxmlformats.org/officeDocument/2006/relationships/tags" Target="../tags/tag210.xml" /><Relationship Id="rId13" Type="http://schemas.openxmlformats.org/officeDocument/2006/relationships/tags" Target="../tags/tag211.xml" /><Relationship Id="rId14" Type="http://schemas.openxmlformats.org/officeDocument/2006/relationships/tags" Target="../tags/tag212.xml" /><Relationship Id="rId15" Type="http://schemas.openxmlformats.org/officeDocument/2006/relationships/tags" Target="../tags/tag213.xml" /><Relationship Id="rId16" Type="http://schemas.openxmlformats.org/officeDocument/2006/relationships/tags" Target="../tags/tag214.xml" /><Relationship Id="rId17" Type="http://schemas.openxmlformats.org/officeDocument/2006/relationships/tags" Target="../tags/tag215.xml" /><Relationship Id="rId18" Type="http://schemas.openxmlformats.org/officeDocument/2006/relationships/tags" Target="../tags/tag216.xml" /><Relationship Id="rId19" Type="http://schemas.openxmlformats.org/officeDocument/2006/relationships/tags" Target="../tags/tag217.xml" /><Relationship Id="rId2" Type="http://schemas.openxmlformats.org/officeDocument/2006/relationships/tags" Target="../tags/tag200.xml" /><Relationship Id="rId20" Type="http://schemas.openxmlformats.org/officeDocument/2006/relationships/tags" Target="../tags/tag218.xml" /><Relationship Id="rId21" Type="http://schemas.openxmlformats.org/officeDocument/2006/relationships/tags" Target="../tags/tag219.xml" /><Relationship Id="rId22" Type="http://schemas.openxmlformats.org/officeDocument/2006/relationships/tags" Target="../tags/tag220.xml" /><Relationship Id="rId23" Type="http://schemas.openxmlformats.org/officeDocument/2006/relationships/tags" Target="../tags/tag221.xml" /><Relationship Id="rId24" Type="http://schemas.openxmlformats.org/officeDocument/2006/relationships/tags" Target="../tags/tag222.xml" /><Relationship Id="rId25" Type="http://schemas.openxmlformats.org/officeDocument/2006/relationships/tags" Target="../tags/tag223.xml" /><Relationship Id="rId26" Type="http://schemas.openxmlformats.org/officeDocument/2006/relationships/tags" Target="../tags/tag224.xml" /><Relationship Id="rId27" Type="http://schemas.openxmlformats.org/officeDocument/2006/relationships/tags" Target="../tags/tag225.xml" /><Relationship Id="rId28" Type="http://schemas.openxmlformats.org/officeDocument/2006/relationships/tags" Target="../tags/tag226.xml" /><Relationship Id="rId29" Type="http://schemas.openxmlformats.org/officeDocument/2006/relationships/tags" Target="../tags/tag227.xml" /><Relationship Id="rId3" Type="http://schemas.openxmlformats.org/officeDocument/2006/relationships/tags" Target="../tags/tag201.xml" /><Relationship Id="rId30" Type="http://schemas.openxmlformats.org/officeDocument/2006/relationships/tags" Target="../tags/tag228.xml" /><Relationship Id="rId31" Type="http://schemas.openxmlformats.org/officeDocument/2006/relationships/tags" Target="../tags/tag229.xml" /><Relationship Id="rId32" Type="http://schemas.openxmlformats.org/officeDocument/2006/relationships/tags" Target="../tags/tag230.xml" /><Relationship Id="rId33" Type="http://schemas.openxmlformats.org/officeDocument/2006/relationships/tags" Target="../tags/tag231.xml" /><Relationship Id="rId34" Type="http://schemas.openxmlformats.org/officeDocument/2006/relationships/tags" Target="../tags/tag232.xml" /><Relationship Id="rId4" Type="http://schemas.openxmlformats.org/officeDocument/2006/relationships/tags" Target="../tags/tag202.xml" /><Relationship Id="rId5" Type="http://schemas.openxmlformats.org/officeDocument/2006/relationships/tags" Target="../tags/tag203.xml" /><Relationship Id="rId6" Type="http://schemas.openxmlformats.org/officeDocument/2006/relationships/tags" Target="../tags/tag204.xml" /><Relationship Id="rId7" Type="http://schemas.openxmlformats.org/officeDocument/2006/relationships/tags" Target="../tags/tag205.xml" /><Relationship Id="rId8" Type="http://schemas.openxmlformats.org/officeDocument/2006/relationships/tags" Target="../tags/tag206.xml" /><Relationship Id="rId9" Type="http://schemas.openxmlformats.org/officeDocument/2006/relationships/tags" Target="../tags/tag207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39.xml" /><Relationship Id="rId11" Type="http://schemas.openxmlformats.org/officeDocument/2006/relationships/tags" Target="../tags/tag240.xml" /><Relationship Id="rId12" Type="http://schemas.openxmlformats.org/officeDocument/2006/relationships/tags" Target="../tags/tag241.xml" /><Relationship Id="rId13" Type="http://schemas.openxmlformats.org/officeDocument/2006/relationships/tags" Target="../tags/tag242.xml" /><Relationship Id="rId14" Type="http://schemas.openxmlformats.org/officeDocument/2006/relationships/tags" Target="../tags/tag243.xml" /><Relationship Id="rId15" Type="http://schemas.openxmlformats.org/officeDocument/2006/relationships/tags" Target="../tags/tag244.xml" /><Relationship Id="rId16" Type="http://schemas.openxmlformats.org/officeDocument/2006/relationships/tags" Target="../tags/tag245.xml" /><Relationship Id="rId17" Type="http://schemas.openxmlformats.org/officeDocument/2006/relationships/tags" Target="../tags/tag246.xml" /><Relationship Id="rId18" Type="http://schemas.openxmlformats.org/officeDocument/2006/relationships/tags" Target="../tags/tag247.xml" /><Relationship Id="rId19" Type="http://schemas.openxmlformats.org/officeDocument/2006/relationships/tags" Target="../tags/tag248.xml" /><Relationship Id="rId2" Type="http://schemas.openxmlformats.org/officeDocument/2006/relationships/tags" Target="../tags/tag233.xml" /><Relationship Id="rId20" Type="http://schemas.openxmlformats.org/officeDocument/2006/relationships/tags" Target="../tags/tag249.xml" /><Relationship Id="rId21" Type="http://schemas.openxmlformats.org/officeDocument/2006/relationships/tags" Target="../tags/tag250.xml" /><Relationship Id="rId22" Type="http://schemas.openxmlformats.org/officeDocument/2006/relationships/tags" Target="../tags/tag251.xml" /><Relationship Id="rId23" Type="http://schemas.openxmlformats.org/officeDocument/2006/relationships/tags" Target="../tags/tag252.xml" /><Relationship Id="rId24" Type="http://schemas.openxmlformats.org/officeDocument/2006/relationships/tags" Target="../tags/tag253.xml" /><Relationship Id="rId25" Type="http://schemas.openxmlformats.org/officeDocument/2006/relationships/tags" Target="../tags/tag254.xml" /><Relationship Id="rId26" Type="http://schemas.openxmlformats.org/officeDocument/2006/relationships/tags" Target="../tags/tag255.xml" /><Relationship Id="rId27" Type="http://schemas.openxmlformats.org/officeDocument/2006/relationships/tags" Target="../tags/tag256.xml" /><Relationship Id="rId28" Type="http://schemas.openxmlformats.org/officeDocument/2006/relationships/tags" Target="../tags/tag257.xml" /><Relationship Id="rId29" Type="http://schemas.openxmlformats.org/officeDocument/2006/relationships/tags" Target="../tags/tag258.xml" /><Relationship Id="rId3" Type="http://schemas.openxmlformats.org/officeDocument/2006/relationships/tags" Target="../tags/tag234.xml" /><Relationship Id="rId30" Type="http://schemas.openxmlformats.org/officeDocument/2006/relationships/tags" Target="../tags/tag259.xml" /><Relationship Id="rId31" Type="http://schemas.openxmlformats.org/officeDocument/2006/relationships/tags" Target="../tags/tag260.xml" /><Relationship Id="rId32" Type="http://schemas.openxmlformats.org/officeDocument/2006/relationships/tags" Target="../tags/tag261.xml" /><Relationship Id="rId33" Type="http://schemas.openxmlformats.org/officeDocument/2006/relationships/tags" Target="../tags/tag262.xml" /><Relationship Id="rId34" Type="http://schemas.openxmlformats.org/officeDocument/2006/relationships/tags" Target="../tags/tag263.xml" /><Relationship Id="rId4" Type="http://schemas.openxmlformats.org/officeDocument/2006/relationships/tags" Target="../tags/tag235.xml" /><Relationship Id="rId5" Type="http://schemas.openxmlformats.org/officeDocument/2006/relationships/tags" Target="../tags/tag236.xml" /><Relationship Id="rId6" Type="http://schemas.openxmlformats.org/officeDocument/2006/relationships/image" Target="../media/image8.png" /><Relationship Id="rId7" Type="http://schemas.openxmlformats.org/officeDocument/2006/relationships/tags" Target="../tags/tag237.xml" /><Relationship Id="rId8" Type="http://schemas.openxmlformats.org/officeDocument/2006/relationships/tags" Target="../tags/tag238.xml" /><Relationship Id="rId9" Type="http://schemas.openxmlformats.org/officeDocument/2006/relationships/image" Target="../media/image9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72.xml" /><Relationship Id="rId11" Type="http://schemas.openxmlformats.org/officeDocument/2006/relationships/tags" Target="../tags/tag273.xml" /><Relationship Id="rId12" Type="http://schemas.openxmlformats.org/officeDocument/2006/relationships/tags" Target="../tags/tag274.xml" /><Relationship Id="rId13" Type="http://schemas.openxmlformats.org/officeDocument/2006/relationships/tags" Target="../tags/tag275.xml" /><Relationship Id="rId14" Type="http://schemas.openxmlformats.org/officeDocument/2006/relationships/tags" Target="../tags/tag276.xml" /><Relationship Id="rId15" Type="http://schemas.openxmlformats.org/officeDocument/2006/relationships/tags" Target="../tags/tag277.xml" /><Relationship Id="rId16" Type="http://schemas.openxmlformats.org/officeDocument/2006/relationships/tags" Target="../tags/tag278.xml" /><Relationship Id="rId17" Type="http://schemas.openxmlformats.org/officeDocument/2006/relationships/tags" Target="../tags/tag279.xml" /><Relationship Id="rId18" Type="http://schemas.openxmlformats.org/officeDocument/2006/relationships/image" Target="../media/image10.png" /><Relationship Id="rId19" Type="http://schemas.openxmlformats.org/officeDocument/2006/relationships/tags" Target="../tags/tag280.xml" /><Relationship Id="rId2" Type="http://schemas.openxmlformats.org/officeDocument/2006/relationships/tags" Target="../tags/tag264.xml" /><Relationship Id="rId20" Type="http://schemas.openxmlformats.org/officeDocument/2006/relationships/tags" Target="../tags/tag281.xml" /><Relationship Id="rId21" Type="http://schemas.openxmlformats.org/officeDocument/2006/relationships/image" Target="../media/image11.png" /><Relationship Id="rId22" Type="http://schemas.openxmlformats.org/officeDocument/2006/relationships/tags" Target="../tags/tag282.xml" /><Relationship Id="rId23" Type="http://schemas.openxmlformats.org/officeDocument/2006/relationships/video" Target="../media/media1.wmv" /><Relationship Id="rId24" Type="http://schemas.microsoft.com/office/2007/relationships/media" Target="../media/media1.wmv" /><Relationship Id="rId25" Type="http://schemas.openxmlformats.org/officeDocument/2006/relationships/image" Target="../media/image12.png" /><Relationship Id="rId26" Type="http://schemas.openxmlformats.org/officeDocument/2006/relationships/tags" Target="../tags/tag283.xml" /><Relationship Id="rId27" Type="http://schemas.openxmlformats.org/officeDocument/2006/relationships/video" Target="../media/media2.wmv" /><Relationship Id="rId28" Type="http://schemas.microsoft.com/office/2007/relationships/media" Target="../media/media2.wmv" /><Relationship Id="rId3" Type="http://schemas.openxmlformats.org/officeDocument/2006/relationships/tags" Target="../tags/tag265.xml" /><Relationship Id="rId4" Type="http://schemas.openxmlformats.org/officeDocument/2006/relationships/tags" Target="../tags/tag266.xml" /><Relationship Id="rId5" Type="http://schemas.openxmlformats.org/officeDocument/2006/relationships/tags" Target="../tags/tag267.xml" /><Relationship Id="rId6" Type="http://schemas.openxmlformats.org/officeDocument/2006/relationships/tags" Target="../tags/tag268.xml" /><Relationship Id="rId7" Type="http://schemas.openxmlformats.org/officeDocument/2006/relationships/tags" Target="../tags/tag269.xml" /><Relationship Id="rId8" Type="http://schemas.openxmlformats.org/officeDocument/2006/relationships/tags" Target="../tags/tag270.xml" /><Relationship Id="rId9" Type="http://schemas.openxmlformats.org/officeDocument/2006/relationships/tags" Target="../tags/tag271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92.xml" /><Relationship Id="rId11" Type="http://schemas.openxmlformats.org/officeDocument/2006/relationships/tags" Target="../tags/tag293.xml" /><Relationship Id="rId12" Type="http://schemas.openxmlformats.org/officeDocument/2006/relationships/tags" Target="../tags/tag294.xml" /><Relationship Id="rId2" Type="http://schemas.openxmlformats.org/officeDocument/2006/relationships/tags" Target="../tags/tag284.xml" /><Relationship Id="rId3" Type="http://schemas.openxmlformats.org/officeDocument/2006/relationships/tags" Target="../tags/tag285.xml" /><Relationship Id="rId4" Type="http://schemas.openxmlformats.org/officeDocument/2006/relationships/tags" Target="../tags/tag286.xml" /><Relationship Id="rId5" Type="http://schemas.openxmlformats.org/officeDocument/2006/relationships/tags" Target="../tags/tag287.xml" /><Relationship Id="rId6" Type="http://schemas.openxmlformats.org/officeDocument/2006/relationships/tags" Target="../tags/tag288.xml" /><Relationship Id="rId7" Type="http://schemas.openxmlformats.org/officeDocument/2006/relationships/tags" Target="../tags/tag289.xml" /><Relationship Id="rId8" Type="http://schemas.openxmlformats.org/officeDocument/2006/relationships/tags" Target="../tags/tag290.xml" /><Relationship Id="rId9" Type="http://schemas.openxmlformats.org/officeDocument/2006/relationships/tags" Target="../tags/tag291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303.xml" /><Relationship Id="rId11" Type="http://schemas.openxmlformats.org/officeDocument/2006/relationships/tags" Target="../tags/tag304.xml" /><Relationship Id="rId12" Type="http://schemas.openxmlformats.org/officeDocument/2006/relationships/tags" Target="../tags/tag305.xml" /><Relationship Id="rId13" Type="http://schemas.openxmlformats.org/officeDocument/2006/relationships/tags" Target="../tags/tag306.xml" /><Relationship Id="rId14" Type="http://schemas.openxmlformats.org/officeDocument/2006/relationships/tags" Target="../tags/tag307.xml" /><Relationship Id="rId15" Type="http://schemas.openxmlformats.org/officeDocument/2006/relationships/tags" Target="../tags/tag308.xml" /><Relationship Id="rId16" Type="http://schemas.openxmlformats.org/officeDocument/2006/relationships/tags" Target="../tags/tag309.xml" /><Relationship Id="rId17" Type="http://schemas.openxmlformats.org/officeDocument/2006/relationships/tags" Target="../tags/tag310.xml" /><Relationship Id="rId2" Type="http://schemas.openxmlformats.org/officeDocument/2006/relationships/tags" Target="../tags/tag295.xml" /><Relationship Id="rId3" Type="http://schemas.openxmlformats.org/officeDocument/2006/relationships/tags" Target="../tags/tag296.xml" /><Relationship Id="rId4" Type="http://schemas.openxmlformats.org/officeDocument/2006/relationships/tags" Target="../tags/tag297.xml" /><Relationship Id="rId5" Type="http://schemas.openxmlformats.org/officeDocument/2006/relationships/tags" Target="../tags/tag298.xml" /><Relationship Id="rId6" Type="http://schemas.openxmlformats.org/officeDocument/2006/relationships/tags" Target="../tags/tag299.xml" /><Relationship Id="rId7" Type="http://schemas.openxmlformats.org/officeDocument/2006/relationships/tags" Target="../tags/tag300.xml" /><Relationship Id="rId8" Type="http://schemas.openxmlformats.org/officeDocument/2006/relationships/tags" Target="../tags/tag301.xml" /><Relationship Id="rId9" Type="http://schemas.openxmlformats.org/officeDocument/2006/relationships/tags" Target="../tags/tag302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319.xml" /><Relationship Id="rId11" Type="http://schemas.openxmlformats.org/officeDocument/2006/relationships/tags" Target="../tags/tag320.xml" /><Relationship Id="rId12" Type="http://schemas.openxmlformats.org/officeDocument/2006/relationships/tags" Target="../tags/tag321.xml" /><Relationship Id="rId13" Type="http://schemas.openxmlformats.org/officeDocument/2006/relationships/tags" Target="../tags/tag322.xml" /><Relationship Id="rId14" Type="http://schemas.openxmlformats.org/officeDocument/2006/relationships/tags" Target="../tags/tag323.xml" /><Relationship Id="rId15" Type="http://schemas.openxmlformats.org/officeDocument/2006/relationships/tags" Target="../tags/tag324.xml" /><Relationship Id="rId16" Type="http://schemas.openxmlformats.org/officeDocument/2006/relationships/tags" Target="../tags/tag325.xml" /><Relationship Id="rId17" Type="http://schemas.openxmlformats.org/officeDocument/2006/relationships/tags" Target="../tags/tag326.xml" /><Relationship Id="rId18" Type="http://schemas.openxmlformats.org/officeDocument/2006/relationships/tags" Target="../tags/tag327.xml" /><Relationship Id="rId19" Type="http://schemas.openxmlformats.org/officeDocument/2006/relationships/tags" Target="../tags/tag328.xml" /><Relationship Id="rId2" Type="http://schemas.openxmlformats.org/officeDocument/2006/relationships/tags" Target="../tags/tag311.xml" /><Relationship Id="rId20" Type="http://schemas.openxmlformats.org/officeDocument/2006/relationships/tags" Target="../tags/tag329.xml" /><Relationship Id="rId21" Type="http://schemas.openxmlformats.org/officeDocument/2006/relationships/tags" Target="../tags/tag330.xml" /><Relationship Id="rId22" Type="http://schemas.openxmlformats.org/officeDocument/2006/relationships/tags" Target="../tags/tag331.xml" /><Relationship Id="rId23" Type="http://schemas.openxmlformats.org/officeDocument/2006/relationships/tags" Target="../tags/tag332.xml" /><Relationship Id="rId24" Type="http://schemas.openxmlformats.org/officeDocument/2006/relationships/tags" Target="../tags/tag333.xml" /><Relationship Id="rId25" Type="http://schemas.openxmlformats.org/officeDocument/2006/relationships/tags" Target="../tags/tag334.xml" /><Relationship Id="rId26" Type="http://schemas.openxmlformats.org/officeDocument/2006/relationships/tags" Target="../tags/tag335.xml" /><Relationship Id="rId27" Type="http://schemas.openxmlformats.org/officeDocument/2006/relationships/tags" Target="../tags/tag336.xml" /><Relationship Id="rId28" Type="http://schemas.openxmlformats.org/officeDocument/2006/relationships/tags" Target="../tags/tag337.xml" /><Relationship Id="rId29" Type="http://schemas.openxmlformats.org/officeDocument/2006/relationships/tags" Target="../tags/tag338.xml" /><Relationship Id="rId3" Type="http://schemas.openxmlformats.org/officeDocument/2006/relationships/tags" Target="../tags/tag312.xml" /><Relationship Id="rId30" Type="http://schemas.openxmlformats.org/officeDocument/2006/relationships/tags" Target="../tags/tag339.xml" /><Relationship Id="rId31" Type="http://schemas.openxmlformats.org/officeDocument/2006/relationships/tags" Target="../tags/tag340.xml" /><Relationship Id="rId32" Type="http://schemas.openxmlformats.org/officeDocument/2006/relationships/tags" Target="../tags/tag341.xml" /><Relationship Id="rId33" Type="http://schemas.openxmlformats.org/officeDocument/2006/relationships/tags" Target="../tags/tag342.xml" /><Relationship Id="rId34" Type="http://schemas.openxmlformats.org/officeDocument/2006/relationships/tags" Target="../tags/tag343.xml" /><Relationship Id="rId35" Type="http://schemas.openxmlformats.org/officeDocument/2006/relationships/tags" Target="../tags/tag344.xml" /><Relationship Id="rId36" Type="http://schemas.openxmlformats.org/officeDocument/2006/relationships/tags" Target="../tags/tag345.xml" /><Relationship Id="rId37" Type="http://schemas.openxmlformats.org/officeDocument/2006/relationships/tags" Target="../tags/tag346.xml" /><Relationship Id="rId38" Type="http://schemas.openxmlformats.org/officeDocument/2006/relationships/tags" Target="../tags/tag347.xml" /><Relationship Id="rId4" Type="http://schemas.openxmlformats.org/officeDocument/2006/relationships/tags" Target="../tags/tag313.xml" /><Relationship Id="rId5" Type="http://schemas.openxmlformats.org/officeDocument/2006/relationships/tags" Target="../tags/tag314.xml" /><Relationship Id="rId6" Type="http://schemas.openxmlformats.org/officeDocument/2006/relationships/tags" Target="../tags/tag315.xml" /><Relationship Id="rId7" Type="http://schemas.openxmlformats.org/officeDocument/2006/relationships/tags" Target="../tags/tag316.xml" /><Relationship Id="rId8" Type="http://schemas.openxmlformats.org/officeDocument/2006/relationships/tags" Target="../tags/tag317.xml" /><Relationship Id="rId9" Type="http://schemas.openxmlformats.org/officeDocument/2006/relationships/tags" Target="../tags/tag318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356.xml" /><Relationship Id="rId11" Type="http://schemas.openxmlformats.org/officeDocument/2006/relationships/tags" Target="../tags/tag357.xml" /><Relationship Id="rId12" Type="http://schemas.openxmlformats.org/officeDocument/2006/relationships/tags" Target="../tags/tag358.xml" /><Relationship Id="rId13" Type="http://schemas.openxmlformats.org/officeDocument/2006/relationships/tags" Target="../tags/tag359.xml" /><Relationship Id="rId14" Type="http://schemas.openxmlformats.org/officeDocument/2006/relationships/tags" Target="../tags/tag360.xml" /><Relationship Id="rId15" Type="http://schemas.openxmlformats.org/officeDocument/2006/relationships/tags" Target="../tags/tag361.xml" /><Relationship Id="rId16" Type="http://schemas.openxmlformats.org/officeDocument/2006/relationships/tags" Target="../tags/tag362.xml" /><Relationship Id="rId17" Type="http://schemas.openxmlformats.org/officeDocument/2006/relationships/tags" Target="../tags/tag363.xml" /><Relationship Id="rId18" Type="http://schemas.openxmlformats.org/officeDocument/2006/relationships/tags" Target="../tags/tag364.xml" /><Relationship Id="rId19" Type="http://schemas.openxmlformats.org/officeDocument/2006/relationships/tags" Target="../tags/tag365.xml" /><Relationship Id="rId2" Type="http://schemas.openxmlformats.org/officeDocument/2006/relationships/tags" Target="../tags/tag348.xml" /><Relationship Id="rId20" Type="http://schemas.openxmlformats.org/officeDocument/2006/relationships/tags" Target="../tags/tag366.xml" /><Relationship Id="rId21" Type="http://schemas.openxmlformats.org/officeDocument/2006/relationships/tags" Target="../tags/tag367.xml" /><Relationship Id="rId22" Type="http://schemas.openxmlformats.org/officeDocument/2006/relationships/tags" Target="../tags/tag368.xml" /><Relationship Id="rId23" Type="http://schemas.openxmlformats.org/officeDocument/2006/relationships/tags" Target="../tags/tag369.xml" /><Relationship Id="rId24" Type="http://schemas.openxmlformats.org/officeDocument/2006/relationships/tags" Target="../tags/tag370.xml" /><Relationship Id="rId25" Type="http://schemas.openxmlformats.org/officeDocument/2006/relationships/tags" Target="../tags/tag371.xml" /><Relationship Id="rId26" Type="http://schemas.openxmlformats.org/officeDocument/2006/relationships/tags" Target="../tags/tag372.xml" /><Relationship Id="rId27" Type="http://schemas.openxmlformats.org/officeDocument/2006/relationships/tags" Target="../tags/tag373.xml" /><Relationship Id="rId28" Type="http://schemas.openxmlformats.org/officeDocument/2006/relationships/tags" Target="../tags/tag374.xml" /><Relationship Id="rId29" Type="http://schemas.openxmlformats.org/officeDocument/2006/relationships/tags" Target="../tags/tag375.xml" /><Relationship Id="rId3" Type="http://schemas.openxmlformats.org/officeDocument/2006/relationships/tags" Target="../tags/tag349.xml" /><Relationship Id="rId30" Type="http://schemas.openxmlformats.org/officeDocument/2006/relationships/tags" Target="../tags/tag376.xml" /><Relationship Id="rId31" Type="http://schemas.openxmlformats.org/officeDocument/2006/relationships/tags" Target="../tags/tag377.xml" /><Relationship Id="rId32" Type="http://schemas.openxmlformats.org/officeDocument/2006/relationships/tags" Target="../tags/tag378.xml" /><Relationship Id="rId33" Type="http://schemas.openxmlformats.org/officeDocument/2006/relationships/tags" Target="../tags/tag379.xml" /><Relationship Id="rId34" Type="http://schemas.openxmlformats.org/officeDocument/2006/relationships/tags" Target="../tags/tag380.xml" /><Relationship Id="rId35" Type="http://schemas.openxmlformats.org/officeDocument/2006/relationships/tags" Target="../tags/tag381.xml" /><Relationship Id="rId36" Type="http://schemas.openxmlformats.org/officeDocument/2006/relationships/tags" Target="../tags/tag382.xml" /><Relationship Id="rId37" Type="http://schemas.openxmlformats.org/officeDocument/2006/relationships/tags" Target="../tags/tag383.xml" /><Relationship Id="rId4" Type="http://schemas.openxmlformats.org/officeDocument/2006/relationships/tags" Target="../tags/tag350.xml" /><Relationship Id="rId5" Type="http://schemas.openxmlformats.org/officeDocument/2006/relationships/tags" Target="../tags/tag351.xml" /><Relationship Id="rId6" Type="http://schemas.openxmlformats.org/officeDocument/2006/relationships/tags" Target="../tags/tag352.xml" /><Relationship Id="rId7" Type="http://schemas.openxmlformats.org/officeDocument/2006/relationships/tags" Target="../tags/tag353.xml" /><Relationship Id="rId8" Type="http://schemas.openxmlformats.org/officeDocument/2006/relationships/tags" Target="../tags/tag354.xml" /><Relationship Id="rId9" Type="http://schemas.openxmlformats.org/officeDocument/2006/relationships/tags" Target="../tags/tag355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392.xml" /><Relationship Id="rId11" Type="http://schemas.openxmlformats.org/officeDocument/2006/relationships/tags" Target="../tags/tag393.xml" /><Relationship Id="rId12" Type="http://schemas.openxmlformats.org/officeDocument/2006/relationships/tags" Target="../tags/tag394.xml" /><Relationship Id="rId13" Type="http://schemas.openxmlformats.org/officeDocument/2006/relationships/tags" Target="../tags/tag395.xml" /><Relationship Id="rId14" Type="http://schemas.openxmlformats.org/officeDocument/2006/relationships/tags" Target="../tags/tag396.xml" /><Relationship Id="rId15" Type="http://schemas.openxmlformats.org/officeDocument/2006/relationships/tags" Target="../tags/tag397.xml" /><Relationship Id="rId16" Type="http://schemas.openxmlformats.org/officeDocument/2006/relationships/tags" Target="../tags/tag398.xml" /><Relationship Id="rId17" Type="http://schemas.openxmlformats.org/officeDocument/2006/relationships/tags" Target="../tags/tag399.xml" /><Relationship Id="rId18" Type="http://schemas.openxmlformats.org/officeDocument/2006/relationships/tags" Target="../tags/tag400.xml" /><Relationship Id="rId19" Type="http://schemas.openxmlformats.org/officeDocument/2006/relationships/tags" Target="../tags/tag401.xml" /><Relationship Id="rId2" Type="http://schemas.openxmlformats.org/officeDocument/2006/relationships/tags" Target="../tags/tag384.xml" /><Relationship Id="rId20" Type="http://schemas.openxmlformats.org/officeDocument/2006/relationships/tags" Target="../tags/tag402.xml" /><Relationship Id="rId21" Type="http://schemas.openxmlformats.org/officeDocument/2006/relationships/tags" Target="../tags/tag403.xml" /><Relationship Id="rId22" Type="http://schemas.openxmlformats.org/officeDocument/2006/relationships/tags" Target="../tags/tag404.xml" /><Relationship Id="rId23" Type="http://schemas.openxmlformats.org/officeDocument/2006/relationships/tags" Target="../tags/tag405.xml" /><Relationship Id="rId24" Type="http://schemas.openxmlformats.org/officeDocument/2006/relationships/tags" Target="../tags/tag406.xml" /><Relationship Id="rId25" Type="http://schemas.openxmlformats.org/officeDocument/2006/relationships/tags" Target="../tags/tag407.xml" /><Relationship Id="rId26" Type="http://schemas.openxmlformats.org/officeDocument/2006/relationships/tags" Target="../tags/tag408.xml" /><Relationship Id="rId27" Type="http://schemas.openxmlformats.org/officeDocument/2006/relationships/tags" Target="../tags/tag409.xml" /><Relationship Id="rId28" Type="http://schemas.openxmlformats.org/officeDocument/2006/relationships/tags" Target="../tags/tag410.xml" /><Relationship Id="rId29" Type="http://schemas.openxmlformats.org/officeDocument/2006/relationships/tags" Target="../tags/tag411.xml" /><Relationship Id="rId3" Type="http://schemas.openxmlformats.org/officeDocument/2006/relationships/tags" Target="../tags/tag385.xml" /><Relationship Id="rId30" Type="http://schemas.openxmlformats.org/officeDocument/2006/relationships/tags" Target="../tags/tag412.xml" /><Relationship Id="rId31" Type="http://schemas.openxmlformats.org/officeDocument/2006/relationships/tags" Target="../tags/tag413.xml" /><Relationship Id="rId32" Type="http://schemas.openxmlformats.org/officeDocument/2006/relationships/tags" Target="../tags/tag414.xml" /><Relationship Id="rId33" Type="http://schemas.openxmlformats.org/officeDocument/2006/relationships/tags" Target="../tags/tag415.xml" /><Relationship Id="rId34" Type="http://schemas.openxmlformats.org/officeDocument/2006/relationships/tags" Target="../tags/tag416.xml" /><Relationship Id="rId35" Type="http://schemas.openxmlformats.org/officeDocument/2006/relationships/tags" Target="../tags/tag417.xml" /><Relationship Id="rId36" Type="http://schemas.openxmlformats.org/officeDocument/2006/relationships/tags" Target="../tags/tag418.xml" /><Relationship Id="rId37" Type="http://schemas.openxmlformats.org/officeDocument/2006/relationships/tags" Target="../tags/tag419.xml" /><Relationship Id="rId38" Type="http://schemas.openxmlformats.org/officeDocument/2006/relationships/tags" Target="../tags/tag420.xml" /><Relationship Id="rId39" Type="http://schemas.openxmlformats.org/officeDocument/2006/relationships/tags" Target="../tags/tag421.xml" /><Relationship Id="rId4" Type="http://schemas.openxmlformats.org/officeDocument/2006/relationships/tags" Target="../tags/tag386.xml" /><Relationship Id="rId40" Type="http://schemas.openxmlformats.org/officeDocument/2006/relationships/tags" Target="../tags/tag422.xml" /><Relationship Id="rId41" Type="http://schemas.openxmlformats.org/officeDocument/2006/relationships/tags" Target="../tags/tag423.xml" /><Relationship Id="rId42" Type="http://schemas.openxmlformats.org/officeDocument/2006/relationships/tags" Target="../tags/tag424.xml" /><Relationship Id="rId5" Type="http://schemas.openxmlformats.org/officeDocument/2006/relationships/tags" Target="../tags/tag387.xml" /><Relationship Id="rId6" Type="http://schemas.openxmlformats.org/officeDocument/2006/relationships/tags" Target="../tags/tag388.xml" /><Relationship Id="rId7" Type="http://schemas.openxmlformats.org/officeDocument/2006/relationships/tags" Target="../tags/tag389.xml" /><Relationship Id="rId8" Type="http://schemas.openxmlformats.org/officeDocument/2006/relationships/tags" Target="../tags/tag390.xml" /><Relationship Id="rId9" Type="http://schemas.openxmlformats.org/officeDocument/2006/relationships/tags" Target="../tags/tag391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433.xml" /><Relationship Id="rId11" Type="http://schemas.openxmlformats.org/officeDocument/2006/relationships/image" Target="../media/image13.jpeg" /><Relationship Id="rId12" Type="http://schemas.openxmlformats.org/officeDocument/2006/relationships/tags" Target="../tags/tag434.xml" /><Relationship Id="rId13" Type="http://schemas.openxmlformats.org/officeDocument/2006/relationships/tags" Target="../tags/tag435.xml" /><Relationship Id="rId14" Type="http://schemas.openxmlformats.org/officeDocument/2006/relationships/tags" Target="../tags/tag436.xml" /><Relationship Id="rId15" Type="http://schemas.openxmlformats.org/officeDocument/2006/relationships/tags" Target="../tags/tag437.xml" /><Relationship Id="rId16" Type="http://schemas.openxmlformats.org/officeDocument/2006/relationships/tags" Target="../tags/tag438.xml" /><Relationship Id="rId17" Type="http://schemas.openxmlformats.org/officeDocument/2006/relationships/tags" Target="../tags/tag439.xml" /><Relationship Id="rId18" Type="http://schemas.openxmlformats.org/officeDocument/2006/relationships/tags" Target="../tags/tag440.xml" /><Relationship Id="rId19" Type="http://schemas.openxmlformats.org/officeDocument/2006/relationships/tags" Target="../tags/tag441.xml" /><Relationship Id="rId2" Type="http://schemas.openxmlformats.org/officeDocument/2006/relationships/tags" Target="../tags/tag425.xml" /><Relationship Id="rId20" Type="http://schemas.openxmlformats.org/officeDocument/2006/relationships/tags" Target="../tags/tag442.xml" /><Relationship Id="rId21" Type="http://schemas.openxmlformats.org/officeDocument/2006/relationships/tags" Target="../tags/tag443.xml" /><Relationship Id="rId22" Type="http://schemas.openxmlformats.org/officeDocument/2006/relationships/tags" Target="../tags/tag444.xml" /><Relationship Id="rId3" Type="http://schemas.openxmlformats.org/officeDocument/2006/relationships/tags" Target="../tags/tag426.xml" /><Relationship Id="rId4" Type="http://schemas.openxmlformats.org/officeDocument/2006/relationships/tags" Target="../tags/tag427.xml" /><Relationship Id="rId5" Type="http://schemas.openxmlformats.org/officeDocument/2006/relationships/tags" Target="../tags/tag428.xml" /><Relationship Id="rId6" Type="http://schemas.openxmlformats.org/officeDocument/2006/relationships/tags" Target="../tags/tag429.xml" /><Relationship Id="rId7" Type="http://schemas.openxmlformats.org/officeDocument/2006/relationships/tags" Target="../tags/tag430.xml" /><Relationship Id="rId8" Type="http://schemas.openxmlformats.org/officeDocument/2006/relationships/tags" Target="../tags/tag431.xml" /><Relationship Id="rId9" Type="http://schemas.openxmlformats.org/officeDocument/2006/relationships/tags" Target="../tags/tag432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97.xml" /><Relationship Id="rId3" Type="http://schemas.openxmlformats.org/officeDocument/2006/relationships/tags" Target="../tags/tag98.xml" /><Relationship Id="rId4" Type="http://schemas.openxmlformats.org/officeDocument/2006/relationships/tags" Target="../tags/tag99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453.xml" /><Relationship Id="rId11" Type="http://schemas.openxmlformats.org/officeDocument/2006/relationships/tags" Target="../tags/tag454.xml" /><Relationship Id="rId12" Type="http://schemas.openxmlformats.org/officeDocument/2006/relationships/tags" Target="../tags/tag455.xml" /><Relationship Id="rId13" Type="http://schemas.openxmlformats.org/officeDocument/2006/relationships/tags" Target="../tags/tag456.xml" /><Relationship Id="rId14" Type="http://schemas.openxmlformats.org/officeDocument/2006/relationships/tags" Target="../tags/tag457.xml" /><Relationship Id="rId15" Type="http://schemas.openxmlformats.org/officeDocument/2006/relationships/tags" Target="../tags/tag458.xml" /><Relationship Id="rId16" Type="http://schemas.openxmlformats.org/officeDocument/2006/relationships/tags" Target="../tags/tag459.xml" /><Relationship Id="rId17" Type="http://schemas.openxmlformats.org/officeDocument/2006/relationships/tags" Target="../tags/tag460.xml" /><Relationship Id="rId18" Type="http://schemas.openxmlformats.org/officeDocument/2006/relationships/tags" Target="../tags/tag461.xml" /><Relationship Id="rId19" Type="http://schemas.openxmlformats.org/officeDocument/2006/relationships/tags" Target="../tags/tag462.xml" /><Relationship Id="rId2" Type="http://schemas.openxmlformats.org/officeDocument/2006/relationships/tags" Target="../tags/tag445.xml" /><Relationship Id="rId20" Type="http://schemas.openxmlformats.org/officeDocument/2006/relationships/tags" Target="../tags/tag463.xml" /><Relationship Id="rId21" Type="http://schemas.openxmlformats.org/officeDocument/2006/relationships/tags" Target="../tags/tag464.xml" /><Relationship Id="rId22" Type="http://schemas.openxmlformats.org/officeDocument/2006/relationships/tags" Target="../tags/tag465.xml" /><Relationship Id="rId23" Type="http://schemas.openxmlformats.org/officeDocument/2006/relationships/tags" Target="../tags/tag466.xml" /><Relationship Id="rId24" Type="http://schemas.openxmlformats.org/officeDocument/2006/relationships/tags" Target="../tags/tag467.xml" /><Relationship Id="rId25" Type="http://schemas.openxmlformats.org/officeDocument/2006/relationships/tags" Target="../tags/tag468.xml" /><Relationship Id="rId26" Type="http://schemas.openxmlformats.org/officeDocument/2006/relationships/tags" Target="../tags/tag469.xml" /><Relationship Id="rId27" Type="http://schemas.openxmlformats.org/officeDocument/2006/relationships/tags" Target="../tags/tag470.xml" /><Relationship Id="rId28" Type="http://schemas.openxmlformats.org/officeDocument/2006/relationships/tags" Target="../tags/tag471.xml" /><Relationship Id="rId29" Type="http://schemas.openxmlformats.org/officeDocument/2006/relationships/tags" Target="../tags/tag472.xml" /><Relationship Id="rId3" Type="http://schemas.openxmlformats.org/officeDocument/2006/relationships/tags" Target="../tags/tag446.xml" /><Relationship Id="rId30" Type="http://schemas.openxmlformats.org/officeDocument/2006/relationships/tags" Target="../tags/tag473.xml" /><Relationship Id="rId31" Type="http://schemas.openxmlformats.org/officeDocument/2006/relationships/tags" Target="../tags/tag474.xml" /><Relationship Id="rId32" Type="http://schemas.openxmlformats.org/officeDocument/2006/relationships/tags" Target="../tags/tag475.xml" /><Relationship Id="rId33" Type="http://schemas.openxmlformats.org/officeDocument/2006/relationships/tags" Target="../tags/tag476.xml" /><Relationship Id="rId34" Type="http://schemas.openxmlformats.org/officeDocument/2006/relationships/tags" Target="../tags/tag477.xml" /><Relationship Id="rId35" Type="http://schemas.openxmlformats.org/officeDocument/2006/relationships/tags" Target="../tags/tag478.xml" /><Relationship Id="rId4" Type="http://schemas.openxmlformats.org/officeDocument/2006/relationships/tags" Target="../tags/tag447.xml" /><Relationship Id="rId5" Type="http://schemas.openxmlformats.org/officeDocument/2006/relationships/tags" Target="../tags/tag448.xml" /><Relationship Id="rId6" Type="http://schemas.openxmlformats.org/officeDocument/2006/relationships/tags" Target="../tags/tag449.xml" /><Relationship Id="rId7" Type="http://schemas.openxmlformats.org/officeDocument/2006/relationships/tags" Target="../tags/tag450.xml" /><Relationship Id="rId8" Type="http://schemas.openxmlformats.org/officeDocument/2006/relationships/tags" Target="../tags/tag451.xml" /><Relationship Id="rId9" Type="http://schemas.openxmlformats.org/officeDocument/2006/relationships/tags" Target="../tags/tag452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487.xml" /><Relationship Id="rId11" Type="http://schemas.openxmlformats.org/officeDocument/2006/relationships/tags" Target="../tags/tag488.xml" /><Relationship Id="rId12" Type="http://schemas.openxmlformats.org/officeDocument/2006/relationships/tags" Target="../tags/tag489.xml" /><Relationship Id="rId13" Type="http://schemas.openxmlformats.org/officeDocument/2006/relationships/tags" Target="../tags/tag490.xml" /><Relationship Id="rId14" Type="http://schemas.openxmlformats.org/officeDocument/2006/relationships/tags" Target="../tags/tag491.xml" /><Relationship Id="rId15" Type="http://schemas.openxmlformats.org/officeDocument/2006/relationships/tags" Target="../tags/tag492.xml" /><Relationship Id="rId16" Type="http://schemas.openxmlformats.org/officeDocument/2006/relationships/tags" Target="../tags/tag493.xml" /><Relationship Id="rId17" Type="http://schemas.openxmlformats.org/officeDocument/2006/relationships/tags" Target="../tags/tag494.xml" /><Relationship Id="rId18" Type="http://schemas.openxmlformats.org/officeDocument/2006/relationships/tags" Target="../tags/tag495.xml" /><Relationship Id="rId19" Type="http://schemas.openxmlformats.org/officeDocument/2006/relationships/tags" Target="../tags/tag496.xml" /><Relationship Id="rId2" Type="http://schemas.openxmlformats.org/officeDocument/2006/relationships/tags" Target="../tags/tag479.xml" /><Relationship Id="rId20" Type="http://schemas.openxmlformats.org/officeDocument/2006/relationships/tags" Target="../tags/tag497.xml" /><Relationship Id="rId21" Type="http://schemas.openxmlformats.org/officeDocument/2006/relationships/tags" Target="../tags/tag498.xml" /><Relationship Id="rId22" Type="http://schemas.openxmlformats.org/officeDocument/2006/relationships/tags" Target="../tags/tag499.xml" /><Relationship Id="rId23" Type="http://schemas.openxmlformats.org/officeDocument/2006/relationships/tags" Target="../tags/tag500.xml" /><Relationship Id="rId24" Type="http://schemas.openxmlformats.org/officeDocument/2006/relationships/tags" Target="../tags/tag501.xml" /><Relationship Id="rId25" Type="http://schemas.openxmlformats.org/officeDocument/2006/relationships/tags" Target="../tags/tag502.xml" /><Relationship Id="rId26" Type="http://schemas.openxmlformats.org/officeDocument/2006/relationships/tags" Target="../tags/tag503.xml" /><Relationship Id="rId27" Type="http://schemas.openxmlformats.org/officeDocument/2006/relationships/tags" Target="../tags/tag504.xml" /><Relationship Id="rId28" Type="http://schemas.openxmlformats.org/officeDocument/2006/relationships/tags" Target="../tags/tag505.xml" /><Relationship Id="rId29" Type="http://schemas.openxmlformats.org/officeDocument/2006/relationships/tags" Target="../tags/tag506.xml" /><Relationship Id="rId3" Type="http://schemas.openxmlformats.org/officeDocument/2006/relationships/tags" Target="../tags/tag480.xml" /><Relationship Id="rId30" Type="http://schemas.openxmlformats.org/officeDocument/2006/relationships/tags" Target="../tags/tag507.xml" /><Relationship Id="rId31" Type="http://schemas.openxmlformats.org/officeDocument/2006/relationships/tags" Target="../tags/tag508.xml" /><Relationship Id="rId32" Type="http://schemas.openxmlformats.org/officeDocument/2006/relationships/tags" Target="../tags/tag509.xml" /><Relationship Id="rId33" Type="http://schemas.openxmlformats.org/officeDocument/2006/relationships/tags" Target="../tags/tag510.xml" /><Relationship Id="rId34" Type="http://schemas.openxmlformats.org/officeDocument/2006/relationships/tags" Target="../tags/tag511.xml" /><Relationship Id="rId35" Type="http://schemas.openxmlformats.org/officeDocument/2006/relationships/tags" Target="../tags/tag512.xml" /><Relationship Id="rId4" Type="http://schemas.openxmlformats.org/officeDocument/2006/relationships/tags" Target="../tags/tag481.xml" /><Relationship Id="rId5" Type="http://schemas.openxmlformats.org/officeDocument/2006/relationships/tags" Target="../tags/tag482.xml" /><Relationship Id="rId6" Type="http://schemas.openxmlformats.org/officeDocument/2006/relationships/tags" Target="../tags/tag483.xml" /><Relationship Id="rId7" Type="http://schemas.openxmlformats.org/officeDocument/2006/relationships/tags" Target="../tags/tag484.xml" /><Relationship Id="rId8" Type="http://schemas.openxmlformats.org/officeDocument/2006/relationships/tags" Target="../tags/tag485.xml" /><Relationship Id="rId9" Type="http://schemas.openxmlformats.org/officeDocument/2006/relationships/tags" Target="../tags/tag486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523.xml" /><Relationship Id="rId11" Type="http://schemas.openxmlformats.org/officeDocument/2006/relationships/tags" Target="../tags/tag524.xml" /><Relationship Id="rId12" Type="http://schemas.openxmlformats.org/officeDocument/2006/relationships/tags" Target="../tags/tag525.xml" /><Relationship Id="rId13" Type="http://schemas.openxmlformats.org/officeDocument/2006/relationships/tags" Target="../tags/tag526.xml" /><Relationship Id="rId14" Type="http://schemas.openxmlformats.org/officeDocument/2006/relationships/tags" Target="../tags/tag527.xml" /><Relationship Id="rId15" Type="http://schemas.openxmlformats.org/officeDocument/2006/relationships/tags" Target="../tags/tag528.xml" /><Relationship Id="rId16" Type="http://schemas.openxmlformats.org/officeDocument/2006/relationships/tags" Target="../tags/tag529.xml" /><Relationship Id="rId17" Type="http://schemas.openxmlformats.org/officeDocument/2006/relationships/tags" Target="../tags/tag530.xml" /><Relationship Id="rId18" Type="http://schemas.openxmlformats.org/officeDocument/2006/relationships/tags" Target="../tags/tag531.xml" /><Relationship Id="rId19" Type="http://schemas.openxmlformats.org/officeDocument/2006/relationships/tags" Target="../tags/tag532.xml" /><Relationship Id="rId2" Type="http://schemas.openxmlformats.org/officeDocument/2006/relationships/notesSlide" Target="../notesSlides/notesSlide1.xml" /><Relationship Id="rId20" Type="http://schemas.openxmlformats.org/officeDocument/2006/relationships/tags" Target="../tags/tag533.xml" /><Relationship Id="rId21" Type="http://schemas.openxmlformats.org/officeDocument/2006/relationships/tags" Target="../tags/tag534.xml" /><Relationship Id="rId22" Type="http://schemas.openxmlformats.org/officeDocument/2006/relationships/tags" Target="../tags/tag535.xml" /><Relationship Id="rId23" Type="http://schemas.openxmlformats.org/officeDocument/2006/relationships/tags" Target="../tags/tag536.xml" /><Relationship Id="rId3" Type="http://schemas.openxmlformats.org/officeDocument/2006/relationships/tags" Target="../tags/tag517.xml" /><Relationship Id="rId4" Type="http://schemas.openxmlformats.org/officeDocument/2006/relationships/tags" Target="../tags/tag518.xml" /><Relationship Id="rId5" Type="http://schemas.openxmlformats.org/officeDocument/2006/relationships/image" Target="../media/image14.jpeg" /><Relationship Id="rId6" Type="http://schemas.openxmlformats.org/officeDocument/2006/relationships/tags" Target="../tags/tag519.xml" /><Relationship Id="rId7" Type="http://schemas.openxmlformats.org/officeDocument/2006/relationships/tags" Target="../tags/tag520.xml" /><Relationship Id="rId8" Type="http://schemas.openxmlformats.org/officeDocument/2006/relationships/tags" Target="../tags/tag521.xml" /><Relationship Id="rId9" Type="http://schemas.openxmlformats.org/officeDocument/2006/relationships/tags" Target="../tags/tag522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544.xml" /><Relationship Id="rId11" Type="http://schemas.openxmlformats.org/officeDocument/2006/relationships/tags" Target="../tags/tag545.xml" /><Relationship Id="rId12" Type="http://schemas.openxmlformats.org/officeDocument/2006/relationships/image" Target="../media/image16.png" /><Relationship Id="rId13" Type="http://schemas.openxmlformats.org/officeDocument/2006/relationships/tags" Target="../tags/tag546.xml" /><Relationship Id="rId14" Type="http://schemas.openxmlformats.org/officeDocument/2006/relationships/tags" Target="../tags/tag547.xml" /><Relationship Id="rId15" Type="http://schemas.openxmlformats.org/officeDocument/2006/relationships/tags" Target="../tags/tag548.xml" /><Relationship Id="rId16" Type="http://schemas.openxmlformats.org/officeDocument/2006/relationships/tags" Target="../tags/tag549.xml" /><Relationship Id="rId17" Type="http://schemas.openxmlformats.org/officeDocument/2006/relationships/tags" Target="../tags/tag550.xml" /><Relationship Id="rId18" Type="http://schemas.openxmlformats.org/officeDocument/2006/relationships/tags" Target="../tags/tag551.xml" /><Relationship Id="rId19" Type="http://schemas.openxmlformats.org/officeDocument/2006/relationships/tags" Target="../tags/tag552.xml" /><Relationship Id="rId2" Type="http://schemas.openxmlformats.org/officeDocument/2006/relationships/tags" Target="../tags/tag537.xml" /><Relationship Id="rId20" Type="http://schemas.openxmlformats.org/officeDocument/2006/relationships/tags" Target="../tags/tag553.xml" /><Relationship Id="rId21" Type="http://schemas.openxmlformats.org/officeDocument/2006/relationships/tags" Target="../tags/tag554.xml" /><Relationship Id="rId22" Type="http://schemas.openxmlformats.org/officeDocument/2006/relationships/image" Target="../media/image17.png" /><Relationship Id="rId23" Type="http://schemas.openxmlformats.org/officeDocument/2006/relationships/tags" Target="../tags/tag555.xml" /><Relationship Id="rId24" Type="http://schemas.openxmlformats.org/officeDocument/2006/relationships/tags" Target="../tags/tag556.xml" /><Relationship Id="rId25" Type="http://schemas.openxmlformats.org/officeDocument/2006/relationships/tags" Target="../tags/tag557.xml" /><Relationship Id="rId26" Type="http://schemas.openxmlformats.org/officeDocument/2006/relationships/tags" Target="../tags/tag558.xml" /><Relationship Id="rId27" Type="http://schemas.openxmlformats.org/officeDocument/2006/relationships/tags" Target="../tags/tag559.xml" /><Relationship Id="rId28" Type="http://schemas.openxmlformats.org/officeDocument/2006/relationships/tags" Target="../tags/tag560.xml" /><Relationship Id="rId29" Type="http://schemas.openxmlformats.org/officeDocument/2006/relationships/tags" Target="../tags/tag561.xml" /><Relationship Id="rId3" Type="http://schemas.openxmlformats.org/officeDocument/2006/relationships/tags" Target="../tags/tag538.xml" /><Relationship Id="rId4" Type="http://schemas.openxmlformats.org/officeDocument/2006/relationships/tags" Target="../tags/tag539.xml" /><Relationship Id="rId5" Type="http://schemas.openxmlformats.org/officeDocument/2006/relationships/tags" Target="../tags/tag540.xml" /><Relationship Id="rId6" Type="http://schemas.openxmlformats.org/officeDocument/2006/relationships/tags" Target="../tags/tag541.xml" /><Relationship Id="rId7" Type="http://schemas.openxmlformats.org/officeDocument/2006/relationships/tags" Target="../tags/tag542.xml" /><Relationship Id="rId8" Type="http://schemas.openxmlformats.org/officeDocument/2006/relationships/tags" Target="../tags/tag543.xml" /><Relationship Id="rId9" Type="http://schemas.openxmlformats.org/officeDocument/2006/relationships/image" Target="../media/image15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570.xml" /><Relationship Id="rId11" Type="http://schemas.openxmlformats.org/officeDocument/2006/relationships/tags" Target="../tags/tag571.xml" /><Relationship Id="rId12" Type="http://schemas.openxmlformats.org/officeDocument/2006/relationships/tags" Target="../tags/tag572.xml" /><Relationship Id="rId13" Type="http://schemas.openxmlformats.org/officeDocument/2006/relationships/tags" Target="../tags/tag573.xml" /><Relationship Id="rId14" Type="http://schemas.openxmlformats.org/officeDocument/2006/relationships/tags" Target="../tags/tag574.xml" /><Relationship Id="rId15" Type="http://schemas.openxmlformats.org/officeDocument/2006/relationships/tags" Target="../tags/tag575.xml" /><Relationship Id="rId16" Type="http://schemas.openxmlformats.org/officeDocument/2006/relationships/tags" Target="../tags/tag576.xml" /><Relationship Id="rId2" Type="http://schemas.openxmlformats.org/officeDocument/2006/relationships/tags" Target="../tags/tag562.xml" /><Relationship Id="rId3" Type="http://schemas.openxmlformats.org/officeDocument/2006/relationships/tags" Target="../tags/tag563.xml" /><Relationship Id="rId4" Type="http://schemas.openxmlformats.org/officeDocument/2006/relationships/tags" Target="../tags/tag564.xml" /><Relationship Id="rId5" Type="http://schemas.openxmlformats.org/officeDocument/2006/relationships/tags" Target="../tags/tag565.xml" /><Relationship Id="rId6" Type="http://schemas.openxmlformats.org/officeDocument/2006/relationships/tags" Target="../tags/tag566.xml" /><Relationship Id="rId7" Type="http://schemas.openxmlformats.org/officeDocument/2006/relationships/tags" Target="../tags/tag567.xml" /><Relationship Id="rId8" Type="http://schemas.openxmlformats.org/officeDocument/2006/relationships/tags" Target="../tags/tag568.xml" /><Relationship Id="rId9" Type="http://schemas.openxmlformats.org/officeDocument/2006/relationships/tags" Target="../tags/tag569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584.xml" /><Relationship Id="rId11" Type="http://schemas.openxmlformats.org/officeDocument/2006/relationships/tags" Target="../tags/tag585.xml" /><Relationship Id="rId12" Type="http://schemas.openxmlformats.org/officeDocument/2006/relationships/image" Target="../media/image19.png" /><Relationship Id="rId13" Type="http://schemas.openxmlformats.org/officeDocument/2006/relationships/tags" Target="../tags/tag586.xml" /><Relationship Id="rId14" Type="http://schemas.openxmlformats.org/officeDocument/2006/relationships/tags" Target="../tags/tag587.xml" /><Relationship Id="rId15" Type="http://schemas.openxmlformats.org/officeDocument/2006/relationships/tags" Target="../tags/tag588.xml" /><Relationship Id="rId16" Type="http://schemas.openxmlformats.org/officeDocument/2006/relationships/tags" Target="../tags/tag589.xml" /><Relationship Id="rId17" Type="http://schemas.openxmlformats.org/officeDocument/2006/relationships/tags" Target="../tags/tag590.xml" /><Relationship Id="rId18" Type="http://schemas.openxmlformats.org/officeDocument/2006/relationships/tags" Target="../tags/tag591.xml" /><Relationship Id="rId19" Type="http://schemas.openxmlformats.org/officeDocument/2006/relationships/tags" Target="../tags/tag592.xml" /><Relationship Id="rId2" Type="http://schemas.openxmlformats.org/officeDocument/2006/relationships/tags" Target="../tags/tag577.xml" /><Relationship Id="rId20" Type="http://schemas.openxmlformats.org/officeDocument/2006/relationships/tags" Target="../tags/tag593.xml" /><Relationship Id="rId21" Type="http://schemas.openxmlformats.org/officeDocument/2006/relationships/tags" Target="../tags/tag594.xml" /><Relationship Id="rId22" Type="http://schemas.openxmlformats.org/officeDocument/2006/relationships/tags" Target="../tags/tag595.xml" /><Relationship Id="rId23" Type="http://schemas.openxmlformats.org/officeDocument/2006/relationships/tags" Target="../tags/tag596.xml" /><Relationship Id="rId24" Type="http://schemas.openxmlformats.org/officeDocument/2006/relationships/tags" Target="../tags/tag597.xml" /><Relationship Id="rId25" Type="http://schemas.openxmlformats.org/officeDocument/2006/relationships/tags" Target="../tags/tag598.xml" /><Relationship Id="rId26" Type="http://schemas.openxmlformats.org/officeDocument/2006/relationships/tags" Target="../tags/tag599.xml" /><Relationship Id="rId3" Type="http://schemas.openxmlformats.org/officeDocument/2006/relationships/tags" Target="../tags/tag578.xml" /><Relationship Id="rId4" Type="http://schemas.openxmlformats.org/officeDocument/2006/relationships/tags" Target="../tags/tag579.xml" /><Relationship Id="rId5" Type="http://schemas.openxmlformats.org/officeDocument/2006/relationships/tags" Target="../tags/tag580.xml" /><Relationship Id="rId6" Type="http://schemas.openxmlformats.org/officeDocument/2006/relationships/tags" Target="../tags/tag581.xml" /><Relationship Id="rId7" Type="http://schemas.openxmlformats.org/officeDocument/2006/relationships/tags" Target="../tags/tag582.xml" /><Relationship Id="rId8" Type="http://schemas.openxmlformats.org/officeDocument/2006/relationships/tags" Target="../tags/tag583.xml" /><Relationship Id="rId9" Type="http://schemas.openxmlformats.org/officeDocument/2006/relationships/image" Target="../media/image18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608.xml" /><Relationship Id="rId11" Type="http://schemas.openxmlformats.org/officeDocument/2006/relationships/tags" Target="../tags/tag609.xml" /><Relationship Id="rId12" Type="http://schemas.openxmlformats.org/officeDocument/2006/relationships/tags" Target="../tags/tag610.xml" /><Relationship Id="rId13" Type="http://schemas.openxmlformats.org/officeDocument/2006/relationships/tags" Target="../tags/tag611.xml" /><Relationship Id="rId14" Type="http://schemas.openxmlformats.org/officeDocument/2006/relationships/tags" Target="../tags/tag612.xml" /><Relationship Id="rId15" Type="http://schemas.openxmlformats.org/officeDocument/2006/relationships/tags" Target="../tags/tag613.xml" /><Relationship Id="rId16" Type="http://schemas.openxmlformats.org/officeDocument/2006/relationships/tags" Target="../tags/tag614.xml" /><Relationship Id="rId17" Type="http://schemas.openxmlformats.org/officeDocument/2006/relationships/tags" Target="../tags/tag615.xml" /><Relationship Id="rId18" Type="http://schemas.openxmlformats.org/officeDocument/2006/relationships/tags" Target="../tags/tag616.xml" /><Relationship Id="rId19" Type="http://schemas.openxmlformats.org/officeDocument/2006/relationships/tags" Target="../tags/tag617.xml" /><Relationship Id="rId2" Type="http://schemas.openxmlformats.org/officeDocument/2006/relationships/tags" Target="../tags/tag600.xml" /><Relationship Id="rId20" Type="http://schemas.openxmlformats.org/officeDocument/2006/relationships/tags" Target="../tags/tag618.xml" /><Relationship Id="rId21" Type="http://schemas.openxmlformats.org/officeDocument/2006/relationships/tags" Target="../tags/tag619.xml" /><Relationship Id="rId3" Type="http://schemas.openxmlformats.org/officeDocument/2006/relationships/tags" Target="../tags/tag601.xml" /><Relationship Id="rId4" Type="http://schemas.openxmlformats.org/officeDocument/2006/relationships/tags" Target="../tags/tag602.xml" /><Relationship Id="rId5" Type="http://schemas.openxmlformats.org/officeDocument/2006/relationships/tags" Target="../tags/tag603.xml" /><Relationship Id="rId6" Type="http://schemas.openxmlformats.org/officeDocument/2006/relationships/tags" Target="../tags/tag604.xml" /><Relationship Id="rId7" Type="http://schemas.openxmlformats.org/officeDocument/2006/relationships/tags" Target="../tags/tag605.xml" /><Relationship Id="rId8" Type="http://schemas.openxmlformats.org/officeDocument/2006/relationships/tags" Target="../tags/tag606.xml" /><Relationship Id="rId9" Type="http://schemas.openxmlformats.org/officeDocument/2006/relationships/tags" Target="../tags/tag607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628.xml" /><Relationship Id="rId2" Type="http://schemas.openxmlformats.org/officeDocument/2006/relationships/tags" Target="../tags/tag620.xml" /><Relationship Id="rId3" Type="http://schemas.openxmlformats.org/officeDocument/2006/relationships/tags" Target="../tags/tag621.xml" /><Relationship Id="rId4" Type="http://schemas.openxmlformats.org/officeDocument/2006/relationships/tags" Target="../tags/tag622.xml" /><Relationship Id="rId5" Type="http://schemas.openxmlformats.org/officeDocument/2006/relationships/tags" Target="../tags/tag623.xml" /><Relationship Id="rId6" Type="http://schemas.openxmlformats.org/officeDocument/2006/relationships/tags" Target="../tags/tag624.xml" /><Relationship Id="rId7" Type="http://schemas.openxmlformats.org/officeDocument/2006/relationships/tags" Target="../tags/tag625.xml" /><Relationship Id="rId8" Type="http://schemas.openxmlformats.org/officeDocument/2006/relationships/tags" Target="../tags/tag626.xml" /><Relationship Id="rId9" Type="http://schemas.openxmlformats.org/officeDocument/2006/relationships/tags" Target="../tags/tag627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629.xml" /><Relationship Id="rId3" Type="http://schemas.openxmlformats.org/officeDocument/2006/relationships/tags" Target="../tags/tag630.xml" /><Relationship Id="rId4" Type="http://schemas.openxmlformats.org/officeDocument/2006/relationships/tags" Target="../tags/tag631.xml" /><Relationship Id="rId5" Type="http://schemas.openxmlformats.org/officeDocument/2006/relationships/image" Target="../media/image20.png" /><Relationship Id="rId6" Type="http://schemas.openxmlformats.org/officeDocument/2006/relationships/tags" Target="../tags/tag632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00.xml" /><Relationship Id="rId3" Type="http://schemas.openxmlformats.org/officeDocument/2006/relationships/tags" Target="../tags/tag101.xml" /><Relationship Id="rId4" Type="http://schemas.openxmlformats.org/officeDocument/2006/relationships/tags" Target="../tags/tag102.xml" /><Relationship Id="rId5" Type="http://schemas.openxmlformats.org/officeDocument/2006/relationships/tags" Target="../tags/tag103.xml" /><Relationship Id="rId6" Type="http://schemas.openxmlformats.org/officeDocument/2006/relationships/tags" Target="../tags/tag104.xml" /><Relationship Id="rId7" Type="http://schemas.openxmlformats.org/officeDocument/2006/relationships/tags" Target="../tags/tag105.xml" /><Relationship Id="rId8" Type="http://schemas.openxmlformats.org/officeDocument/2006/relationships/image" Target="../media/image4.png" /><Relationship Id="rId9" Type="http://schemas.openxmlformats.org/officeDocument/2006/relationships/tags" Target="../tags/tag106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07.xml" /><Relationship Id="rId3" Type="http://schemas.openxmlformats.org/officeDocument/2006/relationships/tags" Target="../tags/tag108.xml" /><Relationship Id="rId4" Type="http://schemas.openxmlformats.org/officeDocument/2006/relationships/tags" Target="../tags/tag109.xml" /><Relationship Id="rId5" Type="http://schemas.openxmlformats.org/officeDocument/2006/relationships/tags" Target="../tags/tag110.xml" /><Relationship Id="rId6" Type="http://schemas.openxmlformats.org/officeDocument/2006/relationships/tags" Target="../tags/tag111.xml" /><Relationship Id="rId7" Type="http://schemas.openxmlformats.org/officeDocument/2006/relationships/image" Target="../media/image5.png" /><Relationship Id="rId8" Type="http://schemas.openxmlformats.org/officeDocument/2006/relationships/tags" Target="../tags/tag112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19.xml" /><Relationship Id="rId11" Type="http://schemas.openxmlformats.org/officeDocument/2006/relationships/tags" Target="../tags/tag120.xml" /><Relationship Id="rId12" Type="http://schemas.openxmlformats.org/officeDocument/2006/relationships/tags" Target="../tags/tag121.xml" /><Relationship Id="rId2" Type="http://schemas.openxmlformats.org/officeDocument/2006/relationships/tags" Target="../tags/tag113.xml" /><Relationship Id="rId3" Type="http://schemas.openxmlformats.org/officeDocument/2006/relationships/image" Target="../media/image6.png" /><Relationship Id="rId4" Type="http://schemas.openxmlformats.org/officeDocument/2006/relationships/tags" Target="../tags/tag114.xml" /><Relationship Id="rId5" Type="http://schemas.openxmlformats.org/officeDocument/2006/relationships/tags" Target="../tags/tag115.xml" /><Relationship Id="rId6" Type="http://schemas.openxmlformats.org/officeDocument/2006/relationships/tags" Target="../tags/tag116.xml" /><Relationship Id="rId7" Type="http://schemas.openxmlformats.org/officeDocument/2006/relationships/tags" Target="../tags/tag117.xml" /><Relationship Id="rId8" Type="http://schemas.openxmlformats.org/officeDocument/2006/relationships/image" Target="../media/image7.png" /><Relationship Id="rId9" Type="http://schemas.openxmlformats.org/officeDocument/2006/relationships/tags" Target="../tags/tag118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30.xml" /><Relationship Id="rId11" Type="http://schemas.openxmlformats.org/officeDocument/2006/relationships/tags" Target="../tags/tag131.xml" /><Relationship Id="rId12" Type="http://schemas.openxmlformats.org/officeDocument/2006/relationships/tags" Target="../tags/tag132.xml" /><Relationship Id="rId2" Type="http://schemas.openxmlformats.org/officeDocument/2006/relationships/tags" Target="../tags/tag122.xml" /><Relationship Id="rId3" Type="http://schemas.openxmlformats.org/officeDocument/2006/relationships/tags" Target="../tags/tag123.xml" /><Relationship Id="rId4" Type="http://schemas.openxmlformats.org/officeDocument/2006/relationships/tags" Target="../tags/tag124.xml" /><Relationship Id="rId5" Type="http://schemas.openxmlformats.org/officeDocument/2006/relationships/tags" Target="../tags/tag125.xml" /><Relationship Id="rId6" Type="http://schemas.openxmlformats.org/officeDocument/2006/relationships/tags" Target="../tags/tag126.xml" /><Relationship Id="rId7" Type="http://schemas.openxmlformats.org/officeDocument/2006/relationships/tags" Target="../tags/tag127.xml" /><Relationship Id="rId8" Type="http://schemas.openxmlformats.org/officeDocument/2006/relationships/tags" Target="../tags/tag128.xml" /><Relationship Id="rId9" Type="http://schemas.openxmlformats.org/officeDocument/2006/relationships/tags" Target="../tags/tag12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33.xml" /><Relationship Id="rId3" Type="http://schemas.openxmlformats.org/officeDocument/2006/relationships/tags" Target="../tags/tag134.xml" /><Relationship Id="rId4" Type="http://schemas.openxmlformats.org/officeDocument/2006/relationships/tags" Target="../tags/tag135.xml" /><Relationship Id="rId5" Type="http://schemas.openxmlformats.org/officeDocument/2006/relationships/tags" Target="../tags/tag136.xml" /><Relationship Id="rId6" Type="http://schemas.openxmlformats.org/officeDocument/2006/relationships/tags" Target="../tags/tag137.xml" /><Relationship Id="rId7" Type="http://schemas.openxmlformats.org/officeDocument/2006/relationships/tags" Target="../tags/tag138.xml" /><Relationship Id="rId8" Type="http://schemas.openxmlformats.org/officeDocument/2006/relationships/tags" Target="../tags/tag139.xml" /><Relationship Id="rId9" Type="http://schemas.openxmlformats.org/officeDocument/2006/relationships/tags" Target="../tags/tag140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49.xml" /><Relationship Id="rId11" Type="http://schemas.openxmlformats.org/officeDocument/2006/relationships/tags" Target="../tags/tag150.xml" /><Relationship Id="rId12" Type="http://schemas.openxmlformats.org/officeDocument/2006/relationships/tags" Target="../tags/tag151.xml" /><Relationship Id="rId13" Type="http://schemas.openxmlformats.org/officeDocument/2006/relationships/tags" Target="../tags/tag152.xml" /><Relationship Id="rId2" Type="http://schemas.openxmlformats.org/officeDocument/2006/relationships/tags" Target="../tags/tag141.xml" /><Relationship Id="rId3" Type="http://schemas.openxmlformats.org/officeDocument/2006/relationships/tags" Target="../tags/tag142.xml" /><Relationship Id="rId4" Type="http://schemas.openxmlformats.org/officeDocument/2006/relationships/tags" Target="../tags/tag143.xml" /><Relationship Id="rId5" Type="http://schemas.openxmlformats.org/officeDocument/2006/relationships/tags" Target="../tags/tag144.xml" /><Relationship Id="rId6" Type="http://schemas.openxmlformats.org/officeDocument/2006/relationships/tags" Target="../tags/tag145.xml" /><Relationship Id="rId7" Type="http://schemas.openxmlformats.org/officeDocument/2006/relationships/tags" Target="../tags/tag146.xml" /><Relationship Id="rId8" Type="http://schemas.openxmlformats.org/officeDocument/2006/relationships/tags" Target="../tags/tag147.xml" /><Relationship Id="rId9" Type="http://schemas.openxmlformats.org/officeDocument/2006/relationships/tags" Target="../tags/tag148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61.xml" /><Relationship Id="rId11" Type="http://schemas.openxmlformats.org/officeDocument/2006/relationships/tags" Target="../tags/tag162.xml" /><Relationship Id="rId12" Type="http://schemas.openxmlformats.org/officeDocument/2006/relationships/tags" Target="../tags/tag163.xml" /><Relationship Id="rId13" Type="http://schemas.openxmlformats.org/officeDocument/2006/relationships/tags" Target="../tags/tag164.xml" /><Relationship Id="rId2" Type="http://schemas.openxmlformats.org/officeDocument/2006/relationships/tags" Target="../tags/tag153.xml" /><Relationship Id="rId3" Type="http://schemas.openxmlformats.org/officeDocument/2006/relationships/tags" Target="../tags/tag154.xml" /><Relationship Id="rId4" Type="http://schemas.openxmlformats.org/officeDocument/2006/relationships/tags" Target="../tags/tag155.xml" /><Relationship Id="rId5" Type="http://schemas.openxmlformats.org/officeDocument/2006/relationships/tags" Target="../tags/tag156.xml" /><Relationship Id="rId6" Type="http://schemas.openxmlformats.org/officeDocument/2006/relationships/tags" Target="../tags/tag157.xml" /><Relationship Id="rId7" Type="http://schemas.openxmlformats.org/officeDocument/2006/relationships/tags" Target="../tags/tag158.xml" /><Relationship Id="rId8" Type="http://schemas.openxmlformats.org/officeDocument/2006/relationships/tags" Target="../tags/tag159.xml" /><Relationship Id="rId9" Type="http://schemas.openxmlformats.org/officeDocument/2006/relationships/tags" Target="../tags/tag160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7171" name="图片 16" title="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2700" y="4679950"/>
            <a:ext cx="1655763" cy="2125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 title=""/>
          <p:cNvSpPr txBox="1"/>
          <p:nvPr>
            <p:custDataLst>
              <p:tags r:id="rId5"/>
            </p:custDataLst>
          </p:nvPr>
        </p:nvSpPr>
        <p:spPr>
          <a:xfrm>
            <a:off x="1548765" y="215265"/>
            <a:ext cx="92475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第三单元    水溶液中的离子反应与平衡</a:t>
            </a:r>
            <a:endParaRPr lang="zh-CN" altLang="en-US" sz="4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 title=""/>
          <p:cNvSpPr txBox="1"/>
          <p:nvPr>
            <p:custDataLst>
              <p:tags r:id="rId6"/>
            </p:custDataLst>
          </p:nvPr>
        </p:nvSpPr>
        <p:spPr>
          <a:xfrm>
            <a:off x="2192020" y="2280920"/>
            <a:ext cx="780732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/>
              <a:t>第四节    沉淀溶解平衡</a:t>
            </a:r>
            <a:endParaRPr lang="zh-CN" altLang="en-US" sz="3600" b="1"/>
          </a:p>
          <a:p>
            <a:pPr algn="ctr"/>
            <a:endParaRPr lang="zh-CN" altLang="en-US" sz="3600" b="1"/>
          </a:p>
          <a:p>
            <a:pPr algn="ctr"/>
            <a:r>
              <a:rPr lang="zh-CN" altLang="en-US" sz="3600" b="1"/>
              <a:t>第</a:t>
            </a:r>
            <a:r>
              <a:rPr lang="en-US" altLang="zh-CN" sz="3600" b="1"/>
              <a:t>2</a:t>
            </a:r>
            <a:r>
              <a:rPr lang="zh-CN" altLang="en-US" sz="3600" b="1"/>
              <a:t>课时   沉淀溶解平衡的应用</a:t>
            </a:r>
            <a:endParaRPr lang="en-US" altLang="zh-CN" sz="3600" b="1"/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9" name="矩形: 圆角 28" title=""/>
          <p:cNvSpPr/>
          <p:nvPr>
            <p:custDataLst>
              <p:tags r:id="rId3"/>
            </p:custDataLst>
          </p:nvPr>
        </p:nvSpPr>
        <p:spPr>
          <a:xfrm>
            <a:off x="379425" y="1163425"/>
            <a:ext cx="3837610" cy="63119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流程图: 可选过程 6" title=""/>
          <p:cNvSpPr/>
          <p:nvPr>
            <p:custDataLst>
              <p:tags r:id="rId4"/>
            </p:custDataLst>
          </p:nvPr>
        </p:nvSpPr>
        <p:spPr>
          <a:xfrm>
            <a:off x="219075" y="287020"/>
            <a:ext cx="1671320" cy="62674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标题 48" title=""/>
          <p:cNvSpPr/>
          <p:nvPr>
            <p:ph type="title"/>
            <p:custDataLst>
              <p:tags r:id="rId5"/>
            </p:custDataLst>
          </p:nvPr>
        </p:nvSpPr>
        <p:spPr>
          <a:xfrm>
            <a:off x="252095" y="287020"/>
            <a:ext cx="8001635" cy="675005"/>
          </a:xfrm>
        </p:spPr>
        <p:txBody>
          <a:bodyPr/>
          <a:lstStyle/>
          <a:p>
            <a:pPr algn="l"/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任务一  沉淀的生成</a:t>
            </a:r>
            <a:endParaRPr lang="zh-CN" altLang="en-US" sz="3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文本框 282634" title=""/>
          <p:cNvSpPr txBox="1"/>
          <p:nvPr>
            <p:custDataLst>
              <p:tags r:id="rId6"/>
            </p:custDataLst>
          </p:nvPr>
        </p:nvSpPr>
        <p:spPr>
          <a:xfrm>
            <a:off x="118110" y="1866265"/>
            <a:ext cx="3003550" cy="583565"/>
          </a:xfrm>
          <a:prstGeom prst="rect">
            <a:avLst/>
          </a:prstGeom>
          <a:noFill/>
          <a:ln w="12700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3200" b="1">
                <a:solidFill>
                  <a:srgbClr val="FF0000"/>
                </a:solidFill>
                <a:latin typeface="思源宋体" panose="02020400000000000000" pitchFamily="18" charset="-122"/>
                <a:ea typeface="思源宋体" panose="02020400000000000000" pitchFamily="18" charset="-122"/>
              </a:rPr>
              <a:t>【交流讨论】</a:t>
            </a:r>
            <a:endParaRPr lang="zh-CN" altLang="en-US" sz="3200" b="1">
              <a:solidFill>
                <a:srgbClr val="FF0000"/>
              </a:solidFill>
              <a:latin typeface="思源宋体" panose="02020400000000000000" pitchFamily="18" charset="-122"/>
              <a:ea typeface="思源宋体" panose="02020400000000000000" pitchFamily="18" charset="-122"/>
            </a:endParaRPr>
          </a:p>
        </p:txBody>
      </p:sp>
      <p:sp>
        <p:nvSpPr>
          <p:cNvPr id="17" name="文本框 16" title=""/>
          <p:cNvSpPr txBox="1"/>
          <p:nvPr>
            <p:custDataLst>
              <p:tags r:id="rId7"/>
            </p:custDataLst>
          </p:nvPr>
        </p:nvSpPr>
        <p:spPr>
          <a:xfrm>
            <a:off x="118420" y="2450141"/>
            <a:ext cx="1085565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ct val="0"/>
              </a:spcBef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已知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Fe</a:t>
            </a:r>
            <a:r>
              <a:rPr lang="en-US" altLang="zh-CN" sz="2400" baseline="300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3+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在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pH3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到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之间开始沉淀，在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pH7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到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8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之间沉淀完全，而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Fe</a:t>
            </a:r>
            <a:r>
              <a:rPr lang="en-US" altLang="zh-CN" sz="2400" baseline="300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2+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Cu</a:t>
            </a:r>
            <a:r>
              <a:rPr lang="en-US" altLang="zh-CN" sz="2400" baseline="300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2+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在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8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到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9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之间开始沉淀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11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到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12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之间沉淀完全，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CuCl</a:t>
            </a:r>
            <a:r>
              <a:rPr lang="en-US" altLang="zh-CN" sz="2400" baseline="-250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中混有少量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Fe</a:t>
            </a:r>
            <a:r>
              <a:rPr lang="en-US" altLang="zh-CN" sz="2400" baseline="300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2+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如何除去？</a:t>
            </a:r>
            <a:endParaRPr lang="zh-CN" altLang="en-US" sz="240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8"/>
            </p:custDataLst>
          </p:nvPr>
        </p:nvSpPr>
        <p:spPr>
          <a:xfrm>
            <a:off x="695325" y="4149725"/>
            <a:ext cx="90487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思源宋体" panose="02020400000000000000" pitchFamily="18" charset="-122"/>
                <a:cs typeface="Times New Roman" panose="02020603050405020304" pitchFamily="18" charset="0"/>
                <a:sym typeface="+mn-ea"/>
              </a:rPr>
              <a:t>Fe</a:t>
            </a:r>
            <a:r>
              <a:rPr lang="en-US" altLang="zh-CN" sz="3200" baseline="30000">
                <a:solidFill>
                  <a:srgbClr val="FF0000"/>
                </a:solidFill>
                <a:latin typeface="Times New Roman" panose="02020603050405020304" pitchFamily="18" charset="0"/>
                <a:ea typeface="思源宋体" panose="02020400000000000000" pitchFamily="18" charset="-122"/>
                <a:cs typeface="Times New Roman" panose="02020603050405020304" pitchFamily="18" charset="0"/>
                <a:sym typeface="+mn-ea"/>
              </a:rPr>
              <a:t>2+</a:t>
            </a:r>
            <a:endParaRPr lang="en-US" altLang="zh-CN" sz="3200" baseline="30000">
              <a:solidFill>
                <a:srgbClr val="FF0000"/>
              </a:solidFill>
              <a:latin typeface="Times New Roman" panose="02020603050405020304" pitchFamily="18" charset="0"/>
              <a:ea typeface="思源宋体" panose="02020400000000000000" pitchFamily="18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5" name="右箭头 14" title=""/>
          <p:cNvSpPr/>
          <p:nvPr>
            <p:custDataLst>
              <p:tags r:id="rId9"/>
            </p:custDataLst>
          </p:nvPr>
        </p:nvSpPr>
        <p:spPr>
          <a:xfrm>
            <a:off x="1581785" y="4434840"/>
            <a:ext cx="1179830" cy="92710"/>
          </a:xfrm>
          <a:prstGeom prst="rightArrow">
            <a:avLst>
              <a:gd name="adj1" fmla="val 50000"/>
              <a:gd name="adj2" fmla="val 98641"/>
            </a:avLst>
          </a:prstGeom>
          <a:solidFill>
            <a:schemeClr val="accent4">
              <a:lumMod val="60000"/>
              <a:lumOff val="40000"/>
            </a:schemeClr>
          </a:solidFill>
          <a:ln w="38100" cap="flat" cmpd="sng">
            <a:solidFill>
              <a:schemeClr val="accent4">
                <a:lumMod val="60000"/>
                <a:lumOff val="40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8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10"/>
            </p:custDataLst>
          </p:nvPr>
        </p:nvSpPr>
        <p:spPr>
          <a:xfrm>
            <a:off x="2926080" y="4156710"/>
            <a:ext cx="97980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思源宋体" panose="02020400000000000000" pitchFamily="18" charset="-122"/>
                <a:cs typeface="Times New Roman" panose="02020603050405020304" pitchFamily="18" charset="0"/>
                <a:sym typeface="+mn-ea"/>
              </a:rPr>
              <a:t>Fe</a:t>
            </a:r>
            <a:r>
              <a:rPr lang="en-US" altLang="zh-CN" sz="3200" baseline="30000">
                <a:solidFill>
                  <a:srgbClr val="FF0000"/>
                </a:solidFill>
                <a:latin typeface="Times New Roman" panose="02020603050405020304" pitchFamily="18" charset="0"/>
                <a:ea typeface="思源宋体" panose="02020400000000000000" pitchFamily="18" charset="-122"/>
                <a:cs typeface="Times New Roman" panose="02020603050405020304" pitchFamily="18" charset="0"/>
                <a:sym typeface="+mn-ea"/>
              </a:rPr>
              <a:t>3+</a:t>
            </a:r>
            <a:endParaRPr lang="en-US" altLang="zh-CN" sz="3200" baseline="30000">
              <a:solidFill>
                <a:srgbClr val="FF0000"/>
              </a:solidFill>
              <a:latin typeface="Times New Roman" panose="02020603050405020304" pitchFamily="18" charset="0"/>
              <a:ea typeface="思源宋体" panose="02020400000000000000" pitchFamily="18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右箭头 3" title=""/>
          <p:cNvSpPr/>
          <p:nvPr>
            <p:custDataLst>
              <p:tags r:id="rId11"/>
            </p:custDataLst>
          </p:nvPr>
        </p:nvSpPr>
        <p:spPr>
          <a:xfrm>
            <a:off x="3822065" y="4434840"/>
            <a:ext cx="1179830" cy="92710"/>
          </a:xfrm>
          <a:prstGeom prst="rightArrow">
            <a:avLst>
              <a:gd name="adj1" fmla="val 50000"/>
              <a:gd name="adj2" fmla="val 98641"/>
            </a:avLst>
          </a:prstGeom>
          <a:solidFill>
            <a:schemeClr val="accent4">
              <a:lumMod val="60000"/>
              <a:lumOff val="40000"/>
            </a:schemeClr>
          </a:solidFill>
          <a:ln w="38100" cap="flat" cmpd="sng">
            <a:solidFill>
              <a:schemeClr val="accent4">
                <a:lumMod val="60000"/>
                <a:lumOff val="40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8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 title=""/>
          <p:cNvSpPr txBox="1"/>
          <p:nvPr>
            <p:custDataLst>
              <p:tags r:id="rId12"/>
            </p:custDataLst>
          </p:nvPr>
        </p:nvSpPr>
        <p:spPr>
          <a:xfrm>
            <a:off x="5137785" y="4171950"/>
            <a:ext cx="164465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思源宋体" panose="02020400000000000000" pitchFamily="18" charset="-122"/>
                <a:cs typeface="Times New Roman" panose="02020603050405020304" pitchFamily="18" charset="0"/>
                <a:sym typeface="+mn-ea"/>
              </a:rPr>
              <a:t>Fe(OH)</a:t>
            </a:r>
            <a:r>
              <a:rPr lang="en-US" altLang="zh-CN" sz="3200" baseline="-25000">
                <a:solidFill>
                  <a:srgbClr val="FF0000"/>
                </a:solidFill>
                <a:latin typeface="Times New Roman" panose="02020603050405020304" pitchFamily="18" charset="0"/>
                <a:ea typeface="思源宋体" panose="02020400000000000000" pitchFamily="18" charset="-122"/>
                <a:cs typeface="Times New Roman" panose="02020603050405020304" pitchFamily="18" charset="0"/>
                <a:sym typeface="+mn-ea"/>
              </a:rPr>
              <a:t>3 </a:t>
            </a:r>
            <a:endParaRPr lang="en-US" altLang="zh-CN" sz="3200" baseline="-25000">
              <a:solidFill>
                <a:srgbClr val="FF0000"/>
              </a:solidFill>
              <a:latin typeface="Times New Roman" panose="02020603050405020304" pitchFamily="18" charset="0"/>
              <a:ea typeface="思源宋体" panose="02020400000000000000" pitchFamily="18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文本框 5" title=""/>
          <p:cNvSpPr txBox="1"/>
          <p:nvPr>
            <p:custDataLst>
              <p:tags r:id="rId13"/>
            </p:custDataLst>
          </p:nvPr>
        </p:nvSpPr>
        <p:spPr>
          <a:xfrm>
            <a:off x="1673860" y="3791585"/>
            <a:ext cx="995680" cy="583565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 rtlCol="0" anchor="t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氧化</a:t>
            </a:r>
            <a:endParaRPr lang="zh-CN" altLang="en-US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9" name="文本框 8" title=""/>
          <p:cNvSpPr txBox="1"/>
          <p:nvPr>
            <p:custDataLst>
              <p:tags r:id="rId14"/>
            </p:custDataLst>
          </p:nvPr>
        </p:nvSpPr>
        <p:spPr>
          <a:xfrm>
            <a:off x="3771265" y="3791585"/>
            <a:ext cx="1193800" cy="583565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 rtlCol="0" anchor="t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pH</a:t>
            </a:r>
            <a:endParaRPr lang="en-US" altLang="zh-CN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0" name="组合 9" title=""/>
          <p:cNvGrpSpPr/>
          <p:nvPr>
            <p:custDataLst>
              <p:tags r:id="rId15"/>
            </p:custDataLst>
          </p:nvPr>
        </p:nvGrpSpPr>
        <p:grpSpPr>
          <a:xfrm>
            <a:off x="617855" y="4885055"/>
            <a:ext cx="9950955" cy="473988"/>
            <a:chOff x="684530" y="3594100"/>
            <a:chExt cx="9950955" cy="473988"/>
          </a:xfrm>
        </p:grpSpPr>
        <p:sp>
          <p:nvSpPr>
            <p:cNvPr id="27" name="文本框 26"/>
            <p:cNvSpPr txBox="1"/>
            <p:nvPr>
              <p:custDataLst>
                <p:tags r:id="rId16"/>
              </p:custDataLst>
            </p:nvPr>
          </p:nvSpPr>
          <p:spPr>
            <a:xfrm>
              <a:off x="2828607" y="3600262"/>
              <a:ext cx="7806878" cy="4603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>
                  <a:latin typeface="微软雅黑" panose="020b0503020204020204" charset="-122"/>
                  <a:ea typeface="微软雅黑" panose="020b0503020204020204" charset="-122"/>
                </a:rPr>
                <a:t>硝酸、高锰酸钾、氯气、氧气、双氧水等</a:t>
              </a:r>
              <a:endParaRPr lang="zh-CN" altLang="en-US" sz="2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30" name="组合 29"/>
            <p:cNvGrpSpPr/>
            <p:nvPr>
              <p:custDataLst>
                <p:tags r:id="rId17"/>
              </p:custDataLst>
            </p:nvPr>
          </p:nvGrpSpPr>
          <p:grpSpPr>
            <a:xfrm>
              <a:off x="684530" y="3594100"/>
              <a:ext cx="2121945" cy="473988"/>
              <a:chOff x="684530" y="1414330"/>
              <a:chExt cx="2039620" cy="485789"/>
            </a:xfrm>
          </p:grpSpPr>
          <p:sp>
            <p:nvSpPr>
              <p:cNvPr id="31" name="矩形: 圆角 30"/>
              <p:cNvSpPr/>
              <p:nvPr>
                <p:custDataLst>
                  <p:tags r:id="rId18"/>
                </p:custDataLst>
              </p:nvPr>
            </p:nvSpPr>
            <p:spPr>
              <a:xfrm>
                <a:off x="766763" y="1414330"/>
                <a:ext cx="1896427" cy="485789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ysClr val="windowText" lastClr="000000"/>
                  </a:solidFill>
                  <a:latin typeface="思源宋体" panose="02020400000000000000" pitchFamily="18" charset="-122"/>
                  <a:ea typeface="思源宋体" panose="02020400000000000000" pitchFamily="18" charset="-122"/>
                </a:endParaRPr>
              </a:p>
            </p:txBody>
          </p:sp>
          <p:sp>
            <p:nvSpPr>
              <p:cNvPr id="32" name="矩形 31"/>
              <p:cNvSpPr/>
              <p:nvPr>
                <p:custDataLst>
                  <p:tags r:id="rId19"/>
                </p:custDataLst>
              </p:nvPr>
            </p:nvSpPr>
            <p:spPr>
              <a:xfrm>
                <a:off x="684530" y="1425019"/>
                <a:ext cx="2039620" cy="471837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50000"/>
                  </a:spcBef>
                </a:pPr>
                <a:r>
                  <a:rPr lang="zh-CN" altLang="en-US" sz="2400" b="1" strike="noStrike" noProof="1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常见氧化剂</a:t>
                </a:r>
                <a:endParaRPr lang="zh-CN" altLang="en-US" sz="2400" b="1" strike="noStrike" noProof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11" name="组合 10" title=""/>
          <p:cNvGrpSpPr/>
          <p:nvPr>
            <p:custDataLst>
              <p:tags r:id="rId20"/>
            </p:custDataLst>
          </p:nvPr>
        </p:nvGrpSpPr>
        <p:grpSpPr>
          <a:xfrm>
            <a:off x="617855" y="4821251"/>
            <a:ext cx="10208895" cy="607060"/>
            <a:chOff x="364490" y="4252926"/>
            <a:chExt cx="10208895" cy="607060"/>
          </a:xfrm>
          <a:solidFill>
            <a:schemeClr val="accent1"/>
          </a:solidFill>
        </p:grpSpPr>
        <p:sp>
          <p:nvSpPr>
            <p:cNvPr id="20" name="文本框 19"/>
            <p:cNvSpPr txBox="1"/>
            <p:nvPr>
              <p:custDataLst>
                <p:tags r:id="rId21"/>
              </p:custDataLst>
            </p:nvPr>
          </p:nvSpPr>
          <p:spPr>
            <a:xfrm>
              <a:off x="2828290" y="4276421"/>
              <a:ext cx="7745095" cy="583565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>
                  <a:latin typeface="微软雅黑" panose="020b0503020204020204" charset="-122"/>
                  <a:ea typeface="微软雅黑" panose="020b0503020204020204" charset="-122"/>
                </a:rPr>
                <a:t>氯气、双氧水、氧气等（不引入杂质）</a:t>
              </a:r>
              <a:endParaRPr lang="zh-CN" altLang="en-US" sz="3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33" name="组合 32"/>
            <p:cNvGrpSpPr/>
            <p:nvPr>
              <p:custDataLst>
                <p:tags r:id="rId22"/>
              </p:custDataLst>
            </p:nvPr>
          </p:nvGrpSpPr>
          <p:grpSpPr>
            <a:xfrm>
              <a:off x="364490" y="4252926"/>
              <a:ext cx="2442210" cy="583565"/>
              <a:chOff x="376907" y="1396758"/>
              <a:chExt cx="2347460" cy="598094"/>
            </a:xfrm>
            <a:grpFill/>
          </p:grpSpPr>
          <p:sp>
            <p:nvSpPr>
              <p:cNvPr id="34" name="矩形: 圆角 33"/>
              <p:cNvSpPr/>
              <p:nvPr>
                <p:custDataLst>
                  <p:tags r:id="rId23"/>
                </p:custDataLst>
              </p:nvPr>
            </p:nvSpPr>
            <p:spPr>
              <a:xfrm>
                <a:off x="766763" y="1414330"/>
                <a:ext cx="1896427" cy="485789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ysClr val="windowText" lastClr="000000"/>
                  </a:solidFill>
                  <a:latin typeface="思源宋体" panose="02020400000000000000" pitchFamily="18" charset="-122"/>
                  <a:ea typeface="思源宋体" panose="02020400000000000000" pitchFamily="18" charset="-122"/>
                </a:endParaRPr>
              </a:p>
            </p:txBody>
          </p:sp>
          <p:sp>
            <p:nvSpPr>
              <p:cNvPr id="35" name="矩形 34"/>
              <p:cNvSpPr/>
              <p:nvPr>
                <p:custDataLst>
                  <p:tags r:id="rId24"/>
                </p:custDataLst>
              </p:nvPr>
            </p:nvSpPr>
            <p:spPr>
              <a:xfrm>
                <a:off x="376907" y="1396758"/>
                <a:ext cx="2347460" cy="598094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50000"/>
                  </a:spcBef>
                </a:pPr>
                <a:r>
                  <a:rPr lang="zh-CN" altLang="en-US" sz="3200" b="1" strike="noStrike" noProof="1">
                    <a:solidFill>
                      <a:srgbClr val="C0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氧化剂可用</a:t>
                </a:r>
                <a:endParaRPr lang="zh-CN" altLang="en-US" sz="3200" b="1" strike="noStrike" noProof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12" name="组合 11" title=""/>
          <p:cNvGrpSpPr/>
          <p:nvPr>
            <p:custDataLst>
              <p:tags r:id="rId25"/>
            </p:custDataLst>
          </p:nvPr>
        </p:nvGrpSpPr>
        <p:grpSpPr>
          <a:xfrm>
            <a:off x="617855" y="5604537"/>
            <a:ext cx="8925033" cy="473988"/>
            <a:chOff x="684530" y="4946042"/>
            <a:chExt cx="8925033" cy="473988"/>
          </a:xfrm>
        </p:grpSpPr>
        <p:sp>
          <p:nvSpPr>
            <p:cNvPr id="28" name="文本框 27"/>
            <p:cNvSpPr txBox="1"/>
            <p:nvPr>
              <p:custDataLst>
                <p:tags r:id="rId26"/>
              </p:custDataLst>
            </p:nvPr>
          </p:nvSpPr>
          <p:spPr>
            <a:xfrm>
              <a:off x="2828606" y="4952204"/>
              <a:ext cx="6780957" cy="4603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氨水、氢氧化钠、氧化铜、碳酸铜</a:t>
              </a:r>
              <a:endPara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36" name="组合 35"/>
            <p:cNvGrpSpPr/>
            <p:nvPr>
              <p:custDataLst>
                <p:tags r:id="rId27"/>
              </p:custDataLst>
            </p:nvPr>
          </p:nvGrpSpPr>
          <p:grpSpPr>
            <a:xfrm>
              <a:off x="684530" y="4946042"/>
              <a:ext cx="2121945" cy="473988"/>
              <a:chOff x="684530" y="1414330"/>
              <a:chExt cx="2039620" cy="485789"/>
            </a:xfrm>
          </p:grpSpPr>
          <p:sp>
            <p:nvSpPr>
              <p:cNvPr id="37" name="矩形: 圆角 36"/>
              <p:cNvSpPr/>
              <p:nvPr>
                <p:custDataLst>
                  <p:tags r:id="rId28"/>
                </p:custDataLst>
              </p:nvPr>
            </p:nvSpPr>
            <p:spPr>
              <a:xfrm>
                <a:off x="766763" y="1414330"/>
                <a:ext cx="1896427" cy="485789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8" name="矩形 37"/>
              <p:cNvSpPr/>
              <p:nvPr>
                <p:custDataLst>
                  <p:tags r:id="rId29"/>
                </p:custDataLst>
              </p:nvPr>
            </p:nvSpPr>
            <p:spPr>
              <a:xfrm>
                <a:off x="684530" y="1425019"/>
                <a:ext cx="2039620" cy="473159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50000"/>
                  </a:spcBef>
                </a:pPr>
                <a:r>
                  <a:rPr lang="zh-CN" altLang="en-US" sz="2400" b="1" strike="noStrike" noProof="1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调</a:t>
                </a:r>
                <a:r>
                  <a:rPr lang="en-US" altLang="zh-CN" sz="2400" b="1" strike="noStrike" noProof="1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pH</a:t>
                </a:r>
                <a:endParaRPr lang="en-US" altLang="zh-CN" sz="2400" b="1" strike="noStrike" noProof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</p:grpSp>
      <p:grpSp>
        <p:nvGrpSpPr>
          <p:cNvPr id="13" name="组合 12" title=""/>
          <p:cNvGrpSpPr/>
          <p:nvPr>
            <p:custDataLst>
              <p:tags r:id="rId30"/>
            </p:custDataLst>
          </p:nvPr>
        </p:nvGrpSpPr>
        <p:grpSpPr>
          <a:xfrm>
            <a:off x="617855" y="5521683"/>
            <a:ext cx="8859198" cy="595899"/>
            <a:chOff x="684530" y="5622013"/>
            <a:chExt cx="8859198" cy="595899"/>
          </a:xfrm>
          <a:solidFill>
            <a:schemeClr val="accent1"/>
          </a:solidFill>
        </p:grpSpPr>
        <p:sp>
          <p:nvSpPr>
            <p:cNvPr id="26" name="文本框 25"/>
            <p:cNvSpPr txBox="1"/>
            <p:nvPr>
              <p:custDataLst>
                <p:tags r:id="rId31"/>
              </p:custDataLst>
            </p:nvPr>
          </p:nvSpPr>
          <p:spPr>
            <a:xfrm>
              <a:off x="2828606" y="5628175"/>
              <a:ext cx="6715122" cy="583565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氧化铜、碳酸铜等（不引入杂质）</a:t>
              </a:r>
              <a:endParaRPr lang="zh-CN" altLang="en-US" sz="32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39" name="组合 38"/>
            <p:cNvGrpSpPr/>
            <p:nvPr>
              <p:custDataLst>
                <p:tags r:id="rId32"/>
              </p:custDataLst>
            </p:nvPr>
          </p:nvGrpSpPr>
          <p:grpSpPr>
            <a:xfrm>
              <a:off x="684530" y="5622013"/>
              <a:ext cx="2121945" cy="595899"/>
              <a:chOff x="684530" y="1414330"/>
              <a:chExt cx="2039620" cy="610735"/>
            </a:xfrm>
            <a:grpFill/>
          </p:grpSpPr>
          <p:sp>
            <p:nvSpPr>
              <p:cNvPr id="40" name="矩形: 圆角 39"/>
              <p:cNvSpPr/>
              <p:nvPr>
                <p:custDataLst>
                  <p:tags r:id="rId33"/>
                </p:custDataLst>
              </p:nvPr>
            </p:nvSpPr>
            <p:spPr>
              <a:xfrm>
                <a:off x="766763" y="1414330"/>
                <a:ext cx="1896427" cy="485789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1" name="矩形 40"/>
              <p:cNvSpPr/>
              <p:nvPr>
                <p:custDataLst>
                  <p:tags r:id="rId34"/>
                </p:custDataLst>
              </p:nvPr>
            </p:nvSpPr>
            <p:spPr>
              <a:xfrm>
                <a:off x="684530" y="1426971"/>
                <a:ext cx="2039620" cy="598094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50000"/>
                  </a:spcBef>
                </a:pPr>
                <a:r>
                  <a:rPr lang="zh-CN" altLang="en-US" sz="3200" b="1" strike="noStrike" noProof="1">
                    <a:solidFill>
                      <a:srgbClr val="C0000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调</a:t>
                </a:r>
                <a:r>
                  <a:rPr lang="en-US" altLang="zh-CN" sz="3200" b="1" strike="noStrike" noProof="1">
                    <a:solidFill>
                      <a:srgbClr val="C0000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pH</a:t>
                </a:r>
                <a:r>
                  <a:rPr lang="zh-CN" altLang="en-US" sz="3200" b="1" strike="noStrike" noProof="1">
                    <a:solidFill>
                      <a:srgbClr val="C0000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可用</a:t>
                </a:r>
                <a:endParaRPr lang="zh-CN" altLang="en-US" sz="3200" b="1" strike="noStrike" noProof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</p:grpSp>
      <p:sp>
        <p:nvSpPr>
          <p:cNvPr id="100" name="文本框 99" title=""/>
          <p:cNvSpPr txBox="1"/>
          <p:nvPr>
            <p:custDataLst>
              <p:tags r:id="rId35"/>
            </p:custDataLst>
          </p:nvPr>
        </p:nvSpPr>
        <p:spPr>
          <a:xfrm>
            <a:off x="4345940" y="1163320"/>
            <a:ext cx="755078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3200" b="0">
                <a:latin typeface="微软雅黑" panose="020b0503020204020204" charset="-122"/>
                <a:ea typeface="微软雅黑" panose="020b0503020204020204" charset="-122"/>
              </a:rPr>
              <a:t>改变离子的存在形式，促使其转化为溶解度更小的难溶电解质，便于分离出来</a:t>
            </a:r>
            <a:endParaRPr lang="zh-CN" altLang="en-US" sz="3200" b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矩形 13" title=""/>
          <p:cNvSpPr/>
          <p:nvPr>
            <p:custDataLst>
              <p:tags r:id="rId36"/>
            </p:custDataLst>
          </p:nvPr>
        </p:nvSpPr>
        <p:spPr>
          <a:xfrm>
            <a:off x="219075" y="1163320"/>
            <a:ext cx="3997960" cy="58356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</a:pPr>
            <a:r>
              <a:rPr lang="zh-CN" altLang="en-US" sz="3200" b="1" strike="noStrike" noProof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方法</a:t>
            </a:r>
            <a:r>
              <a:rPr lang="en-US" altLang="zh-CN" sz="3200" b="1" strike="noStrike" noProof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3200" b="1" strike="noStrike" noProof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en-US" altLang="zh-CN" sz="3200" b="1" strike="noStrike" noProof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氧化还原法</a:t>
            </a:r>
            <a:endParaRPr lang="zh-CN" sz="3200" b="1" strike="noStrike" noProof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  <p:bldP spid="15" grpId="0" animBg="1"/>
      <p:bldP spid="3" grpId="0"/>
      <p:bldP spid="6" grpId="0" animBg="1"/>
      <p:bldP spid="4" grpId="0" animBg="1"/>
      <p:bldP spid="9" grpId="0" animBg="1"/>
      <p:bldP spid="5" grpId="0"/>
      <p:bldP spid="14" grpId="0"/>
      <p:bldP spid="10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7" name="流程图: 可选过程 6" title=""/>
          <p:cNvSpPr/>
          <p:nvPr>
            <p:custDataLst>
              <p:tags r:id="rId3"/>
            </p:custDataLst>
          </p:nvPr>
        </p:nvSpPr>
        <p:spPr>
          <a:xfrm>
            <a:off x="219075" y="287020"/>
            <a:ext cx="1671320" cy="62674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标题 48" title=""/>
          <p:cNvSpPr/>
          <p:nvPr>
            <p:ph type="title"/>
            <p:custDataLst>
              <p:tags r:id="rId4"/>
            </p:custDataLst>
          </p:nvPr>
        </p:nvSpPr>
        <p:spPr>
          <a:xfrm>
            <a:off x="252095" y="287020"/>
            <a:ext cx="8001635" cy="675005"/>
          </a:xfrm>
        </p:spPr>
        <p:txBody>
          <a:bodyPr/>
          <a:lstStyle/>
          <a:p>
            <a:pPr algn="l"/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任务二  沉淀的溶解</a:t>
            </a:r>
            <a:endParaRPr lang="zh-CN" altLang="en-US" sz="3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6" title=""/>
          <p:cNvSpPr txBox="1"/>
          <p:nvPr>
            <p:custDataLst>
              <p:tags r:id="rId5"/>
            </p:custDataLst>
          </p:nvPr>
        </p:nvSpPr>
        <p:spPr>
          <a:xfrm>
            <a:off x="340360" y="1067691"/>
            <a:ext cx="1151128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【思考】水垢含有</a:t>
            </a:r>
            <a:r>
              <a:rPr lang="en-US" altLang="zh-CN" sz="28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Mg(OH)</a:t>
            </a:r>
            <a:r>
              <a:rPr lang="en-US" altLang="zh-CN" sz="2800" baseline="-250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8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CaCO</a:t>
            </a:r>
            <a:r>
              <a:rPr lang="en-US" altLang="zh-CN" sz="2800" baseline="-250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8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CaSO</a:t>
            </a:r>
            <a:r>
              <a:rPr lang="en-US" altLang="zh-CN" sz="2800" baseline="-250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</a:t>
            </a: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等，除水垢的方法有“酸洗”，即用盐酸浸泡。 </a:t>
            </a:r>
            <a:endParaRPr lang="en-US" altLang="zh-CN" sz="280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请运用沉淀溶解平衡的原理解释原因。</a:t>
            </a:r>
            <a:endParaRPr lang="zh-CN" altLang="en-US" sz="280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6"/>
            </p:custDataLst>
          </p:nvPr>
        </p:nvSpPr>
        <p:spPr>
          <a:xfrm>
            <a:off x="372110" y="3097530"/>
            <a:ext cx="16052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>
                <a:solidFill>
                  <a:srgbClr val="8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【</a:t>
            </a:r>
            <a:r>
              <a:rPr lang="zh-CN" altLang="en-US" sz="2800">
                <a:solidFill>
                  <a:srgbClr val="8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分析</a:t>
            </a:r>
            <a:r>
              <a:rPr lang="en-US" altLang="zh-CN" sz="2800">
                <a:solidFill>
                  <a:srgbClr val="8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】</a:t>
            </a:r>
            <a:endParaRPr lang="en-US" altLang="zh-CN" sz="2800">
              <a:solidFill>
                <a:srgbClr val="8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文本框 8" title=""/>
          <p:cNvSpPr txBox="1"/>
          <p:nvPr>
            <p:custDataLst>
              <p:tags r:id="rId7"/>
            </p:custDataLst>
          </p:nvPr>
        </p:nvSpPr>
        <p:spPr>
          <a:xfrm>
            <a:off x="1977206" y="2890880"/>
            <a:ext cx="7728267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核心物质：</a:t>
            </a:r>
            <a:r>
              <a:rPr lang="en-US" altLang="zh-CN" sz="28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Mg(OH)</a:t>
            </a:r>
            <a:r>
              <a:rPr lang="en-US" altLang="zh-CN" sz="2800" baseline="-250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8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CaCO</a:t>
            </a:r>
            <a:r>
              <a:rPr lang="en-US" altLang="zh-CN" sz="2800" baseline="-250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8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CaSO</a:t>
            </a:r>
            <a:r>
              <a:rPr lang="en-US" altLang="zh-CN" sz="2800" baseline="-250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</a:t>
            </a: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80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HCl</a:t>
            </a:r>
            <a:endParaRPr lang="en-US" altLang="zh-CN" sz="280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寻找平衡：</a:t>
            </a:r>
            <a:endParaRPr lang="zh-CN" altLang="en-US" sz="280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5" name="组合 4" title=""/>
          <p:cNvGrpSpPr/>
          <p:nvPr>
            <p:custDataLst>
              <p:tags r:id="rId8"/>
            </p:custDataLst>
          </p:nvPr>
        </p:nvGrpSpPr>
        <p:grpSpPr>
          <a:xfrm>
            <a:off x="3867150" y="3619500"/>
            <a:ext cx="6229350" cy="736600"/>
            <a:chOff x="6777" y="5700"/>
            <a:chExt cx="9810" cy="1160"/>
          </a:xfrm>
        </p:grpSpPr>
        <p:sp>
          <p:nvSpPr>
            <p:cNvPr id="9" name="矩形 8"/>
            <p:cNvSpPr/>
            <p:nvPr>
              <p:custDataLst>
                <p:tags r:id="rId9"/>
              </p:custDataLst>
            </p:nvPr>
          </p:nvSpPr>
          <p:spPr>
            <a:xfrm>
              <a:off x="6777" y="5700"/>
              <a:ext cx="9811" cy="11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2438400">
                <a:lnSpc>
                  <a:spcPct val="150000"/>
                </a:lnSpc>
                <a:defRPr/>
              </a:pPr>
              <a:r>
                <a:rPr lang="en-US" altLang="zh-CN" sz="280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Mg(OH)</a:t>
              </a:r>
              <a:r>
                <a:rPr lang="en-US" altLang="zh-CN" sz="2800" baseline="-2500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2</a:t>
              </a:r>
              <a:r>
                <a:rPr lang="en-US" altLang="zh-CN" sz="280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(s)        Mg</a:t>
              </a:r>
              <a:r>
                <a:rPr lang="en-US" altLang="zh-CN" sz="2800" baseline="3000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2+</a:t>
              </a:r>
              <a:r>
                <a:rPr lang="zh-CN" altLang="en-US" sz="280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 </a:t>
              </a:r>
              <a:r>
                <a:rPr kumimoji="0" lang="en-US" altLang="zh-CN" sz="280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(aq) +</a:t>
              </a:r>
              <a:r>
                <a:rPr kumimoji="0" lang="zh-CN" altLang="en-US" sz="280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 </a:t>
              </a:r>
              <a:r>
                <a:rPr kumimoji="0" lang="en-US" altLang="zh-CN" sz="280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2OH</a:t>
              </a:r>
              <a:r>
                <a:rPr kumimoji="0" lang="en-US" altLang="zh-CN" sz="2800" i="0" u="none" strike="noStrike" kern="1200" cap="none" spc="0" normalizeH="0" baseline="3000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-</a:t>
              </a:r>
              <a:r>
                <a:rPr lang="zh-CN" altLang="en-US" sz="280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 </a:t>
              </a:r>
              <a:r>
                <a:rPr kumimoji="0" lang="en-US" altLang="zh-CN" sz="280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(aq)</a:t>
              </a:r>
              <a:endParaRPr kumimoji="0" lang="en-US" altLang="zh-CN" sz="28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Hoefler Text"/>
              </a:endParaRPr>
            </a:p>
          </p:txBody>
        </p:sp>
        <p:grpSp>
          <p:nvGrpSpPr>
            <p:cNvPr id="11" name="组合 7"/>
            <p:cNvGrpSpPr/>
            <p:nvPr>
              <p:custDataLst>
                <p:tags r:id="rId10"/>
              </p:custDataLst>
            </p:nvPr>
          </p:nvGrpSpPr>
          <p:grpSpPr>
            <a:xfrm>
              <a:off x="9753" y="6142"/>
              <a:ext cx="930" cy="457"/>
              <a:chOff x="4656895" y="3834162"/>
              <a:chExt cx="590400" cy="290227"/>
            </a:xfrm>
          </p:grpSpPr>
          <p:grpSp>
            <p:nvGrpSpPr>
              <p:cNvPr id="12" name="组合 43"/>
              <p:cNvGrpSpPr/>
              <p:nvPr>
                <p:custDataLst>
                  <p:tags r:id="rId11"/>
                </p:custDataLst>
              </p:nvPr>
            </p:nvGrpSpPr>
            <p:grpSpPr>
              <a:xfrm>
                <a:off x="4656895" y="3834162"/>
                <a:ext cx="590400" cy="110694"/>
                <a:chOff x="19491500" y="6085168"/>
                <a:chExt cx="590400" cy="110694"/>
              </a:xfrm>
            </p:grpSpPr>
            <p:cxnSp>
              <p:nvCxnSpPr>
                <p:cNvPr id="16" name="直接连接符 15"/>
                <p:cNvCxnSpPr/>
                <p:nvPr>
                  <p:custDataLst>
                    <p:tags r:id="rId12"/>
                  </p:custDataLst>
                </p:nvPr>
              </p:nvCxnSpPr>
              <p:spPr>
                <a:xfrm>
                  <a:off x="19491500" y="6195862"/>
                  <a:ext cx="590400" cy="0"/>
                </a:xfrm>
                <a:prstGeom prst="line">
                  <a:avLst/>
                </a:prstGeom>
                <a:noFill/>
                <a:ln w="21590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</p:cxnSp>
            <p:cxnSp>
              <p:nvCxnSpPr>
                <p:cNvPr id="17" name="直接连接符 16"/>
                <p:cNvCxnSpPr/>
                <p:nvPr>
                  <p:custDataLst>
                    <p:tags r:id="rId13"/>
                  </p:custDataLst>
                </p:nvPr>
              </p:nvCxnSpPr>
              <p:spPr>
                <a:xfrm flipH="1" flipV="1">
                  <a:off x="19969570" y="6085168"/>
                  <a:ext cx="109683" cy="109683"/>
                </a:xfrm>
                <a:prstGeom prst="line">
                  <a:avLst/>
                </a:prstGeom>
                <a:noFill/>
                <a:ln w="21590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</p:cxnSp>
          </p:grpSp>
          <p:grpSp>
            <p:nvGrpSpPr>
              <p:cNvPr id="13" name="组合 16"/>
              <p:cNvGrpSpPr/>
              <p:nvPr>
                <p:custDataLst>
                  <p:tags r:id="rId14"/>
                </p:custDataLst>
              </p:nvPr>
            </p:nvGrpSpPr>
            <p:grpSpPr>
              <a:xfrm>
                <a:off x="4656895" y="4014706"/>
                <a:ext cx="590400" cy="109683"/>
                <a:chOff x="7552638" y="4486120"/>
                <a:chExt cx="590400" cy="109683"/>
              </a:xfrm>
            </p:grpSpPr>
            <p:cxnSp>
              <p:nvCxnSpPr>
                <p:cNvPr id="14" name="直接连接符 13"/>
                <p:cNvCxnSpPr/>
                <p:nvPr>
                  <p:custDataLst>
                    <p:tags r:id="rId15"/>
                  </p:custDataLst>
                </p:nvPr>
              </p:nvCxnSpPr>
              <p:spPr>
                <a:xfrm>
                  <a:off x="7552638" y="4487708"/>
                  <a:ext cx="590400" cy="0"/>
                </a:xfrm>
                <a:prstGeom prst="line">
                  <a:avLst/>
                </a:prstGeom>
                <a:noFill/>
                <a:ln w="21590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</p:cxnSp>
            <p:cxnSp>
              <p:nvCxnSpPr>
                <p:cNvPr id="15" name="直接连接符 14"/>
                <p:cNvCxnSpPr/>
                <p:nvPr>
                  <p:custDataLst>
                    <p:tags r:id="rId16"/>
                  </p:custDataLst>
                </p:nvPr>
              </p:nvCxnSpPr>
              <p:spPr>
                <a:xfrm flipH="1" flipV="1">
                  <a:off x="7560276" y="4486120"/>
                  <a:ext cx="109683" cy="109683"/>
                </a:xfrm>
                <a:prstGeom prst="line">
                  <a:avLst/>
                </a:prstGeom>
                <a:noFill/>
                <a:ln w="21590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</p:cxnSp>
          </p:grpSp>
        </p:grpSp>
      </p:grpSp>
      <p:grpSp>
        <p:nvGrpSpPr>
          <p:cNvPr id="6" name="组合 5" title=""/>
          <p:cNvGrpSpPr/>
          <p:nvPr>
            <p:custDataLst>
              <p:tags r:id="rId17"/>
            </p:custDataLst>
          </p:nvPr>
        </p:nvGrpSpPr>
        <p:grpSpPr>
          <a:xfrm>
            <a:off x="3883025" y="4356735"/>
            <a:ext cx="5640070" cy="736600"/>
            <a:chOff x="6855" y="6836"/>
            <a:chExt cx="8882" cy="1160"/>
          </a:xfrm>
        </p:grpSpPr>
        <p:sp>
          <p:nvSpPr>
            <p:cNvPr id="18" name="矩形 17"/>
            <p:cNvSpPr/>
            <p:nvPr>
              <p:custDataLst>
                <p:tags r:id="rId18"/>
              </p:custDataLst>
            </p:nvPr>
          </p:nvSpPr>
          <p:spPr>
            <a:xfrm>
              <a:off x="6855" y="6836"/>
              <a:ext cx="8883" cy="11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2438400">
                <a:lnSpc>
                  <a:spcPct val="150000"/>
                </a:lnSpc>
                <a:defRPr/>
              </a:pPr>
              <a:r>
                <a:rPr lang="en-US" altLang="zh-CN" sz="280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CaCO</a:t>
              </a:r>
              <a:r>
                <a:rPr lang="en-US" altLang="zh-CN" sz="2800" baseline="-2500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3</a:t>
              </a:r>
              <a:r>
                <a:rPr lang="en-US" altLang="zh-CN" sz="280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(s)           CO</a:t>
              </a:r>
              <a:r>
                <a:rPr lang="en-US" altLang="zh-CN" sz="2800" baseline="-2500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3</a:t>
              </a:r>
              <a:r>
                <a:rPr lang="en-US" altLang="zh-CN" sz="2800" baseline="3000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2-</a:t>
              </a:r>
              <a:r>
                <a:rPr lang="zh-CN" altLang="en-US" sz="280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 </a:t>
              </a:r>
              <a:r>
                <a:rPr lang="en-US" altLang="zh-CN" sz="280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(aq)</a:t>
              </a:r>
              <a:r>
                <a:rPr lang="zh-CN" altLang="en-US" sz="280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 </a:t>
              </a:r>
              <a:r>
                <a:rPr kumimoji="0" lang="en-US" altLang="zh-CN" sz="280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+</a:t>
              </a:r>
              <a:r>
                <a:rPr kumimoji="0" lang="zh-CN" altLang="en-US" sz="280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 </a:t>
              </a:r>
              <a:r>
                <a:rPr lang="en-US" altLang="zh-CN" sz="280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Ca</a:t>
              </a:r>
              <a:r>
                <a:rPr lang="en-US" altLang="zh-CN" sz="2800" baseline="3000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2+</a:t>
              </a:r>
              <a:r>
                <a:rPr lang="zh-CN" altLang="en-US" sz="2800" baseline="3000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 </a:t>
              </a:r>
              <a:r>
                <a:rPr lang="en-US" altLang="zh-CN" sz="280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(aq) </a:t>
              </a:r>
              <a:endParaRPr kumimoji="0" lang="en-US" altLang="zh-CN" sz="28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Hoefler Text"/>
              </a:endParaRPr>
            </a:p>
          </p:txBody>
        </p:sp>
        <p:grpSp>
          <p:nvGrpSpPr>
            <p:cNvPr id="19" name="组合 21"/>
            <p:cNvGrpSpPr/>
            <p:nvPr>
              <p:custDataLst>
                <p:tags r:id="rId19"/>
              </p:custDataLst>
            </p:nvPr>
          </p:nvGrpSpPr>
          <p:grpSpPr>
            <a:xfrm>
              <a:off x="9412" y="7251"/>
              <a:ext cx="930" cy="457"/>
              <a:chOff x="4656895" y="3834162"/>
              <a:chExt cx="590400" cy="290227"/>
            </a:xfrm>
          </p:grpSpPr>
          <p:grpSp>
            <p:nvGrpSpPr>
              <p:cNvPr id="20" name="组合 43"/>
              <p:cNvGrpSpPr/>
              <p:nvPr>
                <p:custDataLst>
                  <p:tags r:id="rId20"/>
                </p:custDataLst>
              </p:nvPr>
            </p:nvGrpSpPr>
            <p:grpSpPr>
              <a:xfrm>
                <a:off x="4656895" y="3834162"/>
                <a:ext cx="590400" cy="110694"/>
                <a:chOff x="19491500" y="6085168"/>
                <a:chExt cx="590400" cy="110694"/>
              </a:xfrm>
            </p:grpSpPr>
            <p:cxnSp>
              <p:nvCxnSpPr>
                <p:cNvPr id="24" name="直接连接符 23"/>
                <p:cNvCxnSpPr/>
                <p:nvPr>
                  <p:custDataLst>
                    <p:tags r:id="rId21"/>
                  </p:custDataLst>
                </p:nvPr>
              </p:nvCxnSpPr>
              <p:spPr>
                <a:xfrm>
                  <a:off x="19491500" y="6195862"/>
                  <a:ext cx="590400" cy="0"/>
                </a:xfrm>
                <a:prstGeom prst="line">
                  <a:avLst/>
                </a:prstGeom>
                <a:noFill/>
                <a:ln w="21590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</p:cxnSp>
            <p:cxnSp>
              <p:nvCxnSpPr>
                <p:cNvPr id="25" name="直接连接符 24"/>
                <p:cNvCxnSpPr/>
                <p:nvPr>
                  <p:custDataLst>
                    <p:tags r:id="rId22"/>
                  </p:custDataLst>
                </p:nvPr>
              </p:nvCxnSpPr>
              <p:spPr>
                <a:xfrm flipH="1" flipV="1">
                  <a:off x="19969570" y="6085168"/>
                  <a:ext cx="109683" cy="109683"/>
                </a:xfrm>
                <a:prstGeom prst="line">
                  <a:avLst/>
                </a:prstGeom>
                <a:noFill/>
                <a:ln w="21590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</p:cxnSp>
          </p:grpSp>
          <p:grpSp>
            <p:nvGrpSpPr>
              <p:cNvPr id="21" name="组合 16"/>
              <p:cNvGrpSpPr/>
              <p:nvPr>
                <p:custDataLst>
                  <p:tags r:id="rId23"/>
                </p:custDataLst>
              </p:nvPr>
            </p:nvGrpSpPr>
            <p:grpSpPr>
              <a:xfrm>
                <a:off x="4656895" y="4014706"/>
                <a:ext cx="590400" cy="109683"/>
                <a:chOff x="7552638" y="4486120"/>
                <a:chExt cx="590400" cy="109683"/>
              </a:xfrm>
            </p:grpSpPr>
            <p:cxnSp>
              <p:nvCxnSpPr>
                <p:cNvPr id="22" name="直接连接符 21"/>
                <p:cNvCxnSpPr/>
                <p:nvPr>
                  <p:custDataLst>
                    <p:tags r:id="rId24"/>
                  </p:custDataLst>
                </p:nvPr>
              </p:nvCxnSpPr>
              <p:spPr>
                <a:xfrm>
                  <a:off x="7552638" y="4487708"/>
                  <a:ext cx="590400" cy="0"/>
                </a:xfrm>
                <a:prstGeom prst="line">
                  <a:avLst/>
                </a:prstGeom>
                <a:noFill/>
                <a:ln w="21590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</p:cxnSp>
            <p:cxnSp>
              <p:nvCxnSpPr>
                <p:cNvPr id="23" name="直接连接符 22"/>
                <p:cNvCxnSpPr/>
                <p:nvPr>
                  <p:custDataLst>
                    <p:tags r:id="rId25"/>
                  </p:custDataLst>
                </p:nvPr>
              </p:nvCxnSpPr>
              <p:spPr>
                <a:xfrm flipH="1" flipV="1">
                  <a:off x="7560276" y="4486120"/>
                  <a:ext cx="109683" cy="109683"/>
                </a:xfrm>
                <a:prstGeom prst="line">
                  <a:avLst/>
                </a:prstGeom>
                <a:noFill/>
                <a:ln w="21590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</p:cxnSp>
          </p:grpSp>
        </p:grpSp>
      </p:grpSp>
      <p:grpSp>
        <p:nvGrpSpPr>
          <p:cNvPr id="4" name="组合 3" title=""/>
          <p:cNvGrpSpPr/>
          <p:nvPr>
            <p:custDataLst>
              <p:tags r:id="rId26"/>
            </p:custDataLst>
          </p:nvPr>
        </p:nvGrpSpPr>
        <p:grpSpPr>
          <a:xfrm>
            <a:off x="3914775" y="5093970"/>
            <a:ext cx="6182360" cy="736600"/>
            <a:chOff x="6558" y="7997"/>
            <a:chExt cx="9736" cy="1160"/>
          </a:xfrm>
        </p:grpSpPr>
        <p:sp>
          <p:nvSpPr>
            <p:cNvPr id="26" name="矩形 25"/>
            <p:cNvSpPr/>
            <p:nvPr>
              <p:custDataLst>
                <p:tags r:id="rId27"/>
              </p:custDataLst>
            </p:nvPr>
          </p:nvSpPr>
          <p:spPr>
            <a:xfrm>
              <a:off x="6558" y="7997"/>
              <a:ext cx="9736" cy="11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2438400">
                <a:lnSpc>
                  <a:spcPct val="150000"/>
                </a:lnSpc>
                <a:defRPr/>
              </a:pPr>
              <a:r>
                <a:rPr lang="en-US" altLang="zh-CN" sz="280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CaSO</a:t>
              </a:r>
              <a:r>
                <a:rPr lang="en-US" altLang="zh-CN" sz="2800" baseline="-2500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4</a:t>
              </a:r>
              <a:r>
                <a:rPr lang="en-US" altLang="zh-CN" sz="280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(s)        SO</a:t>
              </a:r>
              <a:r>
                <a:rPr lang="en-US" altLang="zh-CN" sz="2800" baseline="-2500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4</a:t>
              </a:r>
              <a:r>
                <a:rPr lang="en-US" altLang="zh-CN" sz="2800" baseline="3000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2-</a:t>
              </a:r>
              <a:r>
                <a:rPr lang="zh-CN" altLang="en-US" sz="280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 </a:t>
              </a:r>
              <a:r>
                <a:rPr lang="en-US" altLang="zh-CN" sz="280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(aq)</a:t>
              </a:r>
              <a:r>
                <a:rPr lang="zh-CN" altLang="en-US" sz="280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 </a:t>
              </a:r>
              <a:r>
                <a:rPr kumimoji="0" lang="en-US" altLang="zh-CN" sz="280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+</a:t>
              </a:r>
              <a:r>
                <a:rPr kumimoji="0" lang="zh-CN" altLang="en-US" sz="280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 </a:t>
              </a:r>
              <a:r>
                <a:rPr lang="en-US" altLang="zh-CN" sz="280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Ca</a:t>
              </a:r>
              <a:r>
                <a:rPr lang="en-US" altLang="zh-CN" sz="2800" baseline="3000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2+</a:t>
              </a:r>
              <a:r>
                <a:rPr lang="zh-CN" altLang="en-US" sz="2800" baseline="3000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 </a:t>
              </a:r>
              <a:r>
                <a:rPr lang="en-US" altLang="zh-CN" sz="280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(aq) </a:t>
              </a:r>
              <a:endParaRPr kumimoji="0" lang="en-US" altLang="zh-CN" sz="28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Hoefler Text"/>
              </a:endParaRPr>
            </a:p>
          </p:txBody>
        </p:sp>
        <p:grpSp>
          <p:nvGrpSpPr>
            <p:cNvPr id="27" name="组合 21"/>
            <p:cNvGrpSpPr/>
            <p:nvPr>
              <p:custDataLst>
                <p:tags r:id="rId28"/>
              </p:custDataLst>
            </p:nvPr>
          </p:nvGrpSpPr>
          <p:grpSpPr>
            <a:xfrm>
              <a:off x="8912" y="8465"/>
              <a:ext cx="930" cy="457"/>
              <a:chOff x="4656895" y="3834162"/>
              <a:chExt cx="590400" cy="290227"/>
            </a:xfrm>
          </p:grpSpPr>
          <p:grpSp>
            <p:nvGrpSpPr>
              <p:cNvPr id="28" name="组合 43"/>
              <p:cNvGrpSpPr/>
              <p:nvPr>
                <p:custDataLst>
                  <p:tags r:id="rId29"/>
                </p:custDataLst>
              </p:nvPr>
            </p:nvGrpSpPr>
            <p:grpSpPr>
              <a:xfrm>
                <a:off x="4656895" y="3834162"/>
                <a:ext cx="590400" cy="110694"/>
                <a:chOff x="19491500" y="6085168"/>
                <a:chExt cx="590400" cy="110694"/>
              </a:xfrm>
            </p:grpSpPr>
            <p:cxnSp>
              <p:nvCxnSpPr>
                <p:cNvPr id="32" name="直接连接符 31"/>
                <p:cNvCxnSpPr/>
                <p:nvPr>
                  <p:custDataLst>
                    <p:tags r:id="rId30"/>
                  </p:custDataLst>
                </p:nvPr>
              </p:nvCxnSpPr>
              <p:spPr>
                <a:xfrm>
                  <a:off x="19491500" y="6195862"/>
                  <a:ext cx="590400" cy="0"/>
                </a:xfrm>
                <a:prstGeom prst="line">
                  <a:avLst/>
                </a:prstGeom>
                <a:noFill/>
                <a:ln w="21590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</p:cxnSp>
            <p:cxnSp>
              <p:nvCxnSpPr>
                <p:cNvPr id="33" name="直接连接符 32"/>
                <p:cNvCxnSpPr/>
                <p:nvPr>
                  <p:custDataLst>
                    <p:tags r:id="rId31"/>
                  </p:custDataLst>
                </p:nvPr>
              </p:nvCxnSpPr>
              <p:spPr>
                <a:xfrm flipH="1" flipV="1">
                  <a:off x="19969570" y="6085168"/>
                  <a:ext cx="109683" cy="109683"/>
                </a:xfrm>
                <a:prstGeom prst="line">
                  <a:avLst/>
                </a:prstGeom>
                <a:noFill/>
                <a:ln w="21590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</p:cxnSp>
          </p:grpSp>
          <p:grpSp>
            <p:nvGrpSpPr>
              <p:cNvPr id="29" name="组合 28"/>
              <p:cNvGrpSpPr/>
              <p:nvPr>
                <p:custDataLst>
                  <p:tags r:id="rId32"/>
                </p:custDataLst>
              </p:nvPr>
            </p:nvGrpSpPr>
            <p:grpSpPr>
              <a:xfrm>
                <a:off x="4656895" y="4014706"/>
                <a:ext cx="590400" cy="109683"/>
                <a:chOff x="7552638" y="4486120"/>
                <a:chExt cx="590400" cy="109683"/>
              </a:xfrm>
            </p:grpSpPr>
            <p:cxnSp>
              <p:nvCxnSpPr>
                <p:cNvPr id="30" name="直接连接符 29"/>
                <p:cNvCxnSpPr/>
                <p:nvPr>
                  <p:custDataLst>
                    <p:tags r:id="rId33"/>
                  </p:custDataLst>
                </p:nvPr>
              </p:nvCxnSpPr>
              <p:spPr>
                <a:xfrm>
                  <a:off x="7552638" y="4487708"/>
                  <a:ext cx="590400" cy="0"/>
                </a:xfrm>
                <a:prstGeom prst="line">
                  <a:avLst/>
                </a:prstGeom>
                <a:noFill/>
                <a:ln w="21590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</p:cxnSp>
            <p:cxnSp>
              <p:nvCxnSpPr>
                <p:cNvPr id="31" name="直接连接符 30"/>
                <p:cNvCxnSpPr/>
                <p:nvPr>
                  <p:custDataLst>
                    <p:tags r:id="rId34"/>
                  </p:custDataLst>
                </p:nvPr>
              </p:nvCxnSpPr>
              <p:spPr>
                <a:xfrm flipH="1" flipV="1">
                  <a:off x="7560276" y="4486120"/>
                  <a:ext cx="109683" cy="109683"/>
                </a:xfrm>
                <a:prstGeom prst="line">
                  <a:avLst/>
                </a:prstGeom>
                <a:noFill/>
                <a:ln w="21590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</p:cxnSp>
          </p:grpSp>
        </p:grp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7" name="流程图: 可选过程 6" title=""/>
          <p:cNvSpPr/>
          <p:nvPr>
            <p:custDataLst>
              <p:tags r:id="rId3"/>
            </p:custDataLst>
          </p:nvPr>
        </p:nvSpPr>
        <p:spPr>
          <a:xfrm>
            <a:off x="219075" y="287020"/>
            <a:ext cx="1671320" cy="62674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48" title=""/>
          <p:cNvSpPr/>
          <p:nvPr>
            <p:custDataLst>
              <p:tags r:id="rId4"/>
            </p:custDataLst>
          </p:nvPr>
        </p:nvSpPr>
        <p:spPr>
          <a:xfrm>
            <a:off x="252095" y="287020"/>
            <a:ext cx="8001635" cy="67500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任务二  沉淀的溶解</a:t>
            </a:r>
            <a:endParaRPr lang="zh-CN" altLang="en-US" sz="3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8" title=""/>
          <p:cNvSpPr txBox="1"/>
          <p:nvPr>
            <p:custDataLst>
              <p:tags r:id="rId5"/>
            </p:custDataLst>
          </p:nvPr>
        </p:nvSpPr>
        <p:spPr>
          <a:xfrm>
            <a:off x="370257" y="1007810"/>
            <a:ext cx="7728267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rgbClr val="800000"/>
                </a:solidFill>
                <a:latin typeface="微软雅黑" panose="020b0503020204020204" charset="-122"/>
                <a:ea typeface="微软雅黑" panose="020b0503020204020204" charset="-122"/>
              </a:rPr>
              <a:t>【</a:t>
            </a:r>
            <a:r>
              <a:rPr lang="zh-CN" altLang="en-US" sz="2800">
                <a:solidFill>
                  <a:srgbClr val="800000"/>
                </a:solidFill>
                <a:latin typeface="微软雅黑" panose="020b0503020204020204" charset="-122"/>
                <a:ea typeface="微软雅黑" panose="020b0503020204020204" charset="-122"/>
              </a:rPr>
              <a:t>实验</a:t>
            </a:r>
            <a:r>
              <a:rPr lang="en-US" altLang="zh-CN" sz="2800">
                <a:solidFill>
                  <a:srgbClr val="800000"/>
                </a:solidFill>
                <a:latin typeface="微软雅黑" panose="020b0503020204020204" charset="-122"/>
                <a:ea typeface="微软雅黑" panose="020b0503020204020204" charset="-122"/>
              </a:rPr>
              <a:t>】</a:t>
            </a:r>
            <a:endParaRPr lang="en-US" altLang="zh-CN" sz="2800">
              <a:solidFill>
                <a:srgbClr val="800000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     </a:t>
            </a:r>
            <a:endParaRPr lang="zh-CN" altLang="en-US" sz="280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pic>
        <p:nvPicPr>
          <p:cNvPr id="5" name="Picture 5" title="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"/>
          <a:srcRect l="31832" t="11413" r="48901" b="12121"/>
          <a:stretch>
            <a:fillRect/>
          </a:stretch>
        </p:blipFill>
        <p:spPr bwMode="auto">
          <a:xfrm>
            <a:off x="2720794" y="1220677"/>
            <a:ext cx="441960" cy="2424416"/>
          </a:xfrm>
          <a:prstGeom prst="rect">
            <a:avLst/>
          </a:prstGeom>
          <a:noFill/>
          <a:ln w="38100">
            <a:noFill/>
            <a:miter lim="800000"/>
          </a:ln>
        </p:spPr>
      </p:pic>
      <p:sp>
        <p:nvSpPr>
          <p:cNvPr id="6" name="TextBox 6" title=""/>
          <p:cNvSpPr txBox="1"/>
          <p:nvPr>
            <p:custDataLst>
              <p:tags r:id="rId8"/>
            </p:custDataLst>
          </p:nvPr>
        </p:nvSpPr>
        <p:spPr>
          <a:xfrm>
            <a:off x="3163124" y="1468753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滴加几滴酚酞溶液</a:t>
            </a:r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9" name="图片 8" title="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>
            <a:lum bright="20000"/>
          </a:blip>
          <a:srcRect l="38876" t="10123" r="35353" b="29383"/>
          <a:stretch>
            <a:fillRect/>
          </a:stretch>
        </p:blipFill>
        <p:spPr>
          <a:xfrm>
            <a:off x="5311775" y="2054860"/>
            <a:ext cx="901700" cy="1590040"/>
          </a:xfrm>
          <a:prstGeom prst="rect">
            <a:avLst/>
          </a:prstGeom>
        </p:spPr>
      </p:pic>
      <p:sp>
        <p:nvSpPr>
          <p:cNvPr id="10" name="TextBox 5" title=""/>
          <p:cNvSpPr txBox="1"/>
          <p:nvPr>
            <p:custDataLst>
              <p:tags r:id="rId11"/>
            </p:custDataLst>
          </p:nvPr>
        </p:nvSpPr>
        <p:spPr>
          <a:xfrm>
            <a:off x="1962972" y="3669238"/>
            <a:ext cx="195897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Mg(OH)</a:t>
            </a:r>
            <a:r>
              <a:rPr lang="en-US" altLang="zh-CN" sz="2400" baseline="-250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浊液</a:t>
            </a:r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" name="右箭头 14" title=""/>
          <p:cNvSpPr/>
          <p:nvPr>
            <p:custDataLst>
              <p:tags r:id="rId12"/>
            </p:custDataLst>
          </p:nvPr>
        </p:nvSpPr>
        <p:spPr>
          <a:xfrm>
            <a:off x="3896360" y="2642235"/>
            <a:ext cx="1179830" cy="92710"/>
          </a:xfrm>
          <a:prstGeom prst="rightArrow">
            <a:avLst>
              <a:gd name="adj1" fmla="val 50000"/>
              <a:gd name="adj2" fmla="val 98641"/>
            </a:avLst>
          </a:prstGeom>
          <a:solidFill>
            <a:schemeClr val="accent4">
              <a:lumMod val="60000"/>
              <a:lumOff val="40000"/>
            </a:schemeClr>
          </a:solidFill>
          <a:ln w="38100" cap="flat" cmpd="sng">
            <a:solidFill>
              <a:schemeClr val="accent4">
                <a:lumMod val="60000"/>
                <a:lumOff val="40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8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 title=""/>
          <p:cNvSpPr txBox="1"/>
          <p:nvPr>
            <p:custDataLst>
              <p:tags r:id="rId13"/>
            </p:custDataLst>
          </p:nvPr>
        </p:nvSpPr>
        <p:spPr>
          <a:xfrm>
            <a:off x="469265" y="4129405"/>
            <a:ext cx="16052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>
                <a:solidFill>
                  <a:srgbClr val="8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【</a:t>
            </a:r>
            <a:r>
              <a:rPr lang="zh-CN" altLang="en-US" sz="2800">
                <a:solidFill>
                  <a:srgbClr val="8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分析</a:t>
            </a:r>
            <a:r>
              <a:rPr lang="en-US" altLang="zh-CN" sz="2800">
                <a:solidFill>
                  <a:srgbClr val="8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】</a:t>
            </a:r>
            <a:endParaRPr lang="en-US" altLang="zh-CN" sz="2800">
              <a:solidFill>
                <a:srgbClr val="8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2" name="组合 11" title=""/>
          <p:cNvGrpSpPr/>
          <p:nvPr>
            <p:custDataLst>
              <p:tags r:id="rId14"/>
            </p:custDataLst>
          </p:nvPr>
        </p:nvGrpSpPr>
        <p:grpSpPr>
          <a:xfrm>
            <a:off x="1899285" y="3938905"/>
            <a:ext cx="6229350" cy="736600"/>
            <a:chOff x="6777" y="5700"/>
            <a:chExt cx="9810" cy="1160"/>
          </a:xfrm>
        </p:grpSpPr>
        <p:sp>
          <p:nvSpPr>
            <p:cNvPr id="13" name="矩形 12"/>
            <p:cNvSpPr/>
            <p:nvPr>
              <p:custDataLst>
                <p:tags r:id="rId15"/>
              </p:custDataLst>
            </p:nvPr>
          </p:nvSpPr>
          <p:spPr>
            <a:xfrm>
              <a:off x="6777" y="5700"/>
              <a:ext cx="9811" cy="11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2438400">
                <a:lnSpc>
                  <a:spcPct val="150000"/>
                </a:lnSpc>
                <a:defRPr/>
              </a:pPr>
              <a:r>
                <a:rPr lang="en-US" altLang="zh-CN" sz="280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Mg(OH)</a:t>
              </a:r>
              <a:r>
                <a:rPr lang="en-US" altLang="zh-CN" sz="2800" baseline="-2500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2</a:t>
              </a:r>
              <a:r>
                <a:rPr lang="en-US" altLang="zh-CN" sz="280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(s)        Mg</a:t>
              </a:r>
              <a:r>
                <a:rPr lang="en-US" altLang="zh-CN" sz="2800" baseline="3000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2+</a:t>
              </a:r>
              <a:r>
                <a:rPr lang="zh-CN" altLang="en-US" sz="280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 </a:t>
              </a:r>
              <a:r>
                <a:rPr kumimoji="0" lang="en-US" altLang="zh-CN" sz="280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(aq) +</a:t>
              </a:r>
              <a:r>
                <a:rPr kumimoji="0" lang="zh-CN" altLang="en-US" sz="280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 </a:t>
              </a:r>
              <a:r>
                <a:rPr kumimoji="0" lang="en-US" altLang="zh-CN" sz="280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2OH</a:t>
              </a:r>
              <a:r>
                <a:rPr kumimoji="0" lang="en-US" altLang="zh-CN" sz="2800" i="0" u="none" strike="noStrike" kern="1200" cap="none" spc="0" normalizeH="0" baseline="3000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-</a:t>
              </a:r>
              <a:r>
                <a:rPr lang="zh-CN" altLang="en-US" sz="280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 </a:t>
              </a:r>
              <a:r>
                <a:rPr kumimoji="0" lang="en-US" altLang="zh-CN" sz="280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(aq)</a:t>
              </a:r>
              <a:endParaRPr kumimoji="0" lang="en-US" altLang="zh-CN" sz="28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Hoefler Text"/>
              </a:endParaRPr>
            </a:p>
          </p:txBody>
        </p:sp>
        <p:grpSp>
          <p:nvGrpSpPr>
            <p:cNvPr id="14" name="组合 7"/>
            <p:cNvGrpSpPr/>
            <p:nvPr>
              <p:custDataLst>
                <p:tags r:id="rId16"/>
              </p:custDataLst>
            </p:nvPr>
          </p:nvGrpSpPr>
          <p:grpSpPr>
            <a:xfrm>
              <a:off x="9753" y="6142"/>
              <a:ext cx="930" cy="457"/>
              <a:chOff x="4656895" y="3834162"/>
              <a:chExt cx="590400" cy="290227"/>
            </a:xfrm>
          </p:grpSpPr>
          <p:grpSp>
            <p:nvGrpSpPr>
              <p:cNvPr id="16" name="组合 43"/>
              <p:cNvGrpSpPr/>
              <p:nvPr>
                <p:custDataLst>
                  <p:tags r:id="rId17"/>
                </p:custDataLst>
              </p:nvPr>
            </p:nvGrpSpPr>
            <p:grpSpPr>
              <a:xfrm>
                <a:off x="4656895" y="3834162"/>
                <a:ext cx="590400" cy="110694"/>
                <a:chOff x="19491500" y="6085168"/>
                <a:chExt cx="590400" cy="110694"/>
              </a:xfrm>
            </p:grpSpPr>
            <p:cxnSp>
              <p:nvCxnSpPr>
                <p:cNvPr id="17" name="直接连接符 16"/>
                <p:cNvCxnSpPr/>
                <p:nvPr>
                  <p:custDataLst>
                    <p:tags r:id="rId18"/>
                  </p:custDataLst>
                </p:nvPr>
              </p:nvCxnSpPr>
              <p:spPr>
                <a:xfrm>
                  <a:off x="19491500" y="6195862"/>
                  <a:ext cx="590400" cy="0"/>
                </a:xfrm>
                <a:prstGeom prst="line">
                  <a:avLst/>
                </a:prstGeom>
                <a:noFill/>
                <a:ln w="21590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</p:cxnSp>
            <p:cxnSp>
              <p:nvCxnSpPr>
                <p:cNvPr id="18" name="直接连接符 17"/>
                <p:cNvCxnSpPr/>
                <p:nvPr>
                  <p:custDataLst>
                    <p:tags r:id="rId19"/>
                  </p:custDataLst>
                </p:nvPr>
              </p:nvCxnSpPr>
              <p:spPr>
                <a:xfrm flipH="1" flipV="1">
                  <a:off x="19969570" y="6085168"/>
                  <a:ext cx="109683" cy="109683"/>
                </a:xfrm>
                <a:prstGeom prst="line">
                  <a:avLst/>
                </a:prstGeom>
                <a:noFill/>
                <a:ln w="21590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</p:cxnSp>
          </p:grpSp>
          <p:grpSp>
            <p:nvGrpSpPr>
              <p:cNvPr id="19" name="组合 16"/>
              <p:cNvGrpSpPr/>
              <p:nvPr>
                <p:custDataLst>
                  <p:tags r:id="rId20"/>
                </p:custDataLst>
              </p:nvPr>
            </p:nvGrpSpPr>
            <p:grpSpPr>
              <a:xfrm>
                <a:off x="4656895" y="4014706"/>
                <a:ext cx="590400" cy="109683"/>
                <a:chOff x="7552638" y="4486120"/>
                <a:chExt cx="590400" cy="109683"/>
              </a:xfrm>
            </p:grpSpPr>
            <p:cxnSp>
              <p:nvCxnSpPr>
                <p:cNvPr id="20" name="直接连接符 19"/>
                <p:cNvCxnSpPr/>
                <p:nvPr>
                  <p:custDataLst>
                    <p:tags r:id="rId21"/>
                  </p:custDataLst>
                </p:nvPr>
              </p:nvCxnSpPr>
              <p:spPr>
                <a:xfrm>
                  <a:off x="7552638" y="4487708"/>
                  <a:ext cx="590400" cy="0"/>
                </a:xfrm>
                <a:prstGeom prst="line">
                  <a:avLst/>
                </a:prstGeom>
                <a:noFill/>
                <a:ln w="21590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</p:cxnSp>
            <p:cxnSp>
              <p:nvCxnSpPr>
                <p:cNvPr id="21" name="直接连接符 20"/>
                <p:cNvCxnSpPr/>
                <p:nvPr>
                  <p:custDataLst>
                    <p:tags r:id="rId22"/>
                  </p:custDataLst>
                </p:nvPr>
              </p:nvCxnSpPr>
              <p:spPr>
                <a:xfrm flipH="1" flipV="1">
                  <a:off x="7560276" y="4486120"/>
                  <a:ext cx="109683" cy="109683"/>
                </a:xfrm>
                <a:prstGeom prst="line">
                  <a:avLst/>
                </a:prstGeom>
                <a:noFill/>
                <a:ln w="21590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</p:cxnSp>
          </p:grpSp>
        </p:grpSp>
      </p:grpSp>
      <p:sp>
        <p:nvSpPr>
          <p:cNvPr id="22" name="TextBox 14" title=""/>
          <p:cNvSpPr txBox="1"/>
          <p:nvPr>
            <p:custDataLst>
              <p:tags r:id="rId23"/>
            </p:custDataLst>
          </p:nvPr>
        </p:nvSpPr>
        <p:spPr>
          <a:xfrm>
            <a:off x="7411085" y="4519930"/>
            <a:ext cx="162433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平衡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algn="ctr"/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向溶解的方向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algn="ctr"/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移动</a:t>
            </a:r>
            <a:endParaRPr lang="zh-CN" altLang="en-US" sz="280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23" name="TextBox 16" title=""/>
          <p:cNvSpPr txBox="1"/>
          <p:nvPr>
            <p:custDataLst>
              <p:tags r:id="rId24"/>
            </p:custDataLst>
          </p:nvPr>
        </p:nvSpPr>
        <p:spPr>
          <a:xfrm>
            <a:off x="4119132" y="4760635"/>
            <a:ext cx="15710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i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(OH</a:t>
            </a:r>
            <a:r>
              <a:rPr lang="en-US" altLang="zh-CN" sz="2800" baseline="300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-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减小</a:t>
            </a:r>
            <a:endParaRPr lang="zh-CN" altLang="en-US" sz="280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cxnSp>
        <p:nvCxnSpPr>
          <p:cNvPr id="24" name="直接箭头连接符 23" title=""/>
          <p:cNvCxnSpPr/>
          <p:nvPr>
            <p:custDataLst>
              <p:tags r:id="rId25"/>
            </p:custDataLst>
          </p:nvPr>
        </p:nvCxnSpPr>
        <p:spPr>
          <a:xfrm>
            <a:off x="7130374" y="5292957"/>
            <a:ext cx="3600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19" title=""/>
          <p:cNvSpPr txBox="1"/>
          <p:nvPr>
            <p:custDataLst>
              <p:tags r:id="rId26"/>
            </p:custDataLst>
          </p:nvPr>
        </p:nvSpPr>
        <p:spPr>
          <a:xfrm>
            <a:off x="9149093" y="4760827"/>
            <a:ext cx="19657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Hoefler Text"/>
              </a:rPr>
              <a:t>Mg(OH)</a:t>
            </a:r>
            <a:r>
              <a:rPr lang="en-US" altLang="zh-CN" sz="2800" baseline="-250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Hoefler Text"/>
              </a:rPr>
              <a:t>2</a:t>
            </a:r>
            <a:endParaRPr lang="en-US" altLang="zh-CN" sz="2800" baseline="-2500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Hoefler Text"/>
            </a:endParaRPr>
          </a:p>
          <a:p>
            <a:pPr algn="ctr"/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溶解</a:t>
            </a:r>
            <a:endParaRPr lang="zh-CN" altLang="en-US" sz="280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cxnSp>
        <p:nvCxnSpPr>
          <p:cNvPr id="26" name="直接箭头连接符 25" title=""/>
          <p:cNvCxnSpPr/>
          <p:nvPr>
            <p:custDataLst>
              <p:tags r:id="rId27"/>
            </p:custDataLst>
          </p:nvPr>
        </p:nvCxnSpPr>
        <p:spPr>
          <a:xfrm>
            <a:off x="9149363" y="5302482"/>
            <a:ext cx="3600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2" title=""/>
          <p:cNvSpPr txBox="1"/>
          <p:nvPr>
            <p:custDataLst>
              <p:tags r:id="rId28"/>
            </p:custDataLst>
          </p:nvPr>
        </p:nvSpPr>
        <p:spPr>
          <a:xfrm>
            <a:off x="2987520" y="4787284"/>
            <a:ext cx="9028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消耗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OH</a:t>
            </a:r>
            <a:r>
              <a:rPr lang="en-US" altLang="zh-CN" sz="2800" baseline="300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-</a:t>
            </a:r>
            <a:endParaRPr lang="zh-CN" altLang="en-US" sz="2800" baseline="3000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8" name="TextBox 24" title=""/>
          <p:cNvSpPr txBox="1"/>
          <p:nvPr>
            <p:custDataLst>
              <p:tags r:id="rId29"/>
            </p:custDataLst>
          </p:nvPr>
        </p:nvSpPr>
        <p:spPr>
          <a:xfrm>
            <a:off x="1676974" y="4825919"/>
            <a:ext cx="10987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加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algn="ctr"/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盐酸</a:t>
            </a:r>
            <a:endParaRPr lang="zh-CN" altLang="en-US" sz="280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29" name="TextBox 25" title=""/>
          <p:cNvSpPr txBox="1"/>
          <p:nvPr>
            <p:custDataLst>
              <p:tags r:id="rId30"/>
            </p:custDataLst>
          </p:nvPr>
        </p:nvSpPr>
        <p:spPr>
          <a:xfrm>
            <a:off x="5795893" y="4994626"/>
            <a:ext cx="1502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Q</a:t>
            </a:r>
            <a:r>
              <a:rPr lang="zh-CN" altLang="en-US" sz="2800" i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＜ </a:t>
            </a:r>
            <a:r>
              <a:rPr lang="en-US" altLang="zh-CN" sz="2800" i="1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K</a:t>
            </a:r>
            <a:r>
              <a:rPr lang="en-US" altLang="zh-CN" sz="2800" baseline="-2500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sp</a:t>
            </a:r>
            <a:endParaRPr lang="zh-CN" altLang="en-US" sz="280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cxnSp>
        <p:nvCxnSpPr>
          <p:cNvPr id="30" name="直接箭头连接符 29" title=""/>
          <p:cNvCxnSpPr/>
          <p:nvPr>
            <p:custDataLst>
              <p:tags r:id="rId31"/>
            </p:custDataLst>
          </p:nvPr>
        </p:nvCxnSpPr>
        <p:spPr>
          <a:xfrm>
            <a:off x="5451090" y="5292957"/>
            <a:ext cx="3600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 title=""/>
          <p:cNvCxnSpPr/>
          <p:nvPr>
            <p:custDataLst>
              <p:tags r:id="rId32"/>
            </p:custDataLst>
          </p:nvPr>
        </p:nvCxnSpPr>
        <p:spPr>
          <a:xfrm>
            <a:off x="3870807" y="5292957"/>
            <a:ext cx="3600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 title=""/>
          <p:cNvCxnSpPr/>
          <p:nvPr>
            <p:custDataLst>
              <p:tags r:id="rId33"/>
            </p:custDataLst>
          </p:nvPr>
        </p:nvCxnSpPr>
        <p:spPr>
          <a:xfrm>
            <a:off x="2665569" y="5292957"/>
            <a:ext cx="3600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8" title=""/>
          <p:cNvSpPr txBox="1"/>
          <p:nvPr>
            <p:custDataLst>
              <p:tags r:id="rId34"/>
            </p:custDataLst>
          </p:nvPr>
        </p:nvSpPr>
        <p:spPr>
          <a:xfrm>
            <a:off x="526703" y="5550260"/>
            <a:ext cx="7352029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8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【思考】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如何设计实验证明？ 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  <p:cond evt="onBegin" delay="0">
                          <p:tn val="6"/>
                        </p:cond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  <p:cond evt="onBegin" delay="0">
                          <p:tn val="26"/>
                        </p:cond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  <p:cond evt="onBegin" delay="0">
                          <p:tn val="38"/>
                        </p:cond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5" grpId="0"/>
      <p:bldP spid="27" grpId="0"/>
      <p:bldP spid="28" grpId="0"/>
      <p:bldP spid="29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7" name="流程图: 可选过程 6" title=""/>
          <p:cNvSpPr/>
          <p:nvPr>
            <p:custDataLst>
              <p:tags r:id="rId3"/>
            </p:custDataLst>
          </p:nvPr>
        </p:nvSpPr>
        <p:spPr>
          <a:xfrm>
            <a:off x="36195" y="227330"/>
            <a:ext cx="1671320" cy="62674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48" title=""/>
          <p:cNvSpPr/>
          <p:nvPr>
            <p:custDataLst>
              <p:tags r:id="rId4"/>
            </p:custDataLst>
          </p:nvPr>
        </p:nvSpPr>
        <p:spPr>
          <a:xfrm>
            <a:off x="36195" y="203200"/>
            <a:ext cx="8001635" cy="67500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任务二  沉淀的溶解</a:t>
            </a:r>
            <a:endParaRPr lang="zh-CN" altLang="en-US" sz="3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TextBox 5" title=""/>
          <p:cNvSpPr txBox="1"/>
          <p:nvPr>
            <p:custDataLst>
              <p:tags r:id="rId5"/>
            </p:custDataLst>
          </p:nvPr>
        </p:nvSpPr>
        <p:spPr>
          <a:xfrm>
            <a:off x="1092309" y="2632634"/>
            <a:ext cx="3790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盛有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Mg(OH)</a:t>
            </a:r>
            <a:r>
              <a:rPr lang="en-US" altLang="zh-CN" sz="2800" baseline="-2500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endParaRPr lang="en-US" altLang="zh-CN" sz="2800" baseline="-25000"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浊液的试管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cxnSp>
        <p:nvCxnSpPr>
          <p:cNvPr id="4" name="直接箭头连接符 3" title=""/>
          <p:cNvCxnSpPr/>
          <p:nvPr>
            <p:custDataLst>
              <p:tags r:id="rId6"/>
            </p:custDataLst>
          </p:nvPr>
        </p:nvCxnSpPr>
        <p:spPr>
          <a:xfrm>
            <a:off x="4331718" y="3171425"/>
            <a:ext cx="10800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7" title=""/>
          <p:cNvSpPr txBox="1"/>
          <p:nvPr>
            <p:custDataLst>
              <p:tags r:id="rId7"/>
            </p:custDataLst>
          </p:nvPr>
        </p:nvSpPr>
        <p:spPr>
          <a:xfrm>
            <a:off x="4128189" y="2691545"/>
            <a:ext cx="15006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适量</a:t>
            </a:r>
            <a:endParaRPr lang="en-US" altLang="zh-CN" sz="2800"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盐酸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6" name="TextBox 9" title=""/>
          <p:cNvSpPr txBox="1"/>
          <p:nvPr>
            <p:custDataLst>
              <p:tags r:id="rId8"/>
            </p:custDataLst>
          </p:nvPr>
        </p:nvSpPr>
        <p:spPr>
          <a:xfrm>
            <a:off x="1092309" y="4358154"/>
            <a:ext cx="37909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盛有等量</a:t>
            </a:r>
            <a:endParaRPr lang="en-US" altLang="zh-CN" sz="2800"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Mg(OH)</a:t>
            </a:r>
            <a:r>
              <a:rPr lang="en-US" altLang="zh-CN" sz="2800" baseline="-2500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浊液</a:t>
            </a:r>
            <a:endParaRPr lang="en-US" altLang="zh-CN" sz="2800" baseline="-25000"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的试管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cxnSp>
        <p:nvCxnSpPr>
          <p:cNvPr id="8" name="直接箭头连接符 7" title=""/>
          <p:cNvCxnSpPr/>
          <p:nvPr>
            <p:custDataLst>
              <p:tags r:id="rId9"/>
            </p:custDataLst>
          </p:nvPr>
        </p:nvCxnSpPr>
        <p:spPr>
          <a:xfrm>
            <a:off x="4394414" y="5273735"/>
            <a:ext cx="10800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1" title=""/>
          <p:cNvSpPr txBox="1"/>
          <p:nvPr>
            <p:custDataLst>
              <p:tags r:id="rId10"/>
            </p:custDataLst>
          </p:nvPr>
        </p:nvSpPr>
        <p:spPr>
          <a:xfrm>
            <a:off x="4072734" y="4319577"/>
            <a:ext cx="1611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等体积</a:t>
            </a:r>
            <a:endParaRPr lang="en-US" altLang="zh-CN" sz="2800"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蒸馏水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0" name="TextBox 13" title=""/>
          <p:cNvSpPr txBox="1"/>
          <p:nvPr>
            <p:custDataLst>
              <p:tags r:id="rId11"/>
            </p:custDataLst>
          </p:nvPr>
        </p:nvSpPr>
        <p:spPr>
          <a:xfrm>
            <a:off x="36195" y="4850130"/>
            <a:ext cx="203644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对照实验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矩形 10" title=""/>
          <p:cNvSpPr/>
          <p:nvPr>
            <p:custDataLst>
              <p:tags r:id="rId12"/>
            </p:custDataLst>
          </p:nvPr>
        </p:nvSpPr>
        <p:spPr>
          <a:xfrm>
            <a:off x="679240" y="2771717"/>
            <a:ext cx="1082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实验</a:t>
            </a:r>
            <a:r>
              <a:rPr lang="en-US" altLang="zh-CN" sz="280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1</a:t>
            </a:r>
            <a:endParaRPr lang="zh-CN" altLang="en-US" sz="2800">
              <a:solidFill>
                <a:srgbClr val="0000CC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2" name="矩形 11" title=""/>
          <p:cNvSpPr/>
          <p:nvPr>
            <p:custDataLst>
              <p:tags r:id="rId13"/>
            </p:custDataLst>
          </p:nvPr>
        </p:nvSpPr>
        <p:spPr>
          <a:xfrm>
            <a:off x="679240" y="4540081"/>
            <a:ext cx="1082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实验</a:t>
            </a:r>
            <a:r>
              <a:rPr lang="en-US" altLang="zh-CN" sz="280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2</a:t>
            </a:r>
            <a:endParaRPr lang="zh-CN" altLang="en-US" sz="2800">
              <a:solidFill>
                <a:srgbClr val="0000CC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" name="左中括号 13" title=""/>
          <p:cNvSpPr/>
          <p:nvPr>
            <p:custDataLst>
              <p:tags r:id="rId14"/>
            </p:custDataLst>
          </p:nvPr>
        </p:nvSpPr>
        <p:spPr>
          <a:xfrm>
            <a:off x="503555" y="3033395"/>
            <a:ext cx="175260" cy="1776095"/>
          </a:xfrm>
          <a:prstGeom prst="leftBracket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3" title=""/>
          <p:cNvSpPr txBox="1"/>
          <p:nvPr>
            <p:custDataLst>
              <p:tags r:id="rId15"/>
            </p:custDataLst>
          </p:nvPr>
        </p:nvSpPr>
        <p:spPr>
          <a:xfrm>
            <a:off x="36195" y="1219200"/>
            <a:ext cx="22936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【实验方案】</a:t>
            </a:r>
            <a:endParaRPr lang="zh-CN" altLang="en-US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6" name="组合 15" title=""/>
          <p:cNvGrpSpPr/>
          <p:nvPr>
            <p:custDataLst>
              <p:tags r:id="rId16"/>
            </p:custDataLst>
          </p:nvPr>
        </p:nvGrpSpPr>
        <p:grpSpPr>
          <a:xfrm>
            <a:off x="5926659" y="1010472"/>
            <a:ext cx="5498692" cy="3529778"/>
            <a:chOff x="3346654" y="2563047"/>
            <a:chExt cx="5498692" cy="3529778"/>
          </a:xfrm>
        </p:grpSpPr>
        <p:sp>
          <p:nvSpPr>
            <p:cNvPr id="25" name="矩形: 圆角 24"/>
            <p:cNvSpPr/>
            <p:nvPr>
              <p:custDataLst>
                <p:tags r:id="rId17"/>
              </p:custDataLst>
            </p:nvPr>
          </p:nvSpPr>
          <p:spPr>
            <a:xfrm>
              <a:off x="3369514" y="2616397"/>
              <a:ext cx="5439206" cy="3436931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思源宋体" panose="02020400000000000000" pitchFamily="18" charset="-122"/>
                <a:ea typeface="思源宋体" panose="02020400000000000000" pitchFamily="18" charset="-122"/>
              </a:endParaRPr>
            </a:p>
          </p:txBody>
        </p:sp>
        <p:pic>
          <p:nvPicPr>
            <p:cNvPr id="21" name="Picture 11" descr="292A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1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46654" y="2563047"/>
              <a:ext cx="5498692" cy="3529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文本框 16" title=""/>
          <p:cNvSpPr txBox="1"/>
          <p:nvPr>
            <p:custDataLst>
              <p:tags r:id="rId20"/>
            </p:custDataLst>
          </p:nvPr>
        </p:nvSpPr>
        <p:spPr>
          <a:xfrm>
            <a:off x="5684520" y="4789805"/>
            <a:ext cx="5476240" cy="953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加水，</a:t>
            </a: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对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Mg(OH)</a:t>
            </a:r>
            <a:r>
              <a:rPr lang="en-US" altLang="zh-CN" sz="2800" baseline="-25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的沉淀溶解平衡影响不明显。</a:t>
            </a:r>
            <a:endParaRPr lang="zh-CN" altLang="en-US" sz="280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pic>
        <p:nvPicPr>
          <p:cNvPr id="18" name="Video_2021-02-06_185737" title="">
            <a:hlinkClick action="ppaction://media"/>
          </p:cNvPr>
          <p:cNvPicPr>
            <a:picLocks noChangeAspect="1"/>
          </p:cNvPicPr>
          <p:nvPr>
            <a:videoFile r:link="rId23"/>
            <p:custDataLst>
              <p:tags r:id="rId22"/>
            </p:custDataLst>
            <p:extLst>
              <p:ext uri="{DAA4B4D4-6D71-4841-9C94-3DE7FCFB9230}">
                <p14:media xmlns:p14="http://schemas.microsoft.com/office/powerpoint/2010/main" r:embed="rId24">
                  <p14:trim end="810" st="691"/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5800090" y="257810"/>
            <a:ext cx="5835650" cy="3176905"/>
          </a:xfrm>
          <a:prstGeom prst="rect">
            <a:avLst/>
          </a:prstGeom>
        </p:spPr>
      </p:pic>
      <p:pic>
        <p:nvPicPr>
          <p:cNvPr id="19" name="Video_2021-02-06_185844" title="">
            <a:hlinkClick action="ppaction://media"/>
          </p:cNvPr>
          <p:cNvPicPr>
            <a:picLocks noChangeAspect="1"/>
          </p:cNvPicPr>
          <p:nvPr>
            <a:videoFile r:link="rId27"/>
            <p:custDataLst>
              <p:tags r:id="rId26"/>
            </p:custDataLst>
            <p:extLst>
              <p:ext uri="{DAA4B4D4-6D71-4841-9C94-3DE7FCFB9230}">
                <p14:media xmlns:p14="http://schemas.microsoft.com/office/powerpoint/2010/main" r:embed="rId28">
                  <p14:trim end="770"/>
                </p14:media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5783584" y="3434654"/>
            <a:ext cx="5836327" cy="323168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base"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6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  <p:video>
              <p:cMediaNode vol="80000">
                <p:cTn id="47" fill="hold" display="0">
                  <p:stCondLst>
                    <p:cond delay="indefinite"/>
                  </p:stCondLst>
                </p:cTn>
                <p:tgtEl>
                  <p:spTgt spid="19"/>
                </p:tgtEl>
              </p:cMediaNode>
            </p:video>
          </p:childTnLst>
        </p:cTn>
      </p:par>
    </p:tnLst>
    <p:bldLst>
      <p:bldP spid="2" grpId="0"/>
      <p:bldP spid="5" grpId="0"/>
      <p:bldP spid="6" grpId="0"/>
      <p:bldP spid="9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7" name="流程图: 可选过程 6" title=""/>
          <p:cNvSpPr/>
          <p:nvPr>
            <p:custDataLst>
              <p:tags r:id="rId3"/>
            </p:custDataLst>
          </p:nvPr>
        </p:nvSpPr>
        <p:spPr>
          <a:xfrm>
            <a:off x="219075" y="287020"/>
            <a:ext cx="1671320" cy="62674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48" title=""/>
          <p:cNvSpPr/>
          <p:nvPr>
            <p:custDataLst>
              <p:tags r:id="rId4"/>
            </p:custDataLst>
          </p:nvPr>
        </p:nvSpPr>
        <p:spPr>
          <a:xfrm>
            <a:off x="252095" y="287020"/>
            <a:ext cx="8001635" cy="67500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任务二  沉淀的溶解</a:t>
            </a:r>
            <a:endParaRPr lang="zh-CN" altLang="en-US" sz="3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文本框 16" title=""/>
          <p:cNvSpPr txBox="1"/>
          <p:nvPr>
            <p:custDataLst>
              <p:tags r:id="rId5"/>
            </p:custDataLst>
          </p:nvPr>
        </p:nvSpPr>
        <p:spPr>
          <a:xfrm>
            <a:off x="219075" y="1727835"/>
            <a:ext cx="12081510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auto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根据平衡移动原理，对于在水中难溶的电解质，如果能设法不断地移去溶解平衡体系中的</a:t>
            </a:r>
            <a:r>
              <a:rPr lang="zh-CN" altLang="zh-CN" sz="2800" b="1" kern="1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相应离子</a:t>
            </a:r>
            <a:r>
              <a:rPr lang="zh-CN" altLang="zh-CN" sz="2800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，使平衡向</a:t>
            </a:r>
            <a:r>
              <a:rPr lang="zh-CN" altLang="zh-CN" sz="2800" b="1" kern="1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沉淀溶解</a:t>
            </a:r>
            <a:r>
              <a:rPr lang="zh-CN" altLang="zh-CN" sz="2800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的方向移动，就可以使沉淀溶解。使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Q</a:t>
            </a:r>
            <a:r>
              <a:rPr lang="en-US" altLang="zh-CN" sz="2800" b="1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2800" b="1" i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&lt; K</a:t>
            </a:r>
            <a:r>
              <a:rPr lang="en-US" altLang="zh-CN" sz="2800" b="1" i="1" baseline="-25000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sp</a:t>
            </a:r>
            <a:endParaRPr lang="en-US" altLang="zh-CN" sz="2800" b="1" i="1" baseline="-25000" err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5" name="矩形 54" title=""/>
          <p:cNvSpPr/>
          <p:nvPr>
            <p:custDataLst>
              <p:tags r:id="rId6"/>
            </p:custDataLst>
          </p:nvPr>
        </p:nvSpPr>
        <p:spPr>
          <a:xfrm>
            <a:off x="252095" y="4286885"/>
            <a:ext cx="11204575" cy="2030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①</a:t>
            </a:r>
            <a:r>
              <a:rPr lang="zh-CN" altLang="zh-CN" sz="28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酸溶解法：</a:t>
            </a:r>
            <a:endParaRPr lang="en-US" altLang="zh-CN" sz="2800" kern="1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algn="just" fontAlgn="auto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用强酸溶解的难溶电解质有</a:t>
            </a:r>
            <a:r>
              <a:rPr lang="en-US" altLang="zh-CN" sz="28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CaCO</a:t>
            </a:r>
            <a:r>
              <a:rPr lang="en-US" altLang="zh-CN" sz="2800" kern="100" baseline="-25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zh-CN" sz="28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2800" kern="100" err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FeS</a:t>
            </a:r>
            <a:r>
              <a:rPr lang="zh-CN" altLang="zh-CN" sz="28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28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Al(OH)</a:t>
            </a:r>
            <a:r>
              <a:rPr lang="en-US" altLang="zh-CN" sz="2800" kern="100" baseline="-25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zh-CN" sz="28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28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Ca(OH)</a:t>
            </a:r>
            <a:r>
              <a:rPr lang="en-US" altLang="zh-CN" sz="2800" kern="100" baseline="-25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等。</a:t>
            </a:r>
            <a:r>
              <a:rPr lang="zh-CN" altLang="zh-CN" sz="2800" kern="100" spc="5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如</a:t>
            </a:r>
            <a:r>
              <a:rPr lang="en-US" altLang="zh-CN" sz="2800" kern="100" spc="5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CaCO</a:t>
            </a:r>
            <a:r>
              <a:rPr lang="en-US" altLang="zh-CN" sz="2800" kern="100" spc="50" baseline="-25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zh-CN" sz="2800" kern="100" spc="5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难溶于水，却易溶于盐酸。</a:t>
            </a:r>
            <a:endParaRPr lang="zh-CN" altLang="zh-CN" sz="2800" kern="100" spc="5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57" name="组合 56" title=""/>
          <p:cNvGrpSpPr/>
          <p:nvPr>
            <p:custDataLst>
              <p:tags r:id="rId7"/>
            </p:custDataLst>
          </p:nvPr>
        </p:nvGrpSpPr>
        <p:grpSpPr>
          <a:xfrm>
            <a:off x="360045" y="1126490"/>
            <a:ext cx="1854200" cy="601118"/>
            <a:chOff x="766763" y="1444176"/>
            <a:chExt cx="1402319" cy="444951"/>
          </a:xfrm>
        </p:grpSpPr>
        <p:sp>
          <p:nvSpPr>
            <p:cNvPr id="58" name="矩形: 圆角 57"/>
            <p:cNvSpPr/>
            <p:nvPr>
              <p:custDataLst>
                <p:tags r:id="rId8"/>
              </p:custDataLst>
            </p:nvPr>
          </p:nvSpPr>
          <p:spPr>
            <a:xfrm>
              <a:off x="766763" y="1444176"/>
              <a:ext cx="1402319" cy="426098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C00000"/>
                </a:solidFill>
                <a:latin typeface="思源宋体" panose="02020400000000000000" pitchFamily="18" charset="-122"/>
                <a:ea typeface="思源宋体" panose="02020400000000000000" pitchFamily="18" charset="-122"/>
              </a:endParaRPr>
            </a:p>
          </p:txBody>
        </p:sp>
        <p:sp>
          <p:nvSpPr>
            <p:cNvPr id="59" name="矩形 58"/>
            <p:cNvSpPr/>
            <p:nvPr>
              <p:custDataLst>
                <p:tags r:id="rId9"/>
              </p:custDataLst>
            </p:nvPr>
          </p:nvSpPr>
          <p:spPr>
            <a:xfrm>
              <a:off x="792859" y="1457169"/>
              <a:ext cx="1319185" cy="431958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50000"/>
                </a:spcBef>
              </a:pPr>
              <a:r>
                <a:rPr lang="en-US" altLang="zh-CN" sz="3200" b="1" strike="noStrike" noProof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(1) </a:t>
              </a:r>
              <a:r>
                <a:rPr lang="zh-CN" altLang="en-US" sz="3200" b="1" strike="noStrike" noProof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原理</a:t>
              </a:r>
              <a:endParaRPr lang="zh-CN" altLang="en-US" sz="3200" b="1" strike="noStrike" noProof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63" name="组合 62" title=""/>
          <p:cNvGrpSpPr/>
          <p:nvPr>
            <p:custDataLst>
              <p:tags r:id="rId10"/>
            </p:custDataLst>
          </p:nvPr>
        </p:nvGrpSpPr>
        <p:grpSpPr>
          <a:xfrm>
            <a:off x="360045" y="3841115"/>
            <a:ext cx="3932555" cy="601826"/>
            <a:chOff x="766763" y="1444176"/>
            <a:chExt cx="2808621" cy="428227"/>
          </a:xfrm>
        </p:grpSpPr>
        <p:sp>
          <p:nvSpPr>
            <p:cNvPr id="64" name="矩形: 圆角 63"/>
            <p:cNvSpPr/>
            <p:nvPr>
              <p:custDataLst>
                <p:tags r:id="rId11"/>
              </p:custDataLst>
            </p:nvPr>
          </p:nvSpPr>
          <p:spPr>
            <a:xfrm>
              <a:off x="766763" y="1444176"/>
              <a:ext cx="2808621" cy="426098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ysClr val="windowText" lastClr="000000"/>
                </a:solidFill>
                <a:latin typeface="思源宋体" panose="02020400000000000000" pitchFamily="18" charset="-122"/>
                <a:ea typeface="思源宋体" panose="02020400000000000000" pitchFamily="18" charset="-122"/>
              </a:endParaRPr>
            </a:p>
          </p:txBody>
        </p:sp>
        <p:sp>
          <p:nvSpPr>
            <p:cNvPr id="65" name="矩形 64"/>
            <p:cNvSpPr/>
            <p:nvPr>
              <p:custDataLst>
                <p:tags r:id="rId12"/>
              </p:custDataLst>
            </p:nvPr>
          </p:nvSpPr>
          <p:spPr>
            <a:xfrm>
              <a:off x="792859" y="1457169"/>
              <a:ext cx="2719263" cy="41523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50000"/>
                </a:spcBef>
              </a:pPr>
              <a:r>
                <a:rPr lang="en-US" altLang="zh-CN" sz="3200" b="1" strike="noStrike" noProof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(2) 沉淀溶解的</a:t>
              </a:r>
              <a:r>
                <a:rPr lang="zh-CN" sz="3200" b="1" strike="noStrike" noProof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方法</a:t>
              </a:r>
              <a:endParaRPr lang="zh-CN" sz="2000" b="1" strike="noStrike" noProof="1">
                <a:solidFill>
                  <a:schemeClr val="bg1"/>
                </a:solidFill>
                <a:latin typeface="思源宋体" panose="02020400000000000000" pitchFamily="18" charset="-122"/>
                <a:ea typeface="思源宋体" panose="02020400000000000000" pitchFamily="18" charset="-122"/>
              </a:endParaRPr>
            </a:p>
          </p:txBody>
        </p:sp>
      </p:grpSp>
    </p:spTree>
  </p:cSld>
  <p:clrMapOvr>
    <a:masterClrMapping/>
  </p:clrMapOvr>
  <p:transition spd="slow">
    <p:random/>
  </p:transition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7" name="流程图: 可选过程 6" title=""/>
          <p:cNvSpPr/>
          <p:nvPr>
            <p:custDataLst>
              <p:tags r:id="rId3"/>
            </p:custDataLst>
          </p:nvPr>
        </p:nvSpPr>
        <p:spPr>
          <a:xfrm>
            <a:off x="219075" y="287020"/>
            <a:ext cx="1671320" cy="62674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48" title=""/>
          <p:cNvSpPr/>
          <p:nvPr>
            <p:custDataLst>
              <p:tags r:id="rId4"/>
            </p:custDataLst>
          </p:nvPr>
        </p:nvSpPr>
        <p:spPr>
          <a:xfrm>
            <a:off x="252095" y="287020"/>
            <a:ext cx="8001635" cy="67500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任务二  沉淀的溶解</a:t>
            </a:r>
            <a:endParaRPr lang="zh-CN" altLang="en-US" sz="3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6" name="Rectangle 9" title=""/>
          <p:cNvSpPr/>
          <p:nvPr>
            <p:custDataLst>
              <p:tags r:id="rId5"/>
            </p:custDataLst>
          </p:nvPr>
        </p:nvSpPr>
        <p:spPr>
          <a:xfrm>
            <a:off x="699406" y="3704945"/>
            <a:ext cx="10566043" cy="53975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>
              <a:lnSpc>
                <a:spcPts val="35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3Ag</a:t>
            </a:r>
            <a:r>
              <a:rPr lang="en-US" altLang="zh-CN" sz="2800" b="1" baseline="-250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8H</a:t>
            </a:r>
            <a:r>
              <a:rPr lang="zh-CN" altLang="en-US" sz="2800" b="1" baseline="300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 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2NO</a:t>
            </a:r>
            <a:r>
              <a:rPr lang="en-US" altLang="zh-CN" sz="2800" b="1" baseline="-250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en-US" altLang="zh-CN" sz="2800" b="1" baseline="300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-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=6Ag</a:t>
            </a:r>
            <a:r>
              <a:rPr lang="zh-CN" altLang="en-US" sz="2800" b="1" baseline="300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3S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2NO↑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4H</a:t>
            </a:r>
            <a:r>
              <a:rPr lang="en-US" altLang="zh-CN" sz="2800" b="1" baseline="-250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O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60" name="Rectangle 4" title=""/>
          <p:cNvSpPr/>
          <p:nvPr>
            <p:custDataLst>
              <p:tags r:id="rId6"/>
            </p:custDataLst>
          </p:nvPr>
        </p:nvSpPr>
        <p:spPr>
          <a:xfrm>
            <a:off x="699406" y="2538220"/>
            <a:ext cx="76631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AgCl + 2NH</a:t>
            </a:r>
            <a:r>
              <a:rPr lang="en-US" altLang="zh-CN" sz="2800" b="1" baseline="-250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·H</a:t>
            </a:r>
            <a:r>
              <a:rPr lang="en-US" altLang="zh-CN" sz="2800" b="1" baseline="-250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O=[Ag(NH</a:t>
            </a:r>
            <a:r>
              <a:rPr lang="en-US" altLang="zh-CN" sz="2800" b="1" baseline="-250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en-US" altLang="zh-CN" sz="2800" b="1" baseline="-250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]</a:t>
            </a:r>
            <a:r>
              <a:rPr lang="en-US" altLang="zh-CN" sz="2800" b="1" baseline="300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+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+Cl</a:t>
            </a:r>
            <a:r>
              <a:rPr lang="en-US" altLang="zh-CN" sz="2800" b="1" baseline="300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-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+2H</a:t>
            </a:r>
            <a:r>
              <a:rPr lang="en-US" altLang="zh-CN" sz="2800" b="1" baseline="-250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O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61" name="矩形 60" title=""/>
          <p:cNvSpPr/>
          <p:nvPr>
            <p:custDataLst>
              <p:tags r:id="rId7"/>
            </p:custDataLst>
          </p:nvPr>
        </p:nvSpPr>
        <p:spPr>
          <a:xfrm>
            <a:off x="699135" y="3056890"/>
            <a:ext cx="3267710" cy="6076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sz="2800">
                <a:latin typeface="Times New Roman" panose="02020603050405020304" pitchFamily="18" charset="0"/>
                <a:ea typeface="微软雅黑" panose="020b0503020204020204" charset="-122"/>
              </a:rPr>
              <a:t>③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charset="-122"/>
              </a:rPr>
              <a:t>氧化还原溶解法：</a:t>
            </a:r>
            <a:endParaRPr lang="zh-CN" altLang="en-US" sz="2800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62" name="矩形 61" title=""/>
          <p:cNvSpPr/>
          <p:nvPr>
            <p:custDataLst>
              <p:tags r:id="rId8"/>
            </p:custDataLst>
          </p:nvPr>
        </p:nvSpPr>
        <p:spPr>
          <a:xfrm>
            <a:off x="699406" y="1886055"/>
            <a:ext cx="295275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②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配位溶解法</a:t>
            </a:r>
            <a:r>
              <a:rPr lang="en-US" altLang="zh-CN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:</a:t>
            </a:r>
            <a:endParaRPr lang="en-US" altLang="zh-CN" sz="28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67" name="矩形 66" title=""/>
          <p:cNvSpPr/>
          <p:nvPr>
            <p:custDataLst>
              <p:tags r:id="rId9"/>
            </p:custDataLst>
          </p:nvPr>
        </p:nvSpPr>
        <p:spPr>
          <a:xfrm>
            <a:off x="3952736" y="3099742"/>
            <a:ext cx="341185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如</a:t>
            </a:r>
            <a:r>
              <a:rPr lang="en-US" altLang="zh-CN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Ag</a:t>
            </a:r>
            <a:r>
              <a:rPr lang="en-US" altLang="zh-CN" sz="2800" baseline="-25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溶于稀</a:t>
            </a:r>
            <a:r>
              <a:rPr lang="en-US" altLang="zh-CN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HNO</a:t>
            </a:r>
            <a:r>
              <a:rPr lang="en-US" altLang="zh-CN" sz="2800" baseline="-25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endParaRPr lang="zh-CN" altLang="en-US" sz="28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68" name="矩形 67" title=""/>
          <p:cNvSpPr/>
          <p:nvPr>
            <p:custDataLst>
              <p:tags r:id="rId10"/>
            </p:custDataLst>
          </p:nvPr>
        </p:nvSpPr>
        <p:spPr>
          <a:xfrm>
            <a:off x="3089727" y="1886055"/>
            <a:ext cx="277114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如</a:t>
            </a:r>
            <a:r>
              <a:rPr lang="en-US" altLang="zh-CN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AgCl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溶于氨水</a:t>
            </a:r>
            <a:endParaRPr lang="zh-CN" altLang="en-US" sz="28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72" name="矩形 71" title=""/>
          <p:cNvSpPr/>
          <p:nvPr>
            <p:custDataLst>
              <p:tags r:id="rId11"/>
            </p:custDataLst>
          </p:nvPr>
        </p:nvSpPr>
        <p:spPr>
          <a:xfrm>
            <a:off x="733697" y="4364971"/>
            <a:ext cx="316865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④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charset="-122"/>
              </a:rPr>
              <a:t>盐溶液溶解法：</a:t>
            </a:r>
            <a:endParaRPr lang="zh-CN" altLang="en-US" sz="2800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73" name="矩形 72" title=""/>
          <p:cNvSpPr/>
          <p:nvPr>
            <p:custDataLst>
              <p:tags r:id="rId12"/>
            </p:custDataLst>
          </p:nvPr>
        </p:nvSpPr>
        <p:spPr>
          <a:xfrm>
            <a:off x="3479280" y="4364971"/>
            <a:ext cx="450469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如</a:t>
            </a:r>
            <a:r>
              <a:rPr lang="en-US" altLang="zh-CN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Mg(OH)</a:t>
            </a:r>
            <a:r>
              <a:rPr lang="en-US" altLang="zh-CN" sz="2800" baseline="-25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溶于</a:t>
            </a:r>
            <a:r>
              <a:rPr lang="en-US" altLang="zh-CN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NH</a:t>
            </a:r>
            <a:r>
              <a:rPr lang="en-US" altLang="zh-CN" sz="2800" baseline="-25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</a:t>
            </a:r>
            <a:r>
              <a:rPr lang="en-US" altLang="zh-CN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Cl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溶液</a:t>
            </a:r>
            <a:endParaRPr lang="zh-CN" altLang="en-US" sz="28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74" name="矩形 73" title=""/>
          <p:cNvSpPr/>
          <p:nvPr>
            <p:custDataLst>
              <p:tags r:id="rId13"/>
            </p:custDataLst>
          </p:nvPr>
        </p:nvSpPr>
        <p:spPr>
          <a:xfrm>
            <a:off x="684849" y="4869621"/>
            <a:ext cx="10580599" cy="1835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Mg(OH)</a:t>
            </a:r>
            <a:r>
              <a:rPr lang="en-US" altLang="zh-CN" sz="2800" kern="100" baseline="-25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难溶于水，能溶于盐酸、</a:t>
            </a:r>
            <a:r>
              <a:rPr lang="en-US" altLang="zh-CN" sz="28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NH</a:t>
            </a:r>
            <a:r>
              <a:rPr lang="en-US" altLang="zh-CN" sz="2800" kern="100" baseline="-25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</a:t>
            </a:r>
            <a:r>
              <a:rPr lang="en-US" altLang="zh-CN" sz="28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Cl</a:t>
            </a:r>
            <a:r>
              <a:rPr lang="zh-CN" altLang="zh-CN" sz="28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溶液中。</a:t>
            </a:r>
            <a:r>
              <a:rPr lang="en-US" altLang="zh-CN" sz="28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Mg(OH)</a:t>
            </a:r>
            <a:r>
              <a:rPr lang="en-US" altLang="zh-CN" sz="2800" kern="100" baseline="-25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溶于</a:t>
            </a:r>
            <a:r>
              <a:rPr lang="en-US" altLang="zh-CN" sz="28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NH</a:t>
            </a:r>
            <a:r>
              <a:rPr lang="en-US" altLang="zh-CN" sz="2800" kern="100" baseline="-25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</a:t>
            </a:r>
            <a:r>
              <a:rPr lang="en-US" altLang="zh-CN" sz="28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Cl</a:t>
            </a:r>
            <a:r>
              <a:rPr lang="zh-CN" altLang="zh-CN" sz="28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溶液反应的离子方程式为：</a:t>
            </a:r>
            <a:endParaRPr lang="zh-CN" altLang="zh-CN" sz="2800" kern="1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  <a:spcAft>
                <a:spcPct val="0"/>
              </a:spcAft>
            </a:pPr>
            <a:endParaRPr lang="zh-CN" altLang="zh-CN" sz="2800" kern="100">
              <a:effectLst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76" name="文本框 75" title=""/>
          <p:cNvSpPr txBox="1"/>
          <p:nvPr>
            <p:custDataLst>
              <p:tags r:id="rId14"/>
            </p:custDataLst>
          </p:nvPr>
        </p:nvSpPr>
        <p:spPr>
          <a:xfrm>
            <a:off x="5861050" y="5565446"/>
            <a:ext cx="6210300" cy="953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2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Mg(OH)</a:t>
            </a:r>
            <a:r>
              <a:rPr lang="en-US" altLang="zh-CN" sz="2800" b="1" kern="100" baseline="-250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zh-CN" altLang="zh-CN" sz="2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2NH</a:t>
            </a:r>
            <a:r>
              <a:rPr lang="en-US" altLang="zh-CN" sz="2800" b="1" kern="100" spc="-3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=== </a:t>
            </a:r>
            <a:r>
              <a:rPr lang="en-US" altLang="zh-CN" sz="2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Mg</a:t>
            </a:r>
            <a:r>
              <a:rPr lang="en-US" altLang="zh-CN" sz="2800" b="1" kern="100" baseline="300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zh-CN" altLang="zh-CN" sz="2800" b="1" kern="100" baseline="300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zh-CN" altLang="zh-CN" sz="2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2NH</a:t>
            </a:r>
            <a:r>
              <a:rPr lang="en-US" altLang="zh-CN" sz="2800" b="1" kern="100" baseline="-250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en-US" altLang="zh-CN" sz="2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·H</a:t>
            </a:r>
            <a:r>
              <a:rPr lang="en-US" altLang="zh-CN" sz="2800" b="1" kern="100" baseline="-250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O</a:t>
            </a:r>
            <a:endParaRPr lang="zh-CN" altLang="zh-CN" sz="2800" b="1" kern="100">
              <a:solidFill>
                <a:srgbClr val="FF0000"/>
              </a:solidFill>
              <a:effectLst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63" name="组合 62" title=""/>
          <p:cNvGrpSpPr/>
          <p:nvPr>
            <p:custDataLst>
              <p:tags r:id="rId15"/>
            </p:custDataLst>
          </p:nvPr>
        </p:nvGrpSpPr>
        <p:grpSpPr>
          <a:xfrm>
            <a:off x="455295" y="1205865"/>
            <a:ext cx="3932555" cy="601826"/>
            <a:chOff x="766763" y="1444176"/>
            <a:chExt cx="2808621" cy="428227"/>
          </a:xfrm>
        </p:grpSpPr>
        <p:sp>
          <p:nvSpPr>
            <p:cNvPr id="64" name="矩形: 圆角 63"/>
            <p:cNvSpPr/>
            <p:nvPr>
              <p:custDataLst>
                <p:tags r:id="rId16"/>
              </p:custDataLst>
            </p:nvPr>
          </p:nvSpPr>
          <p:spPr>
            <a:xfrm>
              <a:off x="766763" y="1444176"/>
              <a:ext cx="2808621" cy="426098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ysClr val="windowText" lastClr="000000"/>
                </a:solidFill>
                <a:latin typeface="思源宋体" panose="02020400000000000000" pitchFamily="18" charset="-122"/>
                <a:ea typeface="思源宋体" panose="02020400000000000000" pitchFamily="18" charset="-122"/>
              </a:endParaRPr>
            </a:p>
          </p:txBody>
        </p:sp>
        <p:sp>
          <p:nvSpPr>
            <p:cNvPr id="65" name="矩形 64"/>
            <p:cNvSpPr/>
            <p:nvPr>
              <p:custDataLst>
                <p:tags r:id="rId17"/>
              </p:custDataLst>
            </p:nvPr>
          </p:nvSpPr>
          <p:spPr>
            <a:xfrm>
              <a:off x="792859" y="1457169"/>
              <a:ext cx="2719263" cy="41523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50000"/>
                </a:spcBef>
              </a:pPr>
              <a:r>
                <a:rPr lang="en-US" altLang="zh-CN" sz="3200" b="1" strike="noStrike" noProof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(2) 沉淀溶解的</a:t>
              </a:r>
              <a:r>
                <a:rPr lang="zh-CN" sz="3200" b="1" strike="noStrike" noProof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方法</a:t>
              </a:r>
              <a:endParaRPr lang="zh-CN" sz="2000" b="1" strike="noStrike" noProof="1">
                <a:solidFill>
                  <a:schemeClr val="bg1"/>
                </a:solidFill>
                <a:latin typeface="思源宋体" panose="02020400000000000000" pitchFamily="18" charset="-122"/>
                <a:ea typeface="思源宋体" panose="02020400000000000000" pitchFamily="18" charset="-122"/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0" grpId="0"/>
      <p:bldP spid="61" grpId="0"/>
      <p:bldP spid="62" grpId="0"/>
      <p:bldP spid="67" grpId="0"/>
      <p:bldP spid="68" grpId="0"/>
      <p:bldP spid="72" grpId="0"/>
      <p:bldP spid="73" grpId="0"/>
      <p:bldP spid="74" grpId="0"/>
      <p:bldP spid="7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7" name="流程图: 可选过程 6" title=""/>
          <p:cNvSpPr/>
          <p:nvPr>
            <p:custDataLst>
              <p:tags r:id="rId3"/>
            </p:custDataLst>
          </p:nvPr>
        </p:nvSpPr>
        <p:spPr>
          <a:xfrm>
            <a:off x="219075" y="287020"/>
            <a:ext cx="1671320" cy="62674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标题 48" title=""/>
          <p:cNvSpPr/>
          <p:nvPr>
            <p:custDataLst>
              <p:tags r:id="rId4"/>
            </p:custDataLst>
          </p:nvPr>
        </p:nvSpPr>
        <p:spPr>
          <a:xfrm>
            <a:off x="252095" y="287020"/>
            <a:ext cx="8001635" cy="67500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任务二  沉淀的溶解</a:t>
            </a:r>
            <a:endParaRPr lang="zh-CN" altLang="en-US" sz="3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矩形 4" title=""/>
          <p:cNvSpPr/>
          <p:nvPr>
            <p:custDataLst>
              <p:tags r:id="rId5"/>
            </p:custDataLst>
          </p:nvPr>
        </p:nvSpPr>
        <p:spPr>
          <a:xfrm>
            <a:off x="5627025" y="3264447"/>
            <a:ext cx="398954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H</a:t>
            </a:r>
            <a:r>
              <a:rPr lang="en-US" altLang="zh-CN" sz="2800" baseline="-2500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CO</a:t>
            </a:r>
            <a:r>
              <a:rPr lang="en-US" altLang="zh-CN" sz="2800" baseline="-2500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       </a:t>
            </a:r>
            <a:r>
              <a:rPr lang="en-US" altLang="zh-CN" sz="280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H</a:t>
            </a:r>
            <a:r>
              <a:rPr lang="en-US" altLang="zh-CN" sz="2800" baseline="-2500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O</a:t>
            </a:r>
            <a:r>
              <a:rPr lang="zh-CN" altLang="en-US" sz="280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+</a:t>
            </a:r>
            <a:r>
              <a:rPr lang="zh-CN" altLang="en-US" sz="280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CO</a:t>
            </a:r>
            <a:r>
              <a:rPr lang="en-US" altLang="zh-CN" sz="2800" baseline="-2500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  <a:endParaRPr lang="zh-CN" altLang="en-US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 title=""/>
          <p:cNvSpPr/>
          <p:nvPr>
            <p:custDataLst>
              <p:tags r:id="rId6"/>
            </p:custDataLst>
          </p:nvPr>
        </p:nvSpPr>
        <p:spPr>
          <a:xfrm>
            <a:off x="3771201" y="2561411"/>
            <a:ext cx="12025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Hoefler Text"/>
              </a:rPr>
              <a:t>+</a:t>
            </a:r>
            <a:r>
              <a:rPr lang="zh-CN" altLang="en-US" sz="280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Hoefler Text"/>
              </a:rPr>
              <a:t> </a:t>
            </a:r>
            <a:r>
              <a:rPr lang="en-US" altLang="zh-CN" sz="280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Hoefler Text"/>
              </a:rPr>
              <a:t>H</a:t>
            </a:r>
            <a:r>
              <a:rPr lang="en-US" altLang="zh-CN" sz="2800" baseline="3000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Hoefler Text"/>
              </a:rPr>
              <a:t>+</a:t>
            </a:r>
            <a:r>
              <a:rPr lang="zh-CN" altLang="en-US" sz="280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Hoefler Text"/>
              </a:rPr>
              <a:t>  </a:t>
            </a:r>
            <a:endParaRPr lang="zh-CN" altLang="en-US" sz="280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8" name="矩形 7" title=""/>
          <p:cNvSpPr/>
          <p:nvPr>
            <p:custDataLst>
              <p:tags r:id="rId7"/>
            </p:custDataLst>
          </p:nvPr>
        </p:nvSpPr>
        <p:spPr>
          <a:xfrm>
            <a:off x="3265992" y="3187340"/>
            <a:ext cx="2389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HCO</a:t>
            </a:r>
            <a:r>
              <a:rPr lang="zh-CN" altLang="en-US" sz="280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(aq)</a:t>
            </a:r>
            <a:endParaRPr lang="zh-CN" altLang="en-US" sz="2800" baseline="-25000">
              <a:solidFill>
                <a:srgbClr val="0000CC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grpSp>
        <p:nvGrpSpPr>
          <p:cNvPr id="9" name="组合 39" title=""/>
          <p:cNvGrpSpPr/>
          <p:nvPr>
            <p:custDataLst>
              <p:tags r:id="rId8"/>
            </p:custDataLst>
          </p:nvPr>
        </p:nvGrpSpPr>
        <p:grpSpPr>
          <a:xfrm>
            <a:off x="1095635" y="1894565"/>
            <a:ext cx="7394741" cy="737235"/>
            <a:chOff x="1901658" y="3102729"/>
            <a:chExt cx="7394741" cy="737235"/>
          </a:xfrm>
        </p:grpSpPr>
        <p:sp>
          <p:nvSpPr>
            <p:cNvPr id="10" name="矩形 9"/>
            <p:cNvSpPr/>
            <p:nvPr>
              <p:custDataLst>
                <p:tags r:id="rId9"/>
              </p:custDataLst>
            </p:nvPr>
          </p:nvSpPr>
          <p:spPr>
            <a:xfrm>
              <a:off x="1901658" y="3102729"/>
              <a:ext cx="7394741" cy="7372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2438400">
                <a:lnSpc>
                  <a:spcPct val="150000"/>
                </a:lnSpc>
                <a:defRPr/>
              </a:pPr>
              <a:r>
                <a:rPr lang="en-US" altLang="zh-CN" sz="2800">
                  <a:solidFill>
                    <a:srgbClr val="0000CC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CaCO</a:t>
              </a:r>
              <a:r>
                <a:rPr lang="en-US" altLang="zh-CN" sz="2800" baseline="-25000">
                  <a:solidFill>
                    <a:srgbClr val="0000CC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3</a:t>
              </a:r>
              <a:r>
                <a:rPr lang="en-US" altLang="zh-CN" sz="2800">
                  <a:solidFill>
                    <a:srgbClr val="0000CC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(s)         CO</a:t>
              </a:r>
              <a:r>
                <a:rPr lang="zh-CN" altLang="en-US" sz="2800">
                  <a:solidFill>
                    <a:srgbClr val="0000CC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 </a:t>
              </a:r>
              <a:r>
                <a:rPr lang="en-US" altLang="zh-CN" sz="2800">
                  <a:solidFill>
                    <a:srgbClr val="0000CC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(aq)</a:t>
              </a:r>
              <a:r>
                <a:rPr lang="zh-CN" altLang="en-US" sz="2800">
                  <a:solidFill>
                    <a:srgbClr val="0000CC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 </a:t>
              </a:r>
              <a:r>
                <a:rPr kumimoji="0" lang="en-US" altLang="zh-CN" sz="280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+</a:t>
              </a:r>
              <a:r>
                <a:rPr kumimoji="0" lang="zh-CN" altLang="en-US" sz="280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 </a:t>
              </a:r>
              <a:r>
                <a:rPr lang="en-US" altLang="zh-CN" sz="2800">
                  <a:solidFill>
                    <a:srgbClr val="0000CC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Ca</a:t>
              </a:r>
              <a:r>
                <a:rPr lang="en-US" altLang="zh-CN" sz="2800" baseline="30000">
                  <a:solidFill>
                    <a:srgbClr val="0000CC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2+</a:t>
              </a:r>
              <a:r>
                <a:rPr lang="en-US" altLang="zh-CN" sz="2800">
                  <a:solidFill>
                    <a:srgbClr val="0000CC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(aq) </a:t>
              </a:r>
              <a:endParaRPr kumimoji="0" lang="en-US" altLang="zh-CN" sz="280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Hoefler Text"/>
              </a:endParaRPr>
            </a:p>
          </p:txBody>
        </p:sp>
        <p:grpSp>
          <p:nvGrpSpPr>
            <p:cNvPr id="11" name="组合 21"/>
            <p:cNvGrpSpPr/>
            <p:nvPr>
              <p:custDataLst>
                <p:tags r:id="rId10"/>
              </p:custDataLst>
            </p:nvPr>
          </p:nvGrpSpPr>
          <p:grpSpPr>
            <a:xfrm>
              <a:off x="3450274" y="3355899"/>
              <a:ext cx="590400" cy="290227"/>
              <a:chOff x="4345624" y="3755949"/>
              <a:chExt cx="590400" cy="290227"/>
            </a:xfrm>
          </p:grpSpPr>
          <p:grpSp>
            <p:nvGrpSpPr>
              <p:cNvPr id="12" name="组合 43"/>
              <p:cNvGrpSpPr/>
              <p:nvPr>
                <p:custDataLst>
                  <p:tags r:id="rId11"/>
                </p:custDataLst>
              </p:nvPr>
            </p:nvGrpSpPr>
            <p:grpSpPr>
              <a:xfrm>
                <a:off x="4345624" y="3755949"/>
                <a:ext cx="590400" cy="110694"/>
                <a:chOff x="19180229" y="6006955"/>
                <a:chExt cx="590400" cy="110694"/>
              </a:xfrm>
            </p:grpSpPr>
            <p:cxnSp>
              <p:nvCxnSpPr>
                <p:cNvPr id="13" name="直接连接符 12"/>
                <p:cNvCxnSpPr/>
                <p:nvPr>
                  <p:custDataLst>
                    <p:tags r:id="rId12"/>
                  </p:custDataLst>
                </p:nvPr>
              </p:nvCxnSpPr>
              <p:spPr>
                <a:xfrm>
                  <a:off x="19180229" y="6117649"/>
                  <a:ext cx="590400" cy="0"/>
                </a:xfrm>
                <a:prstGeom prst="line">
                  <a:avLst/>
                </a:prstGeom>
                <a:noFill/>
                <a:ln w="21590" cap="flat" cmpd="sng" algn="ctr">
                  <a:solidFill>
                    <a:srgbClr val="0000CC"/>
                  </a:solidFill>
                  <a:prstDash val="solid"/>
                </a:ln>
                <a:effectLst/>
              </p:spPr>
            </p:cxnSp>
            <p:cxnSp>
              <p:nvCxnSpPr>
                <p:cNvPr id="14" name="直接连接符 13"/>
                <p:cNvCxnSpPr/>
                <p:nvPr>
                  <p:custDataLst>
                    <p:tags r:id="rId13"/>
                  </p:custDataLst>
                </p:nvPr>
              </p:nvCxnSpPr>
              <p:spPr>
                <a:xfrm flipH="1" flipV="1">
                  <a:off x="19658299" y="6006955"/>
                  <a:ext cx="109683" cy="109683"/>
                </a:xfrm>
                <a:prstGeom prst="line">
                  <a:avLst/>
                </a:prstGeom>
                <a:noFill/>
                <a:ln w="21590" cap="flat" cmpd="sng" algn="ctr">
                  <a:solidFill>
                    <a:srgbClr val="0000CC"/>
                  </a:solidFill>
                  <a:prstDash val="solid"/>
                </a:ln>
                <a:effectLst/>
              </p:spPr>
            </p:cxnSp>
          </p:grpSp>
          <p:grpSp>
            <p:nvGrpSpPr>
              <p:cNvPr id="16" name="组合 16"/>
              <p:cNvGrpSpPr/>
              <p:nvPr>
                <p:custDataLst>
                  <p:tags r:id="rId14"/>
                </p:custDataLst>
              </p:nvPr>
            </p:nvGrpSpPr>
            <p:grpSpPr>
              <a:xfrm>
                <a:off x="4345624" y="3936493"/>
                <a:ext cx="590400" cy="109683"/>
                <a:chOff x="7241367" y="4407907"/>
                <a:chExt cx="590400" cy="109683"/>
              </a:xfrm>
            </p:grpSpPr>
            <p:cxnSp>
              <p:nvCxnSpPr>
                <p:cNvPr id="17" name="直接连接符 16"/>
                <p:cNvCxnSpPr/>
                <p:nvPr>
                  <p:custDataLst>
                    <p:tags r:id="rId15"/>
                  </p:custDataLst>
                </p:nvPr>
              </p:nvCxnSpPr>
              <p:spPr>
                <a:xfrm>
                  <a:off x="7241367" y="4409495"/>
                  <a:ext cx="590400" cy="0"/>
                </a:xfrm>
                <a:prstGeom prst="line">
                  <a:avLst/>
                </a:prstGeom>
                <a:noFill/>
                <a:ln w="21590" cap="flat" cmpd="sng" algn="ctr">
                  <a:solidFill>
                    <a:srgbClr val="0000CC"/>
                  </a:solidFill>
                  <a:prstDash val="solid"/>
                </a:ln>
                <a:effectLst/>
              </p:spPr>
            </p:cxnSp>
            <p:cxnSp>
              <p:nvCxnSpPr>
                <p:cNvPr id="18" name="直接连接符 17"/>
                <p:cNvCxnSpPr/>
                <p:nvPr>
                  <p:custDataLst>
                    <p:tags r:id="rId16"/>
                  </p:custDataLst>
                </p:nvPr>
              </p:nvCxnSpPr>
              <p:spPr>
                <a:xfrm flipH="1" flipV="1">
                  <a:off x="7249005" y="4407907"/>
                  <a:ext cx="109683" cy="109683"/>
                </a:xfrm>
                <a:prstGeom prst="line">
                  <a:avLst/>
                </a:prstGeom>
                <a:noFill/>
                <a:ln w="21590" cap="flat" cmpd="sng" algn="ctr">
                  <a:solidFill>
                    <a:srgbClr val="0000CC"/>
                  </a:solidFill>
                  <a:prstDash val="solid"/>
                </a:ln>
                <a:effectLst/>
              </p:spPr>
            </p:cxnSp>
          </p:grpSp>
        </p:grpSp>
      </p:grpSp>
      <p:grpSp>
        <p:nvGrpSpPr>
          <p:cNvPr id="19" name="组合 28" title=""/>
          <p:cNvGrpSpPr/>
          <p:nvPr>
            <p:custDataLst>
              <p:tags r:id="rId17"/>
            </p:custDataLst>
          </p:nvPr>
        </p:nvGrpSpPr>
        <p:grpSpPr>
          <a:xfrm>
            <a:off x="4831155" y="3368951"/>
            <a:ext cx="590400" cy="290227"/>
            <a:chOff x="4656895" y="3834162"/>
            <a:chExt cx="590400" cy="290227"/>
          </a:xfrm>
        </p:grpSpPr>
        <p:grpSp>
          <p:nvGrpSpPr>
            <p:cNvPr id="20" name="组合 43"/>
            <p:cNvGrpSpPr/>
            <p:nvPr>
              <p:custDataLst>
                <p:tags r:id="rId18"/>
              </p:custDataLst>
            </p:nvPr>
          </p:nvGrpSpPr>
          <p:grpSpPr>
            <a:xfrm>
              <a:off x="4656895" y="3834162"/>
              <a:ext cx="590400" cy="110694"/>
              <a:chOff x="19491500" y="6085168"/>
              <a:chExt cx="590400" cy="110694"/>
            </a:xfrm>
          </p:grpSpPr>
          <p:cxnSp>
            <p:nvCxnSpPr>
              <p:cNvPr id="21" name="直接连接符 20"/>
              <p:cNvCxnSpPr/>
              <p:nvPr>
                <p:custDataLst>
                  <p:tags r:id="rId19"/>
                </p:custDataLst>
              </p:nvPr>
            </p:nvCxnSpPr>
            <p:spPr>
              <a:xfrm>
                <a:off x="19491500" y="6195862"/>
                <a:ext cx="590400" cy="0"/>
              </a:xfrm>
              <a:prstGeom prst="line">
                <a:avLst/>
              </a:prstGeom>
              <a:noFill/>
              <a:ln w="21590" cap="flat" cmpd="sng" algn="ctr">
                <a:solidFill>
                  <a:srgbClr val="0000CC"/>
                </a:solidFill>
                <a:prstDash val="solid"/>
              </a:ln>
              <a:effectLst/>
            </p:spPr>
          </p:cxnSp>
          <p:cxnSp>
            <p:nvCxnSpPr>
              <p:cNvPr id="22" name="直接连接符 21"/>
              <p:cNvCxnSpPr/>
              <p:nvPr>
                <p:custDataLst>
                  <p:tags r:id="rId20"/>
                </p:custDataLst>
              </p:nvPr>
            </p:nvCxnSpPr>
            <p:spPr>
              <a:xfrm flipH="1" flipV="1">
                <a:off x="19969570" y="6085168"/>
                <a:ext cx="109683" cy="109683"/>
              </a:xfrm>
              <a:prstGeom prst="line">
                <a:avLst/>
              </a:prstGeom>
              <a:noFill/>
              <a:ln w="21590" cap="flat" cmpd="sng" algn="ctr">
                <a:solidFill>
                  <a:srgbClr val="0000CC"/>
                </a:solidFill>
                <a:prstDash val="solid"/>
              </a:ln>
              <a:effectLst/>
            </p:spPr>
          </p:cxnSp>
        </p:grpSp>
        <p:grpSp>
          <p:nvGrpSpPr>
            <p:cNvPr id="23" name="组合 16"/>
            <p:cNvGrpSpPr/>
            <p:nvPr>
              <p:custDataLst>
                <p:tags r:id="rId21"/>
              </p:custDataLst>
            </p:nvPr>
          </p:nvGrpSpPr>
          <p:grpSpPr>
            <a:xfrm>
              <a:off x="4656895" y="4014706"/>
              <a:ext cx="590400" cy="109683"/>
              <a:chOff x="7552638" y="4486120"/>
              <a:chExt cx="590400" cy="109683"/>
            </a:xfrm>
          </p:grpSpPr>
          <p:cxnSp>
            <p:nvCxnSpPr>
              <p:cNvPr id="24" name="直接连接符 23"/>
              <p:cNvCxnSpPr/>
              <p:nvPr>
                <p:custDataLst>
                  <p:tags r:id="rId22"/>
                </p:custDataLst>
              </p:nvPr>
            </p:nvCxnSpPr>
            <p:spPr>
              <a:xfrm>
                <a:off x="7552638" y="4487708"/>
                <a:ext cx="590400" cy="0"/>
              </a:xfrm>
              <a:prstGeom prst="line">
                <a:avLst/>
              </a:prstGeom>
              <a:noFill/>
              <a:ln w="21590" cap="flat" cmpd="sng" algn="ctr">
                <a:solidFill>
                  <a:srgbClr val="0000CC"/>
                </a:solidFill>
                <a:prstDash val="solid"/>
              </a:ln>
              <a:effectLst/>
            </p:spPr>
          </p:cxnSp>
          <p:cxnSp>
            <p:nvCxnSpPr>
              <p:cNvPr id="25" name="直接连接符 24"/>
              <p:cNvCxnSpPr/>
              <p:nvPr>
                <p:custDataLst>
                  <p:tags r:id="rId23"/>
                </p:custDataLst>
              </p:nvPr>
            </p:nvCxnSpPr>
            <p:spPr>
              <a:xfrm flipH="1" flipV="1">
                <a:off x="7560276" y="4486120"/>
                <a:ext cx="109683" cy="109683"/>
              </a:xfrm>
              <a:prstGeom prst="line">
                <a:avLst/>
              </a:prstGeom>
              <a:noFill/>
              <a:ln w="21590" cap="flat" cmpd="sng" algn="ctr">
                <a:solidFill>
                  <a:srgbClr val="0000CC"/>
                </a:solidFill>
                <a:prstDash val="solid"/>
              </a:ln>
              <a:effectLst/>
            </p:spPr>
          </p:cxnSp>
        </p:grpSp>
      </p:grpSp>
      <p:sp>
        <p:nvSpPr>
          <p:cNvPr id="26" name="矩形 25" title=""/>
          <p:cNvSpPr/>
          <p:nvPr>
            <p:custDataLst>
              <p:tags r:id="rId24"/>
            </p:custDataLst>
          </p:nvPr>
        </p:nvSpPr>
        <p:spPr>
          <a:xfrm>
            <a:off x="4745196" y="2955146"/>
            <a:ext cx="843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Hoefler Text"/>
              </a:rPr>
              <a:t>+</a:t>
            </a:r>
            <a:r>
              <a:rPr lang="zh-CN" altLang="en-US" sz="280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Hoefler Text"/>
              </a:rPr>
              <a:t> </a:t>
            </a:r>
            <a:r>
              <a:rPr lang="en-US" altLang="zh-CN" sz="280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Hoefler Text"/>
              </a:rPr>
              <a:t>H</a:t>
            </a:r>
            <a:r>
              <a:rPr lang="en-US" altLang="zh-CN" sz="2800" baseline="3000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Hoefler Text"/>
              </a:rPr>
              <a:t>+</a:t>
            </a:r>
            <a:endParaRPr lang="zh-CN" altLang="en-US" sz="2800" baseline="3000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cxnSp>
        <p:nvCxnSpPr>
          <p:cNvPr id="27" name="直接箭头连接符 26" title=""/>
          <p:cNvCxnSpPr/>
          <p:nvPr>
            <p:custDataLst>
              <p:tags r:id="rId25"/>
            </p:custDataLst>
          </p:nvPr>
        </p:nvCxnSpPr>
        <p:spPr>
          <a:xfrm>
            <a:off x="6693059" y="3543455"/>
            <a:ext cx="432000" cy="1588"/>
          </a:xfrm>
          <a:prstGeom prst="straightConnector1">
            <a:avLst/>
          </a:prstGeom>
          <a:ln w="1905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 title=""/>
          <p:cNvSpPr/>
          <p:nvPr>
            <p:custDataLst>
              <p:tags r:id="rId26"/>
            </p:custDataLst>
          </p:nvPr>
        </p:nvSpPr>
        <p:spPr>
          <a:xfrm>
            <a:off x="549910" y="3747135"/>
            <a:ext cx="10207625" cy="1770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438400">
              <a:lnSpc>
                <a:spcPct val="130000"/>
              </a:lnSpc>
              <a:defRPr/>
            </a:pPr>
            <a:r>
              <a:rPr lang="zh-CN" altLang="en-US" sz="280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Hoefler Text"/>
              </a:rPr>
              <a:t>    </a:t>
            </a:r>
            <a:r>
              <a:rPr lang="en-US" altLang="zh-CN" sz="280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Hoefler Text"/>
              </a:rPr>
              <a:t>CO</a:t>
            </a:r>
            <a:r>
              <a:rPr lang="en-US" altLang="zh-CN" sz="2800" baseline="-2500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Hoefler Text"/>
              </a:rPr>
              <a:t>2</a:t>
            </a:r>
            <a:r>
              <a:rPr lang="zh-CN" altLang="en-US" sz="280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Hoefler Text"/>
              </a:rPr>
              <a:t>气体的生成和逸出，使</a:t>
            </a:r>
            <a:r>
              <a:rPr lang="en-US" altLang="zh-CN" sz="280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Hoefler Text"/>
              </a:rPr>
              <a:t>CO</a:t>
            </a:r>
            <a:r>
              <a:rPr lang="zh-CN" altLang="en-US" sz="280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Hoefler Text"/>
              </a:rPr>
              <a:t> </a:t>
            </a:r>
            <a:r>
              <a:rPr lang="zh-CN" altLang="en-US" sz="110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Hoefler Text"/>
              </a:rPr>
              <a:t> </a:t>
            </a:r>
            <a:r>
              <a:rPr lang="zh-CN" altLang="en-US" sz="280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Hoefler Text"/>
              </a:rPr>
              <a:t>的浓度不断减小，使</a:t>
            </a:r>
            <a:r>
              <a:rPr lang="en-US" altLang="zh-CN" sz="2800" i="1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Q</a:t>
            </a:r>
            <a:r>
              <a:rPr lang="zh-CN" altLang="en-US" sz="2800" i="1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zh-CN" altLang="en-US" sz="280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＜ </a:t>
            </a:r>
            <a:r>
              <a:rPr lang="en-US" altLang="zh-CN" sz="2800" i="1" err="1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K</a:t>
            </a:r>
            <a:r>
              <a:rPr lang="en-US" altLang="zh-CN" sz="2800" baseline="-25000" err="1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sp</a:t>
            </a:r>
            <a:r>
              <a:rPr lang="zh-CN" altLang="en-US" sz="280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Hoefler Text"/>
              </a:rPr>
              <a:t>，平衡向沉淀溶解的方向移动。</a:t>
            </a:r>
            <a:endParaRPr lang="en-US" altLang="zh-CN" sz="2800">
              <a:solidFill>
                <a:srgbClr val="0000CC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Hoefler Text"/>
            </a:endParaRPr>
          </a:p>
          <a:p>
            <a:pPr defTabSz="2438400">
              <a:lnSpc>
                <a:spcPct val="130000"/>
              </a:lnSpc>
              <a:defRPr/>
            </a:pPr>
            <a:r>
              <a:rPr lang="zh-CN" altLang="en-US" sz="280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Hoefler Text"/>
              </a:rPr>
              <a:t>         只要盐酸足够，沉淀完全溶解。</a:t>
            </a:r>
            <a:endParaRPr kumimoji="0" lang="en-US" altLang="zh-CN" sz="2800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Hoefler Text"/>
            </a:endParaRPr>
          </a:p>
        </p:txBody>
      </p:sp>
      <p:sp>
        <p:nvSpPr>
          <p:cNvPr id="29" name="文本框 8" title=""/>
          <p:cNvSpPr txBox="1"/>
          <p:nvPr>
            <p:custDataLst>
              <p:tags r:id="rId27"/>
            </p:custDataLst>
          </p:nvPr>
        </p:nvSpPr>
        <p:spPr>
          <a:xfrm>
            <a:off x="549910" y="1089025"/>
            <a:ext cx="112090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>
                <a:solidFill>
                  <a:srgbClr val="800000"/>
                </a:solidFill>
                <a:latin typeface="黑体" panose="02010609060101010101" charset="-122"/>
                <a:ea typeface="黑体" panose="02010609060101010101" charset="-122"/>
              </a:rPr>
              <a:t>【</a:t>
            </a:r>
            <a:r>
              <a:rPr lang="zh-CN" altLang="en-US" sz="3200">
                <a:solidFill>
                  <a:srgbClr val="800000"/>
                </a:solidFill>
                <a:latin typeface="黑体" panose="02010609060101010101" charset="-122"/>
                <a:ea typeface="黑体" panose="02010609060101010101" charset="-122"/>
              </a:rPr>
              <a:t>小试牛刀</a:t>
            </a:r>
            <a:r>
              <a:rPr lang="en-US" altLang="zh-CN" sz="3200">
                <a:solidFill>
                  <a:srgbClr val="800000"/>
                </a:solidFill>
                <a:latin typeface="黑体" panose="02010609060101010101" charset="-122"/>
                <a:ea typeface="黑体" panose="02010609060101010101" charset="-122"/>
              </a:rPr>
              <a:t>】</a:t>
            </a:r>
            <a:r>
              <a:rPr lang="zh-CN" altLang="en-US" sz="32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运用沉淀溶解平衡解释稀盐酸除碳酸钙的原理。</a:t>
            </a:r>
            <a:endParaRPr lang="zh-CN" altLang="en-US" sz="320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grpSp>
        <p:nvGrpSpPr>
          <p:cNvPr id="30" name="组合 11" title=""/>
          <p:cNvGrpSpPr/>
          <p:nvPr>
            <p:custDataLst>
              <p:tags r:id="rId28"/>
            </p:custDataLst>
          </p:nvPr>
        </p:nvGrpSpPr>
        <p:grpSpPr>
          <a:xfrm rot="5400000">
            <a:off x="3388236" y="2723973"/>
            <a:ext cx="590400" cy="290227"/>
            <a:chOff x="4656895" y="3834162"/>
            <a:chExt cx="590400" cy="290227"/>
          </a:xfrm>
        </p:grpSpPr>
        <p:grpSp>
          <p:nvGrpSpPr>
            <p:cNvPr id="31" name="组合 43"/>
            <p:cNvGrpSpPr/>
            <p:nvPr>
              <p:custDataLst>
                <p:tags r:id="rId29"/>
              </p:custDataLst>
            </p:nvPr>
          </p:nvGrpSpPr>
          <p:grpSpPr>
            <a:xfrm>
              <a:off x="4656895" y="3834162"/>
              <a:ext cx="590400" cy="110694"/>
              <a:chOff x="19491500" y="6085168"/>
              <a:chExt cx="590400" cy="110694"/>
            </a:xfrm>
          </p:grpSpPr>
          <p:cxnSp>
            <p:nvCxnSpPr>
              <p:cNvPr id="32" name="直接连接符 31"/>
              <p:cNvCxnSpPr/>
              <p:nvPr>
                <p:custDataLst>
                  <p:tags r:id="rId30"/>
                </p:custDataLst>
              </p:nvPr>
            </p:nvCxnSpPr>
            <p:spPr>
              <a:xfrm>
                <a:off x="19491500" y="6195862"/>
                <a:ext cx="590400" cy="0"/>
              </a:xfrm>
              <a:prstGeom prst="line">
                <a:avLst/>
              </a:prstGeom>
              <a:noFill/>
              <a:ln w="21590" cap="flat" cmpd="sng" algn="ctr">
                <a:solidFill>
                  <a:srgbClr val="0000CC"/>
                </a:solidFill>
                <a:prstDash val="solid"/>
              </a:ln>
              <a:effectLst/>
            </p:spPr>
          </p:cxnSp>
          <p:cxnSp>
            <p:nvCxnSpPr>
              <p:cNvPr id="33" name="直接连接符 32"/>
              <p:cNvCxnSpPr/>
              <p:nvPr>
                <p:custDataLst>
                  <p:tags r:id="rId31"/>
                </p:custDataLst>
              </p:nvPr>
            </p:nvCxnSpPr>
            <p:spPr>
              <a:xfrm flipH="1" flipV="1">
                <a:off x="19969570" y="6085168"/>
                <a:ext cx="109683" cy="109683"/>
              </a:xfrm>
              <a:prstGeom prst="line">
                <a:avLst/>
              </a:prstGeom>
              <a:noFill/>
              <a:ln w="21590" cap="flat" cmpd="sng" algn="ctr">
                <a:solidFill>
                  <a:srgbClr val="0000CC"/>
                </a:solidFill>
                <a:prstDash val="solid"/>
              </a:ln>
              <a:effectLst/>
            </p:spPr>
          </p:cxnSp>
        </p:grpSp>
        <p:grpSp>
          <p:nvGrpSpPr>
            <p:cNvPr id="34" name="组合 16"/>
            <p:cNvGrpSpPr/>
            <p:nvPr>
              <p:custDataLst>
                <p:tags r:id="rId32"/>
              </p:custDataLst>
            </p:nvPr>
          </p:nvGrpSpPr>
          <p:grpSpPr>
            <a:xfrm>
              <a:off x="4656895" y="4014706"/>
              <a:ext cx="590400" cy="109683"/>
              <a:chOff x="7552638" y="4486120"/>
              <a:chExt cx="590400" cy="109683"/>
            </a:xfrm>
          </p:grpSpPr>
          <p:cxnSp>
            <p:nvCxnSpPr>
              <p:cNvPr id="35" name="直接连接符 34"/>
              <p:cNvCxnSpPr/>
              <p:nvPr>
                <p:custDataLst>
                  <p:tags r:id="rId33"/>
                </p:custDataLst>
              </p:nvPr>
            </p:nvCxnSpPr>
            <p:spPr>
              <a:xfrm>
                <a:off x="7552638" y="4487708"/>
                <a:ext cx="590400" cy="0"/>
              </a:xfrm>
              <a:prstGeom prst="line">
                <a:avLst/>
              </a:prstGeom>
              <a:noFill/>
              <a:ln w="21590" cap="flat" cmpd="sng" algn="ctr">
                <a:solidFill>
                  <a:srgbClr val="0000CC"/>
                </a:solidFill>
                <a:prstDash val="solid"/>
              </a:ln>
              <a:effectLst/>
            </p:spPr>
          </p:cxnSp>
          <p:cxnSp>
            <p:nvCxnSpPr>
              <p:cNvPr id="36" name="直接连接符 35"/>
              <p:cNvCxnSpPr/>
              <p:nvPr>
                <p:custDataLst>
                  <p:tags r:id="rId34"/>
                </p:custDataLst>
              </p:nvPr>
            </p:nvCxnSpPr>
            <p:spPr>
              <a:xfrm flipH="1" flipV="1">
                <a:off x="7560276" y="4486120"/>
                <a:ext cx="109683" cy="109683"/>
              </a:xfrm>
              <a:prstGeom prst="line">
                <a:avLst/>
              </a:prstGeom>
              <a:noFill/>
              <a:ln w="21590" cap="flat" cmpd="sng" algn="ctr">
                <a:solidFill>
                  <a:srgbClr val="0000CC"/>
                </a:solidFill>
                <a:prstDash val="solid"/>
              </a:ln>
              <a:effectLst/>
            </p:spPr>
          </p:cxnSp>
        </p:grpSp>
      </p:grpSp>
      <p:sp>
        <p:nvSpPr>
          <p:cNvPr id="37" name="矩形 36" title=""/>
          <p:cNvSpPr/>
          <p:nvPr>
            <p:custDataLst>
              <p:tags r:id="rId35"/>
            </p:custDataLst>
          </p:nvPr>
        </p:nvSpPr>
        <p:spPr>
          <a:xfrm>
            <a:off x="2523947" y="3162106"/>
            <a:ext cx="195345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indent="1440180">
              <a:defRPr/>
            </a:pPr>
            <a:r>
              <a:rPr lang="en-US" altLang="zh-CN" sz="1600" kern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Hoefler Text"/>
              </a:rPr>
              <a:t>−</a:t>
            </a:r>
            <a:endParaRPr lang="en-US" altLang="zh-CN" sz="1600" kern="0">
              <a:solidFill>
                <a:srgbClr val="0000CC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Hoefler Text"/>
            </a:endParaRPr>
          </a:p>
          <a:p>
            <a:pPr indent="1440180">
              <a:defRPr/>
            </a:pPr>
            <a:r>
              <a:rPr lang="en-US" altLang="zh-CN" sz="1600" kern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Hoefler Text"/>
              </a:rPr>
              <a:t>3</a:t>
            </a:r>
            <a:endParaRPr lang="zh-CN" altLang="en-US" sz="1600" kern="0">
              <a:solidFill>
                <a:srgbClr val="0000CC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Hoefler Text"/>
            </a:endParaRPr>
          </a:p>
        </p:txBody>
      </p:sp>
      <p:sp>
        <p:nvSpPr>
          <p:cNvPr id="38" name="矩形 37" title=""/>
          <p:cNvSpPr/>
          <p:nvPr>
            <p:custDataLst>
              <p:tags r:id="rId36"/>
            </p:custDataLst>
          </p:nvPr>
        </p:nvSpPr>
        <p:spPr>
          <a:xfrm>
            <a:off x="4100773" y="3817953"/>
            <a:ext cx="195345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indent="1440180">
              <a:defRPr/>
            </a:pPr>
            <a:r>
              <a:rPr lang="en-US" altLang="zh-CN" sz="1600" kern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Hoefler Text"/>
              </a:rPr>
              <a:t>2−</a:t>
            </a:r>
            <a:endParaRPr lang="en-US" altLang="zh-CN" sz="1600" kern="0">
              <a:solidFill>
                <a:srgbClr val="0000CC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  <a:sym typeface="Hoefler Text"/>
            </a:endParaRPr>
          </a:p>
          <a:p>
            <a:pPr indent="1440180">
              <a:defRPr/>
            </a:pPr>
            <a:r>
              <a:rPr lang="en-US" altLang="zh-CN" sz="1600" kern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Hoefler Text"/>
              </a:rPr>
              <a:t>3</a:t>
            </a:r>
            <a:endParaRPr lang="zh-CN" altLang="en-US" sz="1600" kern="0">
              <a:solidFill>
                <a:srgbClr val="0000CC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  <a:sym typeface="Hoefler Text"/>
            </a:endParaRPr>
          </a:p>
        </p:txBody>
      </p:sp>
      <p:sp>
        <p:nvSpPr>
          <p:cNvPr id="39" name="矩形 38" title=""/>
          <p:cNvSpPr/>
          <p:nvPr>
            <p:custDataLst>
              <p:tags r:id="rId37"/>
            </p:custDataLst>
          </p:nvPr>
        </p:nvSpPr>
        <p:spPr>
          <a:xfrm>
            <a:off x="2306549" y="2016839"/>
            <a:ext cx="195345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indent="1440180">
              <a:defRPr/>
            </a:pPr>
            <a:r>
              <a:rPr lang="en-US" altLang="zh-CN" sz="1600" kern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Hoefler Text"/>
              </a:rPr>
              <a:t>2−</a:t>
            </a:r>
            <a:endParaRPr lang="en-US" altLang="zh-CN" sz="1600" kern="0">
              <a:solidFill>
                <a:srgbClr val="0000CC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Hoefler Text"/>
            </a:endParaRPr>
          </a:p>
          <a:p>
            <a:pPr indent="1440180">
              <a:defRPr/>
            </a:pPr>
            <a:r>
              <a:rPr lang="en-US" altLang="zh-CN" sz="1600" kern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Hoefler Text"/>
              </a:rPr>
              <a:t>3</a:t>
            </a:r>
            <a:endParaRPr lang="zh-CN" altLang="en-US" sz="1600" kern="0">
              <a:solidFill>
                <a:srgbClr val="0000CC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Hoefler Text"/>
            </a:endParaRPr>
          </a:p>
        </p:txBody>
      </p:sp>
      <p:sp>
        <p:nvSpPr>
          <p:cNvPr id="40" name="文本框 8" title=""/>
          <p:cNvSpPr txBox="1"/>
          <p:nvPr>
            <p:custDataLst>
              <p:tags r:id="rId38"/>
            </p:custDataLst>
          </p:nvPr>
        </p:nvSpPr>
        <p:spPr>
          <a:xfrm>
            <a:off x="581718" y="5346957"/>
            <a:ext cx="972502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rgbClr val="8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【</a:t>
            </a:r>
            <a:r>
              <a:rPr lang="zh-CN" altLang="en-US" sz="2800">
                <a:solidFill>
                  <a:srgbClr val="8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思考</a:t>
            </a:r>
            <a:r>
              <a:rPr lang="en-US" altLang="zh-CN" sz="2800">
                <a:solidFill>
                  <a:srgbClr val="8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】</a:t>
            </a: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稀盐酸能除去</a:t>
            </a:r>
            <a:r>
              <a:rPr lang="en-US" altLang="zh-CN" sz="28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CaSO</a:t>
            </a:r>
            <a:r>
              <a:rPr lang="en-US" altLang="zh-CN" sz="2800" baseline="-250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</a:t>
            </a: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吗？</a:t>
            </a:r>
            <a:endParaRPr lang="zh-CN" altLang="en-US" sz="280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26" grpId="0"/>
      <p:bldP spid="28" grpId="0"/>
      <p:bldP spid="37" grpId="0"/>
      <p:bldP spid="38" grpId="0"/>
      <p:bldP spid="39" grpId="0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7" name="流程图: 可选过程 6" title=""/>
          <p:cNvSpPr/>
          <p:nvPr>
            <p:custDataLst>
              <p:tags r:id="rId3"/>
            </p:custDataLst>
          </p:nvPr>
        </p:nvSpPr>
        <p:spPr>
          <a:xfrm>
            <a:off x="219075" y="287020"/>
            <a:ext cx="1671320" cy="62674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标题 48" title=""/>
          <p:cNvSpPr/>
          <p:nvPr>
            <p:custDataLst>
              <p:tags r:id="rId4"/>
            </p:custDataLst>
          </p:nvPr>
        </p:nvSpPr>
        <p:spPr>
          <a:xfrm>
            <a:off x="219075" y="238760"/>
            <a:ext cx="8001635" cy="67500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任务三  沉淀的转化</a:t>
            </a:r>
            <a:endParaRPr lang="zh-CN" altLang="en-US" sz="3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16" title=""/>
          <p:cNvSpPr txBox="1"/>
          <p:nvPr>
            <p:custDataLst>
              <p:tags r:id="rId5"/>
            </p:custDataLst>
          </p:nvPr>
        </p:nvSpPr>
        <p:spPr>
          <a:xfrm>
            <a:off x="370205" y="965835"/>
            <a:ext cx="1090104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【问题】 </a:t>
            </a: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除去水垢中的</a:t>
            </a:r>
            <a:r>
              <a:rPr lang="en-US" altLang="zh-CN" sz="28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CaSO</a:t>
            </a:r>
            <a:r>
              <a:rPr lang="en-US" altLang="zh-CN" sz="2800" baseline="-250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</a:t>
            </a: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等，需要另一种方法</a:t>
            </a:r>
            <a:r>
              <a:rPr lang="en-US" altLang="zh-CN" sz="28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——</a:t>
            </a: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“碱洗”。 即用</a:t>
            </a:r>
            <a:r>
              <a:rPr lang="en-US" altLang="zh-CN" sz="28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Na</a:t>
            </a:r>
            <a:r>
              <a:rPr lang="en-US" altLang="zh-CN" sz="2800" baseline="-250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CO</a:t>
            </a:r>
            <a:r>
              <a:rPr lang="en-US" altLang="zh-CN" sz="2800" baseline="-250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溶液等浸泡一段时间，再辅以“酸洗”，可除去</a:t>
            </a:r>
            <a:r>
              <a:rPr lang="en-US" altLang="zh-CN" sz="28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CaSO</a:t>
            </a:r>
            <a:r>
              <a:rPr lang="en-US" altLang="zh-CN" sz="2800" baseline="-250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</a:t>
            </a: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en-US" altLang="zh-CN" sz="280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请运用沉淀溶解平衡的原理解释原因。 </a:t>
            </a:r>
            <a:endParaRPr lang="zh-CN" altLang="en-US" sz="280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8" title=""/>
          <p:cNvSpPr txBox="1"/>
          <p:nvPr>
            <p:custDataLst>
              <p:tags r:id="rId6"/>
            </p:custDataLst>
          </p:nvPr>
        </p:nvSpPr>
        <p:spPr>
          <a:xfrm>
            <a:off x="528777" y="2805506"/>
            <a:ext cx="970597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rgbClr val="8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【</a:t>
            </a:r>
            <a:r>
              <a:rPr lang="zh-CN" altLang="en-US" sz="2800">
                <a:solidFill>
                  <a:srgbClr val="8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分析</a:t>
            </a:r>
            <a:r>
              <a:rPr lang="en-US" altLang="zh-CN" sz="2800">
                <a:solidFill>
                  <a:srgbClr val="8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】</a:t>
            </a: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核心物质：</a:t>
            </a:r>
            <a:r>
              <a:rPr lang="en-US" altLang="zh-CN" sz="28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CaSO</a:t>
            </a:r>
            <a:r>
              <a:rPr lang="en-US" altLang="zh-CN" sz="2800" baseline="-250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</a:t>
            </a: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8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Na</a:t>
            </a:r>
            <a:r>
              <a:rPr lang="en-US" altLang="zh-CN" sz="2800" baseline="-250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CO</a:t>
            </a:r>
            <a:r>
              <a:rPr lang="en-US" altLang="zh-CN" sz="2800" baseline="-250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80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HCl</a:t>
            </a:r>
            <a:endParaRPr lang="en-US" altLang="zh-CN" sz="280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寻找平衡：</a:t>
            </a:r>
            <a:endParaRPr lang="zh-CN" altLang="en-US" sz="280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14" name="组合 31" title=""/>
          <p:cNvGrpSpPr/>
          <p:nvPr>
            <p:custDataLst>
              <p:tags r:id="rId7"/>
            </p:custDataLst>
          </p:nvPr>
        </p:nvGrpSpPr>
        <p:grpSpPr>
          <a:xfrm>
            <a:off x="2426376" y="3450811"/>
            <a:ext cx="5588512" cy="737235"/>
            <a:chOff x="2899881" y="2634836"/>
            <a:chExt cx="5588512" cy="737235"/>
          </a:xfrm>
        </p:grpSpPr>
        <p:sp>
          <p:nvSpPr>
            <p:cNvPr id="8" name="矩形 7"/>
            <p:cNvSpPr/>
            <p:nvPr>
              <p:custDataLst>
                <p:tags r:id="rId8"/>
              </p:custDataLst>
            </p:nvPr>
          </p:nvSpPr>
          <p:spPr>
            <a:xfrm>
              <a:off x="2899881" y="2634836"/>
              <a:ext cx="5588512" cy="7372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2438400">
                <a:lnSpc>
                  <a:spcPct val="150000"/>
                </a:lnSpc>
                <a:defRPr/>
              </a:pPr>
              <a:r>
                <a:rPr lang="en-US" altLang="zh-CN" sz="280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CaSO</a:t>
              </a:r>
              <a:r>
                <a:rPr lang="en-US" altLang="zh-CN" sz="2800" baseline="-2500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4</a:t>
              </a:r>
              <a:r>
                <a:rPr lang="en-US" altLang="zh-CN" sz="280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(s)         </a:t>
              </a:r>
              <a:r>
                <a:rPr lang="zh-CN" altLang="en-US" sz="280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 </a:t>
              </a:r>
              <a:r>
                <a:rPr lang="en-US" altLang="zh-CN" sz="280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SO</a:t>
              </a:r>
              <a:r>
                <a:rPr lang="zh-CN" altLang="en-US" sz="280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 </a:t>
              </a:r>
              <a:r>
                <a:rPr lang="en-US" altLang="zh-CN" sz="280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(aq)</a:t>
              </a:r>
              <a:r>
                <a:rPr lang="zh-CN" altLang="en-US" sz="280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 </a:t>
              </a:r>
              <a:r>
                <a:rPr kumimoji="0" lang="en-US" altLang="zh-CN" sz="280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+</a:t>
              </a:r>
              <a:r>
                <a:rPr kumimoji="0" lang="zh-CN" altLang="en-US" sz="280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 </a:t>
              </a:r>
              <a:r>
                <a:rPr lang="en-US" altLang="zh-CN" sz="280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Ca</a:t>
              </a:r>
              <a:r>
                <a:rPr lang="zh-CN" altLang="en-US" sz="280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 </a:t>
              </a:r>
              <a:r>
                <a:rPr lang="en-US" altLang="zh-CN" sz="280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(aq) </a:t>
              </a:r>
              <a:endParaRPr kumimoji="0" lang="en-US" altLang="zh-CN" sz="28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Hoefler Text"/>
              </a:endParaRPr>
            </a:p>
          </p:txBody>
        </p:sp>
        <p:grpSp>
          <p:nvGrpSpPr>
            <p:cNvPr id="16" name="组合 21"/>
            <p:cNvGrpSpPr/>
            <p:nvPr>
              <p:custDataLst>
                <p:tags r:id="rId9"/>
              </p:custDataLst>
            </p:nvPr>
          </p:nvGrpSpPr>
          <p:grpSpPr>
            <a:xfrm>
              <a:off x="4429503" y="2866400"/>
              <a:ext cx="590400" cy="290227"/>
              <a:chOff x="4656895" y="3834162"/>
              <a:chExt cx="590400" cy="290227"/>
            </a:xfrm>
          </p:grpSpPr>
          <p:grpSp>
            <p:nvGrpSpPr>
              <p:cNvPr id="19" name="组合 43"/>
              <p:cNvGrpSpPr/>
              <p:nvPr>
                <p:custDataLst>
                  <p:tags r:id="rId10"/>
                </p:custDataLst>
              </p:nvPr>
            </p:nvGrpSpPr>
            <p:grpSpPr>
              <a:xfrm>
                <a:off x="4656895" y="3834162"/>
                <a:ext cx="590400" cy="110694"/>
                <a:chOff x="19491500" y="6085168"/>
                <a:chExt cx="590400" cy="110694"/>
              </a:xfrm>
            </p:grpSpPr>
            <p:cxnSp>
              <p:nvCxnSpPr>
                <p:cNvPr id="23" name="直接连接符 22"/>
                <p:cNvCxnSpPr/>
                <p:nvPr>
                  <p:custDataLst>
                    <p:tags r:id="rId11"/>
                  </p:custDataLst>
                </p:nvPr>
              </p:nvCxnSpPr>
              <p:spPr>
                <a:xfrm>
                  <a:off x="19491500" y="6195862"/>
                  <a:ext cx="590400" cy="0"/>
                </a:xfrm>
                <a:prstGeom prst="line">
                  <a:avLst/>
                </a:prstGeom>
                <a:noFill/>
                <a:ln w="21590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</p:cxnSp>
            <p:cxnSp>
              <p:nvCxnSpPr>
                <p:cNvPr id="24" name="直接连接符 23"/>
                <p:cNvCxnSpPr/>
                <p:nvPr>
                  <p:custDataLst>
                    <p:tags r:id="rId12"/>
                  </p:custDataLst>
                </p:nvPr>
              </p:nvCxnSpPr>
              <p:spPr>
                <a:xfrm flipH="1" flipV="1">
                  <a:off x="19969570" y="6085168"/>
                  <a:ext cx="109683" cy="109683"/>
                </a:xfrm>
                <a:prstGeom prst="line">
                  <a:avLst/>
                </a:prstGeom>
                <a:noFill/>
                <a:ln w="21590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</p:cxnSp>
          </p:grpSp>
          <p:grpSp>
            <p:nvGrpSpPr>
              <p:cNvPr id="20" name="组合 16"/>
              <p:cNvGrpSpPr/>
              <p:nvPr>
                <p:custDataLst>
                  <p:tags r:id="rId13"/>
                </p:custDataLst>
              </p:nvPr>
            </p:nvGrpSpPr>
            <p:grpSpPr>
              <a:xfrm>
                <a:off x="4656895" y="4014706"/>
                <a:ext cx="590400" cy="109683"/>
                <a:chOff x="7552638" y="4486120"/>
                <a:chExt cx="590400" cy="109683"/>
              </a:xfrm>
            </p:grpSpPr>
            <p:cxnSp>
              <p:nvCxnSpPr>
                <p:cNvPr id="21" name="直接连接符 20"/>
                <p:cNvCxnSpPr/>
                <p:nvPr>
                  <p:custDataLst>
                    <p:tags r:id="rId14"/>
                  </p:custDataLst>
                </p:nvPr>
              </p:nvCxnSpPr>
              <p:spPr>
                <a:xfrm>
                  <a:off x="7552638" y="4487708"/>
                  <a:ext cx="590400" cy="0"/>
                </a:xfrm>
                <a:prstGeom prst="line">
                  <a:avLst/>
                </a:prstGeom>
                <a:noFill/>
                <a:ln w="21590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</p:cxnSp>
            <p:cxnSp>
              <p:nvCxnSpPr>
                <p:cNvPr id="22" name="直接连接符 21"/>
                <p:cNvCxnSpPr/>
                <p:nvPr>
                  <p:custDataLst>
                    <p:tags r:id="rId15"/>
                  </p:custDataLst>
                </p:nvPr>
              </p:nvCxnSpPr>
              <p:spPr>
                <a:xfrm flipH="1" flipV="1">
                  <a:off x="7560276" y="4486120"/>
                  <a:ext cx="109683" cy="109683"/>
                </a:xfrm>
                <a:prstGeom prst="line">
                  <a:avLst/>
                </a:prstGeom>
                <a:noFill/>
                <a:ln w="21590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</p:cxnSp>
          </p:grpSp>
        </p:grpSp>
        <p:sp>
          <p:nvSpPr>
            <p:cNvPr id="17" name="矩形 16"/>
            <p:cNvSpPr/>
            <p:nvPr>
              <p:custDataLst>
                <p:tags r:id="rId16"/>
              </p:custDataLst>
            </p:nvPr>
          </p:nvSpPr>
          <p:spPr>
            <a:xfrm>
              <a:off x="4090685" y="2725772"/>
              <a:ext cx="1953450" cy="58477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indent="1440180">
                <a:defRPr/>
              </a:pPr>
              <a:r>
                <a:rPr lang="en-US" altLang="zh-CN" sz="1600" kern="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2−</a:t>
              </a:r>
              <a:endParaRPr lang="en-US" altLang="zh-CN" sz="1600" ker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Hoefler Text"/>
              </a:endParaRPr>
            </a:p>
            <a:p>
              <a:pPr indent="1440180">
                <a:defRPr/>
              </a:pPr>
              <a:r>
                <a:rPr lang="en-US" altLang="zh-CN" sz="1600" kern="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4</a:t>
              </a:r>
              <a:endParaRPr lang="zh-CN" altLang="en-US" sz="1600" ker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Hoefler Text"/>
              </a:endParaRPr>
            </a:p>
          </p:txBody>
        </p:sp>
        <p:sp>
          <p:nvSpPr>
            <p:cNvPr id="18" name="矩形 17"/>
            <p:cNvSpPr/>
            <p:nvPr>
              <p:custDataLst>
                <p:tags r:id="rId17"/>
              </p:custDataLst>
            </p:nvPr>
          </p:nvSpPr>
          <p:spPr>
            <a:xfrm>
              <a:off x="5523652" y="2705780"/>
              <a:ext cx="1953450" cy="33855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indent="1440180">
                <a:defRPr/>
              </a:pPr>
              <a:r>
                <a:rPr lang="en-US" altLang="zh-CN" sz="1600" kern="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2+</a:t>
              </a:r>
              <a:endParaRPr lang="en-US" altLang="zh-CN" sz="1600" ker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Hoefler Text"/>
              </a:endParaRPr>
            </a:p>
          </p:txBody>
        </p:sp>
      </p:grpSp>
      <p:sp>
        <p:nvSpPr>
          <p:cNvPr id="9" name="TextBox 12" title=""/>
          <p:cNvSpPr txBox="1"/>
          <p:nvPr>
            <p:custDataLst>
              <p:tags r:id="rId18"/>
            </p:custDataLst>
          </p:nvPr>
        </p:nvSpPr>
        <p:spPr>
          <a:xfrm>
            <a:off x="7576341" y="3959714"/>
            <a:ext cx="1028073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平衡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 algn="ctr"/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向溶解的方向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 algn="ctr"/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移动</a:t>
            </a:r>
            <a:endParaRPr lang="zh-CN" altLang="en-US" sz="28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cxnSp>
        <p:nvCxnSpPr>
          <p:cNvPr id="10" name="直接箭头连接符 9" title=""/>
          <p:cNvCxnSpPr/>
          <p:nvPr>
            <p:custDataLst>
              <p:tags r:id="rId19"/>
            </p:custDataLst>
          </p:nvPr>
        </p:nvCxnSpPr>
        <p:spPr>
          <a:xfrm>
            <a:off x="7333004" y="4715926"/>
            <a:ext cx="3600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5" title=""/>
          <p:cNvSpPr txBox="1"/>
          <p:nvPr>
            <p:custDataLst>
              <p:tags r:id="rId20"/>
            </p:custDataLst>
          </p:nvPr>
        </p:nvSpPr>
        <p:spPr>
          <a:xfrm>
            <a:off x="8547220" y="4182526"/>
            <a:ext cx="16379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CaSO</a:t>
            </a:r>
            <a:r>
              <a:rPr lang="en-US" altLang="zh-CN" sz="2800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4</a:t>
            </a:r>
            <a:endParaRPr lang="en-US" altLang="zh-CN" sz="2800" baseline="-250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溶解</a:t>
            </a:r>
            <a:endParaRPr lang="zh-CN" altLang="en-US" sz="28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cxnSp>
        <p:nvCxnSpPr>
          <p:cNvPr id="12" name="直接箭头连接符 11" title=""/>
          <p:cNvCxnSpPr/>
          <p:nvPr>
            <p:custDataLst>
              <p:tags r:id="rId21"/>
            </p:custDataLst>
          </p:nvPr>
        </p:nvCxnSpPr>
        <p:spPr>
          <a:xfrm>
            <a:off x="8556665" y="4715926"/>
            <a:ext cx="3600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8" title=""/>
          <p:cNvSpPr txBox="1"/>
          <p:nvPr>
            <p:custDataLst>
              <p:tags r:id="rId22"/>
            </p:custDataLst>
          </p:nvPr>
        </p:nvSpPr>
        <p:spPr>
          <a:xfrm>
            <a:off x="721995" y="4417695"/>
            <a:ext cx="22332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加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Na</a:t>
            </a:r>
            <a:r>
              <a:rPr lang="en-US" altLang="zh-CN" sz="2800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CO</a:t>
            </a:r>
            <a:r>
              <a:rPr lang="en-US" altLang="zh-CN" sz="2800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endParaRPr lang="zh-CN" altLang="en-US" sz="2800" baseline="-250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5" name="TextBox 19" title=""/>
          <p:cNvSpPr txBox="1"/>
          <p:nvPr>
            <p:custDataLst>
              <p:tags r:id="rId23"/>
            </p:custDataLst>
          </p:nvPr>
        </p:nvSpPr>
        <p:spPr>
          <a:xfrm>
            <a:off x="5911439" y="4417595"/>
            <a:ext cx="1502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Q</a:t>
            </a:r>
            <a:r>
              <a:rPr lang="zh-CN" altLang="en-US" sz="28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＜ </a:t>
            </a:r>
            <a:r>
              <a:rPr lang="en-US" altLang="zh-CN" sz="2800" i="1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K</a:t>
            </a:r>
            <a:r>
              <a:rPr lang="en-US" altLang="zh-CN" sz="2800" baseline="-2500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sp</a:t>
            </a:r>
            <a:endParaRPr lang="zh-CN" altLang="en-US" sz="28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cxnSp>
        <p:nvCxnSpPr>
          <p:cNvPr id="26" name="直接箭头连接符 25" title=""/>
          <p:cNvCxnSpPr/>
          <p:nvPr>
            <p:custDataLst>
              <p:tags r:id="rId24"/>
            </p:custDataLst>
          </p:nvPr>
        </p:nvCxnSpPr>
        <p:spPr>
          <a:xfrm>
            <a:off x="5566636" y="4715926"/>
            <a:ext cx="3600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 title=""/>
          <p:cNvCxnSpPr/>
          <p:nvPr>
            <p:custDataLst>
              <p:tags r:id="rId25"/>
            </p:custDataLst>
          </p:nvPr>
        </p:nvCxnSpPr>
        <p:spPr>
          <a:xfrm rot="16200000" flipH="1">
            <a:off x="3949092" y="5316372"/>
            <a:ext cx="745843" cy="35008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4" title=""/>
          <p:cNvSpPr txBox="1"/>
          <p:nvPr>
            <p:custDataLst>
              <p:tags r:id="rId26"/>
            </p:custDataLst>
          </p:nvPr>
        </p:nvSpPr>
        <p:spPr>
          <a:xfrm>
            <a:off x="4159651" y="5357826"/>
            <a:ext cx="16379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生成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CaCO</a:t>
            </a:r>
            <a:r>
              <a:rPr lang="en-US" altLang="zh-CN" sz="2800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endParaRPr lang="zh-CN" altLang="en-US" sz="28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cxnSp>
        <p:nvCxnSpPr>
          <p:cNvPr id="29" name="直接箭头连接符 28" title=""/>
          <p:cNvCxnSpPr/>
          <p:nvPr>
            <p:custDataLst>
              <p:tags r:id="rId27"/>
            </p:custDataLst>
          </p:nvPr>
        </p:nvCxnSpPr>
        <p:spPr>
          <a:xfrm>
            <a:off x="5508580" y="5956490"/>
            <a:ext cx="3600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6" title=""/>
          <p:cNvSpPr txBox="1"/>
          <p:nvPr>
            <p:custDataLst>
              <p:tags r:id="rId28"/>
            </p:custDataLst>
          </p:nvPr>
        </p:nvSpPr>
        <p:spPr>
          <a:xfrm>
            <a:off x="5770735" y="5365085"/>
            <a:ext cx="13101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酸洗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 algn="ctr"/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除去</a:t>
            </a:r>
            <a:endParaRPr lang="zh-CN" altLang="en-US" sz="28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grpSp>
        <p:nvGrpSpPr>
          <p:cNvPr id="31" name="组合 34" title=""/>
          <p:cNvGrpSpPr/>
          <p:nvPr>
            <p:custDataLst>
              <p:tags r:id="rId29"/>
            </p:custDataLst>
          </p:nvPr>
        </p:nvGrpSpPr>
        <p:grpSpPr>
          <a:xfrm>
            <a:off x="2729223" y="4115912"/>
            <a:ext cx="1229902" cy="954107"/>
            <a:chOff x="1612219" y="3623787"/>
            <a:chExt cx="1229902" cy="954107"/>
          </a:xfrm>
        </p:grpSpPr>
        <p:cxnSp>
          <p:nvCxnSpPr>
            <p:cNvPr id="32" name="直接箭头连接符 31"/>
            <p:cNvCxnSpPr/>
            <p:nvPr>
              <p:custDataLst>
                <p:tags r:id="rId30"/>
              </p:custDataLst>
            </p:nvPr>
          </p:nvCxnSpPr>
          <p:spPr>
            <a:xfrm>
              <a:off x="1612219" y="4223801"/>
              <a:ext cx="360000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17"/>
            <p:cNvSpPr txBox="1"/>
            <p:nvPr>
              <p:custDataLst>
                <p:tags r:id="rId31"/>
              </p:custDataLst>
            </p:nvPr>
          </p:nvSpPr>
          <p:spPr>
            <a:xfrm>
              <a:off x="1939310" y="3623787"/>
              <a:ext cx="90281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消耗</a:t>
              </a:r>
              <a:endPara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  <a:p>
              <a:pPr algn="ctr"/>
              <a:r>
                <a:rPr lang="en-US" altLang="zh-CN" sz="28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Ca</a:t>
              </a:r>
              <a:r>
                <a:rPr lang="en-US" altLang="zh-CN" sz="2800" baseline="300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2+</a:t>
              </a:r>
              <a:endParaRPr lang="zh-CN" altLang="en-US" sz="2800" baseline="30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" name="组合 35" title=""/>
          <p:cNvGrpSpPr/>
          <p:nvPr>
            <p:custDataLst>
              <p:tags r:id="rId32"/>
            </p:custDataLst>
          </p:nvPr>
        </p:nvGrpSpPr>
        <p:grpSpPr>
          <a:xfrm>
            <a:off x="4138750" y="4094705"/>
            <a:ext cx="1746646" cy="954107"/>
            <a:chOff x="2795686" y="3602580"/>
            <a:chExt cx="1746646" cy="954107"/>
          </a:xfrm>
        </p:grpSpPr>
        <p:cxnSp>
          <p:nvCxnSpPr>
            <p:cNvPr id="35" name="直接箭头连接符 34"/>
            <p:cNvCxnSpPr/>
            <p:nvPr>
              <p:custDataLst>
                <p:tags r:id="rId33"/>
              </p:custDataLst>
            </p:nvPr>
          </p:nvCxnSpPr>
          <p:spPr>
            <a:xfrm>
              <a:off x="2795686" y="4223801"/>
              <a:ext cx="360000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13"/>
            <p:cNvSpPr txBox="1"/>
            <p:nvPr>
              <p:custDataLst>
                <p:tags r:id="rId34"/>
              </p:custDataLst>
            </p:nvPr>
          </p:nvSpPr>
          <p:spPr>
            <a:xfrm>
              <a:off x="3002478" y="3602580"/>
              <a:ext cx="153985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i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c</a:t>
              </a:r>
              <a:r>
                <a:rPr lang="en-US" altLang="zh-CN" sz="28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(Ca</a:t>
              </a:r>
              <a:r>
                <a:rPr lang="en-US" altLang="zh-CN" sz="2800" baseline="300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2+</a:t>
              </a:r>
              <a:r>
                <a:rPr lang="zh-CN" altLang="en-US" sz="2800" baseline="300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)</a:t>
              </a:r>
              <a:endPara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  <a:p>
              <a:pPr algn="ctr"/>
              <a:r>
                <a:rPr lang="zh-CN" altLang="en-US" sz="28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减小</a:t>
              </a:r>
              <a:endPara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组合 32" title=""/>
          <p:cNvGrpSpPr/>
          <p:nvPr>
            <p:custDataLst>
              <p:tags r:id="rId35"/>
            </p:custDataLst>
          </p:nvPr>
        </p:nvGrpSpPr>
        <p:grpSpPr>
          <a:xfrm>
            <a:off x="95885" y="4271645"/>
            <a:ext cx="12067540" cy="1675005"/>
            <a:chOff x="586598" y="3338805"/>
            <a:chExt cx="7970808" cy="1674395"/>
          </a:xfrm>
        </p:grpSpPr>
        <p:sp>
          <p:nvSpPr>
            <p:cNvPr id="38" name="文本框 8"/>
            <p:cNvSpPr txBox="1"/>
            <p:nvPr>
              <p:custDataLst>
                <p:tags r:id="rId36"/>
              </p:custDataLst>
            </p:nvPr>
          </p:nvSpPr>
          <p:spPr>
            <a:xfrm>
              <a:off x="586598" y="3372323"/>
              <a:ext cx="7970808" cy="1640877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80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    </a:t>
              </a:r>
              <a:r>
                <a:rPr lang="zh-CN" altLang="en-US" sz="105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 </a:t>
              </a:r>
              <a:r>
                <a:rPr lang="zh-CN" altLang="en-US" sz="280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对于</a:t>
              </a:r>
              <a:r>
                <a:rPr lang="en-US" altLang="zh-CN" sz="280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CaSO</a:t>
              </a:r>
              <a:r>
                <a:rPr lang="en-US" altLang="zh-CN" sz="2800" baseline="-2500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4</a:t>
              </a:r>
              <a:r>
                <a:rPr lang="zh-CN" altLang="en-US" sz="280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的沉淀溶解平衡，</a:t>
              </a:r>
              <a:r>
                <a:rPr lang="en-US" altLang="zh-CN" sz="280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 CO</a:t>
              </a:r>
              <a:r>
                <a:rPr lang="zh-CN" altLang="en-US" sz="280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 与</a:t>
              </a:r>
              <a:r>
                <a:rPr lang="en-US" altLang="zh-CN" sz="280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Ca</a:t>
              </a:r>
              <a:r>
                <a:rPr lang="en-US" altLang="zh-CN" sz="2800" baseline="3000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2+</a:t>
              </a:r>
              <a:r>
                <a:rPr lang="zh-CN" altLang="en-US" sz="280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反应，使</a:t>
              </a:r>
              <a:r>
                <a:rPr lang="en-US" altLang="zh-CN" sz="2800" i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c</a:t>
              </a:r>
              <a:r>
                <a:rPr lang="en-US" altLang="zh-CN" sz="280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(Ca</a:t>
              </a:r>
              <a:r>
                <a:rPr lang="en-US" altLang="zh-CN" sz="2800" baseline="3000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2+</a:t>
              </a:r>
              <a:r>
                <a:rPr lang="en-US" altLang="zh-CN" sz="280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)</a:t>
              </a:r>
              <a:r>
                <a:rPr lang="zh-CN" altLang="en-US" sz="280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减小，使</a:t>
              </a:r>
              <a:r>
                <a:rPr lang="en-US" altLang="zh-CN" sz="2800" i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Q</a:t>
              </a:r>
              <a:r>
                <a:rPr lang="zh-CN" altLang="en-US" sz="2800" i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 </a:t>
              </a:r>
              <a:r>
                <a:rPr lang="zh-CN" altLang="en-US" sz="280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＜ </a:t>
              </a:r>
              <a:r>
                <a:rPr lang="en-US" altLang="zh-CN" sz="2800" i="1" err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K</a:t>
              </a:r>
              <a:r>
                <a:rPr lang="en-US" altLang="zh-CN" sz="2800" baseline="-25000" err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sp</a:t>
              </a:r>
              <a:r>
                <a:rPr lang="zh-CN" altLang="en-US" sz="280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，</a:t>
              </a:r>
              <a:r>
                <a:rPr lang="zh-CN" altLang="en-US" sz="280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平衡向</a:t>
              </a:r>
              <a:r>
                <a:rPr lang="en-US" altLang="zh-CN" sz="280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CaSO</a:t>
              </a:r>
              <a:r>
                <a:rPr lang="en-US" altLang="zh-CN" sz="2800" baseline="-2500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4</a:t>
              </a:r>
              <a:r>
                <a:rPr lang="zh-CN" altLang="en-US" sz="280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溶解的方向移动。生成的</a:t>
              </a:r>
              <a:r>
                <a:rPr lang="en-US" altLang="zh-CN" sz="280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CaCO</a:t>
              </a:r>
              <a:r>
                <a:rPr lang="en-US" altLang="zh-CN" sz="2800" baseline="-2500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3</a:t>
              </a:r>
              <a:r>
                <a:rPr lang="zh-CN" altLang="en-US" sz="280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 ，可用盐酸除去。</a:t>
              </a:r>
              <a:endParaRPr lang="zh-CN" altLang="en-US" sz="28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8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CaSO</a:t>
              </a:r>
              <a:r>
                <a:rPr lang="en-US" altLang="zh-CN" sz="2800" baseline="-250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4</a:t>
              </a:r>
              <a:r>
                <a:rPr lang="zh-CN" alt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Hoefler Text"/>
                </a:rPr>
                <a:t> </a:t>
              </a:r>
              <a:r>
                <a:rPr lang="en-US" altLang="zh-CN" sz="280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Hoefler Text"/>
                </a:rPr>
                <a:t>→</a:t>
              </a:r>
              <a:r>
                <a:rPr lang="zh-CN" altLang="en-US" sz="280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Hoefler Text"/>
                </a:rPr>
                <a:t> </a:t>
              </a:r>
              <a:r>
                <a:rPr lang="en-US" altLang="zh-CN" sz="28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CaCO</a:t>
              </a:r>
              <a:r>
                <a:rPr lang="en-US" altLang="zh-CN" sz="2800" baseline="-250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3</a:t>
              </a:r>
              <a:r>
                <a:rPr lang="zh-CN" altLang="en-US" sz="28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  </a:t>
              </a:r>
              <a:r>
                <a:rPr lang="zh-CN" altLang="en-US" sz="28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沉淀的转化</a:t>
              </a:r>
              <a:endParaRPr lang="en-US" altLang="zh-CN" sz="28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39" name="矩形 38"/>
            <p:cNvSpPr/>
            <p:nvPr>
              <p:custDataLst>
                <p:tags r:id="rId37"/>
              </p:custDataLst>
            </p:nvPr>
          </p:nvSpPr>
          <p:spPr>
            <a:xfrm>
              <a:off x="3527391" y="3338805"/>
              <a:ext cx="1953450" cy="68110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indent="1440180">
                <a:lnSpc>
                  <a:spcPct val="120000"/>
                </a:lnSpc>
                <a:defRPr/>
              </a:pPr>
              <a:r>
                <a:rPr lang="en-US" altLang="zh-CN" sz="1600" kern="0">
                  <a:latin typeface="黑体" panose="02010609060101010101" charset="-122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2−</a:t>
              </a:r>
              <a:endParaRPr lang="en-US" altLang="zh-CN" sz="1600" kern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Hoefler Text"/>
              </a:endParaRPr>
            </a:p>
            <a:p>
              <a:pPr indent="1440180">
                <a:lnSpc>
                  <a:spcPct val="120000"/>
                </a:lnSpc>
                <a:defRPr/>
              </a:pPr>
              <a:r>
                <a:rPr lang="en-US" altLang="zh-CN" sz="1600" kern="0">
                  <a:latin typeface="黑体" panose="02010609060101010101" charset="-122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3</a:t>
              </a:r>
              <a:endParaRPr lang="zh-CN" altLang="en-US" sz="1600" kern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Hoefler Text"/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25" grpId="0"/>
      <p:bldP spid="28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7" name="流程图: 可选过程 6" title=""/>
          <p:cNvSpPr/>
          <p:nvPr>
            <p:custDataLst>
              <p:tags r:id="rId3"/>
            </p:custDataLst>
          </p:nvPr>
        </p:nvSpPr>
        <p:spPr>
          <a:xfrm>
            <a:off x="219075" y="287020"/>
            <a:ext cx="1671320" cy="62674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标题 48" title=""/>
          <p:cNvSpPr/>
          <p:nvPr>
            <p:custDataLst>
              <p:tags r:id="rId4"/>
            </p:custDataLst>
          </p:nvPr>
        </p:nvSpPr>
        <p:spPr>
          <a:xfrm>
            <a:off x="219075" y="238760"/>
            <a:ext cx="8001635" cy="67500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任务三  沉淀的转化</a:t>
            </a:r>
            <a:endParaRPr lang="zh-CN" altLang="en-US" sz="3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TextBox 3" title=""/>
          <p:cNvSpPr txBox="1"/>
          <p:nvPr>
            <p:custDataLst>
              <p:tags r:id="rId5"/>
            </p:custDataLst>
          </p:nvPr>
        </p:nvSpPr>
        <p:spPr>
          <a:xfrm>
            <a:off x="1165116" y="1775724"/>
            <a:ext cx="8697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latin typeface="黑体" panose="02010609060101010101" charset="-122"/>
                <a:ea typeface="黑体" panose="02010609060101010101" charset="-122"/>
              </a:rPr>
              <a:t>CaSO</a:t>
            </a:r>
            <a:r>
              <a:rPr lang="en-US" altLang="zh-CN" sz="3200" baseline="-25000">
                <a:latin typeface="黑体" panose="02010609060101010101" charset="-122"/>
                <a:ea typeface="黑体" panose="02010609060101010101" charset="-122"/>
              </a:rPr>
              <a:t>4</a:t>
            </a:r>
            <a:r>
              <a:rPr lang="en-US" altLang="zh-CN" sz="3200">
                <a:latin typeface="黑体" panose="02010609060101010101" charset="-122"/>
                <a:ea typeface="黑体" panose="02010609060101010101" charset="-122"/>
              </a:rPr>
              <a:t>(s)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en-US" altLang="zh-CN" sz="3200">
                <a:latin typeface="黑体" panose="02010609060101010101" charset="-122"/>
                <a:ea typeface="黑体" panose="02010609060101010101" charset="-122"/>
              </a:rPr>
              <a:t>+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en-US" altLang="zh-CN" sz="3200">
                <a:latin typeface="黑体" panose="02010609060101010101" charset="-122"/>
                <a:ea typeface="黑体" panose="02010609060101010101" charset="-122"/>
              </a:rPr>
              <a:t>CO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en-US" altLang="zh-CN" sz="3200">
                <a:latin typeface="黑体" panose="02010609060101010101" charset="-122"/>
                <a:ea typeface="黑体" panose="02010609060101010101" charset="-122"/>
              </a:rPr>
              <a:t>(aq)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en-US" altLang="zh-CN" sz="3200">
                <a:latin typeface="黑体" panose="02010609060101010101" charset="-122"/>
                <a:ea typeface="黑体" panose="02010609060101010101" charset="-122"/>
              </a:rPr>
              <a:t>   CaCO</a:t>
            </a:r>
            <a:r>
              <a:rPr lang="en-US" altLang="zh-CN" sz="3200" baseline="-25000">
                <a:latin typeface="黑体" panose="02010609060101010101" charset="-122"/>
                <a:ea typeface="黑体" panose="02010609060101010101" charset="-122"/>
              </a:rPr>
              <a:t>3</a:t>
            </a:r>
            <a:r>
              <a:rPr lang="zh-CN" altLang="en-US" sz="3200" baseline="-25000"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en-US" altLang="zh-CN" sz="3200">
                <a:latin typeface="黑体" panose="02010609060101010101" charset="-122"/>
                <a:ea typeface="黑体" panose="02010609060101010101" charset="-122"/>
              </a:rPr>
              <a:t>(s)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en-US" altLang="zh-CN" sz="3200">
                <a:latin typeface="黑体" panose="02010609060101010101" charset="-122"/>
                <a:ea typeface="黑体" panose="02010609060101010101" charset="-122"/>
              </a:rPr>
              <a:t>+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en-US" altLang="zh-CN" sz="3200">
                <a:latin typeface="黑体" panose="02010609060101010101" charset="-122"/>
                <a:ea typeface="黑体" panose="02010609060101010101" charset="-122"/>
              </a:rPr>
              <a:t>SO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en-US" altLang="zh-CN" sz="3200">
                <a:latin typeface="黑体" panose="02010609060101010101" charset="-122"/>
                <a:ea typeface="黑体" panose="02010609060101010101" charset="-122"/>
              </a:rPr>
              <a:t>(aq)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 </a:t>
            </a:r>
            <a:endParaRPr lang="zh-CN" altLang="en-US" sz="32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矩形 2" title=""/>
          <p:cNvSpPr/>
          <p:nvPr>
            <p:custDataLst>
              <p:tags r:id="rId6"/>
            </p:custDataLst>
          </p:nvPr>
        </p:nvSpPr>
        <p:spPr>
          <a:xfrm>
            <a:off x="4185188" y="3171945"/>
            <a:ext cx="28871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4.9×10</a:t>
            </a:r>
            <a:r>
              <a:rPr lang="en-US" altLang="zh-CN" sz="2800" baseline="3000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-5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endParaRPr lang="en-US" altLang="zh-CN" sz="2800"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  <a:sym typeface="Hoefler Text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3.4×10</a:t>
            </a:r>
            <a:r>
              <a:rPr lang="en-US" altLang="zh-CN" sz="2800" baseline="3000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-9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endParaRPr lang="zh-CN" altLang="en-US" sz="2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矩形 4" title=""/>
          <p:cNvSpPr/>
          <p:nvPr>
            <p:custDataLst>
              <p:tags r:id="rId7"/>
            </p:custDataLst>
          </p:nvPr>
        </p:nvSpPr>
        <p:spPr>
          <a:xfrm>
            <a:off x="6857258" y="1768005"/>
            <a:ext cx="195345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indent="1440180">
              <a:defRPr/>
            </a:pPr>
            <a:r>
              <a:rPr lang="en-US" altLang="zh-CN" sz="1600" kern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Hoefler Text"/>
              </a:rPr>
              <a:t>2−</a:t>
            </a:r>
            <a:endParaRPr lang="en-US" altLang="zh-CN" sz="1600" kern="0"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  <a:sym typeface="Hoefler Text"/>
            </a:endParaRPr>
          </a:p>
          <a:p>
            <a:pPr indent="1440180">
              <a:defRPr/>
            </a:pPr>
            <a:r>
              <a:rPr lang="en-US" altLang="zh-CN" sz="1600" kern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Hoefler Text"/>
              </a:rPr>
              <a:t>4</a:t>
            </a:r>
            <a:endParaRPr lang="zh-CN" altLang="en-US" sz="1600" kern="0"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  <a:sym typeface="Hoefler Text"/>
            </a:endParaRPr>
          </a:p>
        </p:txBody>
      </p:sp>
      <p:sp>
        <p:nvSpPr>
          <p:cNvPr id="6" name="矩形 5" title=""/>
          <p:cNvSpPr/>
          <p:nvPr>
            <p:custDataLst>
              <p:tags r:id="rId8"/>
            </p:custDataLst>
          </p:nvPr>
        </p:nvSpPr>
        <p:spPr>
          <a:xfrm>
            <a:off x="2300928" y="1770802"/>
            <a:ext cx="195345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indent="1440180">
              <a:defRPr/>
            </a:pPr>
            <a:r>
              <a:rPr lang="en-US" altLang="zh-CN" sz="1600" kern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Hoefler Text"/>
              </a:rPr>
              <a:t>2−</a:t>
            </a:r>
            <a:endParaRPr lang="en-US" altLang="zh-CN" sz="1600" kern="0"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  <a:sym typeface="Hoefler Text"/>
            </a:endParaRPr>
          </a:p>
          <a:p>
            <a:pPr indent="1440180">
              <a:defRPr/>
            </a:pPr>
            <a:r>
              <a:rPr lang="en-US" altLang="zh-CN" sz="1600" kern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Hoefler Text"/>
              </a:rPr>
              <a:t>3</a:t>
            </a:r>
            <a:endParaRPr lang="zh-CN" altLang="en-US" sz="1600" kern="0"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  <a:sym typeface="Hoefler Text"/>
            </a:endParaRPr>
          </a:p>
        </p:txBody>
      </p:sp>
      <p:grpSp>
        <p:nvGrpSpPr>
          <p:cNvPr id="8" name="组合 21" title=""/>
          <p:cNvGrpSpPr/>
          <p:nvPr>
            <p:custDataLst>
              <p:tags r:id="rId9"/>
            </p:custDataLst>
          </p:nvPr>
        </p:nvGrpSpPr>
        <p:grpSpPr>
          <a:xfrm>
            <a:off x="4908491" y="1951865"/>
            <a:ext cx="590400" cy="290227"/>
            <a:chOff x="4656895" y="3834162"/>
            <a:chExt cx="590400" cy="290227"/>
          </a:xfrm>
        </p:grpSpPr>
        <p:grpSp>
          <p:nvGrpSpPr>
            <p:cNvPr id="9" name="组合 43"/>
            <p:cNvGrpSpPr/>
            <p:nvPr>
              <p:custDataLst>
                <p:tags r:id="rId10"/>
              </p:custDataLst>
            </p:nvPr>
          </p:nvGrpSpPr>
          <p:grpSpPr>
            <a:xfrm>
              <a:off x="4656895" y="3834162"/>
              <a:ext cx="590400" cy="110694"/>
              <a:chOff x="19491500" y="6085168"/>
              <a:chExt cx="590400" cy="110694"/>
            </a:xfrm>
          </p:grpSpPr>
          <p:cxnSp>
            <p:nvCxnSpPr>
              <p:cNvPr id="12" name="直接连接符 11"/>
              <p:cNvCxnSpPr/>
              <p:nvPr>
                <p:custDataLst>
                  <p:tags r:id="rId11"/>
                </p:custDataLst>
              </p:nvPr>
            </p:nvCxnSpPr>
            <p:spPr>
              <a:xfrm>
                <a:off x="19491500" y="6195862"/>
                <a:ext cx="590400" cy="0"/>
              </a:xfrm>
              <a:prstGeom prst="line">
                <a:avLst/>
              </a:prstGeom>
              <a:noFill/>
              <a:ln w="2159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3" name="直接连接符 12"/>
              <p:cNvCxnSpPr/>
              <p:nvPr>
                <p:custDataLst>
                  <p:tags r:id="rId12"/>
                </p:custDataLst>
              </p:nvPr>
            </p:nvCxnSpPr>
            <p:spPr>
              <a:xfrm flipH="1" flipV="1">
                <a:off x="19969570" y="6085168"/>
                <a:ext cx="109683" cy="109683"/>
              </a:xfrm>
              <a:prstGeom prst="line">
                <a:avLst/>
              </a:prstGeom>
              <a:noFill/>
              <a:ln w="2159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  <p:grpSp>
          <p:nvGrpSpPr>
            <p:cNvPr id="10" name="组合 16"/>
            <p:cNvGrpSpPr/>
            <p:nvPr>
              <p:custDataLst>
                <p:tags r:id="rId13"/>
              </p:custDataLst>
            </p:nvPr>
          </p:nvGrpSpPr>
          <p:grpSpPr>
            <a:xfrm>
              <a:off x="4656895" y="4014706"/>
              <a:ext cx="590400" cy="109683"/>
              <a:chOff x="7552638" y="4486120"/>
              <a:chExt cx="590400" cy="109683"/>
            </a:xfrm>
          </p:grpSpPr>
          <p:cxnSp>
            <p:nvCxnSpPr>
              <p:cNvPr id="11" name="直接连接符 10"/>
              <p:cNvCxnSpPr/>
              <p:nvPr>
                <p:custDataLst>
                  <p:tags r:id="rId14"/>
                </p:custDataLst>
              </p:nvPr>
            </p:nvCxnSpPr>
            <p:spPr>
              <a:xfrm>
                <a:off x="7552638" y="4487708"/>
                <a:ext cx="590400" cy="0"/>
              </a:xfrm>
              <a:prstGeom prst="line">
                <a:avLst/>
              </a:prstGeom>
              <a:noFill/>
              <a:ln w="2159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4" name="直接连接符 13"/>
              <p:cNvCxnSpPr/>
              <p:nvPr>
                <p:custDataLst>
                  <p:tags r:id="rId15"/>
                </p:custDataLst>
              </p:nvPr>
            </p:nvCxnSpPr>
            <p:spPr>
              <a:xfrm flipH="1" flipV="1">
                <a:off x="7560276" y="4486120"/>
                <a:ext cx="109683" cy="109683"/>
              </a:xfrm>
              <a:prstGeom prst="line">
                <a:avLst/>
              </a:prstGeom>
              <a:noFill/>
              <a:ln w="2159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sp>
        <p:nvSpPr>
          <p:cNvPr id="15" name="矩形 14" title=""/>
          <p:cNvSpPr/>
          <p:nvPr>
            <p:custDataLst>
              <p:tags r:id="rId16"/>
            </p:custDataLst>
          </p:nvPr>
        </p:nvSpPr>
        <p:spPr>
          <a:xfrm>
            <a:off x="1092634" y="2717475"/>
            <a:ext cx="805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K</a:t>
            </a:r>
            <a:r>
              <a:rPr lang="zh-CN" altLang="en-US" sz="2800"/>
              <a:t> ＝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 title=""/>
          <p:cNvCxnSpPr/>
          <p:nvPr>
            <p:custDataLst>
              <p:tags r:id="rId17"/>
            </p:custDataLst>
          </p:nvPr>
        </p:nvCxnSpPr>
        <p:spPr>
          <a:xfrm>
            <a:off x="1888137" y="2962052"/>
            <a:ext cx="1620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40" title=""/>
          <p:cNvGrpSpPr/>
          <p:nvPr>
            <p:custDataLst>
              <p:tags r:id="rId18"/>
            </p:custDataLst>
          </p:nvPr>
        </p:nvGrpSpPr>
        <p:grpSpPr>
          <a:xfrm>
            <a:off x="1386538" y="2377892"/>
            <a:ext cx="2104448" cy="584775"/>
            <a:chOff x="1795034" y="4604527"/>
            <a:chExt cx="2104448" cy="584775"/>
          </a:xfrm>
        </p:grpSpPr>
        <p:sp>
          <p:nvSpPr>
            <p:cNvPr id="18" name="矩形 17"/>
            <p:cNvSpPr/>
            <p:nvPr>
              <p:custDataLst>
                <p:tags r:id="rId19"/>
              </p:custDataLst>
            </p:nvPr>
          </p:nvSpPr>
          <p:spPr>
            <a:xfrm>
              <a:off x="2458062" y="4646399"/>
              <a:ext cx="144142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i="1">
                  <a:latin typeface="黑体" panose="02010609060101010101" charset="-122"/>
                  <a:ea typeface="黑体" panose="02010609060101010101" charset="-122"/>
                  <a:cs typeface="Times New Roman" panose="02020603050405020304" pitchFamily="18" charset="0"/>
                </a:rPr>
                <a:t>c</a:t>
              </a:r>
              <a:r>
                <a:rPr lang="en-US" altLang="zh-CN" sz="2800">
                  <a:latin typeface="黑体" panose="02010609060101010101" charset="-122"/>
                  <a:ea typeface="黑体" panose="02010609060101010101" charset="-122"/>
                  <a:cs typeface="Times New Roman" panose="02020603050405020304" pitchFamily="18" charset="0"/>
                </a:rPr>
                <a:t>(</a:t>
              </a:r>
              <a:r>
                <a:rPr lang="en-US" altLang="zh-CN" sz="2800">
                  <a:latin typeface="黑体" panose="02010609060101010101" charset="-122"/>
                  <a:ea typeface="黑体" panose="02010609060101010101" charset="-122"/>
                </a:rPr>
                <a:t>SO</a:t>
              </a:r>
              <a:r>
                <a:rPr lang="zh-CN" altLang="en-US" sz="2800">
                  <a:latin typeface="黑体" panose="02010609060101010101" charset="-122"/>
                  <a:ea typeface="黑体" panose="02010609060101010101" charset="-122"/>
                </a:rPr>
                <a:t>  </a:t>
              </a:r>
              <a:r>
                <a:rPr lang="en-US" altLang="zh-CN" sz="2800">
                  <a:latin typeface="黑体" panose="02010609060101010101" charset="-122"/>
                  <a:ea typeface="黑体" panose="02010609060101010101" charset="-122"/>
                  <a:cs typeface="Times New Roman" panose="02020603050405020304" pitchFamily="18" charset="0"/>
                </a:rPr>
                <a:t>)</a:t>
              </a:r>
              <a:endParaRPr lang="zh-CN" altLang="en-US" sz="280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矩形 18"/>
            <p:cNvSpPr/>
            <p:nvPr>
              <p:custDataLst>
                <p:tags r:id="rId20"/>
              </p:custDataLst>
            </p:nvPr>
          </p:nvSpPr>
          <p:spPr>
            <a:xfrm>
              <a:off x="1795034" y="4604527"/>
              <a:ext cx="1953450" cy="58477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indent="1440180">
                <a:defRPr/>
              </a:pPr>
              <a:r>
                <a:rPr lang="en-US" altLang="zh-CN" sz="1600" kern="0">
                  <a:latin typeface="黑体" panose="02010609060101010101" charset="-122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2−</a:t>
              </a:r>
              <a:endParaRPr lang="en-US" altLang="zh-CN" sz="1600" kern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Hoefler Text"/>
              </a:endParaRPr>
            </a:p>
            <a:p>
              <a:pPr indent="1440180">
                <a:defRPr/>
              </a:pPr>
              <a:r>
                <a:rPr lang="en-US" altLang="zh-CN" sz="1600" kern="0">
                  <a:latin typeface="黑体" panose="02010609060101010101" charset="-122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4</a:t>
              </a:r>
              <a:endParaRPr lang="zh-CN" altLang="en-US" sz="1600" kern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Hoefler Text"/>
              </a:endParaRPr>
            </a:p>
          </p:txBody>
        </p:sp>
      </p:grpSp>
      <p:grpSp>
        <p:nvGrpSpPr>
          <p:cNvPr id="20" name="组合 41" title=""/>
          <p:cNvGrpSpPr/>
          <p:nvPr>
            <p:custDataLst>
              <p:tags r:id="rId21"/>
            </p:custDataLst>
          </p:nvPr>
        </p:nvGrpSpPr>
        <p:grpSpPr>
          <a:xfrm>
            <a:off x="1365272" y="2930787"/>
            <a:ext cx="2104448" cy="584775"/>
            <a:chOff x="1795034" y="4604527"/>
            <a:chExt cx="2104448" cy="584775"/>
          </a:xfrm>
        </p:grpSpPr>
        <p:sp>
          <p:nvSpPr>
            <p:cNvPr id="21" name="矩形 20"/>
            <p:cNvSpPr/>
            <p:nvPr>
              <p:custDataLst>
                <p:tags r:id="rId22"/>
              </p:custDataLst>
            </p:nvPr>
          </p:nvSpPr>
          <p:spPr>
            <a:xfrm>
              <a:off x="2458062" y="4646399"/>
              <a:ext cx="144142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i="1">
                  <a:latin typeface="黑体" panose="02010609060101010101" charset="-122"/>
                  <a:ea typeface="黑体" panose="02010609060101010101" charset="-122"/>
                  <a:cs typeface="Times New Roman" panose="02020603050405020304" pitchFamily="18" charset="0"/>
                </a:rPr>
                <a:t>c</a:t>
              </a:r>
              <a:r>
                <a:rPr lang="en-US" altLang="zh-CN" sz="2800">
                  <a:latin typeface="黑体" panose="02010609060101010101" charset="-122"/>
                  <a:ea typeface="黑体" panose="02010609060101010101" charset="-122"/>
                  <a:cs typeface="Times New Roman" panose="02020603050405020304" pitchFamily="18" charset="0"/>
                </a:rPr>
                <a:t>(C</a:t>
              </a:r>
              <a:r>
                <a:rPr lang="en-US" altLang="zh-CN" sz="2800">
                  <a:latin typeface="黑体" panose="02010609060101010101" charset="-122"/>
                  <a:ea typeface="黑体" panose="02010609060101010101" charset="-122"/>
                </a:rPr>
                <a:t>O</a:t>
              </a:r>
              <a:r>
                <a:rPr lang="zh-CN" altLang="en-US" sz="2800">
                  <a:latin typeface="黑体" panose="02010609060101010101" charset="-122"/>
                  <a:ea typeface="黑体" panose="02010609060101010101" charset="-122"/>
                </a:rPr>
                <a:t>  </a:t>
              </a:r>
              <a:r>
                <a:rPr lang="en-US" altLang="zh-CN" sz="2800">
                  <a:latin typeface="黑体" panose="02010609060101010101" charset="-122"/>
                  <a:ea typeface="黑体" panose="02010609060101010101" charset="-122"/>
                  <a:cs typeface="Times New Roman" panose="02020603050405020304" pitchFamily="18" charset="0"/>
                </a:rPr>
                <a:t>)</a:t>
              </a:r>
              <a:endParaRPr lang="zh-CN" altLang="en-US" sz="280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22" name="矩形 21"/>
            <p:cNvSpPr/>
            <p:nvPr>
              <p:custDataLst>
                <p:tags r:id="rId23"/>
              </p:custDataLst>
            </p:nvPr>
          </p:nvSpPr>
          <p:spPr>
            <a:xfrm>
              <a:off x="1795034" y="4604527"/>
              <a:ext cx="1953450" cy="58477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indent="1440180">
                <a:defRPr/>
              </a:pPr>
              <a:r>
                <a:rPr lang="en-US" altLang="zh-CN" sz="1600" kern="0">
                  <a:latin typeface="黑体" panose="02010609060101010101" charset="-122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2−</a:t>
              </a:r>
              <a:endParaRPr lang="en-US" altLang="zh-CN" sz="1600" kern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Hoefler Text"/>
              </a:endParaRPr>
            </a:p>
            <a:p>
              <a:pPr indent="1440180">
                <a:defRPr/>
              </a:pPr>
              <a:r>
                <a:rPr lang="en-US" altLang="zh-CN" sz="1600" kern="0">
                  <a:latin typeface="黑体" panose="02010609060101010101" charset="-122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3</a:t>
              </a:r>
              <a:endParaRPr lang="zh-CN" altLang="en-US" sz="1600" kern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Hoefler Text"/>
              </a:endParaRPr>
            </a:p>
          </p:txBody>
        </p:sp>
      </p:grpSp>
      <p:cxnSp>
        <p:nvCxnSpPr>
          <p:cNvPr id="23" name="直接连接符 22" title=""/>
          <p:cNvCxnSpPr/>
          <p:nvPr>
            <p:custDataLst>
              <p:tags r:id="rId24"/>
            </p:custDataLst>
          </p:nvPr>
        </p:nvCxnSpPr>
        <p:spPr>
          <a:xfrm>
            <a:off x="4057179" y="2962051"/>
            <a:ext cx="3060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49" title=""/>
          <p:cNvGrpSpPr/>
          <p:nvPr>
            <p:custDataLst>
              <p:tags r:id="rId25"/>
            </p:custDataLst>
          </p:nvPr>
        </p:nvGrpSpPr>
        <p:grpSpPr>
          <a:xfrm>
            <a:off x="3406727" y="2952048"/>
            <a:ext cx="3781189" cy="584775"/>
            <a:chOff x="1901360" y="5242478"/>
            <a:chExt cx="3781189" cy="584775"/>
          </a:xfrm>
        </p:grpSpPr>
        <p:sp>
          <p:nvSpPr>
            <p:cNvPr id="25" name="矩形 24"/>
            <p:cNvSpPr/>
            <p:nvPr>
              <p:custDataLst>
                <p:tags r:id="rId26"/>
              </p:custDataLst>
            </p:nvPr>
          </p:nvSpPr>
          <p:spPr>
            <a:xfrm>
              <a:off x="2564388" y="5284350"/>
              <a:ext cx="311816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i="1">
                  <a:latin typeface="黑体" panose="02010609060101010101" charset="-122"/>
                  <a:ea typeface="黑体" panose="02010609060101010101" charset="-122"/>
                  <a:cs typeface="Times New Roman" panose="02020603050405020304" pitchFamily="18" charset="0"/>
                </a:rPr>
                <a:t>c</a:t>
              </a:r>
              <a:r>
                <a:rPr lang="en-US" altLang="zh-CN" sz="2800">
                  <a:latin typeface="黑体" panose="02010609060101010101" charset="-122"/>
                  <a:ea typeface="黑体" panose="02010609060101010101" charset="-122"/>
                  <a:cs typeface="Times New Roman" panose="02020603050405020304" pitchFamily="18" charset="0"/>
                </a:rPr>
                <a:t>(C</a:t>
              </a:r>
              <a:r>
                <a:rPr lang="en-US" altLang="zh-CN" sz="2800">
                  <a:latin typeface="黑体" panose="02010609060101010101" charset="-122"/>
                  <a:ea typeface="黑体" panose="02010609060101010101" charset="-122"/>
                </a:rPr>
                <a:t>O</a:t>
              </a:r>
              <a:r>
                <a:rPr lang="zh-CN" altLang="en-US" sz="2800">
                  <a:latin typeface="黑体" panose="02010609060101010101" charset="-122"/>
                  <a:ea typeface="黑体" panose="02010609060101010101" charset="-122"/>
                </a:rPr>
                <a:t>  </a:t>
              </a:r>
              <a:r>
                <a:rPr lang="en-US" altLang="zh-CN" sz="2800">
                  <a:latin typeface="黑体" panose="02010609060101010101" charset="-122"/>
                  <a:ea typeface="黑体" panose="02010609060101010101" charset="-122"/>
                  <a:cs typeface="Times New Roman" panose="02020603050405020304" pitchFamily="18" charset="0"/>
                </a:rPr>
                <a:t>)·</a:t>
              </a:r>
              <a:r>
                <a:rPr lang="en-US" altLang="zh-CN" sz="2800" i="1">
                  <a:latin typeface="黑体" panose="02010609060101010101" charset="-122"/>
                  <a:ea typeface="黑体" panose="02010609060101010101" charset="-122"/>
                  <a:cs typeface="Times New Roman" panose="02020603050405020304" pitchFamily="18" charset="0"/>
                </a:rPr>
                <a:t>c </a:t>
              </a:r>
              <a:r>
                <a:rPr lang="en-US" altLang="zh-CN" sz="2800">
                  <a:latin typeface="黑体" panose="02010609060101010101" charset="-122"/>
                  <a:ea typeface="黑体" panose="02010609060101010101" charset="-122"/>
                  <a:cs typeface="Times New Roman" panose="02020603050405020304" pitchFamily="18" charset="0"/>
                </a:rPr>
                <a:t>(Ca</a:t>
              </a:r>
              <a:r>
                <a:rPr lang="en-US" altLang="zh-CN" sz="2800" baseline="30000">
                  <a:latin typeface="黑体" panose="02010609060101010101" charset="-122"/>
                  <a:ea typeface="黑体" panose="02010609060101010101" charset="-122"/>
                  <a:cs typeface="Times New Roman" panose="02020603050405020304" pitchFamily="18" charset="0"/>
                </a:rPr>
                <a:t>2+</a:t>
              </a:r>
              <a:r>
                <a:rPr lang="en-US" altLang="zh-CN" sz="2800">
                  <a:latin typeface="黑体" panose="02010609060101010101" charset="-122"/>
                  <a:ea typeface="黑体" panose="02010609060101010101" charset="-122"/>
                  <a:cs typeface="Times New Roman" panose="02020603050405020304" pitchFamily="18" charset="0"/>
                </a:rPr>
                <a:t>)</a:t>
              </a:r>
              <a:endParaRPr lang="zh-CN" altLang="en-US" sz="280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26" name="矩形 25"/>
            <p:cNvSpPr/>
            <p:nvPr>
              <p:custDataLst>
                <p:tags r:id="rId27"/>
              </p:custDataLst>
            </p:nvPr>
          </p:nvSpPr>
          <p:spPr>
            <a:xfrm>
              <a:off x="1901360" y="5242478"/>
              <a:ext cx="1953450" cy="58477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indent="1440180">
                <a:defRPr/>
              </a:pPr>
              <a:r>
                <a:rPr lang="en-US" altLang="zh-CN" sz="1600" kern="0">
                  <a:latin typeface="黑体" panose="02010609060101010101" charset="-122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2−</a:t>
              </a:r>
              <a:endParaRPr lang="en-US" altLang="zh-CN" sz="1600" kern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Hoefler Text"/>
              </a:endParaRPr>
            </a:p>
            <a:p>
              <a:pPr indent="1440180">
                <a:defRPr/>
              </a:pPr>
              <a:r>
                <a:rPr lang="en-US" altLang="zh-CN" sz="1600" kern="0">
                  <a:latin typeface="黑体" panose="02010609060101010101" charset="-122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3</a:t>
              </a:r>
              <a:endParaRPr lang="zh-CN" altLang="en-US" sz="1600" kern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Hoefler Text"/>
              </a:endParaRPr>
            </a:p>
          </p:txBody>
        </p:sp>
      </p:grpSp>
      <p:sp>
        <p:nvSpPr>
          <p:cNvPr id="27" name="矩形 26" title=""/>
          <p:cNvSpPr/>
          <p:nvPr>
            <p:custDataLst>
              <p:tags r:id="rId28"/>
            </p:custDataLst>
          </p:nvPr>
        </p:nvSpPr>
        <p:spPr>
          <a:xfrm>
            <a:off x="3516857" y="269621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/>
              <a:t>＝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grpSp>
        <p:nvGrpSpPr>
          <p:cNvPr id="28" name="组合 50" title=""/>
          <p:cNvGrpSpPr/>
          <p:nvPr>
            <p:custDataLst>
              <p:tags r:id="rId29"/>
            </p:custDataLst>
          </p:nvPr>
        </p:nvGrpSpPr>
        <p:grpSpPr>
          <a:xfrm>
            <a:off x="3406729" y="2335360"/>
            <a:ext cx="3781189" cy="584775"/>
            <a:chOff x="1901360" y="5242478"/>
            <a:chExt cx="3781189" cy="584775"/>
          </a:xfrm>
        </p:grpSpPr>
        <p:sp>
          <p:nvSpPr>
            <p:cNvPr id="29" name="矩形 28"/>
            <p:cNvSpPr/>
            <p:nvPr>
              <p:custDataLst>
                <p:tags r:id="rId30"/>
              </p:custDataLst>
            </p:nvPr>
          </p:nvSpPr>
          <p:spPr>
            <a:xfrm>
              <a:off x="2564388" y="5284350"/>
              <a:ext cx="311816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i="1">
                  <a:latin typeface="黑体" panose="02010609060101010101" charset="-122"/>
                  <a:ea typeface="黑体" panose="02010609060101010101" charset="-122"/>
                  <a:cs typeface="Times New Roman" panose="02020603050405020304" pitchFamily="18" charset="0"/>
                </a:rPr>
                <a:t>c</a:t>
              </a:r>
              <a:r>
                <a:rPr lang="en-US" altLang="zh-CN" sz="2800">
                  <a:latin typeface="黑体" panose="02010609060101010101" charset="-122"/>
                  <a:ea typeface="黑体" panose="02010609060101010101" charset="-122"/>
                  <a:cs typeface="Times New Roman" panose="02020603050405020304" pitchFamily="18" charset="0"/>
                </a:rPr>
                <a:t>(S</a:t>
              </a:r>
              <a:r>
                <a:rPr lang="en-US" altLang="zh-CN" sz="2800">
                  <a:latin typeface="黑体" panose="02010609060101010101" charset="-122"/>
                  <a:ea typeface="黑体" panose="02010609060101010101" charset="-122"/>
                </a:rPr>
                <a:t>O</a:t>
              </a:r>
              <a:r>
                <a:rPr lang="zh-CN" altLang="en-US" sz="2800">
                  <a:latin typeface="黑体" panose="02010609060101010101" charset="-122"/>
                  <a:ea typeface="黑体" panose="02010609060101010101" charset="-122"/>
                </a:rPr>
                <a:t>  </a:t>
              </a:r>
              <a:r>
                <a:rPr lang="en-US" altLang="zh-CN" sz="2800">
                  <a:latin typeface="黑体" panose="02010609060101010101" charset="-122"/>
                  <a:ea typeface="黑体" panose="02010609060101010101" charset="-122"/>
                  <a:cs typeface="Times New Roman" panose="02020603050405020304" pitchFamily="18" charset="0"/>
                </a:rPr>
                <a:t>)·</a:t>
              </a:r>
              <a:r>
                <a:rPr lang="en-US" altLang="zh-CN" sz="2800" i="1">
                  <a:latin typeface="黑体" panose="02010609060101010101" charset="-122"/>
                  <a:ea typeface="黑体" panose="02010609060101010101" charset="-122"/>
                  <a:cs typeface="Times New Roman" panose="02020603050405020304" pitchFamily="18" charset="0"/>
                </a:rPr>
                <a:t>c </a:t>
              </a:r>
              <a:r>
                <a:rPr lang="en-US" altLang="zh-CN" sz="2800">
                  <a:latin typeface="黑体" panose="02010609060101010101" charset="-122"/>
                  <a:ea typeface="黑体" panose="02010609060101010101" charset="-122"/>
                  <a:cs typeface="Times New Roman" panose="02020603050405020304" pitchFamily="18" charset="0"/>
                </a:rPr>
                <a:t>(Ca</a:t>
              </a:r>
              <a:r>
                <a:rPr lang="en-US" altLang="zh-CN" sz="2800" baseline="30000">
                  <a:latin typeface="黑体" panose="02010609060101010101" charset="-122"/>
                  <a:ea typeface="黑体" panose="02010609060101010101" charset="-122"/>
                  <a:cs typeface="Times New Roman" panose="02020603050405020304" pitchFamily="18" charset="0"/>
                </a:rPr>
                <a:t>2+</a:t>
              </a:r>
              <a:r>
                <a:rPr lang="en-US" altLang="zh-CN" sz="2800">
                  <a:latin typeface="黑体" panose="02010609060101010101" charset="-122"/>
                  <a:ea typeface="黑体" panose="02010609060101010101" charset="-122"/>
                  <a:cs typeface="Times New Roman" panose="02020603050405020304" pitchFamily="18" charset="0"/>
                </a:rPr>
                <a:t>)</a:t>
              </a:r>
              <a:endParaRPr lang="zh-CN" altLang="en-US" sz="280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30" name="矩形 29"/>
            <p:cNvSpPr/>
            <p:nvPr>
              <p:custDataLst>
                <p:tags r:id="rId31"/>
              </p:custDataLst>
            </p:nvPr>
          </p:nvSpPr>
          <p:spPr>
            <a:xfrm>
              <a:off x="1901360" y="5242478"/>
              <a:ext cx="1953450" cy="58477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indent="1440180">
                <a:defRPr/>
              </a:pPr>
              <a:r>
                <a:rPr lang="en-US" altLang="zh-CN" sz="1600" kern="0">
                  <a:latin typeface="黑体" panose="02010609060101010101" charset="-122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2−</a:t>
              </a:r>
              <a:endParaRPr lang="en-US" altLang="zh-CN" sz="1600" kern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Hoefler Text"/>
              </a:endParaRPr>
            </a:p>
            <a:p>
              <a:pPr indent="1440180">
                <a:defRPr/>
              </a:pPr>
              <a:r>
                <a:rPr lang="en-US" altLang="zh-CN" sz="1600" kern="0">
                  <a:latin typeface="黑体" panose="02010609060101010101" charset="-122"/>
                  <a:ea typeface="黑体" panose="02010609060101010101" charset="-122"/>
                  <a:cs typeface="Times New Roman" panose="02020603050405020304" pitchFamily="18" charset="0"/>
                  <a:sym typeface="Hoefler Text"/>
                </a:rPr>
                <a:t>4</a:t>
              </a:r>
              <a:endParaRPr lang="zh-CN" altLang="en-US" sz="1600" kern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Hoefler Text"/>
              </a:endParaRPr>
            </a:p>
          </p:txBody>
        </p:sp>
      </p:grpSp>
      <p:sp>
        <p:nvSpPr>
          <p:cNvPr id="31" name="矩形 30" title=""/>
          <p:cNvSpPr/>
          <p:nvPr>
            <p:custDataLst>
              <p:tags r:id="rId32"/>
            </p:custDataLst>
          </p:nvPr>
        </p:nvSpPr>
        <p:spPr>
          <a:xfrm>
            <a:off x="7025601" y="269621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/>
              <a:t>＝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cxnSp>
        <p:nvCxnSpPr>
          <p:cNvPr id="32" name="直接连接符 31" title=""/>
          <p:cNvCxnSpPr/>
          <p:nvPr>
            <p:custDataLst>
              <p:tags r:id="rId33"/>
            </p:custDataLst>
          </p:nvPr>
        </p:nvCxnSpPr>
        <p:spPr>
          <a:xfrm>
            <a:off x="7544657" y="2962052"/>
            <a:ext cx="1620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 title=""/>
          <p:cNvSpPr/>
          <p:nvPr>
            <p:custDataLst>
              <p:tags r:id="rId34"/>
            </p:custDataLst>
          </p:nvPr>
        </p:nvSpPr>
        <p:spPr>
          <a:xfrm>
            <a:off x="7429635" y="2462295"/>
            <a:ext cx="1943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err="1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K</a:t>
            </a:r>
            <a:r>
              <a:rPr lang="en-US" altLang="zh-CN" sz="2800" baseline="-25000" err="1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sp</a:t>
            </a:r>
            <a:r>
              <a:rPr lang="zh-CN" altLang="en-US" sz="2800"/>
              <a:t> 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(CaSO</a:t>
            </a:r>
            <a:r>
              <a:rPr lang="en-US" altLang="zh-CN" sz="2800" baseline="-2500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4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)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4" name="矩形 33" title=""/>
          <p:cNvSpPr/>
          <p:nvPr>
            <p:custDataLst>
              <p:tags r:id="rId35"/>
            </p:custDataLst>
          </p:nvPr>
        </p:nvSpPr>
        <p:spPr>
          <a:xfrm>
            <a:off x="7429635" y="3015189"/>
            <a:ext cx="18838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err="1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K</a:t>
            </a:r>
            <a:r>
              <a:rPr lang="en-US" altLang="zh-CN" sz="2800" baseline="-25000" err="1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sp</a:t>
            </a:r>
            <a:r>
              <a:rPr lang="zh-CN" altLang="en-US" sz="2800"/>
              <a:t> 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(CaCO</a:t>
            </a:r>
            <a:r>
              <a:rPr lang="en-US" altLang="zh-CN" sz="2800" baseline="-2500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)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5" name="矩形 34" title=""/>
          <p:cNvSpPr/>
          <p:nvPr>
            <p:custDataLst>
              <p:tags r:id="rId36"/>
            </p:custDataLst>
          </p:nvPr>
        </p:nvSpPr>
        <p:spPr>
          <a:xfrm>
            <a:off x="3469542" y="3650113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/>
              <a:t>＝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cxnSp>
        <p:nvCxnSpPr>
          <p:cNvPr id="36" name="直接连接符 35" title=""/>
          <p:cNvCxnSpPr/>
          <p:nvPr>
            <p:custDataLst>
              <p:tags r:id="rId37"/>
            </p:custDataLst>
          </p:nvPr>
        </p:nvCxnSpPr>
        <p:spPr>
          <a:xfrm>
            <a:off x="4069539" y="3911199"/>
            <a:ext cx="1980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 title=""/>
          <p:cNvSpPr/>
          <p:nvPr>
            <p:custDataLst>
              <p:tags r:id="rId38"/>
            </p:custDataLst>
          </p:nvPr>
        </p:nvSpPr>
        <p:spPr>
          <a:xfrm>
            <a:off x="6196262" y="3607583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/>
              <a:t>≈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8" name="矩形 37" title=""/>
          <p:cNvSpPr/>
          <p:nvPr>
            <p:custDataLst>
              <p:tags r:id="rId39"/>
            </p:custDataLst>
          </p:nvPr>
        </p:nvSpPr>
        <p:spPr>
          <a:xfrm>
            <a:off x="6560546" y="3402964"/>
            <a:ext cx="18664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1.4×10</a:t>
            </a:r>
            <a:r>
              <a:rPr lang="en-US" altLang="zh-CN" sz="2800" baseline="3000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4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endParaRPr lang="zh-CN" altLang="en-US" sz="2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9" name="文本框 8" title=""/>
          <p:cNvSpPr txBox="1"/>
          <p:nvPr>
            <p:custDataLst>
              <p:tags r:id="rId40"/>
            </p:custDataLst>
          </p:nvPr>
        </p:nvSpPr>
        <p:spPr>
          <a:xfrm>
            <a:off x="31750" y="840105"/>
            <a:ext cx="1053655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rgbClr val="8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zh-CN" altLang="en-US" sz="2800">
                <a:solidFill>
                  <a:srgbClr val="8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分析</a:t>
            </a:r>
            <a:r>
              <a:rPr lang="en-US" altLang="zh-CN" sz="2800">
                <a:solidFill>
                  <a:srgbClr val="8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上述沉淀的转化过程离子方程式可以表示为：       </a:t>
            </a:r>
            <a:r>
              <a:rPr lang="zh-CN" altLang="en-US" sz="2800">
                <a:solidFill>
                  <a:srgbClr val="8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endParaRPr lang="zh-CN" altLang="en-US" sz="280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" name="文本框 8" title=""/>
          <p:cNvSpPr txBox="1"/>
          <p:nvPr>
            <p:custDataLst>
              <p:tags r:id="rId41"/>
            </p:custDataLst>
          </p:nvPr>
        </p:nvSpPr>
        <p:spPr>
          <a:xfrm>
            <a:off x="31750" y="4295140"/>
            <a:ext cx="1212913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由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Hoefler Text"/>
              </a:rPr>
              <a:t>CaSO</a:t>
            </a:r>
            <a:r>
              <a:rPr lang="en-US" altLang="zh-CN" sz="2800" baseline="-25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Hoefler Text"/>
              </a:rPr>
              <a:t>4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(25 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℃</a:t>
            </a:r>
            <a:r>
              <a:rPr lang="en-US" altLang="zh-CN" sz="2800" i="1" err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K</a:t>
            </a:r>
            <a:r>
              <a:rPr lang="en-US" altLang="zh-CN" sz="2800" baseline="-25000" err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sp 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＝  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4.9×10</a:t>
            </a:r>
            <a:r>
              <a:rPr lang="en-US" altLang="zh-CN" sz="2800" baseline="30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-5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)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转化为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Hoefler Text"/>
              </a:rPr>
              <a:t>CaCO</a:t>
            </a:r>
            <a:r>
              <a:rPr lang="en-US" altLang="zh-CN" sz="2800" baseline="-25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Hoefler Text"/>
              </a:rPr>
              <a:t>3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(25 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℃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i="1" err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K</a:t>
            </a:r>
            <a:r>
              <a:rPr lang="en-US" altLang="zh-CN" sz="2800" baseline="-25000" err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sp 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＝ 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3.4×10</a:t>
            </a:r>
            <a:r>
              <a:rPr lang="en-US" altLang="zh-CN" sz="2800" baseline="30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-9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)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，某同学推测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溶解度小的沉淀可以转化为溶解度更小的沉淀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，设计实验验证下列沉淀的转化。</a:t>
            </a: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请评价是否合理，并说明理由。</a:t>
            </a:r>
            <a:endParaRPr lang="zh-CN" altLang="en-US" sz="280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41" name="TextBox 16" title=""/>
          <p:cNvSpPr txBox="1"/>
          <p:nvPr>
            <p:custDataLst>
              <p:tags r:id="rId42"/>
            </p:custDataLst>
          </p:nvPr>
        </p:nvSpPr>
        <p:spPr>
          <a:xfrm>
            <a:off x="6734504" y="5658038"/>
            <a:ext cx="3690053" cy="52197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AgCl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err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AgI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Ag</a:t>
            </a:r>
            <a:r>
              <a:rPr lang="en-US" altLang="zh-CN" sz="2800" b="1" baseline="-2500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S</a:t>
            </a:r>
            <a:endParaRPr lang="en-US" altLang="zh-CN" sz="2800" b="1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27" grpId="0"/>
      <p:bldP spid="31" grpId="0"/>
      <p:bldP spid="33" grpId="0"/>
      <p:bldP spid="34" grpId="0"/>
      <p:bldP spid="35" grpId="0"/>
      <p:bldP spid="37" grpId="0"/>
      <p:bldP spid="38" grpId="0"/>
      <p:bldP spid="40" grpId="0"/>
      <p:bldP spid="4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7" name="流程图: 可选过程 6" title=""/>
          <p:cNvSpPr/>
          <p:nvPr>
            <p:custDataLst>
              <p:tags r:id="rId3"/>
            </p:custDataLst>
          </p:nvPr>
        </p:nvSpPr>
        <p:spPr>
          <a:xfrm>
            <a:off x="219075" y="287020"/>
            <a:ext cx="1671320" cy="62674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标题 48" title=""/>
          <p:cNvSpPr/>
          <p:nvPr>
            <p:custDataLst>
              <p:tags r:id="rId4"/>
            </p:custDataLst>
          </p:nvPr>
        </p:nvSpPr>
        <p:spPr>
          <a:xfrm>
            <a:off x="219075" y="238760"/>
            <a:ext cx="8001635" cy="67500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任务三  沉淀的转化</a:t>
            </a:r>
            <a:endParaRPr lang="zh-CN" altLang="en-US" sz="3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531" name="Text Box 3" title="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54394" y="1733996"/>
            <a:ext cx="2098610" cy="954107"/>
          </a:xfrm>
          <a:prstGeom prst="rect">
            <a:avLst/>
          </a:prstGeom>
          <a:noFill/>
          <a:ln w="57150" cmpd="thinThick">
            <a:solidFill>
              <a:schemeClr val="hlink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prstClr val="black"/>
                </a:solidFill>
                <a:latin typeface="Times New Roman" panose="02020603050405020304" pitchFamily="18" charset="0"/>
                <a:ea typeface="楷体_GB2312" pitchFamily="49" charset="-122"/>
              </a:rPr>
              <a:t>NaCl</a:t>
            </a:r>
            <a:r>
              <a:rPr lang="zh-CN" altLang="en-US" sz="2800" b="1">
                <a:solidFill>
                  <a:prstClr val="black"/>
                </a:solidFill>
                <a:latin typeface="Times New Roman" panose="02020603050405020304" pitchFamily="18" charset="0"/>
                <a:ea typeface="楷体_GB2312" pitchFamily="49" charset="-122"/>
              </a:rPr>
              <a:t>和</a:t>
            </a:r>
            <a:r>
              <a:rPr lang="en-US" altLang="zh-CN" sz="2800" b="1">
                <a:solidFill>
                  <a:prstClr val="black"/>
                </a:solidFill>
                <a:latin typeface="Times New Roman" panose="02020603050405020304" pitchFamily="18" charset="0"/>
                <a:ea typeface="楷体_GB2312" pitchFamily="49" charset="-122"/>
              </a:rPr>
              <a:t>AgNO</a:t>
            </a:r>
            <a:r>
              <a:rPr lang="en-US" altLang="zh-CN" sz="2800" b="1" baseline="-25000">
                <a:solidFill>
                  <a:prstClr val="black"/>
                </a:solidFill>
                <a:latin typeface="Times New Roman" panose="02020603050405020304" pitchFamily="18" charset="0"/>
                <a:ea typeface="楷体_GB2312" pitchFamily="49" charset="-122"/>
              </a:rPr>
              <a:t>3</a:t>
            </a:r>
            <a:r>
              <a:rPr lang="zh-CN" altLang="en-US" sz="2800" b="1">
                <a:solidFill>
                  <a:prstClr val="black"/>
                </a:solidFill>
                <a:latin typeface="Times New Roman" panose="02020603050405020304" pitchFamily="18" charset="0"/>
                <a:ea typeface="楷体_GB2312" pitchFamily="49" charset="-122"/>
              </a:rPr>
              <a:t>混合</a:t>
            </a:r>
            <a:endParaRPr lang="zh-CN" altLang="en-US" sz="2800" b="1">
              <a:solidFill>
                <a:prstClr val="black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84324" name="Text Box 4" title="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43199" y="4936026"/>
            <a:ext cx="2527788" cy="523220"/>
          </a:xfrm>
          <a:prstGeom prst="rect">
            <a:avLst/>
          </a:prstGeom>
          <a:noFill/>
          <a:ln w="28575" cmpd="thinThick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白色沉淀</a:t>
            </a:r>
            <a:r>
              <a:rPr lang="en-US" altLang="zh-CN" sz="2800" b="1" err="1">
                <a:solidFill>
                  <a:prstClr val="black"/>
                </a:solidFill>
                <a:latin typeface="Arial" panose="020b0604020202020204" pitchFamily="34" charset="0"/>
              </a:rPr>
              <a:t>AgCl</a:t>
            </a:r>
            <a:endParaRPr lang="zh-CN" altLang="en-US" sz="2800" b="1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84325" name="Text Box 5" title="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295043" y="1149414"/>
            <a:ext cx="2069181" cy="1384995"/>
          </a:xfrm>
          <a:prstGeom prst="rect">
            <a:avLst/>
          </a:prstGeom>
          <a:noFill/>
          <a:ln w="57150" cmpd="thinThick">
            <a:solidFill>
              <a:schemeClr val="hlink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prstClr val="black"/>
                </a:solidFill>
                <a:latin typeface="Times New Roman" panose="02020603050405020304" pitchFamily="18" charset="0"/>
                <a:ea typeface="楷体_GB2312" pitchFamily="49" charset="-122"/>
              </a:rPr>
              <a:t>向所得固液混合物中滴加</a:t>
            </a:r>
            <a:r>
              <a:rPr lang="en-US" altLang="zh-CN" sz="2800" b="1">
                <a:solidFill>
                  <a:prstClr val="black"/>
                </a:solidFill>
                <a:latin typeface="Times New Roman" panose="02020603050405020304" pitchFamily="18" charset="0"/>
                <a:ea typeface="楷体_GB2312" pitchFamily="49" charset="-122"/>
              </a:rPr>
              <a:t>KI</a:t>
            </a:r>
            <a:r>
              <a:rPr lang="zh-CN" altLang="en-US" sz="2800" b="1">
                <a:solidFill>
                  <a:prstClr val="black"/>
                </a:solidFill>
                <a:latin typeface="Times New Roman" panose="02020603050405020304" pitchFamily="18" charset="0"/>
                <a:ea typeface="楷体_GB2312" pitchFamily="49" charset="-122"/>
              </a:rPr>
              <a:t>溶液</a:t>
            </a:r>
            <a:endParaRPr lang="zh-CN" altLang="en-US" sz="2800" b="1">
              <a:solidFill>
                <a:prstClr val="black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84326" name="Text Box 6" title="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037571" y="4936071"/>
            <a:ext cx="2445779" cy="523220"/>
          </a:xfrm>
          <a:prstGeom prst="rect">
            <a:avLst/>
          </a:prstGeom>
          <a:noFill/>
          <a:ln w="28575" cmpd="thinThick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黄色沉淀</a:t>
            </a:r>
            <a:r>
              <a:rPr lang="en-US" altLang="zh-CN" sz="2800" b="1">
                <a:solidFill>
                  <a:prstClr val="black"/>
                </a:solidFill>
                <a:latin typeface="Arial" panose="020b0604020202020204" pitchFamily="34" charset="0"/>
              </a:rPr>
              <a:t>AgI</a:t>
            </a:r>
            <a:endParaRPr lang="zh-CN" altLang="en-US" sz="2800">
              <a:solidFill>
                <a:prstClr val="black"/>
              </a:solidFill>
            </a:endParaRPr>
          </a:p>
        </p:txBody>
      </p:sp>
      <p:sp>
        <p:nvSpPr>
          <p:cNvPr id="184327" name="Text Box 7" title="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532181" y="1098106"/>
            <a:ext cx="2142171" cy="1384995"/>
          </a:xfrm>
          <a:prstGeom prst="rect">
            <a:avLst/>
          </a:prstGeom>
          <a:noFill/>
          <a:ln w="57150" cmpd="thinThick">
            <a:solidFill>
              <a:schemeClr val="hlink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prstClr val="black"/>
                </a:solidFill>
                <a:latin typeface="Times New Roman" panose="02020603050405020304" pitchFamily="18" charset="0"/>
                <a:ea typeface="楷体_GB2312" pitchFamily="49" charset="-122"/>
              </a:rPr>
              <a:t>向新得固液混合物中滴加</a:t>
            </a:r>
            <a:r>
              <a:rPr lang="en-US" altLang="zh-CN" sz="2800" b="1">
                <a:solidFill>
                  <a:prstClr val="black"/>
                </a:solidFill>
                <a:latin typeface="Times New Roman" panose="02020603050405020304" pitchFamily="18" charset="0"/>
                <a:ea typeface="楷体_GB2312" pitchFamily="49" charset="-122"/>
              </a:rPr>
              <a:t>Na</a:t>
            </a:r>
            <a:r>
              <a:rPr lang="en-US" altLang="zh-CN" sz="2800" b="1" baseline="-25000">
                <a:solidFill>
                  <a:prstClr val="black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800" b="1">
                <a:solidFill>
                  <a:prstClr val="black"/>
                </a:solidFill>
                <a:latin typeface="Times New Roman" panose="02020603050405020304" pitchFamily="18" charset="0"/>
                <a:ea typeface="楷体_GB2312" pitchFamily="49" charset="-122"/>
              </a:rPr>
              <a:t>S</a:t>
            </a:r>
            <a:r>
              <a:rPr lang="zh-CN" altLang="en-US" sz="2800" b="1">
                <a:solidFill>
                  <a:prstClr val="black"/>
                </a:solidFill>
                <a:latin typeface="Times New Roman" panose="02020603050405020304" pitchFamily="18" charset="0"/>
                <a:ea typeface="楷体_GB2312" pitchFamily="49" charset="-122"/>
              </a:rPr>
              <a:t>溶液</a:t>
            </a:r>
            <a:endParaRPr lang="zh-CN" altLang="en-US" sz="2800" b="1">
              <a:solidFill>
                <a:prstClr val="black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84328" name="Text Box 8" title="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500041" y="4936122"/>
            <a:ext cx="2572329" cy="523220"/>
          </a:xfrm>
          <a:prstGeom prst="rect">
            <a:avLst/>
          </a:prstGeom>
          <a:noFill/>
          <a:ln w="28575" cmpd="thinThick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黑色沉淀</a:t>
            </a:r>
            <a:r>
              <a:rPr lang="en-US" altLang="zh-CN" sz="2800" b="1">
                <a:solidFill>
                  <a:prstClr val="black"/>
                </a:solidFill>
                <a:latin typeface="Arial" panose="020b0604020202020204" pitchFamily="34" charset="0"/>
              </a:rPr>
              <a:t>Ag</a:t>
            </a:r>
            <a:r>
              <a:rPr lang="en-US" altLang="zh-CN" sz="2800" b="1" baseline="-25000">
                <a:solidFill>
                  <a:prstClr val="black"/>
                </a:solidFill>
                <a:latin typeface="Arial" panose="020b0604020202020204" pitchFamily="34" charset="0"/>
              </a:rPr>
              <a:t>2</a:t>
            </a:r>
            <a:r>
              <a:rPr lang="en-US" altLang="zh-CN" sz="2800" b="1">
                <a:solidFill>
                  <a:prstClr val="black"/>
                </a:solidFill>
                <a:latin typeface="Arial" panose="020b0604020202020204" pitchFamily="34" charset="0"/>
              </a:rPr>
              <a:t>S</a:t>
            </a:r>
            <a:endParaRPr lang="en-US" altLang="zh-CN" sz="28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84329" name="Picture 9" title="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9" t="5392" r="77301" b="74523"/>
          <a:stretch>
            <a:fillRect/>
          </a:stretch>
        </p:blipFill>
        <p:spPr bwMode="auto">
          <a:xfrm>
            <a:off x="816610" y="2688590"/>
            <a:ext cx="1657350" cy="2119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30" name="Picture 10" title="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6" t="4855" r="51366" b="75406"/>
          <a:stretch>
            <a:fillRect/>
          </a:stretch>
        </p:blipFill>
        <p:spPr bwMode="auto">
          <a:xfrm>
            <a:off x="4239260" y="2574290"/>
            <a:ext cx="1689735" cy="2240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31" name="Picture 11" title="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66" t="4855" r="24609" b="75212"/>
          <a:stretch>
            <a:fillRect/>
          </a:stretch>
        </p:blipFill>
        <p:spPr bwMode="auto">
          <a:xfrm>
            <a:off x="7532370" y="2517140"/>
            <a:ext cx="1680845" cy="232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40" name="Rectangle 12" title="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36855" y="1094740"/>
            <a:ext cx="1761490" cy="52197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实验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3-4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右箭头 1" title=""/>
          <p:cNvSpPr/>
          <p:nvPr>
            <p:custDataLst>
              <p:tags r:id="rId16"/>
            </p:custDataLst>
          </p:nvPr>
        </p:nvSpPr>
        <p:spPr>
          <a:xfrm>
            <a:off x="3154812" y="5110107"/>
            <a:ext cx="800329" cy="131218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prstClr val="white"/>
              </a:solidFill>
            </a:endParaRPr>
          </a:p>
        </p:txBody>
      </p:sp>
      <p:sp>
        <p:nvSpPr>
          <p:cNvPr id="6" name="矩形 5" title=""/>
          <p:cNvSpPr/>
          <p:nvPr>
            <p:custDataLst>
              <p:tags r:id="rId17"/>
            </p:custDataLst>
          </p:nvPr>
        </p:nvSpPr>
        <p:spPr>
          <a:xfrm>
            <a:off x="6420099" y="3167367"/>
            <a:ext cx="1016625" cy="5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3F30D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C00000"/>
                </a:solidFill>
                <a:latin typeface="Arial" panose="020b0604020202020204" pitchFamily="34" charset="0"/>
              </a:rPr>
              <a:t>Na</a:t>
            </a:r>
            <a:r>
              <a:rPr lang="en-US" altLang="zh-CN" sz="2800" b="1" baseline="-25000">
                <a:solidFill>
                  <a:srgbClr val="C00000"/>
                </a:solidFill>
                <a:latin typeface="Arial" panose="020b0604020202020204" pitchFamily="34" charset="0"/>
              </a:rPr>
              <a:t>2</a:t>
            </a:r>
            <a:r>
              <a:rPr lang="en-US" altLang="zh-CN" sz="2800" b="1">
                <a:solidFill>
                  <a:srgbClr val="C00000"/>
                </a:solidFill>
                <a:latin typeface="Arial" panose="020b0604020202020204" pitchFamily="34" charset="0"/>
              </a:rPr>
              <a:t>S</a:t>
            </a:r>
            <a:endParaRPr lang="en-US" altLang="zh-CN" sz="28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矩形 2" title=""/>
          <p:cNvSpPr/>
          <p:nvPr>
            <p:custDataLst>
              <p:tags r:id="rId18"/>
            </p:custDataLst>
          </p:nvPr>
        </p:nvSpPr>
        <p:spPr>
          <a:xfrm>
            <a:off x="3154694" y="3167235"/>
            <a:ext cx="603050" cy="52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  <a:ea typeface="楷体_GB2312" pitchFamily="49" charset="-122"/>
              </a:rPr>
              <a:t>KI</a:t>
            </a:r>
            <a:endParaRPr lang="en-US" altLang="zh-CN" sz="2800" b="1">
              <a:solidFill>
                <a:srgbClr val="C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5" name="文本框 4" title=""/>
          <p:cNvSpPr txBox="1"/>
          <p:nvPr>
            <p:custDataLst>
              <p:tags r:id="rId19"/>
            </p:custDataLst>
          </p:nvPr>
        </p:nvSpPr>
        <p:spPr>
          <a:xfrm>
            <a:off x="543086" y="5602971"/>
            <a:ext cx="10095865" cy="521970"/>
          </a:xfrm>
          <a:prstGeom prst="rect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注意</a:t>
            </a:r>
            <a:r>
              <a:rPr lang="zh-CN" altLang="en-US" sz="2800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：实验中加入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AgNO</a:t>
            </a:r>
            <a:r>
              <a:rPr lang="en-US" altLang="zh-CN" sz="2800" b="1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溶液</a:t>
            </a:r>
            <a:r>
              <a:rPr lang="zh-CN" altLang="en-US" sz="2800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的量要少，确保</a:t>
            </a:r>
            <a:r>
              <a:rPr lang="en-US" altLang="zh-CN" sz="2800" b="1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NaCl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溶液</a:t>
            </a:r>
            <a:r>
              <a:rPr lang="zh-CN" altLang="en-US" sz="2800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过量！</a:t>
            </a:r>
            <a:endParaRPr lang="zh-CN" altLang="en-US" sz="2800" b="1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右箭头 8" title=""/>
          <p:cNvSpPr/>
          <p:nvPr>
            <p:custDataLst>
              <p:tags r:id="rId20"/>
            </p:custDataLst>
          </p:nvPr>
        </p:nvSpPr>
        <p:spPr>
          <a:xfrm>
            <a:off x="6592067" y="5132332"/>
            <a:ext cx="800329" cy="131218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prstClr val="white"/>
              </a:solidFill>
            </a:endParaRPr>
          </a:p>
        </p:txBody>
      </p:sp>
      <p:sp>
        <p:nvSpPr>
          <p:cNvPr id="10" name="右箭头 9" title=""/>
          <p:cNvSpPr/>
          <p:nvPr>
            <p:custDataLst>
              <p:tags r:id="rId21"/>
            </p:custDataLst>
          </p:nvPr>
        </p:nvSpPr>
        <p:spPr>
          <a:xfrm>
            <a:off x="2904490" y="3690620"/>
            <a:ext cx="1097915" cy="115570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prstClr val="white"/>
              </a:solidFill>
            </a:endParaRPr>
          </a:p>
        </p:txBody>
      </p:sp>
      <p:sp>
        <p:nvSpPr>
          <p:cNvPr id="11" name="右箭头 10" title=""/>
          <p:cNvSpPr/>
          <p:nvPr>
            <p:custDataLst>
              <p:tags r:id="rId22"/>
            </p:custDataLst>
          </p:nvPr>
        </p:nvSpPr>
        <p:spPr>
          <a:xfrm>
            <a:off x="6364605" y="3710940"/>
            <a:ext cx="1097915" cy="115570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nimBg="1"/>
      <p:bldP spid="184325" grpId="0" animBg="1"/>
      <p:bldP spid="184327" grpId="0" animBg="1"/>
      <p:bldP spid="5" grpId="0" animBg="1"/>
      <p:bldP spid="3" grpId="0" animBg="1"/>
      <p:bldP spid="6" grpId="0" animBg="1"/>
      <p:bldP spid="184324" grpId="0" animBg="1"/>
      <p:bldP spid="2" grpId="0" animBg="1"/>
      <p:bldP spid="184326" grpId="0" animBg="1"/>
      <p:bldP spid="18432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标题 1" title=""/>
          <p:cNvSpPr/>
          <p:nvPr>
            <p:ph type="title"/>
            <p:custDataLst>
              <p:tags r:id="rId3"/>
            </p:custDataLst>
          </p:nvPr>
        </p:nvSpPr>
        <p:spPr>
          <a:xfrm>
            <a:off x="-95250" y="274320"/>
            <a:ext cx="3369945" cy="675005"/>
          </a:xfrm>
        </p:spPr>
        <p:txBody>
          <a:bodyPr/>
          <a:lstStyle/>
          <a:p>
            <a:r>
              <a:rPr lang="zh-CN" altLang="en-US" b="1"/>
              <a:t>学习目标</a:t>
            </a:r>
            <a:endParaRPr lang="zh-CN" altLang="en-US" b="1"/>
          </a:p>
        </p:txBody>
      </p:sp>
      <p:sp>
        <p:nvSpPr>
          <p:cNvPr id="3" name="文本框 2" title=""/>
          <p:cNvSpPr txBox="1"/>
          <p:nvPr>
            <p:custDataLst>
              <p:tags r:id="rId4"/>
            </p:custDataLst>
          </p:nvPr>
        </p:nvSpPr>
        <p:spPr>
          <a:xfrm>
            <a:off x="908685" y="1462405"/>
            <a:ext cx="1035558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1.通过实验了解沉淀的生成、溶解和转化，并能用化学平衡移动原理解释其过程。</a:t>
            </a:r>
            <a:endParaRPr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50000"/>
              </a:lnSpc>
            </a:pPr>
            <a:r>
              <a:rPr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2.了解沉淀的生成、溶解与转化在实际生产生活中的应用，并能运用其原理解决实际问题。</a:t>
            </a:r>
            <a:endParaRPr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50000"/>
              </a:lnSpc>
            </a:pPr>
            <a:r>
              <a:rPr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3.学会通过比较Q、Ksp 的大小，从定量的角度分析沉淀的生成、溶解和转化。</a:t>
            </a:r>
            <a:endParaRPr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7" name="流程图: 可选过程 6" title=""/>
          <p:cNvSpPr/>
          <p:nvPr>
            <p:custDataLst>
              <p:tags r:id="rId3"/>
            </p:custDataLst>
          </p:nvPr>
        </p:nvSpPr>
        <p:spPr>
          <a:xfrm>
            <a:off x="219075" y="287020"/>
            <a:ext cx="1671320" cy="62674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标题 48" title=""/>
          <p:cNvSpPr/>
          <p:nvPr>
            <p:custDataLst>
              <p:tags r:id="rId4"/>
            </p:custDataLst>
          </p:nvPr>
        </p:nvSpPr>
        <p:spPr>
          <a:xfrm>
            <a:off x="219075" y="238760"/>
            <a:ext cx="8001635" cy="67500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任务三  沉淀的转化</a:t>
            </a:r>
            <a:endParaRPr lang="zh-CN" altLang="en-US" sz="3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矩形 2" title=""/>
          <p:cNvSpPr/>
          <p:nvPr>
            <p:custDataLst>
              <p:tags r:id="rId5"/>
            </p:custDataLst>
          </p:nvPr>
        </p:nvSpPr>
        <p:spPr>
          <a:xfrm>
            <a:off x="4869820" y="3259257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err="1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AgI</a:t>
            </a:r>
            <a:r>
              <a:rPr lang="en-US" altLang="zh-CN" sz="280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Hoefler Text"/>
              </a:rPr>
              <a:t>(s)</a:t>
            </a:r>
            <a:endParaRPr lang="zh-CN" altLang="en-US" sz="2800">
              <a:solidFill>
                <a:srgbClr val="0000CC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" name="矩形 1" title=""/>
          <p:cNvSpPr/>
          <p:nvPr>
            <p:custDataLst>
              <p:tags r:id="rId6"/>
            </p:custDataLst>
          </p:nvPr>
        </p:nvSpPr>
        <p:spPr>
          <a:xfrm>
            <a:off x="2947605" y="1084477"/>
            <a:ext cx="56243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438400">
              <a:lnSpc>
                <a:spcPct val="150000"/>
              </a:lnSpc>
              <a:defRPr/>
            </a:pPr>
            <a:r>
              <a:rPr lang="en-US" altLang="zh-CN" sz="280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Hoefler Text"/>
              </a:rPr>
              <a:t>AgCl(s)    </a:t>
            </a:r>
            <a:r>
              <a:rPr kumimoji="0" lang="en-US" altLang="zh-CN" sz="280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Hoefler Text"/>
              </a:rPr>
              <a:t>Ag</a:t>
            </a:r>
            <a:r>
              <a:rPr kumimoji="0" lang="en-US" altLang="zh-CN" sz="2800" i="0" u="none" strike="noStrike" kern="1200" cap="none" spc="0" normalizeH="0" baseline="3000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Hoefler Text"/>
              </a:rPr>
              <a:t>+</a:t>
            </a:r>
            <a:r>
              <a:rPr kumimoji="0" lang="en-US" altLang="zh-CN" sz="280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Hoefler Text"/>
              </a:rPr>
              <a:t>(aq) +</a:t>
            </a:r>
            <a:r>
              <a:rPr kumimoji="0" lang="zh-CN" altLang="en-US" sz="280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Hoefler Text"/>
              </a:rPr>
              <a:t> </a:t>
            </a:r>
            <a:r>
              <a:rPr kumimoji="0" lang="en-US" altLang="zh-CN" sz="2800" i="0" u="none" strike="noStrike" kern="1200" cap="none" spc="0" normalizeH="0" baseline="0" noProof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Hoefler Text"/>
              </a:rPr>
              <a:t>Cl</a:t>
            </a:r>
            <a:r>
              <a:rPr kumimoji="0" lang="en-US" altLang="zh-CN" sz="2800" i="0" u="none" strike="noStrike" kern="1200" cap="none" spc="0" normalizeH="0" baseline="3000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Hoefler Text"/>
              </a:rPr>
              <a:t>-</a:t>
            </a:r>
            <a:r>
              <a:rPr kumimoji="0" lang="en-US" altLang="zh-CN" sz="280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Hoefler Text"/>
              </a:rPr>
              <a:t>(aq)</a:t>
            </a:r>
            <a:endParaRPr kumimoji="0" lang="en-US" altLang="zh-CN" sz="2800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  <a:sym typeface="Hoefler Text"/>
            </a:endParaRPr>
          </a:p>
        </p:txBody>
      </p:sp>
      <p:grpSp>
        <p:nvGrpSpPr>
          <p:cNvPr id="5" name="组合 13" title=""/>
          <p:cNvGrpSpPr/>
          <p:nvPr>
            <p:custDataLst>
              <p:tags r:id="rId7"/>
            </p:custDataLst>
          </p:nvPr>
        </p:nvGrpSpPr>
        <p:grpSpPr>
          <a:xfrm>
            <a:off x="4315368" y="1328776"/>
            <a:ext cx="590400" cy="290227"/>
            <a:chOff x="4494635" y="4896073"/>
            <a:chExt cx="590400" cy="290227"/>
          </a:xfrm>
        </p:grpSpPr>
        <p:grpSp>
          <p:nvGrpSpPr>
            <p:cNvPr id="6" name="组合 43"/>
            <p:cNvGrpSpPr/>
            <p:nvPr>
              <p:custDataLst>
                <p:tags r:id="rId8"/>
              </p:custDataLst>
            </p:nvPr>
          </p:nvGrpSpPr>
          <p:grpSpPr>
            <a:xfrm>
              <a:off x="4494635" y="4896073"/>
              <a:ext cx="590400" cy="110694"/>
              <a:chOff x="19491500" y="6085168"/>
              <a:chExt cx="590400" cy="110694"/>
            </a:xfrm>
          </p:grpSpPr>
          <p:cxnSp>
            <p:nvCxnSpPr>
              <p:cNvPr id="10" name="直接连接符 9"/>
              <p:cNvCxnSpPr/>
              <p:nvPr>
                <p:custDataLst>
                  <p:tags r:id="rId9"/>
                </p:custDataLst>
              </p:nvPr>
            </p:nvCxnSpPr>
            <p:spPr>
              <a:xfrm>
                <a:off x="19491500" y="6195862"/>
                <a:ext cx="590400" cy="0"/>
              </a:xfrm>
              <a:prstGeom prst="line">
                <a:avLst/>
              </a:prstGeom>
              <a:noFill/>
              <a:ln w="21590" cap="flat" cmpd="sng" algn="ctr">
                <a:solidFill>
                  <a:srgbClr val="0000CC"/>
                </a:solidFill>
                <a:prstDash val="solid"/>
              </a:ln>
              <a:effectLst/>
            </p:spPr>
          </p:cxnSp>
          <p:cxnSp>
            <p:nvCxnSpPr>
              <p:cNvPr id="11" name="直接连接符 10"/>
              <p:cNvCxnSpPr/>
              <p:nvPr>
                <p:custDataLst>
                  <p:tags r:id="rId10"/>
                </p:custDataLst>
              </p:nvPr>
            </p:nvCxnSpPr>
            <p:spPr>
              <a:xfrm flipH="1" flipV="1">
                <a:off x="19969570" y="6085168"/>
                <a:ext cx="109683" cy="109683"/>
              </a:xfrm>
              <a:prstGeom prst="line">
                <a:avLst/>
              </a:prstGeom>
              <a:noFill/>
              <a:ln w="21590" cap="flat" cmpd="sng" algn="ctr">
                <a:solidFill>
                  <a:srgbClr val="0000CC"/>
                </a:solidFill>
                <a:prstDash val="solid"/>
              </a:ln>
              <a:effectLst/>
            </p:spPr>
          </p:cxnSp>
        </p:grpSp>
        <p:grpSp>
          <p:nvGrpSpPr>
            <p:cNvPr id="8" name="组合 26"/>
            <p:cNvGrpSpPr/>
            <p:nvPr>
              <p:custDataLst>
                <p:tags r:id="rId11"/>
              </p:custDataLst>
            </p:nvPr>
          </p:nvGrpSpPr>
          <p:grpSpPr>
            <a:xfrm>
              <a:off x="4494635" y="5076617"/>
              <a:ext cx="590400" cy="109683"/>
              <a:chOff x="7552638" y="4486120"/>
              <a:chExt cx="590400" cy="109683"/>
            </a:xfrm>
          </p:grpSpPr>
          <p:cxnSp>
            <p:nvCxnSpPr>
              <p:cNvPr id="9" name="直接连接符 8"/>
              <p:cNvCxnSpPr/>
              <p:nvPr>
                <p:custDataLst>
                  <p:tags r:id="rId12"/>
                </p:custDataLst>
              </p:nvPr>
            </p:nvCxnSpPr>
            <p:spPr>
              <a:xfrm>
                <a:off x="7552638" y="4487708"/>
                <a:ext cx="590400" cy="0"/>
              </a:xfrm>
              <a:prstGeom prst="line">
                <a:avLst/>
              </a:prstGeom>
              <a:noFill/>
              <a:ln w="21590" cap="flat" cmpd="sng" algn="ctr">
                <a:solidFill>
                  <a:srgbClr val="0000CC"/>
                </a:solidFill>
                <a:prstDash val="solid"/>
              </a:ln>
              <a:effectLst/>
            </p:spPr>
          </p:cxnSp>
          <p:cxnSp>
            <p:nvCxnSpPr>
              <p:cNvPr id="12" name="直接连接符 11"/>
              <p:cNvCxnSpPr/>
              <p:nvPr>
                <p:custDataLst>
                  <p:tags r:id="rId13"/>
                </p:custDataLst>
              </p:nvPr>
            </p:nvCxnSpPr>
            <p:spPr>
              <a:xfrm flipH="1" flipV="1">
                <a:off x="7560276" y="4486120"/>
                <a:ext cx="109683" cy="109683"/>
              </a:xfrm>
              <a:prstGeom prst="line">
                <a:avLst/>
              </a:prstGeom>
              <a:noFill/>
              <a:ln w="21590" cap="flat" cmpd="sng" algn="ctr">
                <a:solidFill>
                  <a:srgbClr val="0000CC"/>
                </a:solidFill>
                <a:prstDash val="solid"/>
              </a:ln>
              <a:effectLst/>
            </p:spPr>
          </p:cxnSp>
        </p:grpSp>
      </p:grpSp>
      <p:sp>
        <p:nvSpPr>
          <p:cNvPr id="13" name="TextBox 21" title=""/>
          <p:cNvSpPr txBox="1"/>
          <p:nvPr>
            <p:custDataLst>
              <p:tags r:id="rId14"/>
            </p:custDataLst>
          </p:nvPr>
        </p:nvSpPr>
        <p:spPr>
          <a:xfrm>
            <a:off x="3035794" y="1690972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白色</a:t>
            </a:r>
            <a:endParaRPr lang="zh-CN" altLang="en-US" sz="2800">
              <a:solidFill>
                <a:srgbClr val="0000CC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" name="TextBox 22" title=""/>
          <p:cNvSpPr txBox="1"/>
          <p:nvPr>
            <p:custDataLst>
              <p:tags r:id="rId15"/>
            </p:custDataLst>
          </p:nvPr>
        </p:nvSpPr>
        <p:spPr>
          <a:xfrm>
            <a:off x="6014523" y="3259325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黄色</a:t>
            </a:r>
            <a:endParaRPr lang="zh-CN" altLang="en-US" sz="2800">
              <a:solidFill>
                <a:srgbClr val="0000CC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" name="矩形 14" title=""/>
          <p:cNvSpPr/>
          <p:nvPr>
            <p:custDataLst>
              <p:tags r:id="rId16"/>
            </p:custDataLst>
          </p:nvPr>
        </p:nvSpPr>
        <p:spPr>
          <a:xfrm>
            <a:off x="2042400" y="2045020"/>
            <a:ext cx="2844338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i="1" err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K</a:t>
            </a:r>
            <a:r>
              <a:rPr lang="en-US" altLang="zh-CN" sz="2800" baseline="-25000" err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sp</a:t>
            </a:r>
            <a:r>
              <a:rPr lang="zh-CN" altLang="en-US" sz="2800">
                <a:solidFill>
                  <a:srgbClr val="0000CC"/>
                </a:solidFill>
              </a:rPr>
              <a:t> </a:t>
            </a:r>
            <a:r>
              <a:rPr lang="zh-CN" altLang="en-US" sz="2800">
                <a:solidFill>
                  <a:srgbClr val="FF0000"/>
                </a:solidFill>
              </a:rPr>
              <a:t>＝</a:t>
            </a:r>
            <a:r>
              <a:rPr lang="zh-CN" altLang="en-US" sz="2800">
                <a:solidFill>
                  <a:srgbClr val="0000CC"/>
                </a:solidFill>
              </a:rPr>
              <a:t> </a:t>
            </a:r>
            <a:r>
              <a:rPr lang="en-US" altLang="zh-CN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1.8×10</a:t>
            </a:r>
            <a:r>
              <a:rPr lang="en-US" altLang="zh-CN" sz="2800" baseline="30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-10</a:t>
            </a:r>
            <a:endParaRPr lang="en-US" altLang="zh-CN" sz="2800" baseline="300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 title=""/>
          <p:cNvSpPr/>
          <p:nvPr>
            <p:custDataLst>
              <p:tags r:id="rId17"/>
            </p:custDataLst>
          </p:nvPr>
        </p:nvSpPr>
        <p:spPr>
          <a:xfrm>
            <a:off x="6917760" y="3067630"/>
            <a:ext cx="2844338" cy="637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i="1" err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K</a:t>
            </a:r>
            <a:r>
              <a:rPr lang="en-US" altLang="zh-CN" sz="2800" baseline="-25000" err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sp</a:t>
            </a:r>
            <a:r>
              <a:rPr lang="zh-CN" altLang="en-US" sz="2800">
                <a:solidFill>
                  <a:srgbClr val="FF0000"/>
                </a:solidFill>
              </a:rPr>
              <a:t>＝</a:t>
            </a:r>
            <a:r>
              <a:rPr lang="en-US" altLang="zh-CN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8.5×10</a:t>
            </a:r>
            <a:r>
              <a:rPr lang="en-US" altLang="zh-CN" sz="2800" baseline="30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-17</a:t>
            </a:r>
            <a:endParaRPr lang="en-US" altLang="zh-CN" sz="2800" baseline="300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8" title=""/>
          <p:cNvSpPr txBox="1"/>
          <p:nvPr>
            <p:custDataLst>
              <p:tags r:id="rId18"/>
            </p:custDataLst>
          </p:nvPr>
        </p:nvSpPr>
        <p:spPr>
          <a:xfrm>
            <a:off x="339725" y="3782695"/>
            <a:ext cx="11529695" cy="1641475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当向</a:t>
            </a:r>
            <a:r>
              <a:rPr lang="en-US" altLang="zh-CN" sz="2800" err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AgCl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沉淀中滴加</a:t>
            </a:r>
            <a:r>
              <a:rPr lang="en-US" altLang="zh-CN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KI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溶液时，溶液中</a:t>
            </a:r>
            <a:r>
              <a:rPr lang="en-US" altLang="zh-CN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Ag</a:t>
            </a:r>
            <a:r>
              <a:rPr lang="en-US" altLang="zh-CN" sz="2800" baseline="30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+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与</a:t>
            </a:r>
            <a:r>
              <a:rPr lang="en-US" altLang="zh-CN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I</a:t>
            </a:r>
            <a:r>
              <a:rPr lang="en-US" altLang="zh-CN" sz="2800" baseline="30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-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的离子积</a:t>
            </a:r>
            <a:r>
              <a:rPr lang="en-US" altLang="zh-CN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——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Q</a:t>
            </a:r>
            <a:r>
              <a:rPr lang="en-US" altLang="zh-CN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(AgI)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＞</a:t>
            </a:r>
            <a:r>
              <a:rPr lang="en-US" altLang="zh-CN" sz="2800" i="1" err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K</a:t>
            </a:r>
            <a:r>
              <a:rPr lang="en-US" altLang="zh-CN" sz="2800" baseline="-25000" err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sp</a:t>
            </a:r>
            <a:r>
              <a:rPr lang="en-US" altLang="zh-CN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(AgI)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，因此，</a:t>
            </a:r>
            <a:r>
              <a:rPr lang="en-US" altLang="zh-CN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Ag</a:t>
            </a:r>
            <a:r>
              <a:rPr lang="en-US" altLang="zh-CN" sz="2800" baseline="30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+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与</a:t>
            </a:r>
            <a:r>
              <a:rPr lang="en-US" altLang="zh-CN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I</a:t>
            </a:r>
            <a:r>
              <a:rPr lang="en-US" altLang="zh-CN" sz="2800" baseline="30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-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结合生成</a:t>
            </a:r>
            <a:r>
              <a:rPr lang="en-US" altLang="zh-CN" sz="2800" err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AgI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沉淀，导致</a:t>
            </a:r>
            <a:r>
              <a:rPr lang="en-US" altLang="zh-CN" sz="2800" err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AgCl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的沉淀溶解平衡向溶解的方向移动，直至建立新沉淀溶解平衡。</a:t>
            </a:r>
            <a:endParaRPr lang="zh-CN" altLang="en-US" sz="28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18" name="组合 13" title=""/>
          <p:cNvGrpSpPr/>
          <p:nvPr>
            <p:custDataLst>
              <p:tags r:id="rId19"/>
            </p:custDataLst>
          </p:nvPr>
        </p:nvGrpSpPr>
        <p:grpSpPr>
          <a:xfrm rot="5400000">
            <a:off x="4924969" y="2818916"/>
            <a:ext cx="590400" cy="290227"/>
            <a:chOff x="4494635" y="4896073"/>
            <a:chExt cx="590400" cy="290227"/>
          </a:xfrm>
        </p:grpSpPr>
        <p:grpSp>
          <p:nvGrpSpPr>
            <p:cNvPr id="19" name="组合 43"/>
            <p:cNvGrpSpPr/>
            <p:nvPr>
              <p:custDataLst>
                <p:tags r:id="rId20"/>
              </p:custDataLst>
            </p:nvPr>
          </p:nvGrpSpPr>
          <p:grpSpPr>
            <a:xfrm>
              <a:off x="4494635" y="4896073"/>
              <a:ext cx="590400" cy="110694"/>
              <a:chOff x="19491500" y="6085168"/>
              <a:chExt cx="590400" cy="110694"/>
            </a:xfrm>
          </p:grpSpPr>
          <p:cxnSp>
            <p:nvCxnSpPr>
              <p:cNvPr id="22" name="直接连接符 21"/>
              <p:cNvCxnSpPr/>
              <p:nvPr>
                <p:custDataLst>
                  <p:tags r:id="rId21"/>
                </p:custDataLst>
              </p:nvPr>
            </p:nvCxnSpPr>
            <p:spPr>
              <a:xfrm>
                <a:off x="19491500" y="6195862"/>
                <a:ext cx="590400" cy="0"/>
              </a:xfrm>
              <a:prstGeom prst="line">
                <a:avLst/>
              </a:prstGeom>
              <a:noFill/>
              <a:ln w="21590" cap="flat" cmpd="sng" algn="ctr">
                <a:solidFill>
                  <a:srgbClr val="0000CC"/>
                </a:solidFill>
                <a:prstDash val="solid"/>
              </a:ln>
              <a:effectLst/>
            </p:spPr>
          </p:cxnSp>
          <p:cxnSp>
            <p:nvCxnSpPr>
              <p:cNvPr id="23" name="直接连接符 22"/>
              <p:cNvCxnSpPr/>
              <p:nvPr>
                <p:custDataLst>
                  <p:tags r:id="rId22"/>
                </p:custDataLst>
              </p:nvPr>
            </p:nvCxnSpPr>
            <p:spPr>
              <a:xfrm flipH="1" flipV="1">
                <a:off x="19969570" y="6085168"/>
                <a:ext cx="109683" cy="109683"/>
              </a:xfrm>
              <a:prstGeom prst="line">
                <a:avLst/>
              </a:prstGeom>
              <a:noFill/>
              <a:ln w="21590" cap="flat" cmpd="sng" algn="ctr">
                <a:solidFill>
                  <a:srgbClr val="0000CC"/>
                </a:solidFill>
                <a:prstDash val="solid"/>
              </a:ln>
              <a:effectLst/>
            </p:spPr>
          </p:cxnSp>
        </p:grpSp>
        <p:grpSp>
          <p:nvGrpSpPr>
            <p:cNvPr id="20" name="组合 26"/>
            <p:cNvGrpSpPr/>
            <p:nvPr>
              <p:custDataLst>
                <p:tags r:id="rId23"/>
              </p:custDataLst>
            </p:nvPr>
          </p:nvGrpSpPr>
          <p:grpSpPr>
            <a:xfrm>
              <a:off x="4494635" y="5076617"/>
              <a:ext cx="590400" cy="109683"/>
              <a:chOff x="7552638" y="4486120"/>
              <a:chExt cx="590400" cy="109683"/>
            </a:xfrm>
          </p:grpSpPr>
          <p:cxnSp>
            <p:nvCxnSpPr>
              <p:cNvPr id="21" name="直接连接符 20"/>
              <p:cNvCxnSpPr/>
              <p:nvPr>
                <p:custDataLst>
                  <p:tags r:id="rId24"/>
                </p:custDataLst>
              </p:nvPr>
            </p:nvCxnSpPr>
            <p:spPr>
              <a:xfrm>
                <a:off x="7552638" y="4487708"/>
                <a:ext cx="590400" cy="0"/>
              </a:xfrm>
              <a:prstGeom prst="line">
                <a:avLst/>
              </a:prstGeom>
              <a:noFill/>
              <a:ln w="21590" cap="flat" cmpd="sng" algn="ctr">
                <a:solidFill>
                  <a:srgbClr val="0000CC"/>
                </a:solidFill>
                <a:prstDash val="solid"/>
              </a:ln>
              <a:effectLst/>
            </p:spPr>
          </p:cxnSp>
          <p:cxnSp>
            <p:nvCxnSpPr>
              <p:cNvPr id="24" name="直接连接符 23"/>
              <p:cNvCxnSpPr/>
              <p:nvPr>
                <p:custDataLst>
                  <p:tags r:id="rId25"/>
                </p:custDataLst>
              </p:nvPr>
            </p:nvCxnSpPr>
            <p:spPr>
              <a:xfrm flipH="1" flipV="1">
                <a:off x="7560276" y="4486120"/>
                <a:ext cx="109683" cy="109683"/>
              </a:xfrm>
              <a:prstGeom prst="line">
                <a:avLst/>
              </a:prstGeom>
              <a:noFill/>
              <a:ln w="21590" cap="flat" cmpd="sng" algn="ctr">
                <a:solidFill>
                  <a:srgbClr val="0000CC"/>
                </a:solidFill>
                <a:prstDash val="solid"/>
              </a:ln>
              <a:effectLst/>
            </p:spPr>
          </p:cxnSp>
        </p:grpSp>
      </p:grpSp>
      <p:sp>
        <p:nvSpPr>
          <p:cNvPr id="25" name="矩形 24" title=""/>
          <p:cNvSpPr/>
          <p:nvPr>
            <p:custDataLst>
              <p:tags r:id="rId26"/>
            </p:custDataLst>
          </p:nvPr>
        </p:nvSpPr>
        <p:spPr>
          <a:xfrm>
            <a:off x="4870125" y="1675947"/>
            <a:ext cx="138211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Hoefler Text"/>
              </a:rPr>
              <a:t> </a:t>
            </a:r>
            <a:r>
              <a:rPr lang="en-US" altLang="zh-CN" sz="280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Hoefler Text"/>
              </a:rPr>
              <a:t>+</a:t>
            </a:r>
            <a:r>
              <a:rPr lang="zh-CN" altLang="en-US" sz="280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Hoefler Text"/>
              </a:rPr>
              <a:t> </a:t>
            </a:r>
            <a:endParaRPr lang="en-US" altLang="zh-CN" sz="2800">
              <a:solidFill>
                <a:srgbClr val="0000CC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  <a:sym typeface="Hoefler Text"/>
            </a:endParaRPr>
          </a:p>
          <a:p>
            <a:r>
              <a:rPr lang="en-US" altLang="zh-CN" sz="280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Hoefler Text"/>
              </a:rPr>
              <a:t>I</a:t>
            </a:r>
            <a:r>
              <a:rPr lang="en-US" altLang="zh-CN" sz="2800" baseline="3000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Hoefler Text"/>
              </a:rPr>
              <a:t>-</a:t>
            </a:r>
            <a:r>
              <a:rPr lang="en-US" altLang="zh-CN" sz="280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Hoefler Text"/>
              </a:rPr>
              <a:t>(aq) </a:t>
            </a:r>
            <a:endParaRPr lang="zh-CN" altLang="en-US" sz="2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6" name="文本框 8" title=""/>
          <p:cNvSpPr txBox="1"/>
          <p:nvPr>
            <p:custDataLst>
              <p:tags r:id="rId27"/>
            </p:custDataLst>
          </p:nvPr>
        </p:nvSpPr>
        <p:spPr>
          <a:xfrm>
            <a:off x="219115" y="1215648"/>
            <a:ext cx="970597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rgbClr val="8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zh-CN" altLang="en-US" sz="2800">
                <a:solidFill>
                  <a:srgbClr val="8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结论</a:t>
            </a:r>
            <a:r>
              <a:rPr lang="en-US" altLang="zh-CN" sz="2800">
                <a:solidFill>
                  <a:srgbClr val="8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1】</a:t>
            </a:r>
            <a:r>
              <a:rPr lang="zh-CN" altLang="en-US" sz="28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</a:t>
            </a:r>
            <a:endParaRPr lang="zh-CN" altLang="en-US" sz="280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" name="矩形 26" title=""/>
          <p:cNvSpPr/>
          <p:nvPr>
            <p:custDataLst>
              <p:tags r:id="rId28"/>
            </p:custDataLst>
          </p:nvPr>
        </p:nvSpPr>
        <p:spPr>
          <a:xfrm>
            <a:off x="2689890" y="5423888"/>
            <a:ext cx="6812839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438400">
              <a:lnSpc>
                <a:spcPct val="150000"/>
              </a:lnSpc>
              <a:defRPr/>
            </a:pPr>
            <a:r>
              <a:rPr lang="en-US" altLang="zh-CN" sz="2800" b="1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Hoefler Text"/>
              </a:rPr>
              <a:t>AgCl(s)</a:t>
            </a:r>
            <a:r>
              <a:rPr lang="zh-CN" altLang="en-US" sz="2800" b="1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Hoefler Text"/>
              </a:rPr>
              <a:t> </a:t>
            </a:r>
            <a:r>
              <a:rPr lang="en-US" altLang="zh-CN" sz="2800" b="1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Hoefler Text"/>
              </a:rPr>
              <a:t>+</a:t>
            </a:r>
            <a:r>
              <a:rPr lang="zh-CN" altLang="en-US" sz="2800" b="1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Hoefler Text"/>
              </a:rPr>
              <a:t> </a:t>
            </a:r>
            <a:r>
              <a:rPr lang="en-US" altLang="zh-CN" sz="2800" b="1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Hoefler Text"/>
              </a:rPr>
              <a:t>I</a:t>
            </a:r>
            <a:r>
              <a:rPr lang="en-US" altLang="zh-CN" sz="2800" b="1" baseline="3000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Hoefler Text"/>
              </a:rPr>
              <a:t>-</a:t>
            </a:r>
            <a:r>
              <a:rPr lang="en-US" altLang="zh-CN" sz="2800" b="1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Hoefler Text"/>
              </a:rPr>
              <a:t>(aq) </a:t>
            </a:r>
            <a:r>
              <a:rPr lang="zh-CN" altLang="en-US" sz="2800" b="1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Hoefler Text"/>
              </a:rPr>
              <a:t>        </a:t>
            </a:r>
            <a:r>
              <a:rPr lang="en-US" altLang="zh-CN" sz="2800" b="1" err="1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Hoefler Text"/>
              </a:rPr>
              <a:t>AgI(s)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Hoefler Text"/>
              </a:rPr>
              <a:t> +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Hoefler Text"/>
              </a:rPr>
              <a:t> </a:t>
            </a:r>
            <a:r>
              <a:rPr kumimoji="0" lang="en-US" altLang="zh-CN" sz="2800" b="1" i="0" u="none" strike="noStrike" kern="1200" cap="none" spc="0" normalizeH="0" baseline="0" noProof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Hoefler Text"/>
              </a:rPr>
              <a:t>Cl</a:t>
            </a:r>
            <a:r>
              <a:rPr kumimoji="0" lang="en-US" altLang="zh-CN" sz="2800" b="1" i="0" u="none" strike="noStrike" kern="1200" cap="none" spc="0" normalizeH="0" baseline="3000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Hoefler Text"/>
              </a:rPr>
              <a:t>-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Hoefler Text"/>
              </a:rPr>
              <a:t>(aq)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Hoefler Text"/>
            </a:endParaRPr>
          </a:p>
        </p:txBody>
      </p:sp>
      <p:grpSp>
        <p:nvGrpSpPr>
          <p:cNvPr id="29" name="组合 4" title=""/>
          <p:cNvGrpSpPr/>
          <p:nvPr>
            <p:custDataLst>
              <p:tags r:id="rId29"/>
            </p:custDataLst>
          </p:nvPr>
        </p:nvGrpSpPr>
        <p:grpSpPr>
          <a:xfrm>
            <a:off x="5206033" y="5757238"/>
            <a:ext cx="590400" cy="290227"/>
            <a:chOff x="4494635" y="4896073"/>
            <a:chExt cx="590400" cy="290227"/>
          </a:xfrm>
        </p:grpSpPr>
        <p:grpSp>
          <p:nvGrpSpPr>
            <p:cNvPr id="30" name="组合 43"/>
            <p:cNvGrpSpPr/>
            <p:nvPr>
              <p:custDataLst>
                <p:tags r:id="rId30"/>
              </p:custDataLst>
            </p:nvPr>
          </p:nvGrpSpPr>
          <p:grpSpPr>
            <a:xfrm>
              <a:off x="4494635" y="4896073"/>
              <a:ext cx="590400" cy="110694"/>
              <a:chOff x="19491500" y="6085168"/>
              <a:chExt cx="590400" cy="110694"/>
            </a:xfrm>
          </p:grpSpPr>
          <p:cxnSp>
            <p:nvCxnSpPr>
              <p:cNvPr id="31" name="直接连接符 30"/>
              <p:cNvCxnSpPr/>
              <p:nvPr>
                <p:custDataLst>
                  <p:tags r:id="rId31"/>
                </p:custDataLst>
              </p:nvPr>
            </p:nvCxnSpPr>
            <p:spPr>
              <a:xfrm>
                <a:off x="19491500" y="6195862"/>
                <a:ext cx="590400" cy="0"/>
              </a:xfrm>
              <a:prstGeom prst="line">
                <a:avLst/>
              </a:prstGeom>
              <a:noFill/>
              <a:ln w="21590" cap="flat" cmpd="sng" algn="ctr">
                <a:solidFill>
                  <a:srgbClr val="0000CC"/>
                </a:solidFill>
                <a:prstDash val="solid"/>
              </a:ln>
              <a:effectLst/>
            </p:spPr>
          </p:cxnSp>
          <p:cxnSp>
            <p:nvCxnSpPr>
              <p:cNvPr id="32" name="直接连接符 31"/>
              <p:cNvCxnSpPr/>
              <p:nvPr>
                <p:custDataLst>
                  <p:tags r:id="rId32"/>
                </p:custDataLst>
              </p:nvPr>
            </p:nvCxnSpPr>
            <p:spPr>
              <a:xfrm flipH="1" flipV="1">
                <a:off x="19969570" y="6085168"/>
                <a:ext cx="109683" cy="109683"/>
              </a:xfrm>
              <a:prstGeom prst="line">
                <a:avLst/>
              </a:prstGeom>
              <a:noFill/>
              <a:ln w="21590" cap="flat" cmpd="sng" algn="ctr">
                <a:solidFill>
                  <a:srgbClr val="0000CC"/>
                </a:solidFill>
                <a:prstDash val="solid"/>
              </a:ln>
              <a:effectLst/>
            </p:spPr>
          </p:cxnSp>
        </p:grpSp>
        <p:grpSp>
          <p:nvGrpSpPr>
            <p:cNvPr id="33" name="组合 26"/>
            <p:cNvGrpSpPr/>
            <p:nvPr>
              <p:custDataLst>
                <p:tags r:id="rId33"/>
              </p:custDataLst>
            </p:nvPr>
          </p:nvGrpSpPr>
          <p:grpSpPr>
            <a:xfrm>
              <a:off x="4494635" y="5076617"/>
              <a:ext cx="590400" cy="109683"/>
              <a:chOff x="7552638" y="4486120"/>
              <a:chExt cx="590400" cy="109683"/>
            </a:xfrm>
          </p:grpSpPr>
          <p:cxnSp>
            <p:nvCxnSpPr>
              <p:cNvPr id="34" name="直接连接符 33"/>
              <p:cNvCxnSpPr/>
              <p:nvPr>
                <p:custDataLst>
                  <p:tags r:id="rId34"/>
                </p:custDataLst>
              </p:nvPr>
            </p:nvCxnSpPr>
            <p:spPr>
              <a:xfrm>
                <a:off x="7552638" y="4487708"/>
                <a:ext cx="590400" cy="0"/>
              </a:xfrm>
              <a:prstGeom prst="line">
                <a:avLst/>
              </a:prstGeom>
              <a:noFill/>
              <a:ln w="21590" cap="flat" cmpd="sng" algn="ctr">
                <a:solidFill>
                  <a:srgbClr val="0000CC"/>
                </a:solidFill>
                <a:prstDash val="solid"/>
              </a:ln>
              <a:effectLst/>
            </p:spPr>
          </p:cxnSp>
          <p:cxnSp>
            <p:nvCxnSpPr>
              <p:cNvPr id="35" name="直接连接符 34"/>
              <p:cNvCxnSpPr/>
              <p:nvPr>
                <p:custDataLst>
                  <p:tags r:id="rId35"/>
                </p:custDataLst>
              </p:nvPr>
            </p:nvCxnSpPr>
            <p:spPr>
              <a:xfrm flipH="1" flipV="1">
                <a:off x="7560276" y="4486120"/>
                <a:ext cx="109683" cy="109683"/>
              </a:xfrm>
              <a:prstGeom prst="line">
                <a:avLst/>
              </a:prstGeom>
              <a:noFill/>
              <a:ln w="21590" cap="flat" cmpd="sng" algn="ctr">
                <a:solidFill>
                  <a:srgbClr val="0000CC"/>
                </a:solidFill>
                <a:prstDash val="solid"/>
              </a:ln>
              <a:effectLst/>
            </p:spPr>
          </p:cxnSp>
        </p:grp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 animBg="1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7" name="流程图: 可选过程 6" title=""/>
          <p:cNvSpPr/>
          <p:nvPr>
            <p:custDataLst>
              <p:tags r:id="rId3"/>
            </p:custDataLst>
          </p:nvPr>
        </p:nvSpPr>
        <p:spPr>
          <a:xfrm>
            <a:off x="219075" y="287020"/>
            <a:ext cx="1671320" cy="62674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标题 48" title=""/>
          <p:cNvSpPr/>
          <p:nvPr>
            <p:custDataLst>
              <p:tags r:id="rId4"/>
            </p:custDataLst>
          </p:nvPr>
        </p:nvSpPr>
        <p:spPr>
          <a:xfrm>
            <a:off x="219075" y="287020"/>
            <a:ext cx="8001635" cy="67500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任务三  沉淀的转化</a:t>
            </a:r>
            <a:endParaRPr lang="zh-CN" altLang="en-US" sz="3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" name="文本框 8" title=""/>
          <p:cNvSpPr txBox="1"/>
          <p:nvPr>
            <p:custDataLst>
              <p:tags r:id="rId5"/>
            </p:custDataLst>
          </p:nvPr>
        </p:nvSpPr>
        <p:spPr>
          <a:xfrm>
            <a:off x="219115" y="1215648"/>
            <a:ext cx="970597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rgbClr val="8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zh-CN" altLang="en-US" sz="2800">
                <a:solidFill>
                  <a:srgbClr val="8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结论</a:t>
            </a:r>
            <a:r>
              <a:rPr lang="en-US" altLang="zh-CN" sz="2800">
                <a:solidFill>
                  <a:srgbClr val="8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2】</a:t>
            </a:r>
            <a:r>
              <a:rPr lang="zh-CN" altLang="en-US" sz="28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</a:t>
            </a:r>
            <a:endParaRPr lang="zh-CN" altLang="en-US" sz="280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8" title=""/>
          <p:cNvSpPr txBox="1"/>
          <p:nvPr>
            <p:custDataLst>
              <p:tags r:id="rId6"/>
            </p:custDataLst>
          </p:nvPr>
        </p:nvSpPr>
        <p:spPr>
          <a:xfrm>
            <a:off x="408305" y="3971290"/>
            <a:ext cx="11560175" cy="1641475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当向</a:t>
            </a:r>
            <a:r>
              <a:rPr lang="en-US" altLang="zh-CN" sz="2800" err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AgI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沉淀中滴加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Na</a:t>
            </a:r>
            <a:r>
              <a:rPr lang="en-US" altLang="zh-CN" sz="2800" baseline="-25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S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溶液时，溶液中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Ag</a:t>
            </a:r>
            <a:r>
              <a:rPr lang="en-US" altLang="zh-CN" sz="2800" baseline="30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+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与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S</a:t>
            </a:r>
            <a:r>
              <a:rPr lang="en-US" altLang="zh-CN" sz="2800" baseline="30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2-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的离子积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——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Q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(Ag</a:t>
            </a:r>
            <a:r>
              <a:rPr lang="en-US" altLang="zh-CN" sz="2800" baseline="-25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S)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＞</a:t>
            </a:r>
            <a:r>
              <a:rPr lang="en-US" altLang="zh-CN" sz="2800" i="1" err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K</a:t>
            </a:r>
            <a:r>
              <a:rPr lang="en-US" altLang="zh-CN" sz="2800" baseline="-25000" err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sp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(Ag</a:t>
            </a:r>
            <a:r>
              <a:rPr lang="en-US" altLang="zh-CN" sz="2800" baseline="-25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S)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，因此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Ag</a:t>
            </a:r>
            <a:r>
              <a:rPr lang="en-US" altLang="zh-CN" sz="2800" baseline="30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+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与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S</a:t>
            </a:r>
            <a:r>
              <a:rPr lang="en-US" altLang="zh-CN" sz="2800" baseline="30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2-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结合生成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Ag</a:t>
            </a:r>
            <a:r>
              <a:rPr lang="en-US" altLang="zh-CN" sz="2800" baseline="-25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S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沉淀，导致</a:t>
            </a:r>
            <a:r>
              <a:rPr lang="en-US" altLang="zh-CN" sz="2800" err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AgI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的沉淀溶解平衡向溶解的方向移动，直至建立新沉淀溶解平衡。</a:t>
            </a:r>
            <a:endParaRPr lang="zh-CN" altLang="en-US" sz="280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grpSp>
        <p:nvGrpSpPr>
          <p:cNvPr id="3" name="组合 23" title=""/>
          <p:cNvGrpSpPr/>
          <p:nvPr>
            <p:custDataLst>
              <p:tags r:id="rId7"/>
            </p:custDataLst>
          </p:nvPr>
        </p:nvGrpSpPr>
        <p:grpSpPr>
          <a:xfrm rot="5400000">
            <a:off x="5199566" y="2974359"/>
            <a:ext cx="590400" cy="290227"/>
            <a:chOff x="4656895" y="3834162"/>
            <a:chExt cx="590400" cy="290227"/>
          </a:xfrm>
        </p:grpSpPr>
        <p:grpSp>
          <p:nvGrpSpPr>
            <p:cNvPr id="5" name="组合 43"/>
            <p:cNvGrpSpPr/>
            <p:nvPr>
              <p:custDataLst>
                <p:tags r:id="rId8"/>
              </p:custDataLst>
            </p:nvPr>
          </p:nvGrpSpPr>
          <p:grpSpPr>
            <a:xfrm>
              <a:off x="4656895" y="3834162"/>
              <a:ext cx="590400" cy="110694"/>
              <a:chOff x="19491500" y="6085168"/>
              <a:chExt cx="590400" cy="110694"/>
            </a:xfrm>
          </p:grpSpPr>
          <p:cxnSp>
            <p:nvCxnSpPr>
              <p:cNvPr id="8" name="直接连接符 7"/>
              <p:cNvCxnSpPr/>
              <p:nvPr>
                <p:custDataLst>
                  <p:tags r:id="rId9"/>
                </p:custDataLst>
              </p:nvPr>
            </p:nvCxnSpPr>
            <p:spPr>
              <a:xfrm>
                <a:off x="19491500" y="6195862"/>
                <a:ext cx="590400" cy="0"/>
              </a:xfrm>
              <a:prstGeom prst="line">
                <a:avLst/>
              </a:prstGeom>
              <a:noFill/>
              <a:ln w="21590" cap="flat" cmpd="sng" algn="ctr">
                <a:solidFill>
                  <a:srgbClr val="0000CC"/>
                </a:solidFill>
                <a:prstDash val="solid"/>
              </a:ln>
              <a:effectLst/>
            </p:spPr>
          </p:cxnSp>
          <p:cxnSp>
            <p:nvCxnSpPr>
              <p:cNvPr id="9" name="直接连接符 8"/>
              <p:cNvCxnSpPr/>
              <p:nvPr>
                <p:custDataLst>
                  <p:tags r:id="rId10"/>
                </p:custDataLst>
              </p:nvPr>
            </p:nvCxnSpPr>
            <p:spPr>
              <a:xfrm flipH="1" flipV="1">
                <a:off x="19969570" y="6085168"/>
                <a:ext cx="109683" cy="109683"/>
              </a:xfrm>
              <a:prstGeom prst="line">
                <a:avLst/>
              </a:prstGeom>
              <a:noFill/>
              <a:ln w="21590" cap="flat" cmpd="sng" algn="ctr">
                <a:solidFill>
                  <a:srgbClr val="0000CC"/>
                </a:solidFill>
                <a:prstDash val="solid"/>
              </a:ln>
              <a:effectLst/>
            </p:spPr>
          </p:cxnSp>
        </p:grpSp>
        <p:grpSp>
          <p:nvGrpSpPr>
            <p:cNvPr id="6" name="组合 16"/>
            <p:cNvGrpSpPr/>
            <p:nvPr>
              <p:custDataLst>
                <p:tags r:id="rId11"/>
              </p:custDataLst>
            </p:nvPr>
          </p:nvGrpSpPr>
          <p:grpSpPr>
            <a:xfrm>
              <a:off x="4656895" y="4014706"/>
              <a:ext cx="590400" cy="109683"/>
              <a:chOff x="7552638" y="4486120"/>
              <a:chExt cx="590400" cy="109683"/>
            </a:xfrm>
          </p:grpSpPr>
          <p:cxnSp>
            <p:nvCxnSpPr>
              <p:cNvPr id="10" name="直接连接符 9"/>
              <p:cNvCxnSpPr/>
              <p:nvPr>
                <p:custDataLst>
                  <p:tags r:id="rId12"/>
                </p:custDataLst>
              </p:nvPr>
            </p:nvCxnSpPr>
            <p:spPr>
              <a:xfrm>
                <a:off x="7552638" y="4487708"/>
                <a:ext cx="590400" cy="0"/>
              </a:xfrm>
              <a:prstGeom prst="line">
                <a:avLst/>
              </a:prstGeom>
              <a:noFill/>
              <a:ln w="21590" cap="flat" cmpd="sng" algn="ctr">
                <a:solidFill>
                  <a:srgbClr val="0000CC"/>
                </a:solidFill>
                <a:prstDash val="solid"/>
              </a:ln>
              <a:effectLst/>
            </p:spPr>
          </p:cxnSp>
          <p:cxnSp>
            <p:nvCxnSpPr>
              <p:cNvPr id="11" name="直接连接符 10"/>
              <p:cNvCxnSpPr/>
              <p:nvPr>
                <p:custDataLst>
                  <p:tags r:id="rId13"/>
                </p:custDataLst>
              </p:nvPr>
            </p:nvCxnSpPr>
            <p:spPr>
              <a:xfrm flipH="1" flipV="1">
                <a:off x="7560276" y="4486120"/>
                <a:ext cx="109683" cy="109683"/>
              </a:xfrm>
              <a:prstGeom prst="line">
                <a:avLst/>
              </a:prstGeom>
              <a:noFill/>
              <a:ln w="21590" cap="flat" cmpd="sng" algn="ctr">
                <a:solidFill>
                  <a:srgbClr val="0000CC"/>
                </a:solidFill>
                <a:prstDash val="solid"/>
              </a:ln>
              <a:effectLst/>
            </p:spPr>
          </p:cxnSp>
        </p:grpSp>
      </p:grpSp>
      <p:sp>
        <p:nvSpPr>
          <p:cNvPr id="12" name="矩形 11" title=""/>
          <p:cNvSpPr/>
          <p:nvPr>
            <p:custDataLst>
              <p:tags r:id="rId14"/>
            </p:custDataLst>
          </p:nvPr>
        </p:nvSpPr>
        <p:spPr>
          <a:xfrm>
            <a:off x="5142267" y="1778883"/>
            <a:ext cx="150233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Hoefler Text"/>
              </a:rPr>
              <a:t> </a:t>
            </a:r>
            <a:r>
              <a:rPr lang="en-US" altLang="zh-CN" sz="280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Hoefler Text"/>
              </a:rPr>
              <a:t>+</a:t>
            </a:r>
            <a:r>
              <a:rPr lang="zh-CN" altLang="en-US" sz="280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Hoefler Text"/>
              </a:rPr>
              <a:t> </a:t>
            </a:r>
            <a:endParaRPr lang="en-US" altLang="zh-CN" sz="2800">
              <a:solidFill>
                <a:srgbClr val="0000CC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  <a:sym typeface="Hoefler Text"/>
            </a:endParaRPr>
          </a:p>
          <a:p>
            <a:r>
              <a:rPr lang="en-US" altLang="zh-CN" sz="280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Hoefler Text"/>
              </a:rPr>
              <a:t>S</a:t>
            </a:r>
            <a:r>
              <a:rPr lang="en-US" altLang="zh-CN" sz="2800" baseline="3000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Hoefler Text"/>
              </a:rPr>
              <a:t>2-</a:t>
            </a:r>
            <a:r>
              <a:rPr lang="en-US" altLang="zh-CN" sz="280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Hoefler Text"/>
              </a:rPr>
              <a:t>(aq) </a:t>
            </a:r>
            <a:endParaRPr lang="zh-CN" altLang="en-US" sz="2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" name="矩形 12" title=""/>
          <p:cNvSpPr/>
          <p:nvPr>
            <p:custDataLst>
              <p:tags r:id="rId15"/>
            </p:custDataLst>
          </p:nvPr>
        </p:nvSpPr>
        <p:spPr>
          <a:xfrm>
            <a:off x="4969556" y="3412025"/>
            <a:ext cx="13821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Ag</a:t>
            </a:r>
            <a:r>
              <a:rPr lang="en-US" altLang="zh-CN" sz="2800" baseline="-2500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S</a:t>
            </a:r>
            <a:r>
              <a:rPr lang="en-US" altLang="zh-CN" sz="280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Hoefler Text"/>
              </a:rPr>
              <a:t>(s)</a:t>
            </a:r>
            <a:endParaRPr lang="zh-CN" altLang="en-US" sz="2800">
              <a:solidFill>
                <a:srgbClr val="0000CC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 title=""/>
          <p:cNvSpPr/>
          <p:nvPr>
            <p:custDataLst>
              <p:tags r:id="rId16"/>
            </p:custDataLst>
          </p:nvPr>
        </p:nvSpPr>
        <p:spPr>
          <a:xfrm>
            <a:off x="2829867" y="1179854"/>
            <a:ext cx="56243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438400">
              <a:lnSpc>
                <a:spcPct val="150000"/>
              </a:lnSpc>
              <a:defRPr/>
            </a:pPr>
            <a:r>
              <a:rPr lang="zh-CN" altLang="en-US" sz="280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Hoefler Text"/>
              </a:rPr>
              <a:t>   </a:t>
            </a:r>
            <a:r>
              <a:rPr lang="en-US" altLang="zh-CN" sz="2800" err="1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Hoefler Text"/>
              </a:rPr>
              <a:t>AgI(s)    </a:t>
            </a:r>
            <a:r>
              <a:rPr kumimoji="0" lang="en-US" altLang="zh-CN" sz="280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Hoefler Text"/>
              </a:rPr>
              <a:t>Ag</a:t>
            </a:r>
            <a:r>
              <a:rPr kumimoji="0" lang="en-US" altLang="zh-CN" sz="2800" i="0" u="none" strike="noStrike" kern="1200" cap="none" spc="0" normalizeH="0" baseline="3000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Hoefler Text"/>
              </a:rPr>
              <a:t>+</a:t>
            </a:r>
            <a:r>
              <a:rPr kumimoji="0" lang="en-US" altLang="zh-CN" sz="280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Hoefler Text"/>
              </a:rPr>
              <a:t>(aq) +</a:t>
            </a:r>
            <a:r>
              <a:rPr kumimoji="0" lang="zh-CN" altLang="en-US" sz="280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Hoefler Text"/>
              </a:rPr>
              <a:t> </a:t>
            </a:r>
            <a:r>
              <a:rPr kumimoji="0" lang="en-US" altLang="zh-CN" sz="280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Hoefler Text"/>
              </a:rPr>
              <a:t>I</a:t>
            </a:r>
            <a:r>
              <a:rPr kumimoji="0" lang="en-US" altLang="zh-CN" sz="2800" i="0" u="none" strike="noStrike" kern="1200" cap="none" spc="0" normalizeH="0" baseline="3000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Hoefler Text"/>
              </a:rPr>
              <a:t>-</a:t>
            </a:r>
            <a:r>
              <a:rPr kumimoji="0" lang="en-US" altLang="zh-CN" sz="280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Hoefler Text"/>
              </a:rPr>
              <a:t>(aq)</a:t>
            </a:r>
            <a:endParaRPr kumimoji="0" lang="en-US" altLang="zh-CN" sz="2800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  <a:sym typeface="Hoefler Text"/>
            </a:endParaRPr>
          </a:p>
        </p:txBody>
      </p:sp>
      <p:grpSp>
        <p:nvGrpSpPr>
          <p:cNvPr id="15" name="组合 33" title=""/>
          <p:cNvGrpSpPr/>
          <p:nvPr>
            <p:custDataLst>
              <p:tags r:id="rId17"/>
            </p:custDataLst>
          </p:nvPr>
        </p:nvGrpSpPr>
        <p:grpSpPr>
          <a:xfrm>
            <a:off x="4542690" y="1424153"/>
            <a:ext cx="590400" cy="290227"/>
            <a:chOff x="4494635" y="4896073"/>
            <a:chExt cx="590400" cy="290227"/>
          </a:xfrm>
        </p:grpSpPr>
        <p:grpSp>
          <p:nvGrpSpPr>
            <p:cNvPr id="16" name="组合 43"/>
            <p:cNvGrpSpPr/>
            <p:nvPr>
              <p:custDataLst>
                <p:tags r:id="rId18"/>
              </p:custDataLst>
            </p:nvPr>
          </p:nvGrpSpPr>
          <p:grpSpPr>
            <a:xfrm>
              <a:off x="4494635" y="4896073"/>
              <a:ext cx="590400" cy="110694"/>
              <a:chOff x="19491500" y="6085168"/>
              <a:chExt cx="590400" cy="110694"/>
            </a:xfrm>
          </p:grpSpPr>
          <p:cxnSp>
            <p:nvCxnSpPr>
              <p:cNvPr id="18" name="直接连接符 17"/>
              <p:cNvCxnSpPr/>
              <p:nvPr>
                <p:custDataLst>
                  <p:tags r:id="rId19"/>
                </p:custDataLst>
              </p:nvPr>
            </p:nvCxnSpPr>
            <p:spPr>
              <a:xfrm>
                <a:off x="19491500" y="6195862"/>
                <a:ext cx="590400" cy="0"/>
              </a:xfrm>
              <a:prstGeom prst="line">
                <a:avLst/>
              </a:prstGeom>
              <a:noFill/>
              <a:ln w="21590" cap="flat" cmpd="sng" algn="ctr">
                <a:solidFill>
                  <a:srgbClr val="0000CC"/>
                </a:solidFill>
                <a:prstDash val="solid"/>
              </a:ln>
              <a:effectLst/>
            </p:spPr>
          </p:cxnSp>
          <p:cxnSp>
            <p:nvCxnSpPr>
              <p:cNvPr id="19" name="直接连接符 18"/>
              <p:cNvCxnSpPr/>
              <p:nvPr>
                <p:custDataLst>
                  <p:tags r:id="rId20"/>
                </p:custDataLst>
              </p:nvPr>
            </p:nvCxnSpPr>
            <p:spPr>
              <a:xfrm flipH="1" flipV="1">
                <a:off x="19969570" y="6085168"/>
                <a:ext cx="109683" cy="109683"/>
              </a:xfrm>
              <a:prstGeom prst="line">
                <a:avLst/>
              </a:prstGeom>
              <a:noFill/>
              <a:ln w="21590" cap="flat" cmpd="sng" algn="ctr">
                <a:solidFill>
                  <a:srgbClr val="0000CC"/>
                </a:solidFill>
                <a:prstDash val="solid"/>
              </a:ln>
              <a:effectLst/>
            </p:spPr>
          </p:cxnSp>
        </p:grpSp>
        <p:grpSp>
          <p:nvGrpSpPr>
            <p:cNvPr id="17" name="组合 26"/>
            <p:cNvGrpSpPr/>
            <p:nvPr>
              <p:custDataLst>
                <p:tags r:id="rId21"/>
              </p:custDataLst>
            </p:nvPr>
          </p:nvGrpSpPr>
          <p:grpSpPr>
            <a:xfrm>
              <a:off x="4494635" y="5076617"/>
              <a:ext cx="590400" cy="109683"/>
              <a:chOff x="7552638" y="4486120"/>
              <a:chExt cx="590400" cy="109683"/>
            </a:xfrm>
          </p:grpSpPr>
          <p:cxnSp>
            <p:nvCxnSpPr>
              <p:cNvPr id="20" name="直接连接符 19"/>
              <p:cNvCxnSpPr/>
              <p:nvPr>
                <p:custDataLst>
                  <p:tags r:id="rId22"/>
                </p:custDataLst>
              </p:nvPr>
            </p:nvCxnSpPr>
            <p:spPr>
              <a:xfrm>
                <a:off x="7552638" y="4487708"/>
                <a:ext cx="590400" cy="0"/>
              </a:xfrm>
              <a:prstGeom prst="line">
                <a:avLst/>
              </a:prstGeom>
              <a:noFill/>
              <a:ln w="21590" cap="flat" cmpd="sng" algn="ctr">
                <a:solidFill>
                  <a:srgbClr val="0000CC"/>
                </a:solidFill>
                <a:prstDash val="solid"/>
              </a:ln>
              <a:effectLst/>
            </p:spPr>
          </p:cxnSp>
          <p:cxnSp>
            <p:nvCxnSpPr>
              <p:cNvPr id="21" name="直接连接符 20"/>
              <p:cNvCxnSpPr/>
              <p:nvPr>
                <p:custDataLst>
                  <p:tags r:id="rId23"/>
                </p:custDataLst>
              </p:nvPr>
            </p:nvCxnSpPr>
            <p:spPr>
              <a:xfrm flipH="1" flipV="1">
                <a:off x="7560276" y="4486120"/>
                <a:ext cx="109683" cy="109683"/>
              </a:xfrm>
              <a:prstGeom prst="line">
                <a:avLst/>
              </a:prstGeom>
              <a:noFill/>
              <a:ln w="21590" cap="flat" cmpd="sng" algn="ctr">
                <a:solidFill>
                  <a:srgbClr val="0000CC"/>
                </a:solidFill>
                <a:prstDash val="solid"/>
              </a:ln>
              <a:effectLst/>
            </p:spPr>
          </p:cxnSp>
        </p:grpSp>
      </p:grpSp>
      <p:sp>
        <p:nvSpPr>
          <p:cNvPr id="22" name="TextBox 95" title=""/>
          <p:cNvSpPr txBox="1"/>
          <p:nvPr>
            <p:custDataLst>
              <p:tags r:id="rId24"/>
            </p:custDataLst>
          </p:nvPr>
        </p:nvSpPr>
        <p:spPr>
          <a:xfrm>
            <a:off x="3522628" y="1769933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黄色</a:t>
            </a:r>
            <a:endParaRPr lang="zh-CN" altLang="en-US" sz="2800">
              <a:solidFill>
                <a:srgbClr val="0000CC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3" name="TextBox 96" title=""/>
          <p:cNvSpPr txBox="1"/>
          <p:nvPr>
            <p:custDataLst>
              <p:tags r:id="rId25"/>
            </p:custDataLst>
          </p:nvPr>
        </p:nvSpPr>
        <p:spPr>
          <a:xfrm>
            <a:off x="6257889" y="3403736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黑色</a:t>
            </a:r>
            <a:endParaRPr lang="zh-CN" altLang="en-US" sz="2800">
              <a:solidFill>
                <a:srgbClr val="0000CC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4" name="矩形 23" title=""/>
          <p:cNvSpPr/>
          <p:nvPr>
            <p:custDataLst>
              <p:tags r:id="rId26"/>
            </p:custDataLst>
          </p:nvPr>
        </p:nvSpPr>
        <p:spPr>
          <a:xfrm>
            <a:off x="7137351" y="3276648"/>
            <a:ext cx="28443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i="1" err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K</a:t>
            </a:r>
            <a:r>
              <a:rPr lang="en-US" altLang="zh-CN" sz="2800" baseline="-25000" err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sp</a:t>
            </a:r>
            <a:r>
              <a:rPr lang="zh-CN" altLang="en-US" sz="2800">
                <a:solidFill>
                  <a:srgbClr val="FF0000"/>
                </a:solidFill>
              </a:rPr>
              <a:t> ＝ </a:t>
            </a:r>
            <a:r>
              <a:rPr lang="en-US" altLang="zh-CN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6.3×10</a:t>
            </a:r>
            <a:r>
              <a:rPr lang="en-US" altLang="zh-CN" sz="2800" baseline="30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-50</a:t>
            </a:r>
            <a:endParaRPr lang="zh-CN" altLang="en-US" sz="2800" baseline="300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5" name="矩形 24" title=""/>
          <p:cNvSpPr/>
          <p:nvPr>
            <p:custDataLst>
              <p:tags r:id="rId27"/>
            </p:custDataLst>
          </p:nvPr>
        </p:nvSpPr>
        <p:spPr>
          <a:xfrm>
            <a:off x="2471517" y="2092599"/>
            <a:ext cx="28443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i="1" err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K</a:t>
            </a:r>
            <a:r>
              <a:rPr lang="en-US" altLang="zh-CN" sz="2800" baseline="-25000" err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sp</a:t>
            </a:r>
            <a:r>
              <a:rPr lang="zh-CN" altLang="en-US" sz="2800">
                <a:solidFill>
                  <a:srgbClr val="FF0000"/>
                </a:solidFill>
              </a:rPr>
              <a:t> ＝ </a:t>
            </a:r>
            <a:r>
              <a:rPr lang="en-US" altLang="zh-CN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8.5×10</a:t>
            </a:r>
            <a:r>
              <a:rPr lang="en-US" altLang="zh-CN" sz="2800" baseline="30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-17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       </a:t>
            </a:r>
            <a:endParaRPr lang="en-US" altLang="zh-CN" sz="28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7" name="矩形 26" title=""/>
          <p:cNvSpPr/>
          <p:nvPr>
            <p:custDataLst>
              <p:tags r:id="rId28"/>
            </p:custDataLst>
          </p:nvPr>
        </p:nvSpPr>
        <p:spPr>
          <a:xfrm>
            <a:off x="3370936" y="5488008"/>
            <a:ext cx="6812839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438400">
              <a:lnSpc>
                <a:spcPct val="150000"/>
              </a:lnSpc>
              <a:defRPr/>
            </a:pPr>
            <a:r>
              <a:rPr lang="en-US" altLang="zh-CN" sz="2800" b="1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Hoefler Text"/>
              </a:rPr>
              <a:t>2AgI(s)</a:t>
            </a:r>
            <a:r>
              <a:rPr lang="zh-CN" altLang="en-US" sz="2800" b="1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Hoefler Text"/>
              </a:rPr>
              <a:t> </a:t>
            </a:r>
            <a:r>
              <a:rPr lang="en-US" altLang="zh-CN" sz="2800" b="1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Hoefler Text"/>
              </a:rPr>
              <a:t>+</a:t>
            </a:r>
            <a:r>
              <a:rPr lang="zh-CN" altLang="en-US" sz="2800" b="1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Hoefler Text"/>
              </a:rPr>
              <a:t> </a:t>
            </a:r>
            <a:r>
              <a:rPr lang="en-US" altLang="zh-CN" sz="2800" b="1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Hoefler Text"/>
              </a:rPr>
              <a:t>S</a:t>
            </a:r>
            <a:r>
              <a:rPr lang="en-US" altLang="zh-CN" sz="2800" b="1" baseline="3000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Hoefler Text"/>
              </a:rPr>
              <a:t>2-</a:t>
            </a:r>
            <a:r>
              <a:rPr lang="en-US" altLang="zh-CN" sz="2800" b="1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Hoefler Text"/>
              </a:rPr>
              <a:t>(aq)       </a:t>
            </a:r>
            <a:r>
              <a:rPr lang="zh-CN" altLang="en-US" sz="2800" b="1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Hoefler Text"/>
              </a:rPr>
              <a:t>   </a:t>
            </a:r>
            <a:r>
              <a:rPr lang="en-US" altLang="zh-CN" sz="2800" b="1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Hoefler Text"/>
              </a:rPr>
              <a:t>Ag</a:t>
            </a:r>
            <a:r>
              <a:rPr lang="en-US" altLang="zh-CN" sz="2800" b="1" baseline="-2500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Hoefler Text"/>
              </a:rPr>
              <a:t>2</a:t>
            </a:r>
            <a:r>
              <a:rPr lang="en-US" altLang="zh-CN" sz="2800" b="1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Hoefler Text"/>
              </a:rPr>
              <a:t>S(s)</a:t>
            </a:r>
            <a:r>
              <a:rPr lang="zh-CN" altLang="en-US" sz="2800" b="1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Hoefler Text"/>
              </a:rPr>
              <a:t> 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Hoefler Text"/>
              </a:rPr>
              <a:t>+ 2I</a:t>
            </a:r>
            <a:r>
              <a:rPr kumimoji="0" lang="en-US" altLang="zh-CN" sz="2800" b="1" i="0" u="none" strike="noStrike" kern="1200" cap="none" spc="0" normalizeH="0" baseline="3000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Hoefler Text"/>
              </a:rPr>
              <a:t>-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Hoefler Text"/>
              </a:rPr>
              <a:t>(aq)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Hoefler Text"/>
            </a:endParaRPr>
          </a:p>
        </p:txBody>
      </p:sp>
      <p:grpSp>
        <p:nvGrpSpPr>
          <p:cNvPr id="29" name="组合 4" title=""/>
          <p:cNvGrpSpPr/>
          <p:nvPr>
            <p:custDataLst>
              <p:tags r:id="rId29"/>
            </p:custDataLst>
          </p:nvPr>
        </p:nvGrpSpPr>
        <p:grpSpPr>
          <a:xfrm>
            <a:off x="6070268" y="5822008"/>
            <a:ext cx="590400" cy="290227"/>
            <a:chOff x="4494635" y="4896073"/>
            <a:chExt cx="590400" cy="290227"/>
          </a:xfrm>
        </p:grpSpPr>
        <p:grpSp>
          <p:nvGrpSpPr>
            <p:cNvPr id="30" name="组合 43"/>
            <p:cNvGrpSpPr/>
            <p:nvPr>
              <p:custDataLst>
                <p:tags r:id="rId30"/>
              </p:custDataLst>
            </p:nvPr>
          </p:nvGrpSpPr>
          <p:grpSpPr>
            <a:xfrm>
              <a:off x="4494635" y="4896073"/>
              <a:ext cx="590400" cy="110694"/>
              <a:chOff x="19491500" y="6085168"/>
              <a:chExt cx="590400" cy="110694"/>
            </a:xfrm>
          </p:grpSpPr>
          <p:cxnSp>
            <p:nvCxnSpPr>
              <p:cNvPr id="31" name="直接连接符 30"/>
              <p:cNvCxnSpPr/>
              <p:nvPr>
                <p:custDataLst>
                  <p:tags r:id="rId31"/>
                </p:custDataLst>
              </p:nvPr>
            </p:nvCxnSpPr>
            <p:spPr>
              <a:xfrm>
                <a:off x="19491500" y="6195862"/>
                <a:ext cx="590400" cy="0"/>
              </a:xfrm>
              <a:prstGeom prst="line">
                <a:avLst/>
              </a:prstGeom>
              <a:noFill/>
              <a:ln w="21590" cap="flat" cmpd="sng" algn="ctr">
                <a:solidFill>
                  <a:srgbClr val="0000CC"/>
                </a:solidFill>
                <a:prstDash val="solid"/>
              </a:ln>
              <a:effectLst/>
            </p:spPr>
          </p:cxnSp>
          <p:cxnSp>
            <p:nvCxnSpPr>
              <p:cNvPr id="32" name="直接连接符 31"/>
              <p:cNvCxnSpPr/>
              <p:nvPr>
                <p:custDataLst>
                  <p:tags r:id="rId32"/>
                </p:custDataLst>
              </p:nvPr>
            </p:nvCxnSpPr>
            <p:spPr>
              <a:xfrm flipH="1" flipV="1">
                <a:off x="19969570" y="6085168"/>
                <a:ext cx="109683" cy="109683"/>
              </a:xfrm>
              <a:prstGeom prst="line">
                <a:avLst/>
              </a:prstGeom>
              <a:noFill/>
              <a:ln w="21590" cap="flat" cmpd="sng" algn="ctr">
                <a:solidFill>
                  <a:srgbClr val="0000CC"/>
                </a:solidFill>
                <a:prstDash val="solid"/>
              </a:ln>
              <a:effectLst/>
            </p:spPr>
          </p:cxnSp>
        </p:grpSp>
        <p:grpSp>
          <p:nvGrpSpPr>
            <p:cNvPr id="33" name="组合 26"/>
            <p:cNvGrpSpPr/>
            <p:nvPr>
              <p:custDataLst>
                <p:tags r:id="rId33"/>
              </p:custDataLst>
            </p:nvPr>
          </p:nvGrpSpPr>
          <p:grpSpPr>
            <a:xfrm>
              <a:off x="4494635" y="5076617"/>
              <a:ext cx="590400" cy="109683"/>
              <a:chOff x="7552638" y="4486120"/>
              <a:chExt cx="590400" cy="109683"/>
            </a:xfrm>
          </p:grpSpPr>
          <p:cxnSp>
            <p:nvCxnSpPr>
              <p:cNvPr id="34" name="直接连接符 33"/>
              <p:cNvCxnSpPr/>
              <p:nvPr>
                <p:custDataLst>
                  <p:tags r:id="rId34"/>
                </p:custDataLst>
              </p:nvPr>
            </p:nvCxnSpPr>
            <p:spPr>
              <a:xfrm>
                <a:off x="7552638" y="4487708"/>
                <a:ext cx="590400" cy="0"/>
              </a:xfrm>
              <a:prstGeom prst="line">
                <a:avLst/>
              </a:prstGeom>
              <a:noFill/>
              <a:ln w="21590" cap="flat" cmpd="sng" algn="ctr">
                <a:solidFill>
                  <a:srgbClr val="0000CC"/>
                </a:solidFill>
                <a:prstDash val="solid"/>
              </a:ln>
              <a:effectLst/>
            </p:spPr>
          </p:cxnSp>
          <p:cxnSp>
            <p:nvCxnSpPr>
              <p:cNvPr id="35" name="直接连接符 34"/>
              <p:cNvCxnSpPr/>
              <p:nvPr>
                <p:custDataLst>
                  <p:tags r:id="rId35"/>
                </p:custDataLst>
              </p:nvPr>
            </p:nvCxnSpPr>
            <p:spPr>
              <a:xfrm flipH="1" flipV="1">
                <a:off x="7560276" y="4486120"/>
                <a:ext cx="109683" cy="109683"/>
              </a:xfrm>
              <a:prstGeom prst="line">
                <a:avLst/>
              </a:prstGeom>
              <a:noFill/>
              <a:ln w="21590" cap="flat" cmpd="sng" algn="ctr">
                <a:solidFill>
                  <a:srgbClr val="0000CC"/>
                </a:solidFill>
                <a:prstDash val="solid"/>
              </a:ln>
              <a:effectLst/>
            </p:spPr>
          </p:cxnSp>
        </p:grp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/>
      <p:bldP spid="25" grpId="0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7" name="流程图: 可选过程 6" title=""/>
          <p:cNvSpPr/>
          <p:nvPr>
            <p:custDataLst>
              <p:tags r:id="rId4"/>
            </p:custDataLst>
          </p:nvPr>
        </p:nvSpPr>
        <p:spPr>
          <a:xfrm>
            <a:off x="219075" y="287020"/>
            <a:ext cx="1671320" cy="62674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5347" name="Picture 3" title="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004" b="12145"/>
          <a:stretch>
            <a:fillRect/>
          </a:stretch>
        </p:blipFill>
        <p:spPr bwMode="auto">
          <a:xfrm>
            <a:off x="1877951" y="2313051"/>
            <a:ext cx="1439863" cy="1920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348" name="Picture 4" title="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32" b="12866"/>
          <a:stretch>
            <a:fillRect/>
          </a:stretch>
        </p:blipFill>
        <p:spPr bwMode="auto">
          <a:xfrm>
            <a:off x="9403327" y="2272473"/>
            <a:ext cx="1461524" cy="1897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349" name="Picture 5" title="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4" r="53195" b="10796"/>
          <a:stretch>
            <a:fillRect/>
          </a:stretch>
        </p:blipFill>
        <p:spPr bwMode="auto">
          <a:xfrm>
            <a:off x="4777963" y="2298700"/>
            <a:ext cx="1497935" cy="194991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350" name="Picture 6" title="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20" r="29802" b="11470"/>
          <a:stretch>
            <a:fillRect/>
          </a:stretch>
        </p:blipFill>
        <p:spPr bwMode="auto">
          <a:xfrm>
            <a:off x="6664363" y="2298700"/>
            <a:ext cx="1438429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 Box 7" title="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816482" y="1318448"/>
            <a:ext cx="2757306" cy="954107"/>
          </a:xfrm>
          <a:prstGeom prst="rect">
            <a:avLst/>
          </a:prstGeom>
          <a:noFill/>
          <a:ln w="28575" cmpd="thinThick">
            <a:solidFill>
              <a:schemeClr val="hlink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prstClr val="black"/>
                </a:solidFill>
                <a:latin typeface="Times New Roman" panose="02020603050405020304" pitchFamily="18" charset="0"/>
                <a:ea typeface="楷体_GB2312" pitchFamily="49" charset="-122"/>
              </a:rPr>
              <a:t>向</a:t>
            </a:r>
            <a:r>
              <a:rPr lang="en-US" altLang="zh-CN" sz="2800" b="1">
                <a:solidFill>
                  <a:prstClr val="black"/>
                </a:solidFill>
                <a:latin typeface="Times New Roman" panose="02020603050405020304" pitchFamily="18" charset="0"/>
                <a:ea typeface="楷体_GB2312" pitchFamily="49" charset="-122"/>
              </a:rPr>
              <a:t>MgCl</a:t>
            </a:r>
            <a:r>
              <a:rPr lang="en-US" altLang="zh-CN" sz="2800" b="1" baseline="-25000">
                <a:solidFill>
                  <a:prstClr val="black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zh-CN" altLang="en-US" sz="2800" b="1">
                <a:solidFill>
                  <a:prstClr val="black"/>
                </a:solidFill>
                <a:latin typeface="Times New Roman" panose="02020603050405020304" pitchFamily="18" charset="0"/>
                <a:ea typeface="楷体_GB2312" pitchFamily="49" charset="-122"/>
              </a:rPr>
              <a:t>溶液中滴加</a:t>
            </a:r>
            <a:r>
              <a:rPr lang="en-US" altLang="zh-CN" sz="2800" b="1">
                <a:solidFill>
                  <a:prstClr val="black"/>
                </a:solidFill>
                <a:latin typeface="Times New Roman" panose="02020603050405020304" pitchFamily="18" charset="0"/>
                <a:ea typeface="楷体_GB2312" pitchFamily="49" charset="-122"/>
              </a:rPr>
              <a:t>NaOH</a:t>
            </a:r>
            <a:r>
              <a:rPr lang="zh-CN" altLang="en-US" sz="2800" b="1">
                <a:solidFill>
                  <a:prstClr val="black"/>
                </a:solidFill>
                <a:latin typeface="Times New Roman" panose="02020603050405020304" pitchFamily="18" charset="0"/>
                <a:ea typeface="楷体_GB2312" pitchFamily="49" charset="-122"/>
              </a:rPr>
              <a:t>溶液</a:t>
            </a:r>
            <a:endParaRPr lang="zh-CN" altLang="en-US" sz="2800" b="1">
              <a:solidFill>
                <a:prstClr val="black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85352" name="Text Box 8" title="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606869" y="4308677"/>
            <a:ext cx="1710879" cy="523220"/>
          </a:xfrm>
          <a:prstGeom prst="rect">
            <a:avLst/>
          </a:prstGeom>
          <a:noFill/>
          <a:ln w="28575" cmpd="thinThick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白色沉淀</a:t>
            </a:r>
            <a:endParaRPr lang="zh-CN" altLang="en-US" sz="2800" b="1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85353" name="Text Box 9" title="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777938" y="1318120"/>
            <a:ext cx="3831138" cy="954107"/>
          </a:xfrm>
          <a:prstGeom prst="rect">
            <a:avLst/>
          </a:prstGeom>
          <a:noFill/>
          <a:ln w="28575" cmpd="thinThick">
            <a:solidFill>
              <a:schemeClr val="hlink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prstClr val="black"/>
                </a:solidFill>
                <a:latin typeface="Times New Roman" panose="02020603050405020304" pitchFamily="18" charset="0"/>
                <a:ea typeface="楷体_GB2312" pitchFamily="49" charset="-122"/>
              </a:rPr>
              <a:t>向有白色沉淀的溶液中滴加</a:t>
            </a:r>
            <a:r>
              <a:rPr lang="en-US" altLang="zh-CN" sz="2800" b="1">
                <a:solidFill>
                  <a:prstClr val="black"/>
                </a:solidFill>
                <a:latin typeface="Times New Roman" panose="02020603050405020304" pitchFamily="18" charset="0"/>
                <a:ea typeface="楷体_GB2312" pitchFamily="49" charset="-122"/>
              </a:rPr>
              <a:t>FeCl</a:t>
            </a:r>
            <a:r>
              <a:rPr lang="en-US" altLang="zh-CN" sz="2800" b="1" baseline="-25000">
                <a:solidFill>
                  <a:prstClr val="black"/>
                </a:solidFill>
                <a:latin typeface="Times New Roman" panose="02020603050405020304" pitchFamily="18" charset="0"/>
                <a:ea typeface="楷体_GB2312" pitchFamily="49" charset="-122"/>
              </a:rPr>
              <a:t>3</a:t>
            </a:r>
            <a:r>
              <a:rPr lang="zh-CN" altLang="en-US" sz="2800" b="1">
                <a:solidFill>
                  <a:prstClr val="black"/>
                </a:solidFill>
                <a:latin typeface="Times New Roman" panose="02020603050405020304" pitchFamily="18" charset="0"/>
                <a:ea typeface="楷体_GB2312" pitchFamily="49" charset="-122"/>
              </a:rPr>
              <a:t>溶液</a:t>
            </a:r>
            <a:endParaRPr lang="zh-CN" altLang="en-US" sz="2800" b="1">
              <a:solidFill>
                <a:prstClr val="black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85354" name="Text Box 10" title="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648971" y="4308258"/>
            <a:ext cx="3866506" cy="523220"/>
          </a:xfrm>
          <a:prstGeom prst="rect">
            <a:avLst/>
          </a:prstGeom>
          <a:noFill/>
          <a:ln w="28575" cmpd="thinThick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白色沉淀转变为红褐色</a:t>
            </a:r>
            <a:endParaRPr lang="zh-CN" altLang="en-US" sz="2800" b="1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85355" name="Text Box 11" title="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166319" y="2724677"/>
            <a:ext cx="1209964" cy="523220"/>
          </a:xfrm>
          <a:prstGeom prst="rect">
            <a:avLst/>
          </a:prstGeom>
          <a:noFill/>
          <a:ln w="28575" cmpd="thinThick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prstClr val="black"/>
                </a:solidFill>
                <a:latin typeface="Times New Roman" panose="02020603050405020304" pitchFamily="18" charset="0"/>
                <a:ea typeface="楷体_GB2312" pitchFamily="49" charset="-122"/>
              </a:rPr>
              <a:t>静置</a:t>
            </a:r>
            <a:endParaRPr lang="zh-CN" altLang="en-US" sz="2800" b="1">
              <a:solidFill>
                <a:prstClr val="black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85356" name="Text Box 12" title="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9027729" y="4233321"/>
            <a:ext cx="2794955" cy="954107"/>
          </a:xfrm>
          <a:prstGeom prst="rect">
            <a:avLst/>
          </a:prstGeom>
          <a:noFill/>
          <a:ln w="28575" cmpd="thickThin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红褐色沉淀析出，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溶液变无色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4" name="Rectangle 14" title="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234839" y="5038651"/>
            <a:ext cx="23391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3300"/>
                </a:solidFill>
                <a:latin typeface="Arial" panose="020b0604020202020204" pitchFamily="34" charset="0"/>
              </a:rPr>
              <a:t>溶解度关系：</a:t>
            </a:r>
            <a:endParaRPr lang="zh-CN" altLang="en-US" sz="28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15" title="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364092" y="5038651"/>
            <a:ext cx="34868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2800" b="1">
                <a:solidFill>
                  <a:prstClr val="black"/>
                </a:solidFill>
                <a:latin typeface="Arial" panose="020b0604020202020204" pitchFamily="34" charset="0"/>
              </a:rPr>
              <a:t>Mg(OH)</a:t>
            </a:r>
            <a:r>
              <a:rPr lang="en-US" altLang="zh-CN" sz="2800" b="1" baseline="-25000">
                <a:solidFill>
                  <a:prstClr val="black"/>
                </a:solidFill>
                <a:latin typeface="Arial" panose="020b0604020202020204" pitchFamily="34" charset="0"/>
              </a:rPr>
              <a:t>2</a:t>
            </a:r>
            <a:r>
              <a:rPr lang="en-US" altLang="zh-CN" sz="2800" b="1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zh-CN" altLang="en-US" sz="2800" b="1">
                <a:solidFill>
                  <a:prstClr val="black"/>
                </a:solidFill>
                <a:latin typeface="Arial" panose="020b0604020202020204" pitchFamily="34" charset="0"/>
              </a:rPr>
              <a:t>＞ </a:t>
            </a:r>
            <a:r>
              <a:rPr lang="en-US" altLang="zh-CN" sz="2800" b="1">
                <a:solidFill>
                  <a:prstClr val="black"/>
                </a:solidFill>
                <a:latin typeface="Arial" panose="020b0604020202020204" pitchFamily="34" charset="0"/>
              </a:rPr>
              <a:t>Fe(OH)</a:t>
            </a:r>
            <a:r>
              <a:rPr lang="en-US" altLang="zh-CN" sz="2800" b="1" baseline="-25000">
                <a:solidFill>
                  <a:prstClr val="black"/>
                </a:solidFill>
                <a:latin typeface="Arial" panose="020b0604020202020204" pitchFamily="34" charset="0"/>
              </a:rPr>
              <a:t>3</a:t>
            </a:r>
            <a:endParaRPr lang="en-US" altLang="zh-CN" sz="2800" b="1" baseline="-250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矩形 1" title=""/>
          <p:cNvSpPr/>
          <p:nvPr>
            <p:custDataLst>
              <p:tags r:id="rId18"/>
            </p:custDataLst>
          </p:nvPr>
        </p:nvSpPr>
        <p:spPr>
          <a:xfrm>
            <a:off x="3457581" y="2751695"/>
            <a:ext cx="1042273" cy="523220"/>
          </a:xfrm>
          <a:prstGeom prst="rect">
            <a:avLst/>
          </a:prstGeom>
          <a:solidFill>
            <a:srgbClr val="E3F30D"/>
          </a:solidFill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prstClr val="black"/>
                </a:solidFill>
                <a:latin typeface="Times New Roman" panose="02020603050405020304" pitchFamily="18" charset="0"/>
                <a:ea typeface="楷体_GB2312" pitchFamily="49" charset="-122"/>
              </a:rPr>
              <a:t>FeCl</a:t>
            </a:r>
            <a:r>
              <a:rPr lang="en-US" altLang="zh-CN" sz="2800" b="1" baseline="-25000">
                <a:solidFill>
                  <a:prstClr val="black"/>
                </a:solidFill>
                <a:latin typeface="Times New Roman" panose="02020603050405020304" pitchFamily="18" charset="0"/>
                <a:ea typeface="楷体_GB2312" pitchFamily="49" charset="-122"/>
              </a:rPr>
              <a:t>3</a:t>
            </a:r>
            <a:endParaRPr lang="zh-CN" altLang="en-US" sz="2000">
              <a:solidFill>
                <a:prstClr val="black"/>
              </a:solidFill>
            </a:endParaRPr>
          </a:p>
        </p:txBody>
      </p:sp>
      <p:sp>
        <p:nvSpPr>
          <p:cNvPr id="3" name="右箭头 2" title=""/>
          <p:cNvSpPr/>
          <p:nvPr>
            <p:custDataLst>
              <p:tags r:id="rId19"/>
            </p:custDataLst>
          </p:nvPr>
        </p:nvSpPr>
        <p:spPr>
          <a:xfrm>
            <a:off x="3402715" y="3338722"/>
            <a:ext cx="1246119" cy="196069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右箭头 17" title=""/>
          <p:cNvSpPr/>
          <p:nvPr>
            <p:custDataLst>
              <p:tags r:id="rId20"/>
            </p:custDataLst>
          </p:nvPr>
        </p:nvSpPr>
        <p:spPr>
          <a:xfrm>
            <a:off x="8168003" y="3306192"/>
            <a:ext cx="1180848" cy="216996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文本框 18" title=""/>
          <p:cNvSpPr txBox="1"/>
          <p:nvPr>
            <p:custDataLst>
              <p:tags r:id="rId21"/>
            </p:custDataLst>
          </p:nvPr>
        </p:nvSpPr>
        <p:spPr>
          <a:xfrm>
            <a:off x="780722" y="5625241"/>
            <a:ext cx="10113666" cy="52322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注意</a:t>
            </a:r>
            <a:r>
              <a:rPr lang="zh-CN" altLang="en-US" sz="2800" b="1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：实验中加入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NaOH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溶液</a:t>
            </a:r>
            <a:r>
              <a:rPr lang="zh-CN" altLang="en-US" sz="2800" b="1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的量要</a:t>
            </a:r>
            <a:r>
              <a:rPr lang="zh-CN" altLang="en-US" sz="2800" b="1">
                <a:solidFill>
                  <a:prstClr val="black"/>
                </a:solidFill>
                <a:latin typeface="Times New Roman" panose="02020603050405020304" pitchFamily="18" charset="0"/>
                <a:ea typeface="楷体_GB2312" pitchFamily="49" charset="-122"/>
              </a:rPr>
              <a:t>少，确保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MgCl</a:t>
            </a:r>
            <a:r>
              <a:rPr lang="en-US" altLang="zh-CN" sz="2800" b="1" baseline="-2500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溶液</a:t>
            </a:r>
            <a:r>
              <a:rPr lang="zh-CN" altLang="en-US" sz="2800" b="1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过量！</a:t>
            </a:r>
            <a:endParaRPr lang="zh-CN" altLang="en-US" sz="2800" b="1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2540" name="Rectangle 12" title="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985" y="1141095"/>
            <a:ext cx="1761490" cy="52197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实验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3-5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标题 48" title=""/>
          <p:cNvSpPr/>
          <p:nvPr>
            <p:custDataLst>
              <p:tags r:id="rId23"/>
            </p:custDataLst>
          </p:nvPr>
        </p:nvSpPr>
        <p:spPr>
          <a:xfrm>
            <a:off x="219075" y="238760"/>
            <a:ext cx="8001635" cy="67500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任务三  沉淀的转化</a:t>
            </a:r>
            <a:endParaRPr lang="zh-CN" altLang="en-US" sz="3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5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  <p:cond evt="onBegin" delay="0">
                          <p:tn val="18"/>
                        </p:cond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5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5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5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5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 animBg="1"/>
      <p:bldP spid="185353" grpId="0" animBg="1"/>
      <p:bldP spid="19" grpId="0" animBg="1"/>
      <p:bldP spid="185352" grpId="0" animBg="1"/>
      <p:bldP spid="2" grpId="0" animBg="1"/>
      <p:bldP spid="3" grpId="0" animBg="1"/>
      <p:bldP spid="185354" grpId="0" animBg="1"/>
      <p:bldP spid="18" grpId="0" animBg="1"/>
      <p:bldP spid="185355" grpId="0" animBg="1"/>
      <p:bldP spid="185356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7" name="流程图: 可选过程 6" title=""/>
          <p:cNvSpPr/>
          <p:nvPr>
            <p:custDataLst>
              <p:tags r:id="rId3"/>
            </p:custDataLst>
          </p:nvPr>
        </p:nvSpPr>
        <p:spPr>
          <a:xfrm>
            <a:off x="219075" y="287020"/>
            <a:ext cx="1671320" cy="62674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标题 48" title=""/>
          <p:cNvSpPr/>
          <p:nvPr>
            <p:custDataLst>
              <p:tags r:id="rId4"/>
            </p:custDataLst>
          </p:nvPr>
        </p:nvSpPr>
        <p:spPr>
          <a:xfrm>
            <a:off x="219075" y="238760"/>
            <a:ext cx="8001635" cy="67500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任务三  沉淀的转化</a:t>
            </a:r>
            <a:endParaRPr lang="zh-CN" altLang="en-US" sz="3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8" title=""/>
          <p:cNvSpPr txBox="1"/>
          <p:nvPr>
            <p:custDataLst>
              <p:tags r:id="rId5"/>
            </p:custDataLst>
          </p:nvPr>
        </p:nvSpPr>
        <p:spPr>
          <a:xfrm>
            <a:off x="283210" y="4827905"/>
            <a:ext cx="11539220" cy="2030095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en-US" altLang="zh-CN" sz="2800">
                <a:solidFill>
                  <a:srgbClr val="8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</a:t>
            </a:r>
            <a:r>
              <a:rPr lang="zh-CN" altLang="en-US" sz="2800">
                <a:solidFill>
                  <a:srgbClr val="8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结论】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沉淀的转化实质是沉淀溶解平衡的移动。</a:t>
            </a:r>
            <a:endParaRPr lang="en-US" altLang="zh-CN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一般来说，溶解度小的沉淀转化为溶解度更小的沉淀容易实现。两者的溶解度差别越大，转化越容易。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9" name="组合 8" title=""/>
          <p:cNvGrpSpPr/>
          <p:nvPr>
            <p:custDataLst>
              <p:tags r:id="rId6"/>
            </p:custDataLst>
          </p:nvPr>
        </p:nvGrpSpPr>
        <p:grpSpPr>
          <a:xfrm>
            <a:off x="1016248" y="1202094"/>
            <a:ext cx="7520852" cy="1778225"/>
            <a:chOff x="2152" y="2859"/>
            <a:chExt cx="11844" cy="2800"/>
          </a:xfrm>
        </p:grpSpPr>
        <mc:AlternateContent>
          <mc:Choice Requires="a14">
            <p:sp>
              <p:nvSpPr>
                <p:cNvPr id="186371" name="Text Box 3"/>
                <p:cNvSpPr txBox="1">
                  <a:spLocks noChangeArrowheads="1"/>
                </p:cNvSpPr>
                <p:nvPr>
                  <p:custDataLst>
                    <p:tags r:id="rId7"/>
                  </p:custDataLst>
                </p:nvPr>
              </p:nvSpPr>
              <p:spPr bwMode="auto">
                <a:xfrm>
                  <a:off x="2295" y="3820"/>
                  <a:ext cx="9453" cy="8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algn="ctr" dir="2700000" dist="35921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华文中宋" panose="02010600040101010101" pitchFamily="2" charset="-122"/>
                      <a:ea typeface="华文中宋" panose="02010600040101010101" pitchFamily="2" charset="-122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华文中宋" panose="02010600040101010101" pitchFamily="2" charset="-122"/>
                      <a:ea typeface="华文中宋" panose="02010600040101010101" pitchFamily="2" charset="-122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华文中宋" panose="02010600040101010101" pitchFamily="2" charset="-122"/>
                      <a:ea typeface="华文中宋" panose="02010600040101010101" pitchFamily="2" charset="-122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华文中宋" panose="02010600040101010101" pitchFamily="2" charset="-122"/>
                      <a:ea typeface="华文中宋" panose="02010600040101010101" pitchFamily="2" charset="-122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华文中宋" panose="02010600040101010101" pitchFamily="2" charset="-122"/>
                      <a:ea typeface="华文中宋" panose="02010600040101010101" pitchFamily="2" charset="-122"/>
                    </a:defRPr>
                  </a:lvl5pPr>
                  <a:lvl6pPr marL="25146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华文中宋" panose="02010600040101010101" pitchFamily="2" charset="-122"/>
                      <a:ea typeface="华文中宋" panose="02010600040101010101" pitchFamily="2" charset="-122"/>
                    </a:defRPr>
                  </a:lvl6pPr>
                  <a:lvl7pPr marL="29718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华文中宋" panose="02010600040101010101" pitchFamily="2" charset="-122"/>
                      <a:ea typeface="华文中宋" panose="02010600040101010101" pitchFamily="2" charset="-122"/>
                    </a:defRPr>
                  </a:lvl7pPr>
                  <a:lvl8pPr marL="34290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华文中宋" panose="02010600040101010101" pitchFamily="2" charset="-122"/>
                      <a:ea typeface="华文中宋" panose="02010600040101010101" pitchFamily="2" charset="-122"/>
                    </a:defRPr>
                  </a:lvl8pPr>
                  <a:lvl9pPr marL="38862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华文中宋" panose="02010600040101010101" pitchFamily="2" charset="-122"/>
                      <a:ea typeface="华文中宋" panose="02010600040101010101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sz="2800" b="1" err="1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AgCl</a:t>
                  </a:r>
                  <a:r>
                    <a:rPr lang="en-US" altLang="zh-CN" sz="2800" b="1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(s) </a:t>
                  </a:r>
                  <a:r>
                    <a:rPr lang="en-US" altLang="zh-CN" sz="2800" b="1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+I</a:t>
                  </a:r>
                  <a:r>
                    <a:rPr lang="en-US" altLang="zh-CN" sz="2800" b="1" baseline="3000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-</a:t>
                  </a:r>
                  <a:r>
                    <a:rPr lang="en-US" altLang="zh-CN" sz="2800" b="1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sym typeface="+mn-ea"/>
                    </a:rPr>
                    <a:t>(aq)</a:t>
                  </a:r>
                  <a:r>
                    <a:rPr lang="en-US" altLang="zh-CN" sz="2800" b="1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 </a:t>
                  </a:r>
                  <a14:m>
                    <m:oMathPara>
                      <m:oMathParaPr>
                        <m:jc/>
                      </m:oMathParaPr>
                      <m:oMath>
                        <m:r>
                          <m:rPr>
                            <m:sty m:val="bi"/>
                          </m:rPr>
                          <a:rPr lang="en-US" altLang="zh-CN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⇌ </m:t>
                        </m:r>
                      </m:oMath>
                    </m:oMathPara>
                  </a14:m>
                  <a:r>
                    <a:rPr lang="en-US" altLang="zh-CN" sz="2800" b="1" err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AgI</a:t>
                  </a:r>
                  <a:r>
                    <a:rPr lang="en-US" altLang="zh-CN" sz="2800" b="1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(s) </a:t>
                  </a:r>
                  <a:r>
                    <a:rPr lang="en-US" altLang="zh-CN" sz="2800" b="1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+Cl</a:t>
                  </a:r>
                  <a:r>
                    <a:rPr lang="en-US" altLang="zh-CN" sz="2800" b="1" baseline="3000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-</a:t>
                  </a:r>
                  <a:r>
                    <a:rPr lang="en-US" altLang="zh-CN" sz="2800" b="1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sym typeface="+mn-ea"/>
                    </a:rPr>
                    <a:t>(aq)</a:t>
                  </a:r>
                  <a:endParaRPr lang="en-US" altLang="zh-CN" sz="2800" b="1" baseline="3000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86371" name="Text 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8"/>
                  </p:custDataLst>
                </p:nvPr>
              </p:nvSpPr>
              <p:spPr bwMode="auto">
                <a:xfrm>
                  <a:off x="2295" y="3820"/>
                  <a:ext cx="9453" cy="82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algn="ctr" dir="2700000" dist="35921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  <a:endParaRPr lang="zh-CN" altLang="en-US">
                    <a:noFill/>
                  </a:endParaRPr>
                </a:p>
              </p:txBody>
            </p:sp>
          </mc:Fallback>
        </mc:AlternateContent>
        <mc:AlternateContent>
          <mc:Choice Requires="a14">
            <p:sp>
              <p:nvSpPr>
                <p:cNvPr id="186372" name="Text Box 4"/>
                <p:cNvSpPr txBox="1">
                  <a:spLocks noChangeArrowheads="1"/>
                </p:cNvSpPr>
                <p:nvPr>
                  <p:custDataLst>
                    <p:tags r:id="rId10"/>
                  </p:custDataLst>
                </p:nvPr>
              </p:nvSpPr>
              <p:spPr bwMode="auto">
                <a:xfrm>
                  <a:off x="2152" y="4774"/>
                  <a:ext cx="8847" cy="8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algn="ctr" dir="2700000" dist="35921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华文中宋" panose="02010600040101010101" pitchFamily="2" charset="-122"/>
                      <a:ea typeface="华文中宋" panose="02010600040101010101" pitchFamily="2" charset="-122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华文中宋" panose="02010600040101010101" pitchFamily="2" charset="-122"/>
                      <a:ea typeface="华文中宋" panose="02010600040101010101" pitchFamily="2" charset="-122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华文中宋" panose="02010600040101010101" pitchFamily="2" charset="-122"/>
                      <a:ea typeface="华文中宋" panose="02010600040101010101" pitchFamily="2" charset="-122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华文中宋" panose="02010600040101010101" pitchFamily="2" charset="-122"/>
                      <a:ea typeface="华文中宋" panose="02010600040101010101" pitchFamily="2" charset="-122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华文中宋" panose="02010600040101010101" pitchFamily="2" charset="-122"/>
                      <a:ea typeface="华文中宋" panose="02010600040101010101" pitchFamily="2" charset="-122"/>
                    </a:defRPr>
                  </a:lvl5pPr>
                  <a:lvl6pPr marL="25146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华文中宋" panose="02010600040101010101" pitchFamily="2" charset="-122"/>
                      <a:ea typeface="华文中宋" panose="02010600040101010101" pitchFamily="2" charset="-122"/>
                    </a:defRPr>
                  </a:lvl6pPr>
                  <a:lvl7pPr marL="29718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华文中宋" panose="02010600040101010101" pitchFamily="2" charset="-122"/>
                      <a:ea typeface="华文中宋" panose="02010600040101010101" pitchFamily="2" charset="-122"/>
                    </a:defRPr>
                  </a:lvl7pPr>
                  <a:lvl8pPr marL="34290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华文中宋" panose="02010600040101010101" pitchFamily="2" charset="-122"/>
                      <a:ea typeface="华文中宋" panose="02010600040101010101" pitchFamily="2" charset="-122"/>
                    </a:defRPr>
                  </a:lvl8pPr>
                  <a:lvl9pPr marL="38862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华文中宋" panose="02010600040101010101" pitchFamily="2" charset="-122"/>
                      <a:ea typeface="华文中宋" panose="02010600040101010101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sz="2800" b="1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2AgI</a:t>
                  </a:r>
                  <a:r>
                    <a:rPr lang="en-US" altLang="zh-CN" sz="2800" b="1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(s) </a:t>
                  </a:r>
                  <a:r>
                    <a:rPr lang="en-US" altLang="zh-CN" sz="2800" b="1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+S</a:t>
                  </a:r>
                  <a:r>
                    <a:rPr lang="en-US" altLang="zh-CN" sz="2800" b="1" baseline="3000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2-</a:t>
                  </a:r>
                  <a:r>
                    <a:rPr lang="en-US" altLang="zh-CN" sz="2800" b="1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sym typeface="+mn-ea"/>
                    </a:rPr>
                    <a:t>(aq)</a:t>
                  </a:r>
                  <a:r>
                    <a:rPr lang="en-US" altLang="zh-CN" sz="2800" b="1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 </a:t>
                  </a:r>
                  <a14:m>
                    <m:oMathPara>
                      <m:oMathParaPr>
                        <m:jc/>
                      </m:oMathParaPr>
                      <m:oMath>
                        <m:r>
                          <m:rPr>
                            <m:sty m:val="bi"/>
                          </m:rPr>
                          <a:rPr lang="en-US" altLang="zh-CN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⇌ </m:t>
                        </m:r>
                      </m:oMath>
                    </m:oMathPara>
                  </a14:m>
                  <a:r>
                    <a:rPr lang="en-US" altLang="zh-CN" sz="2800" b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Ag</a:t>
                  </a:r>
                  <a:r>
                    <a:rPr lang="en-US" altLang="zh-CN" sz="2800" b="1" baseline="-2500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2</a:t>
                  </a:r>
                  <a:r>
                    <a:rPr lang="en-US" altLang="zh-CN" sz="2800" b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S</a:t>
                  </a:r>
                  <a:r>
                    <a:rPr lang="en-US" altLang="zh-CN" sz="2800" b="1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(s) </a:t>
                  </a:r>
                  <a:r>
                    <a:rPr lang="en-US" altLang="zh-CN" sz="2800" b="1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+2I</a:t>
                  </a:r>
                  <a:r>
                    <a:rPr lang="en-US" altLang="zh-CN" sz="2800" b="1" baseline="3000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-</a:t>
                  </a:r>
                  <a:r>
                    <a:rPr lang="en-US" altLang="zh-CN" sz="2800" b="1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sym typeface="+mn-ea"/>
                    </a:rPr>
                    <a:t>(aq)</a:t>
                  </a:r>
                  <a:endParaRPr lang="en-US" altLang="zh-CN" sz="2800" b="1" baseline="3000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86372" name="Text 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2152" y="4774"/>
                  <a:ext cx="8847" cy="82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algn="ctr" dir="2700000" dist="35921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  <a:endParaRPr lang="zh-CN" altLang="en-US">
                    <a:noFill/>
                  </a:endParaRPr>
                </a:p>
              </p:txBody>
            </p:sp>
          </mc:Fallback>
        </mc:AlternateContent>
        <p:sp>
          <p:nvSpPr>
            <p:cNvPr id="6" name="矩形 5"/>
            <p:cNvSpPr/>
            <p:nvPr>
              <p:custDataLst>
                <p:tags r:id="rId13"/>
              </p:custDataLst>
            </p:nvPr>
          </p:nvSpPr>
          <p:spPr>
            <a:xfrm>
              <a:off x="3878" y="2859"/>
              <a:ext cx="6127" cy="8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b="1">
                  <a:solidFill>
                    <a:prstClr val="black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Cl</a:t>
              </a:r>
              <a:r>
                <a:rPr lang="zh-CN" altLang="en-US" sz="2800" b="1" baseline="30000">
                  <a:solidFill>
                    <a:prstClr val="black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zh-CN" altLang="en-US" sz="2800" b="1">
                  <a:solidFill>
                    <a:prstClr val="black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 </a:t>
              </a:r>
              <a:r>
                <a:rPr lang="en-US" altLang="zh-CN" sz="2800" b="1">
                  <a:solidFill>
                    <a:prstClr val="black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Ag</a:t>
              </a:r>
              <a:r>
                <a:rPr lang="zh-CN" altLang="en-US" sz="2800" b="1" baseline="30000">
                  <a:solidFill>
                    <a:prstClr val="black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zh-CN" altLang="en-US" sz="2800" b="1">
                  <a:solidFill>
                    <a:prstClr val="black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>
                  <a:solidFill>
                    <a:prstClr val="black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= </a:t>
              </a:r>
              <a:r>
                <a:rPr lang="en-US" altLang="zh-CN" sz="2800" b="1" err="1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AgCl</a:t>
              </a:r>
              <a:r>
                <a:rPr lang="en-US" altLang="zh-CN" sz="2800" b="1">
                  <a:solidFill>
                    <a:prstClr val="black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↓</a:t>
              </a:r>
              <a:endParaRPr lang="en-US" altLang="zh-CN" sz="2800" b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14"/>
              </p:custDataLst>
            </p:nvPr>
          </p:nvSpPr>
          <p:spPr>
            <a:xfrm>
              <a:off x="10820" y="2864"/>
              <a:ext cx="2563" cy="8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2800" b="1">
                  <a:solidFill>
                    <a:prstClr val="blac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白色沉淀</a:t>
              </a:r>
              <a:endParaRPr lang="zh-CN" altLang="en-US" sz="2800" b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15"/>
              </p:custDataLst>
            </p:nvPr>
          </p:nvSpPr>
          <p:spPr>
            <a:xfrm>
              <a:off x="10820" y="3755"/>
              <a:ext cx="2563" cy="8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2800" b="1">
                  <a:solidFill>
                    <a:prstClr val="blac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黄色沉淀</a:t>
              </a:r>
              <a:endParaRPr lang="zh-CN" altLang="en-US" sz="2800" b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4" name="文本框 13"/>
            <p:cNvSpPr txBox="1"/>
            <p:nvPr>
              <p:custDataLst>
                <p:tags r:id="rId16"/>
              </p:custDataLst>
            </p:nvPr>
          </p:nvSpPr>
          <p:spPr>
            <a:xfrm>
              <a:off x="10820" y="4835"/>
              <a:ext cx="2563" cy="8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2800" b="1">
                  <a:solidFill>
                    <a:prstClr val="blac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黑色沉淀</a:t>
              </a:r>
              <a:endParaRPr lang="zh-CN" altLang="en-US" sz="2800" b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" name="右弧形箭头 9"/>
            <p:cNvSpPr/>
            <p:nvPr>
              <p:custDataLst>
                <p:tags r:id="rId17"/>
              </p:custDataLst>
            </p:nvPr>
          </p:nvSpPr>
          <p:spPr>
            <a:xfrm>
              <a:off x="13535" y="3081"/>
              <a:ext cx="461" cy="1256"/>
            </a:xfrm>
            <a:prstGeom prst="curvedLeftArrow">
              <a:avLst/>
            </a:prstGeom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右弧形箭头 15"/>
            <p:cNvSpPr/>
            <p:nvPr>
              <p:custDataLst>
                <p:tags r:id="rId18"/>
              </p:custDataLst>
            </p:nvPr>
          </p:nvSpPr>
          <p:spPr>
            <a:xfrm>
              <a:off x="13491" y="4363"/>
              <a:ext cx="498" cy="1256"/>
            </a:xfrm>
            <a:prstGeom prst="curvedLeftArrow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组合 10" title=""/>
          <p:cNvGrpSpPr/>
          <p:nvPr>
            <p:custDataLst>
              <p:tags r:id="rId19"/>
            </p:custDataLst>
          </p:nvPr>
        </p:nvGrpSpPr>
        <p:grpSpPr>
          <a:xfrm>
            <a:off x="-41275" y="3553506"/>
            <a:ext cx="10880484" cy="1210899"/>
            <a:chOff x="425" y="6511"/>
            <a:chExt cx="17135" cy="1907"/>
          </a:xfrm>
        </p:grpSpPr>
        <mc:AlternateContent>
          <mc:Choice Requires="a14">
            <p:sp>
              <p:nvSpPr>
                <p:cNvPr id="186373" name="Text Box 5"/>
                <p:cNvSpPr txBox="1">
                  <a:spLocks noChangeArrowheads="1"/>
                </p:cNvSpPr>
                <p:nvPr>
                  <p:custDataLst>
                    <p:tags r:id="rId20"/>
                  </p:custDataLst>
                </p:nvPr>
              </p:nvSpPr>
              <p:spPr bwMode="auto">
                <a:xfrm>
                  <a:off x="425" y="7596"/>
                  <a:ext cx="12792" cy="8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algn="ctr" dir="2700000" dist="35921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华文中宋" panose="02010600040101010101" pitchFamily="2" charset="-122"/>
                      <a:ea typeface="华文中宋" panose="02010600040101010101" pitchFamily="2" charset="-122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华文中宋" panose="02010600040101010101" pitchFamily="2" charset="-122"/>
                      <a:ea typeface="华文中宋" panose="02010600040101010101" pitchFamily="2" charset="-122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华文中宋" panose="02010600040101010101" pitchFamily="2" charset="-122"/>
                      <a:ea typeface="华文中宋" panose="02010600040101010101" pitchFamily="2" charset="-122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华文中宋" panose="02010600040101010101" pitchFamily="2" charset="-122"/>
                      <a:ea typeface="华文中宋" panose="02010600040101010101" pitchFamily="2" charset="-122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华文中宋" panose="02010600040101010101" pitchFamily="2" charset="-122"/>
                      <a:ea typeface="华文中宋" panose="02010600040101010101" pitchFamily="2" charset="-122"/>
                    </a:defRPr>
                  </a:lvl5pPr>
                  <a:lvl6pPr marL="25146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华文中宋" panose="02010600040101010101" pitchFamily="2" charset="-122"/>
                      <a:ea typeface="华文中宋" panose="02010600040101010101" pitchFamily="2" charset="-122"/>
                    </a:defRPr>
                  </a:lvl6pPr>
                  <a:lvl7pPr marL="29718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华文中宋" panose="02010600040101010101" pitchFamily="2" charset="-122"/>
                      <a:ea typeface="华文中宋" panose="02010600040101010101" pitchFamily="2" charset="-122"/>
                    </a:defRPr>
                  </a:lvl7pPr>
                  <a:lvl8pPr marL="34290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华文中宋" panose="02010600040101010101" pitchFamily="2" charset="-122"/>
                      <a:ea typeface="华文中宋" panose="02010600040101010101" pitchFamily="2" charset="-122"/>
                    </a:defRPr>
                  </a:lvl8pPr>
                  <a:lvl9pPr marL="38862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华文中宋" panose="02010600040101010101" pitchFamily="2" charset="-122"/>
                      <a:ea typeface="华文中宋" panose="02010600040101010101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sz="2800" b="1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3Mg(OH)</a:t>
                  </a:r>
                  <a:r>
                    <a:rPr lang="en-US" altLang="zh-CN" sz="2800" b="1" baseline="-2500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2</a:t>
                  </a:r>
                  <a:r>
                    <a:rPr lang="en-US" altLang="zh-CN" sz="2800" b="1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(s) </a:t>
                  </a:r>
                  <a:r>
                    <a:rPr lang="en-US" altLang="zh-CN" sz="2800" b="1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+2Fe</a:t>
                  </a:r>
                  <a:r>
                    <a:rPr lang="en-US" altLang="zh-CN" sz="2800" b="1" baseline="3000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3+</a:t>
                  </a:r>
                  <a:r>
                    <a:rPr lang="en-US" altLang="zh-CN" sz="2800" b="1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sym typeface="+mn-ea"/>
                    </a:rPr>
                    <a:t>(aq)</a:t>
                  </a:r>
                  <a:r>
                    <a:rPr lang="en-US" altLang="zh-CN" sz="2800" b="1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 </a:t>
                  </a:r>
                  <a14:m>
                    <m:oMathPara>
                      <m:oMathParaPr>
                        <m:jc/>
                      </m:oMathParaPr>
                      <m:oMath>
                        <m:r>
                          <m:rPr>
                            <m:sty m:val="bi"/>
                          </m:rPr>
                          <a:rPr lang="en-US" altLang="zh-CN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⇌ </m:t>
                        </m:r>
                      </m:oMath>
                    </m:oMathPara>
                  </a14:m>
                  <a:r>
                    <a:rPr lang="en-US" altLang="zh-CN" sz="2800" b="1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2</a:t>
                  </a:r>
                  <a:r>
                    <a:rPr lang="en-US" altLang="zh-CN" sz="2800" b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Fe(OH)</a:t>
                  </a:r>
                  <a:r>
                    <a:rPr lang="en-US" altLang="zh-CN" sz="2800" b="1" baseline="-2500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3</a:t>
                  </a:r>
                  <a:r>
                    <a:rPr lang="en-US" altLang="zh-CN" sz="2800" b="1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(s) </a:t>
                  </a:r>
                  <a:r>
                    <a:rPr lang="en-US" altLang="zh-CN" sz="2800" b="1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+3Mg</a:t>
                  </a:r>
                  <a:r>
                    <a:rPr lang="en-US" altLang="zh-CN" sz="2800" b="1" baseline="30000">
                      <a:solidFill>
                        <a:srgbClr val="0000FF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2+</a:t>
                  </a:r>
                  <a:r>
                    <a:rPr lang="en-US" altLang="zh-CN" sz="2800" b="1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sym typeface="+mn-ea"/>
                    </a:rPr>
                    <a:t>(aq)</a:t>
                  </a:r>
                  <a:endParaRPr lang="en-US" altLang="zh-CN" sz="2800" b="1" baseline="3000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86373" name="Text 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21"/>
                  </p:custDataLst>
                </p:nvPr>
              </p:nvSpPr>
              <p:spPr bwMode="auto">
                <a:xfrm>
                  <a:off x="425" y="7596"/>
                  <a:ext cx="12792" cy="822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algn="ctr" dir="2700000" dist="35921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  <a:endParaRPr lang="zh-CN" altLang="en-US">
                    <a:noFill/>
                  </a:endParaRPr>
                </a:p>
              </p:txBody>
            </p:sp>
          </mc:Fallback>
        </mc:AlternateContent>
        <p:sp>
          <p:nvSpPr>
            <p:cNvPr id="15" name="矩形 14"/>
            <p:cNvSpPr/>
            <p:nvPr>
              <p:custDataLst>
                <p:tags r:id="rId23"/>
              </p:custDataLst>
            </p:nvPr>
          </p:nvSpPr>
          <p:spPr>
            <a:xfrm>
              <a:off x="2152" y="6511"/>
              <a:ext cx="8896" cy="8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b="1">
                  <a:solidFill>
                    <a:prstClr val="black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Mg</a:t>
              </a:r>
              <a:r>
                <a:rPr lang="en-US" altLang="zh-CN" sz="2800" b="1" baseline="30000">
                  <a:solidFill>
                    <a:prstClr val="black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zh-CN" altLang="en-US" sz="2800" b="1" baseline="30000" smtClean="0">
                  <a:solidFill>
                    <a:prstClr val="black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zh-CN" altLang="en-US" sz="2800" b="1" smtClean="0">
                  <a:solidFill>
                    <a:prstClr val="black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800" b="1" smtClean="0">
                  <a:solidFill>
                    <a:prstClr val="black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800" b="1">
                  <a:solidFill>
                    <a:prstClr val="black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OH</a:t>
              </a:r>
              <a:r>
                <a:rPr lang="zh-CN" altLang="en-US" sz="2800" b="1" baseline="30000">
                  <a:solidFill>
                    <a:prstClr val="black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zh-CN" altLang="en-US" sz="2800" b="1">
                  <a:solidFill>
                    <a:prstClr val="black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>
                  <a:solidFill>
                    <a:prstClr val="black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= </a:t>
              </a:r>
              <a:r>
                <a:rPr lang="en-US" altLang="zh-CN" sz="2800" b="1" smtClean="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Mg(OH)</a:t>
              </a:r>
              <a:r>
                <a:rPr lang="en-US" altLang="zh-CN" sz="2800" b="1" baseline="-25000" smtClean="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800" b="1">
                  <a:solidFill>
                    <a:prstClr val="black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↓</a:t>
              </a:r>
              <a:endParaRPr lang="en-US" altLang="zh-CN" sz="2800" b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7" name="右弧形箭头 16"/>
            <p:cNvSpPr/>
            <p:nvPr>
              <p:custDataLst>
                <p:tags r:id="rId24"/>
              </p:custDataLst>
            </p:nvPr>
          </p:nvSpPr>
          <p:spPr>
            <a:xfrm>
              <a:off x="16830" y="6664"/>
              <a:ext cx="730" cy="1446"/>
            </a:xfrm>
            <a:prstGeom prst="curvedLeftArrow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8" name="文本框 17"/>
            <p:cNvSpPr txBox="1"/>
            <p:nvPr>
              <p:custDataLst>
                <p:tags r:id="rId25"/>
              </p:custDataLst>
            </p:nvPr>
          </p:nvSpPr>
          <p:spPr>
            <a:xfrm>
              <a:off x="13567" y="6585"/>
              <a:ext cx="2563" cy="8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2800" b="1">
                  <a:solidFill>
                    <a:prstClr val="blac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白色沉淀</a:t>
              </a:r>
              <a:endParaRPr lang="zh-CN" altLang="en-US" sz="2800" b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9" name="文本框 18"/>
            <p:cNvSpPr txBox="1"/>
            <p:nvPr>
              <p:custDataLst>
                <p:tags r:id="rId26"/>
              </p:custDataLst>
            </p:nvPr>
          </p:nvSpPr>
          <p:spPr>
            <a:xfrm>
              <a:off x="13561" y="7594"/>
              <a:ext cx="3131" cy="8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2800" b="1">
                  <a:solidFill>
                    <a:prstClr val="black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红褐色沉淀</a:t>
              </a:r>
              <a:endParaRPr lang="zh-CN" altLang="en-US" sz="2800" b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aphicFrame>
        <p:nvGraphicFramePr>
          <p:cNvPr id="32" name="Group 5" title=""/>
          <p:cNvGraphicFramePr>
            <a:graphicFrameLocks noGrp="1"/>
          </p:cNvGraphicFramePr>
          <p:nvPr>
            <p:custDataLst>
              <p:tags r:id="rId27"/>
            </p:custDataLst>
          </p:nvPr>
        </p:nvGraphicFramePr>
        <p:xfrm>
          <a:off x="8871115" y="1083785"/>
          <a:ext cx="2951674" cy="2237105"/>
        </p:xfrm>
        <a:graphic>
          <a:graphicData uri="http://schemas.openxmlformats.org/drawingml/2006/table">
            <a:tbl>
              <a:tblPr/>
              <a:tblGrid>
                <a:gridCol w="1181868"/>
                <a:gridCol w="1769806"/>
              </a:tblGrid>
              <a:tr h="520700">
                <a:tc>
                  <a:txBody>
                    <a:bodyPr vert="horz" wrap="square"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物质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溶解度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/g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8488">
                <a:tc>
                  <a:txBody>
                    <a:bodyPr vert="horz" wrap="square"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AgCl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</a:rPr>
                        <a:t>1.5×10</a:t>
                      </a:r>
                      <a:r>
                        <a:rPr kumimoji="0" lang="en-US" altLang="zh-CN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</a:rPr>
                        <a:t>-4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6900">
                <a:tc>
                  <a:txBody>
                    <a:bodyPr vert="horz" wrap="square"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AgI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</a:rPr>
                        <a:t> 9.6×10</a:t>
                      </a:r>
                      <a:r>
                        <a:rPr kumimoji="0" lang="en-US" altLang="zh-CN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</a:rPr>
                        <a:t>-9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 vert="horz" wrap="square"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Ag</a:t>
                      </a:r>
                      <a:r>
                        <a:rPr kumimoji="0" lang="en-US" altLang="zh-CN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S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</a:rPr>
                        <a:t>1.3×10</a:t>
                      </a:r>
                      <a:r>
                        <a:rPr kumimoji="0" lang="en-US" altLang="zh-CN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</a:rPr>
                        <a:t>-16</a:t>
                      </a:r>
                      <a:endParaRPr kumimoji="0" lang="en-US" altLang="zh-CN" sz="28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40" name="Rectangle 12" title="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41605" y="1142365"/>
            <a:ext cx="1761490" cy="52197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实验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3-4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Rectangle 12" title="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49225" y="3065145"/>
            <a:ext cx="1761490" cy="52197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实验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3-5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7" name="流程图: 可选过程 6" title=""/>
          <p:cNvSpPr/>
          <p:nvPr>
            <p:custDataLst>
              <p:tags r:id="rId3"/>
            </p:custDataLst>
          </p:nvPr>
        </p:nvSpPr>
        <p:spPr>
          <a:xfrm>
            <a:off x="219075" y="287020"/>
            <a:ext cx="1671320" cy="62674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标题 48" title=""/>
          <p:cNvSpPr/>
          <p:nvPr>
            <p:custDataLst>
              <p:tags r:id="rId4"/>
            </p:custDataLst>
          </p:nvPr>
        </p:nvSpPr>
        <p:spPr>
          <a:xfrm>
            <a:off x="219075" y="238760"/>
            <a:ext cx="8001635" cy="67500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任务三  沉淀的转化</a:t>
            </a:r>
            <a:endParaRPr lang="zh-CN" altLang="en-US" sz="3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7" name="文本框 46" title=""/>
          <p:cNvSpPr txBox="1"/>
          <p:nvPr>
            <p:custDataLst>
              <p:tags r:id="rId5"/>
            </p:custDataLst>
          </p:nvPr>
        </p:nvSpPr>
        <p:spPr>
          <a:xfrm>
            <a:off x="645160" y="1097280"/>
            <a:ext cx="559562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3200" b="1" kern="1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1.</a:t>
            </a:r>
            <a:r>
              <a:rPr lang="zh-CN" altLang="en-US" sz="3200" b="1" kern="1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沉淀转化的实质与条件</a:t>
            </a:r>
            <a:endParaRPr lang="zh-CN" altLang="en-US" sz="3200" b="1" kern="1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8" name="Text Box 2" title="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343149" y="2048448"/>
            <a:ext cx="9364947" cy="1210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Tx/>
              <a:buChar char="•"/>
              <a:defRPr sz="2400">
                <a:solidFill>
                  <a:srgbClr val="8000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Tx/>
              <a:buChar char="–"/>
              <a:defRPr sz="2000">
                <a:solidFill>
                  <a:srgbClr val="800000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SzTx/>
              <a:buChar char="•"/>
              <a:defRPr sz="2400">
                <a:solidFill>
                  <a:srgbClr val="800000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SzTx/>
              <a:buChar char="–"/>
              <a:defRPr sz="1600">
                <a:solidFill>
                  <a:srgbClr val="800000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SzTx/>
              <a:buChar char="»"/>
              <a:defRPr sz="1600">
                <a:solidFill>
                  <a:srgbClr val="800000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1600">
                <a:solidFill>
                  <a:srgbClr val="800000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1600">
                <a:solidFill>
                  <a:srgbClr val="800000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1600">
                <a:solidFill>
                  <a:srgbClr val="800000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1600">
                <a:solidFill>
                  <a:srgbClr val="800000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>
              <a:lnSpc>
                <a:spcPct val="130000"/>
              </a:lnSpc>
              <a:spcBef>
                <a:spcPct val="50000"/>
              </a:spcBef>
              <a:buFontTx/>
              <a:buNone/>
            </a:pPr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</a:rPr>
              <a:t>沉淀的转化是指由一种难溶物转化为另一种难溶物的过程，其实质是沉淀溶解平衡的移动。</a:t>
            </a:r>
            <a:endParaRPr lang="zh-CN" altLang="en-US" sz="2800">
              <a:solidFill>
                <a:schemeClr val="tx1"/>
              </a:solidFill>
              <a:latin typeface="微软雅黑" panose="020b0503020204020204" charset="-122"/>
            </a:endParaRPr>
          </a:p>
        </p:txBody>
      </p:sp>
      <p:grpSp>
        <p:nvGrpSpPr>
          <p:cNvPr id="39" name="组合 38" title=""/>
          <p:cNvGrpSpPr/>
          <p:nvPr>
            <p:custDataLst>
              <p:tags r:id="rId7"/>
            </p:custDataLst>
          </p:nvPr>
        </p:nvGrpSpPr>
        <p:grpSpPr>
          <a:xfrm>
            <a:off x="645192" y="2143556"/>
            <a:ext cx="1783047" cy="590812"/>
            <a:chOff x="571307" y="1444177"/>
            <a:chExt cx="2719265" cy="516228"/>
          </a:xfrm>
        </p:grpSpPr>
        <p:sp>
          <p:nvSpPr>
            <p:cNvPr id="40" name="矩形: 圆角 39"/>
            <p:cNvSpPr/>
            <p:nvPr>
              <p:custDataLst>
                <p:tags r:id="rId8"/>
              </p:custDataLst>
            </p:nvPr>
          </p:nvSpPr>
          <p:spPr>
            <a:xfrm>
              <a:off x="766766" y="1444177"/>
              <a:ext cx="2394060" cy="49733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1" name="矩形 40"/>
            <p:cNvSpPr/>
            <p:nvPr>
              <p:custDataLst>
                <p:tags r:id="rId9"/>
              </p:custDataLst>
            </p:nvPr>
          </p:nvSpPr>
          <p:spPr>
            <a:xfrm>
              <a:off x="571307" y="1450509"/>
              <a:ext cx="2719265" cy="509896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50000"/>
                </a:spcBef>
              </a:pPr>
              <a:r>
                <a:rPr lang="zh-CN" altLang="en-US" sz="3200" b="1" strike="noStrike" noProof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① 实质</a:t>
              </a:r>
              <a:endParaRPr lang="zh-CN" altLang="en-US" sz="3200" b="1" strike="noStrike" noProof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42" name="Text Box 2" title="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428239" y="3505109"/>
            <a:ext cx="9364947" cy="1210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Tx/>
              <a:buChar char="•"/>
              <a:defRPr sz="2400">
                <a:solidFill>
                  <a:srgbClr val="8000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Tx/>
              <a:buChar char="–"/>
              <a:defRPr sz="2000">
                <a:solidFill>
                  <a:srgbClr val="800000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SzTx/>
              <a:buChar char="•"/>
              <a:defRPr sz="2400">
                <a:solidFill>
                  <a:srgbClr val="800000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SzTx/>
              <a:buChar char="–"/>
              <a:defRPr sz="1600">
                <a:solidFill>
                  <a:srgbClr val="800000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SzTx/>
              <a:buChar char="»"/>
              <a:defRPr sz="1600">
                <a:solidFill>
                  <a:srgbClr val="800000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1600">
                <a:solidFill>
                  <a:srgbClr val="800000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1600">
                <a:solidFill>
                  <a:srgbClr val="800000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1600">
                <a:solidFill>
                  <a:srgbClr val="800000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1600">
                <a:solidFill>
                  <a:srgbClr val="800000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>
              <a:lnSpc>
                <a:spcPct val="130000"/>
              </a:lnSpc>
              <a:spcBef>
                <a:spcPct val="50000"/>
              </a:spcBef>
              <a:buFontTx/>
              <a:buNone/>
            </a:pPr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rPr>
              <a:t>两种沉淀的溶解度不同，溶解度小的沉淀可以转化为溶解度</a:t>
            </a:r>
            <a:r>
              <a:rPr lang="en-US" altLang="zh-CN" sz="280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rPr>
              <a:t>_____</a:t>
            </a:r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rPr>
              <a:t>的沉淀，两者溶解度相差</a:t>
            </a:r>
            <a:r>
              <a:rPr lang="en-US" altLang="zh-CN" sz="280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rPr>
              <a:t>_____</a:t>
            </a:r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rPr>
              <a:t>转化越</a:t>
            </a:r>
            <a:r>
              <a:rPr lang="en-US" altLang="zh-CN" sz="280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rPr>
              <a:t>____</a:t>
            </a:r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zh-CN" sz="2800">
              <a:solidFill>
                <a:schemeClr val="tx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3" name="组合 42" title=""/>
          <p:cNvGrpSpPr/>
          <p:nvPr>
            <p:custDataLst>
              <p:tags r:id="rId11"/>
            </p:custDataLst>
          </p:nvPr>
        </p:nvGrpSpPr>
        <p:grpSpPr>
          <a:xfrm>
            <a:off x="645192" y="3586246"/>
            <a:ext cx="1783047" cy="590812"/>
            <a:chOff x="571307" y="1444177"/>
            <a:chExt cx="2719265" cy="516228"/>
          </a:xfrm>
        </p:grpSpPr>
        <p:sp>
          <p:nvSpPr>
            <p:cNvPr id="48" name="矩形: 圆角 47"/>
            <p:cNvSpPr/>
            <p:nvPr>
              <p:custDataLst>
                <p:tags r:id="rId12"/>
              </p:custDataLst>
            </p:nvPr>
          </p:nvSpPr>
          <p:spPr>
            <a:xfrm>
              <a:off x="766766" y="1444177"/>
              <a:ext cx="2394060" cy="49733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1" name="矩形 50"/>
            <p:cNvSpPr/>
            <p:nvPr>
              <p:custDataLst>
                <p:tags r:id="rId13"/>
              </p:custDataLst>
            </p:nvPr>
          </p:nvSpPr>
          <p:spPr>
            <a:xfrm>
              <a:off x="571307" y="1450509"/>
              <a:ext cx="2719265" cy="509896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50000"/>
                </a:spcBef>
              </a:pPr>
              <a:r>
                <a:rPr lang="zh-CN" altLang="en-US" sz="3200" b="1" strike="noStrike" noProof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② </a:t>
              </a:r>
              <a:r>
                <a:rPr lang="zh-CN" altLang="en-US" sz="3200" b="1" noProof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条件</a:t>
              </a:r>
              <a:endParaRPr lang="zh-CN" altLang="en-US" sz="3200" b="1" strike="noStrike" noProof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54" name="矩形 53" title=""/>
          <p:cNvSpPr/>
          <p:nvPr>
            <p:custDataLst>
              <p:tags r:id="rId14"/>
            </p:custDataLst>
          </p:nvPr>
        </p:nvSpPr>
        <p:spPr>
          <a:xfrm>
            <a:off x="2908322" y="4128653"/>
            <a:ext cx="8940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更小</a:t>
            </a:r>
            <a:endParaRPr lang="zh-CN" altLang="zh-CN" sz="2800" b="1" kern="1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55" name="矩形 54" title=""/>
          <p:cNvSpPr/>
          <p:nvPr>
            <p:custDataLst>
              <p:tags r:id="rId15"/>
            </p:custDataLst>
          </p:nvPr>
        </p:nvSpPr>
        <p:spPr>
          <a:xfrm>
            <a:off x="7545303" y="4115318"/>
            <a:ext cx="8940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越大</a:t>
            </a:r>
            <a:endParaRPr lang="zh-CN" altLang="zh-CN" sz="2800" b="1" kern="1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56" name="矩形 55" title=""/>
          <p:cNvSpPr/>
          <p:nvPr>
            <p:custDataLst>
              <p:tags r:id="rId16"/>
            </p:custDataLst>
          </p:nvPr>
        </p:nvSpPr>
        <p:spPr>
          <a:xfrm>
            <a:off x="9499612" y="4155323"/>
            <a:ext cx="8940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容易</a:t>
            </a:r>
            <a:endParaRPr lang="zh-CN" altLang="zh-CN" sz="2800" b="1" kern="1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7" name="流程图: 可选过程 6" title=""/>
          <p:cNvSpPr/>
          <p:nvPr>
            <p:custDataLst>
              <p:tags r:id="rId3"/>
            </p:custDataLst>
          </p:nvPr>
        </p:nvSpPr>
        <p:spPr>
          <a:xfrm>
            <a:off x="219075" y="287020"/>
            <a:ext cx="1671320" cy="62674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标题 48" title=""/>
          <p:cNvSpPr/>
          <p:nvPr>
            <p:custDataLst>
              <p:tags r:id="rId4"/>
            </p:custDataLst>
          </p:nvPr>
        </p:nvSpPr>
        <p:spPr>
          <a:xfrm>
            <a:off x="219075" y="238760"/>
            <a:ext cx="8001635" cy="67500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任务三  沉淀的转化</a:t>
            </a:r>
            <a:endParaRPr lang="zh-CN" altLang="en-US" sz="3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7" name="文本框 46" title=""/>
          <p:cNvSpPr txBox="1"/>
          <p:nvPr>
            <p:custDataLst>
              <p:tags r:id="rId5"/>
            </p:custDataLst>
          </p:nvPr>
        </p:nvSpPr>
        <p:spPr>
          <a:xfrm>
            <a:off x="665723" y="923595"/>
            <a:ext cx="4321113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3200" b="1" kern="1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</a:t>
            </a:r>
            <a:r>
              <a:rPr lang="zh-CN" altLang="en-US" sz="3200" b="1" kern="1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沉淀转化的应用</a:t>
            </a:r>
            <a:endParaRPr lang="zh-CN" altLang="en-US" sz="3200" b="1" kern="1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9" name="文本框 18" title=""/>
          <p:cNvSpPr txBox="1"/>
          <p:nvPr>
            <p:custDataLst>
              <p:tags r:id="rId6"/>
            </p:custDataLst>
          </p:nvPr>
        </p:nvSpPr>
        <p:spPr>
          <a:xfrm>
            <a:off x="3653155" y="1709420"/>
            <a:ext cx="7618095" cy="12541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锅炉中水垢中含有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CaSO</a:t>
            </a:r>
            <a:r>
              <a:rPr lang="en-US" altLang="zh-CN" sz="280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，可先用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Na</a:t>
            </a:r>
            <a:r>
              <a:rPr lang="en-US" altLang="zh-CN" sz="280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</a:t>
            </a:r>
            <a:r>
              <a:rPr lang="en-US" altLang="zh-CN" sz="280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溶液处理，使之转化为疏松、易溶于酸的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CaCO</a:t>
            </a:r>
            <a:r>
              <a:rPr lang="en-US" altLang="zh-CN" sz="280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0" name="组合 19" title=""/>
          <p:cNvGrpSpPr/>
          <p:nvPr>
            <p:custDataLst>
              <p:tags r:id="rId7"/>
            </p:custDataLst>
          </p:nvPr>
        </p:nvGrpSpPr>
        <p:grpSpPr>
          <a:xfrm>
            <a:off x="661348" y="4387717"/>
            <a:ext cx="2990623" cy="398463"/>
            <a:chOff x="1114" y="2483"/>
            <a:chExt cx="1965" cy="251"/>
          </a:xfrm>
        </p:grpSpPr>
        <p:sp>
          <p:nvSpPr>
            <p:cNvPr id="21" name="文本框 20"/>
            <p:cNvSpPr txBox="1"/>
            <p:nvPr>
              <p:custDataLst>
                <p:tags r:id="rId8"/>
              </p:custDataLst>
            </p:nvPr>
          </p:nvSpPr>
          <p:spPr>
            <a:xfrm>
              <a:off x="1114" y="2483"/>
              <a:ext cx="1965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2000">
                  <a:latin typeface="Times New Roman" panose="02020603050405020304" pitchFamily="18" charset="0"/>
                  <a:ea typeface="思源宋体" panose="02020400000000000000" pitchFamily="18" charset="-122"/>
                  <a:cs typeface="Times New Roman" panose="02020603050405020304" pitchFamily="18" charset="0"/>
                </a:rPr>
                <a:t>CaSO</a:t>
              </a:r>
              <a:r>
                <a:rPr lang="en-US" altLang="zh-CN" sz="2000" baseline="-25000">
                  <a:latin typeface="Times New Roman" panose="02020603050405020304" pitchFamily="18" charset="0"/>
                  <a:ea typeface="思源宋体" panose="02020400000000000000" pitchFamily="18" charset="-122"/>
                  <a:cs typeface="Times New Roman" panose="02020603050405020304" pitchFamily="18" charset="0"/>
                </a:rPr>
                <a:t>4</a:t>
              </a:r>
              <a:r>
                <a:rPr lang="en-US" altLang="zh-CN" sz="2000">
                  <a:latin typeface="Times New Roman" panose="02020603050405020304" pitchFamily="18" charset="0"/>
                  <a:ea typeface="思源宋体" panose="02020400000000000000" pitchFamily="18" charset="-122"/>
                  <a:cs typeface="Times New Roman" panose="02020603050405020304" pitchFamily="18" charset="0"/>
                </a:rPr>
                <a:t> </a:t>
              </a:r>
              <a:r>
                <a:rPr lang="zh-CN" altLang="en-US" sz="2000">
                  <a:latin typeface="Times New Roman" panose="02020603050405020304" pitchFamily="18" charset="0"/>
                  <a:ea typeface="思源宋体" panose="02020400000000000000" pitchFamily="18" charset="-122"/>
                  <a:cs typeface="Times New Roman" panose="02020603050405020304" pitchFamily="18" charset="0"/>
                </a:rPr>
                <a:t>　　    </a:t>
              </a:r>
              <a:r>
                <a:rPr lang="en-US" altLang="zh-CN" sz="2000">
                  <a:latin typeface="Times New Roman" panose="02020603050405020304" pitchFamily="18" charset="0"/>
                  <a:ea typeface="思源宋体" panose="02020400000000000000" pitchFamily="18" charset="-122"/>
                  <a:cs typeface="Times New Roman" panose="02020603050405020304" pitchFamily="18" charset="0"/>
                </a:rPr>
                <a:t>SO</a:t>
              </a:r>
              <a:r>
                <a:rPr lang="en-US" altLang="zh-CN" sz="2000" baseline="-25000">
                  <a:latin typeface="Times New Roman" panose="02020603050405020304" pitchFamily="18" charset="0"/>
                  <a:ea typeface="思源宋体" panose="02020400000000000000" pitchFamily="18" charset="-122"/>
                  <a:cs typeface="Times New Roman" panose="02020603050405020304" pitchFamily="18" charset="0"/>
                </a:rPr>
                <a:t>4</a:t>
              </a:r>
              <a:r>
                <a:rPr lang="en-US" altLang="zh-CN" sz="2000" baseline="30000">
                  <a:latin typeface="Times New Roman" panose="02020603050405020304" pitchFamily="18" charset="0"/>
                  <a:ea typeface="思源宋体" panose="02020400000000000000" pitchFamily="18" charset="-122"/>
                  <a:cs typeface="Times New Roman" panose="02020603050405020304" pitchFamily="18" charset="0"/>
                </a:rPr>
                <a:t>2- </a:t>
              </a:r>
              <a:r>
                <a:rPr lang="en-US" altLang="zh-CN" sz="2000">
                  <a:latin typeface="Times New Roman" panose="02020603050405020304" pitchFamily="18" charset="0"/>
                  <a:ea typeface="思源宋体" panose="02020400000000000000" pitchFamily="18" charset="-122"/>
                  <a:cs typeface="Times New Roman" panose="02020603050405020304" pitchFamily="18" charset="0"/>
                </a:rPr>
                <a:t>+</a:t>
              </a:r>
              <a:r>
                <a:rPr lang="en-US" altLang="zh-CN" sz="2000" baseline="30000">
                  <a:latin typeface="Times New Roman" panose="02020603050405020304" pitchFamily="18" charset="0"/>
                  <a:ea typeface="思源宋体" panose="02020400000000000000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>
                  <a:latin typeface="Times New Roman" panose="02020603050405020304" pitchFamily="18" charset="0"/>
                  <a:ea typeface="思源宋体" panose="02020400000000000000" pitchFamily="18" charset="-122"/>
                  <a:cs typeface="Times New Roman" panose="02020603050405020304" pitchFamily="18" charset="0"/>
                </a:rPr>
                <a:t>Ca</a:t>
              </a:r>
              <a:r>
                <a:rPr lang="en-US" altLang="zh-CN" sz="2000" baseline="30000">
                  <a:latin typeface="Times New Roman" panose="02020603050405020304" pitchFamily="18" charset="0"/>
                  <a:ea typeface="思源宋体" panose="02020400000000000000" pitchFamily="18" charset="-122"/>
                  <a:cs typeface="Times New Roman" panose="02020603050405020304" pitchFamily="18" charset="0"/>
                </a:rPr>
                <a:t>2+</a:t>
              </a:r>
              <a:r>
                <a:rPr lang="en-US" altLang="zh-CN" sz="2000">
                  <a:latin typeface="Times New Roman" panose="02020603050405020304" pitchFamily="18" charset="0"/>
                  <a:ea typeface="思源宋体" panose="02020400000000000000" pitchFamily="18" charset="-122"/>
                  <a:cs typeface="Times New Roman" panose="02020603050405020304" pitchFamily="18" charset="0"/>
                </a:rPr>
                <a:t> </a:t>
              </a:r>
              <a:endParaRPr lang="en-US" altLang="zh-CN" sz="2000">
                <a:latin typeface="Times New Roman" panose="02020603050405020304" pitchFamily="18" charset="0"/>
                <a:ea typeface="思源宋体" panose="02020400000000000000" pitchFamily="18" charset="-122"/>
                <a:cs typeface="Times New Roman" panose="02020603050405020304" pitchFamily="18" charset="0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1766" y="2527"/>
              <a:ext cx="427" cy="167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3" name="组合 22" title=""/>
          <p:cNvGrpSpPr/>
          <p:nvPr>
            <p:custDataLst>
              <p:tags r:id="rId11"/>
            </p:custDataLst>
          </p:nvPr>
        </p:nvGrpSpPr>
        <p:grpSpPr>
          <a:xfrm>
            <a:off x="2830275" y="4632887"/>
            <a:ext cx="1512888" cy="1503363"/>
            <a:chOff x="3010" y="2680"/>
            <a:chExt cx="953" cy="947"/>
          </a:xfrm>
        </p:grpSpPr>
        <p:pic>
          <p:nvPicPr>
            <p:cNvPr id="24" name="图片 23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3259" y="3121"/>
              <a:ext cx="99" cy="25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5" name="文本框 24"/>
            <p:cNvSpPr txBox="1"/>
            <p:nvPr>
              <p:custDataLst>
                <p:tags r:id="rId14"/>
              </p:custDataLst>
            </p:nvPr>
          </p:nvSpPr>
          <p:spPr>
            <a:xfrm>
              <a:off x="3067" y="2680"/>
              <a:ext cx="476" cy="44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algn="ctr"/>
              <a:r>
                <a:rPr lang="en-US" altLang="zh-CN" sz="2000">
                  <a:latin typeface="Times New Roman" panose="02020603050405020304" pitchFamily="18" charset="0"/>
                  <a:ea typeface="思源宋体" panose="02020400000000000000" pitchFamily="18" charset="-122"/>
                  <a:cs typeface="Times New Roman" panose="02020603050405020304" pitchFamily="18" charset="0"/>
                </a:rPr>
                <a:t>+</a:t>
              </a:r>
              <a:endParaRPr lang="en-US" altLang="zh-CN" sz="2000">
                <a:latin typeface="Times New Roman" panose="02020603050405020304" pitchFamily="18" charset="0"/>
                <a:ea typeface="思源宋体" panose="02020400000000000000" pitchFamily="18" charset="-122"/>
                <a:cs typeface="Times New Roman" panose="02020603050405020304" pitchFamily="18" charset="0"/>
              </a:endParaRPr>
            </a:p>
            <a:p>
              <a:pPr algn="ctr"/>
              <a:r>
                <a:rPr lang="en-US" altLang="zh-CN" sz="2000">
                  <a:latin typeface="Times New Roman" panose="02020603050405020304" pitchFamily="18" charset="0"/>
                  <a:ea typeface="思源宋体" panose="02020400000000000000" pitchFamily="18" charset="-122"/>
                  <a:cs typeface="Times New Roman" panose="02020603050405020304" pitchFamily="18" charset="0"/>
                </a:rPr>
                <a:t>CO</a:t>
              </a:r>
              <a:r>
                <a:rPr lang="en-US" altLang="zh-CN" sz="2000" baseline="-25000">
                  <a:latin typeface="Times New Roman" panose="02020603050405020304" pitchFamily="18" charset="0"/>
                  <a:ea typeface="思源宋体" panose="02020400000000000000" pitchFamily="18" charset="-122"/>
                  <a:cs typeface="Times New Roman" panose="02020603050405020304" pitchFamily="18" charset="0"/>
                </a:rPr>
                <a:t>3</a:t>
              </a:r>
              <a:r>
                <a:rPr lang="en-US" altLang="zh-CN" sz="2000" baseline="30000">
                  <a:latin typeface="Times New Roman" panose="02020603050405020304" pitchFamily="18" charset="0"/>
                  <a:ea typeface="思源宋体" panose="02020400000000000000" pitchFamily="18" charset="-122"/>
                  <a:cs typeface="Times New Roman" panose="02020603050405020304" pitchFamily="18" charset="0"/>
                </a:rPr>
                <a:t>2-</a:t>
              </a:r>
              <a:endParaRPr lang="en-US" altLang="zh-CN" sz="2000" baseline="30000">
                <a:latin typeface="Times New Roman" panose="02020603050405020304" pitchFamily="18" charset="0"/>
                <a:ea typeface="思源宋体" panose="02020400000000000000" pitchFamily="18" charset="-122"/>
                <a:cs typeface="Times New Roman" panose="02020603050405020304" pitchFamily="18" charset="0"/>
              </a:endParaRPr>
            </a:p>
          </p:txBody>
        </p:sp>
        <p:sp>
          <p:nvSpPr>
            <p:cNvPr id="26" name="文本框 25"/>
            <p:cNvSpPr txBox="1"/>
            <p:nvPr>
              <p:custDataLst>
                <p:tags r:id="rId15"/>
              </p:custDataLst>
            </p:nvPr>
          </p:nvSpPr>
          <p:spPr>
            <a:xfrm>
              <a:off x="3010" y="3375"/>
              <a:ext cx="953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2000">
                  <a:latin typeface="Times New Roman" panose="02020603050405020304" pitchFamily="18" charset="0"/>
                  <a:ea typeface="思源宋体" panose="02020400000000000000" pitchFamily="18" charset="-122"/>
                  <a:cs typeface="Times New Roman" panose="02020603050405020304" pitchFamily="18" charset="0"/>
                </a:rPr>
                <a:t>CaCO</a:t>
              </a:r>
              <a:r>
                <a:rPr lang="en-US" altLang="zh-CN" sz="2000" baseline="-25000">
                  <a:latin typeface="Times New Roman" panose="02020603050405020304" pitchFamily="18" charset="0"/>
                  <a:ea typeface="思源宋体" panose="02020400000000000000" pitchFamily="18" charset="-122"/>
                  <a:cs typeface="Times New Roman" panose="02020603050405020304" pitchFamily="18" charset="0"/>
                </a:rPr>
                <a:t>3</a:t>
              </a:r>
              <a:endParaRPr lang="en-US" altLang="zh-CN" sz="2000" baseline="-25000">
                <a:latin typeface="Times New Roman" panose="02020603050405020304" pitchFamily="18" charset="0"/>
                <a:ea typeface="思源宋体" panose="02020400000000000000" pitchFamily="18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矩形 27" title=""/>
          <p:cNvSpPr/>
          <p:nvPr>
            <p:custDataLst>
              <p:tags r:id="rId16"/>
            </p:custDataLst>
          </p:nvPr>
        </p:nvSpPr>
        <p:spPr>
          <a:xfrm>
            <a:off x="766763" y="2963559"/>
            <a:ext cx="1538685" cy="1322070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</a:ln>
          <a:effectLst/>
        </p:spPr>
        <p:txBody>
          <a:bodyPr wrap="square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/>
            <a:r>
              <a:rPr sz="2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水垢成分CaCO</a:t>
            </a:r>
            <a:r>
              <a:rPr sz="2000" baseline="-25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sz="2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endParaRPr sz="20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lvl="0" algn="ctr"/>
            <a:r>
              <a:rPr sz="2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Mg(OH)</a:t>
            </a:r>
            <a:r>
              <a:rPr sz="2000" baseline="-25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sz="2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sz="20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CaSO</a:t>
            </a:r>
            <a:r>
              <a:rPr sz="2000" b="1" baseline="-250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</a:t>
            </a:r>
            <a:r>
              <a:rPr sz="20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endParaRPr sz="20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9" name="右箭头 30" title=""/>
          <p:cNvSpPr/>
          <p:nvPr>
            <p:custDataLst>
              <p:tags r:id="rId17"/>
            </p:custDataLst>
          </p:nvPr>
        </p:nvSpPr>
        <p:spPr>
          <a:xfrm>
            <a:off x="2533286" y="3600991"/>
            <a:ext cx="2122984" cy="98383"/>
          </a:xfrm>
          <a:prstGeom prst="rightArrow">
            <a:avLst>
              <a:gd name="adj1" fmla="val 50000"/>
              <a:gd name="adj2" fmla="val 192470"/>
            </a:avLst>
          </a:prstGeom>
          <a:solidFill>
            <a:schemeClr val="accent1"/>
          </a:solidFill>
          <a:ln>
            <a:noFill/>
            <a:miter lim="800000"/>
          </a:ln>
          <a:effectLst/>
        </p:spPr>
        <p:txBody>
          <a:bodyPr/>
          <a:lstStyle/>
          <a:p>
            <a:endParaRPr>
              <a:latin typeface="思源宋体" panose="02020400000000000000" pitchFamily="18" charset="-122"/>
              <a:ea typeface="思源宋体" panose="02020400000000000000" pitchFamily="18" charset="-122"/>
            </a:endParaRPr>
          </a:p>
        </p:txBody>
      </p:sp>
      <p:sp>
        <p:nvSpPr>
          <p:cNvPr id="30" name="矩形 29" title=""/>
          <p:cNvSpPr/>
          <p:nvPr>
            <p:custDataLst>
              <p:tags r:id="rId18"/>
            </p:custDataLst>
          </p:nvPr>
        </p:nvSpPr>
        <p:spPr>
          <a:xfrm>
            <a:off x="2123838" y="3121811"/>
            <a:ext cx="2743200" cy="101473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>
              <a:lnSpc>
                <a:spcPct val="150000"/>
              </a:lnSpc>
            </a:pPr>
            <a:r>
              <a:rPr sz="2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用</a:t>
            </a:r>
            <a:r>
              <a:rPr sz="20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饱和Na</a:t>
            </a:r>
            <a:r>
              <a:rPr sz="2000" b="1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sz="20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CO</a:t>
            </a:r>
            <a:r>
              <a:rPr sz="2000" b="1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endParaRPr sz="2000" b="1" baseline="-2500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</a:pPr>
            <a:r>
              <a:rPr sz="2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溶液浸泡数天</a:t>
            </a:r>
            <a:endParaRPr sz="20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1" name="矩形 30" title=""/>
          <p:cNvSpPr/>
          <p:nvPr>
            <p:custDataLst>
              <p:tags r:id="rId19"/>
            </p:custDataLst>
          </p:nvPr>
        </p:nvSpPr>
        <p:spPr>
          <a:xfrm>
            <a:off x="4820056" y="3240287"/>
            <a:ext cx="2884539" cy="829945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</a:ln>
          <a:effectLst/>
        </p:spPr>
        <p:txBody>
          <a:bodyPr wrap="square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/>
            <a:r>
              <a:rPr sz="2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疏松的水垢</a:t>
            </a:r>
            <a:endParaRPr lang="en-US" sz="24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lvl="0" algn="ctr"/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CaCO</a:t>
            </a:r>
            <a:r>
              <a:rPr sz="2400" b="1" baseline="-250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 </a:t>
            </a:r>
            <a:r>
              <a:rPr sz="2400" baseline="-25000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</a:t>
            </a:r>
            <a:r>
              <a:rPr sz="2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Mg(OH)</a:t>
            </a:r>
            <a:r>
              <a:rPr sz="2400" baseline="-25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endParaRPr sz="2400" baseline="-250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2" name="矩形 31" title=""/>
          <p:cNvSpPr/>
          <p:nvPr>
            <p:custDataLst>
              <p:tags r:id="rId20"/>
            </p:custDataLst>
          </p:nvPr>
        </p:nvSpPr>
        <p:spPr>
          <a:xfrm rot="16200000">
            <a:off x="8177971" y="2945405"/>
            <a:ext cx="951865" cy="1404182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vert="vert" wrap="square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用盐酸</a:t>
            </a:r>
            <a:r>
              <a:rPr sz="2000">
                <a:latin typeface="微软雅黑" panose="020b0503020204020204" charset="-122"/>
                <a:ea typeface="微软雅黑" panose="020b0503020204020204" charset="-122"/>
              </a:rPr>
              <a:t>或</a:t>
            </a:r>
            <a:endParaRPr sz="2000">
              <a:latin typeface="微软雅黑" panose="020b0503020204020204" charset="-122"/>
              <a:ea typeface="微软雅黑" panose="020b0503020204020204" charset="-122"/>
            </a:endParaRPr>
          </a:p>
          <a:p>
            <a:pPr lvl="0" algn="ctr">
              <a:spcBef>
                <a:spcPct val="50000"/>
              </a:spcBef>
            </a:pPr>
            <a:r>
              <a:rPr sz="2000">
                <a:latin typeface="微软雅黑" panose="020b0503020204020204" charset="-122"/>
                <a:ea typeface="微软雅黑" panose="020b0503020204020204" charset="-122"/>
              </a:rPr>
              <a:t>饱氯化铵液</a:t>
            </a:r>
            <a:endParaRPr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矩形 32" title=""/>
          <p:cNvSpPr/>
          <p:nvPr>
            <p:custDataLst>
              <p:tags r:id="rId21"/>
            </p:custDataLst>
          </p:nvPr>
        </p:nvSpPr>
        <p:spPr>
          <a:xfrm>
            <a:off x="9684253" y="3424952"/>
            <a:ext cx="1734306" cy="460375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</a:ln>
          <a:effectLst/>
        </p:spPr>
        <p:txBody>
          <a:bodyPr wrap="square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sz="2400">
                <a:latin typeface="微软雅黑" panose="020b0503020204020204" charset="-122"/>
                <a:ea typeface="微软雅黑" panose="020b0503020204020204" charset="-122"/>
              </a:rPr>
              <a:t>除去水垢</a:t>
            </a:r>
            <a:endParaRPr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右箭头 35" title=""/>
          <p:cNvSpPr/>
          <p:nvPr>
            <p:custDataLst>
              <p:tags r:id="rId22"/>
            </p:custDataLst>
          </p:nvPr>
        </p:nvSpPr>
        <p:spPr>
          <a:xfrm>
            <a:off x="7912719" y="3600992"/>
            <a:ext cx="1587792" cy="93011"/>
          </a:xfrm>
          <a:prstGeom prst="rightArrow">
            <a:avLst>
              <a:gd name="adj1" fmla="val 50000"/>
              <a:gd name="adj2" fmla="val 181692"/>
            </a:avLst>
          </a:prstGeom>
          <a:solidFill>
            <a:schemeClr val="accent1"/>
          </a:solidFill>
          <a:ln>
            <a:noFill/>
            <a:miter lim="800000"/>
          </a:ln>
          <a:effectLst/>
        </p:spPr>
        <p:txBody>
          <a:bodyPr/>
          <a:lstStyle/>
          <a:p>
            <a:endParaRPr>
              <a:latin typeface="思源宋体" panose="02020400000000000000" pitchFamily="18" charset="-122"/>
              <a:ea typeface="思源宋体" panose="02020400000000000000" pitchFamily="18" charset="-122"/>
            </a:endParaRPr>
          </a:p>
        </p:txBody>
      </p:sp>
      <p:sp>
        <p:nvSpPr>
          <p:cNvPr id="35" name="矩形 34" title=""/>
          <p:cNvSpPr/>
          <p:nvPr>
            <p:custDataLst>
              <p:tags r:id="rId23"/>
            </p:custDataLst>
          </p:nvPr>
        </p:nvSpPr>
        <p:spPr>
          <a:xfrm>
            <a:off x="4786780" y="4555100"/>
            <a:ext cx="5976943" cy="132207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sz="2000" b="1">
                <a:solidFill>
                  <a:srgbClr val="FF0000"/>
                </a:solidFill>
                <a:latin typeface="Times New Roman" panose="02020603050405020304" pitchFamily="18" charset="0"/>
                <a:ea typeface="思源宋体" panose="02020400000000000000" pitchFamily="18" charset="-122"/>
                <a:cs typeface="Times New Roman" panose="02020603050405020304" pitchFamily="18" charset="0"/>
              </a:rPr>
              <a:t>CaSO</a:t>
            </a:r>
            <a:r>
              <a:rPr sz="2000" b="1" baseline="-25000">
                <a:solidFill>
                  <a:srgbClr val="FF0000"/>
                </a:solidFill>
                <a:latin typeface="Times New Roman" panose="02020603050405020304" pitchFamily="18" charset="0"/>
                <a:ea typeface="思源宋体" panose="02020400000000000000" pitchFamily="18" charset="-122"/>
                <a:cs typeface="Times New Roman" panose="02020603050405020304" pitchFamily="18" charset="0"/>
              </a:rPr>
              <a:t>4</a:t>
            </a:r>
            <a:r>
              <a:rPr sz="2000" b="1">
                <a:solidFill>
                  <a:srgbClr val="FF0000"/>
                </a:solidFill>
                <a:latin typeface="Times New Roman" panose="02020603050405020304" pitchFamily="18" charset="0"/>
                <a:ea typeface="思源宋体" panose="02020400000000000000" pitchFamily="18" charset="-122"/>
                <a:cs typeface="Times New Roman" panose="02020603050405020304" pitchFamily="18" charset="0"/>
              </a:rPr>
              <a:t>+CO</a:t>
            </a:r>
            <a:r>
              <a:rPr sz="2000" b="1" baseline="-25000">
                <a:solidFill>
                  <a:srgbClr val="FF0000"/>
                </a:solidFill>
                <a:latin typeface="Times New Roman" panose="02020603050405020304" pitchFamily="18" charset="0"/>
                <a:ea typeface="思源宋体" panose="02020400000000000000" pitchFamily="18" charset="-122"/>
                <a:cs typeface="Times New Roman" panose="02020603050405020304" pitchFamily="18" charset="0"/>
              </a:rPr>
              <a:t>3</a:t>
            </a:r>
            <a:r>
              <a:rPr sz="2000" b="1" baseline="30000">
                <a:solidFill>
                  <a:srgbClr val="FF0000"/>
                </a:solidFill>
                <a:latin typeface="Times New Roman" panose="02020603050405020304" pitchFamily="18" charset="0"/>
                <a:ea typeface="思源宋体" panose="02020400000000000000" pitchFamily="18" charset="-122"/>
                <a:cs typeface="Times New Roman" panose="02020603050405020304" pitchFamily="18" charset="0"/>
              </a:rPr>
              <a:t>2-  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思源宋体" panose="02020400000000000000" pitchFamily="18" charset="-122"/>
                <a:cs typeface="Times New Roman" panose="02020603050405020304" pitchFamily="18" charset="0"/>
              </a:rPr>
              <a:t>⇌  </a:t>
            </a:r>
            <a:r>
              <a:rPr sz="2000" b="1">
                <a:solidFill>
                  <a:srgbClr val="FF0000"/>
                </a:solidFill>
                <a:latin typeface="Times New Roman" panose="02020603050405020304" pitchFamily="18" charset="0"/>
                <a:ea typeface="思源宋体" panose="02020400000000000000" pitchFamily="18" charset="-122"/>
                <a:cs typeface="Times New Roman" panose="02020603050405020304" pitchFamily="18" charset="0"/>
              </a:rPr>
              <a:t>CaCO</a:t>
            </a:r>
            <a:r>
              <a:rPr sz="2000" b="1" baseline="-25000">
                <a:solidFill>
                  <a:srgbClr val="FF0000"/>
                </a:solidFill>
                <a:latin typeface="Times New Roman" panose="02020603050405020304" pitchFamily="18" charset="0"/>
                <a:ea typeface="思源宋体" panose="02020400000000000000" pitchFamily="18" charset="-122"/>
                <a:cs typeface="Times New Roman" panose="02020603050405020304" pitchFamily="18" charset="0"/>
              </a:rPr>
              <a:t>3</a:t>
            </a:r>
            <a:r>
              <a:rPr sz="2000" b="1">
                <a:solidFill>
                  <a:srgbClr val="FF0000"/>
                </a:solidFill>
                <a:latin typeface="Times New Roman" panose="02020603050405020304" pitchFamily="18" charset="0"/>
                <a:ea typeface="思源宋体" panose="02020400000000000000" pitchFamily="18" charset="-122"/>
                <a:cs typeface="Times New Roman" panose="02020603050405020304" pitchFamily="18" charset="0"/>
              </a:rPr>
              <a:t>+SO</a:t>
            </a:r>
            <a:r>
              <a:rPr sz="2000" b="1" baseline="-25000">
                <a:solidFill>
                  <a:srgbClr val="FF0000"/>
                </a:solidFill>
                <a:latin typeface="Times New Roman" panose="02020603050405020304" pitchFamily="18" charset="0"/>
                <a:ea typeface="思源宋体" panose="02020400000000000000" pitchFamily="18" charset="-122"/>
                <a:cs typeface="Times New Roman" panose="02020603050405020304" pitchFamily="18" charset="0"/>
              </a:rPr>
              <a:t>4</a:t>
            </a:r>
            <a:r>
              <a:rPr sz="2000" b="1" baseline="30000">
                <a:solidFill>
                  <a:srgbClr val="FF0000"/>
                </a:solidFill>
                <a:latin typeface="Times New Roman" panose="02020603050405020304" pitchFamily="18" charset="0"/>
                <a:ea typeface="思源宋体" panose="02020400000000000000" pitchFamily="18" charset="-122"/>
                <a:cs typeface="Times New Roman" panose="02020603050405020304" pitchFamily="18" charset="0"/>
              </a:rPr>
              <a:t>2-      </a:t>
            </a:r>
            <a:endParaRPr sz="2000" b="1" baseline="30000">
              <a:solidFill>
                <a:srgbClr val="FF0000"/>
              </a:solidFill>
              <a:latin typeface="Times New Roman" panose="02020603050405020304" pitchFamily="18" charset="0"/>
              <a:ea typeface="思源宋体" panose="02020400000000000000" pitchFamily="18" charset="-122"/>
              <a:cs typeface="Times New Roman" panose="02020603050405020304" pitchFamily="18" charset="0"/>
            </a:endParaRPr>
          </a:p>
          <a:p>
            <a:pPr lvl="0">
              <a:spcBef>
                <a:spcPct val="50000"/>
              </a:spcBef>
            </a:pPr>
            <a:r>
              <a:rPr sz="2000" b="1">
                <a:solidFill>
                  <a:srgbClr val="FF0000"/>
                </a:solidFill>
                <a:latin typeface="Times New Roman" panose="02020603050405020304" pitchFamily="18" charset="0"/>
                <a:ea typeface="思源宋体" panose="02020400000000000000" pitchFamily="18" charset="-122"/>
                <a:cs typeface="Times New Roman" panose="02020603050405020304" pitchFamily="18" charset="0"/>
              </a:rPr>
              <a:t>CaCO</a:t>
            </a:r>
            <a:r>
              <a:rPr sz="2000" b="1" baseline="-25000">
                <a:solidFill>
                  <a:srgbClr val="FF0000"/>
                </a:solidFill>
                <a:latin typeface="Times New Roman" panose="02020603050405020304" pitchFamily="18" charset="0"/>
                <a:ea typeface="思源宋体" panose="02020400000000000000" pitchFamily="18" charset="-122"/>
                <a:cs typeface="Times New Roman" panose="02020603050405020304" pitchFamily="18" charset="0"/>
              </a:rPr>
              <a:t>3</a:t>
            </a:r>
            <a:r>
              <a:rPr sz="2000" b="1">
                <a:solidFill>
                  <a:srgbClr val="FF0000"/>
                </a:solidFill>
                <a:latin typeface="Times New Roman" panose="02020603050405020304" pitchFamily="18" charset="0"/>
                <a:ea typeface="思源宋体" panose="02020400000000000000" pitchFamily="18" charset="-122"/>
                <a:cs typeface="Times New Roman" panose="02020603050405020304" pitchFamily="18" charset="0"/>
              </a:rPr>
              <a:t>+2H</a:t>
            </a:r>
            <a:r>
              <a:rPr sz="2000" b="1" baseline="30000">
                <a:solidFill>
                  <a:srgbClr val="FF0000"/>
                </a:solidFill>
                <a:latin typeface="Times New Roman" panose="02020603050405020304" pitchFamily="18" charset="0"/>
                <a:ea typeface="思源宋体" panose="02020400000000000000" pitchFamily="18" charset="-122"/>
                <a:cs typeface="Times New Roman" panose="02020603050405020304" pitchFamily="18" charset="0"/>
              </a:rPr>
              <a:t>+  </a:t>
            </a:r>
            <a:r>
              <a:rPr sz="2000" b="1">
                <a:solidFill>
                  <a:srgbClr val="FF0000"/>
                </a:solidFill>
                <a:latin typeface="Times New Roman" panose="02020603050405020304" pitchFamily="18" charset="0"/>
                <a:ea typeface="思源宋体" panose="02020400000000000000" pitchFamily="18" charset="-122"/>
                <a:cs typeface="Times New Roman" panose="02020603050405020304" pitchFamily="18" charset="0"/>
              </a:rPr>
              <a:t>=  Ca</a:t>
            </a:r>
            <a:r>
              <a:rPr sz="2000" b="1" baseline="30000">
                <a:solidFill>
                  <a:srgbClr val="FF0000"/>
                </a:solidFill>
                <a:latin typeface="Times New Roman" panose="02020603050405020304" pitchFamily="18" charset="0"/>
                <a:ea typeface="思源宋体" panose="02020400000000000000" pitchFamily="18" charset="-122"/>
                <a:cs typeface="Times New Roman" panose="02020603050405020304" pitchFamily="18" charset="0"/>
              </a:rPr>
              <a:t>2+</a:t>
            </a:r>
            <a:r>
              <a:rPr sz="2000" b="1">
                <a:solidFill>
                  <a:srgbClr val="FF0000"/>
                </a:solidFill>
                <a:latin typeface="Times New Roman" panose="02020603050405020304" pitchFamily="18" charset="0"/>
                <a:ea typeface="思源宋体" panose="02020400000000000000" pitchFamily="18" charset="-122"/>
                <a:cs typeface="Times New Roman" panose="02020603050405020304" pitchFamily="18" charset="0"/>
              </a:rPr>
              <a:t>+CO</a:t>
            </a:r>
            <a:r>
              <a:rPr sz="2000" b="1" baseline="-25000">
                <a:solidFill>
                  <a:srgbClr val="FF0000"/>
                </a:solidFill>
                <a:latin typeface="Times New Roman" panose="02020603050405020304" pitchFamily="18" charset="0"/>
                <a:ea typeface="思源宋体" panose="02020400000000000000" pitchFamily="18" charset="-122"/>
                <a:cs typeface="Times New Roman" panose="02020603050405020304" pitchFamily="18" charset="0"/>
              </a:rPr>
              <a:t>2</a:t>
            </a:r>
            <a:r>
              <a:rPr sz="2000" b="1">
                <a:solidFill>
                  <a:srgbClr val="FF0000"/>
                </a:solidFill>
                <a:latin typeface="Times New Roman" panose="02020603050405020304" pitchFamily="18" charset="0"/>
                <a:ea typeface="思源宋体" panose="02020400000000000000" pitchFamily="18" charset="-122"/>
                <a:cs typeface="Times New Roman" panose="02020603050405020304" pitchFamily="18" charset="0"/>
              </a:rPr>
              <a:t>↑+H</a:t>
            </a:r>
            <a:r>
              <a:rPr sz="2000" b="1" baseline="-25000">
                <a:solidFill>
                  <a:srgbClr val="FF0000"/>
                </a:solidFill>
                <a:latin typeface="Times New Roman" panose="02020603050405020304" pitchFamily="18" charset="0"/>
                <a:ea typeface="思源宋体" panose="02020400000000000000" pitchFamily="18" charset="-122"/>
                <a:cs typeface="Times New Roman" panose="02020603050405020304" pitchFamily="18" charset="0"/>
              </a:rPr>
              <a:t>2</a:t>
            </a:r>
            <a:r>
              <a:rPr sz="2000" b="1">
                <a:solidFill>
                  <a:srgbClr val="FF0000"/>
                </a:solidFill>
                <a:latin typeface="Times New Roman" panose="02020603050405020304" pitchFamily="18" charset="0"/>
                <a:ea typeface="思源宋体" panose="02020400000000000000" pitchFamily="18" charset="-122"/>
                <a:cs typeface="Times New Roman" panose="02020603050405020304" pitchFamily="18" charset="0"/>
              </a:rPr>
              <a:t>O</a:t>
            </a:r>
            <a:endParaRPr sz="2000" b="1">
              <a:solidFill>
                <a:srgbClr val="FF0000"/>
              </a:solidFill>
              <a:latin typeface="Times New Roman" panose="02020603050405020304" pitchFamily="18" charset="0"/>
              <a:ea typeface="思源宋体" panose="02020400000000000000" pitchFamily="18" charset="-122"/>
              <a:cs typeface="Times New Roman" panose="02020603050405020304" pitchFamily="18" charset="0"/>
            </a:endParaRPr>
          </a:p>
          <a:p>
            <a:pPr lvl="0">
              <a:spcBef>
                <a:spcPct val="50000"/>
              </a:spcBef>
            </a:pPr>
            <a:r>
              <a:rPr sz="2000" b="1">
                <a:solidFill>
                  <a:srgbClr val="FF0000"/>
                </a:solidFill>
                <a:latin typeface="Times New Roman" panose="02020603050405020304" pitchFamily="18" charset="0"/>
                <a:ea typeface="思源宋体" panose="02020400000000000000" pitchFamily="18" charset="-122"/>
                <a:cs typeface="Times New Roman" panose="02020603050405020304" pitchFamily="18" charset="0"/>
              </a:rPr>
              <a:t>Mg(OH)</a:t>
            </a:r>
            <a:r>
              <a:rPr sz="2000" b="1" baseline="-25000">
                <a:solidFill>
                  <a:srgbClr val="FF0000"/>
                </a:solidFill>
                <a:latin typeface="Times New Roman" panose="02020603050405020304" pitchFamily="18" charset="0"/>
                <a:ea typeface="思源宋体" panose="02020400000000000000" pitchFamily="18" charset="-122"/>
                <a:cs typeface="Times New Roman" panose="02020603050405020304" pitchFamily="18" charset="0"/>
              </a:rPr>
              <a:t>2</a:t>
            </a:r>
            <a:r>
              <a:rPr sz="2000" b="1">
                <a:solidFill>
                  <a:srgbClr val="FF0000"/>
                </a:solidFill>
                <a:latin typeface="Times New Roman" panose="02020603050405020304" pitchFamily="18" charset="0"/>
                <a:ea typeface="思源宋体" panose="02020400000000000000" pitchFamily="18" charset="-122"/>
                <a:cs typeface="Times New Roman" panose="02020603050405020304" pitchFamily="18" charset="0"/>
              </a:rPr>
              <a:t>+2H</a:t>
            </a:r>
            <a:r>
              <a:rPr sz="2000" b="1" baseline="30000">
                <a:solidFill>
                  <a:srgbClr val="FF0000"/>
                </a:solidFill>
                <a:latin typeface="Times New Roman" panose="02020603050405020304" pitchFamily="18" charset="0"/>
                <a:ea typeface="思源宋体" panose="02020400000000000000" pitchFamily="18" charset="-122"/>
                <a:cs typeface="Times New Roman" panose="02020603050405020304" pitchFamily="18" charset="0"/>
              </a:rPr>
              <a:t>+  </a:t>
            </a:r>
            <a:r>
              <a:rPr sz="2000" b="1">
                <a:solidFill>
                  <a:srgbClr val="FF0000"/>
                </a:solidFill>
                <a:latin typeface="Times New Roman" panose="02020603050405020304" pitchFamily="18" charset="0"/>
                <a:ea typeface="思源宋体" panose="02020400000000000000" pitchFamily="18" charset="-122"/>
                <a:cs typeface="Times New Roman" panose="02020603050405020304" pitchFamily="18" charset="0"/>
              </a:rPr>
              <a:t>=  Mg</a:t>
            </a:r>
            <a:r>
              <a:rPr sz="2000" b="1" baseline="30000">
                <a:solidFill>
                  <a:srgbClr val="FF0000"/>
                </a:solidFill>
                <a:latin typeface="Times New Roman" panose="02020603050405020304" pitchFamily="18" charset="0"/>
                <a:ea typeface="思源宋体" panose="02020400000000000000" pitchFamily="18" charset="-122"/>
                <a:cs typeface="Times New Roman" panose="02020603050405020304" pitchFamily="18" charset="0"/>
              </a:rPr>
              <a:t>2+</a:t>
            </a:r>
            <a:r>
              <a:rPr sz="2000" b="1">
                <a:solidFill>
                  <a:srgbClr val="FF0000"/>
                </a:solidFill>
                <a:latin typeface="Times New Roman" panose="02020603050405020304" pitchFamily="18" charset="0"/>
                <a:ea typeface="思源宋体" panose="02020400000000000000" pitchFamily="18" charset="-122"/>
                <a:cs typeface="Times New Roman" panose="02020603050405020304" pitchFamily="18" charset="0"/>
              </a:rPr>
              <a:t>+2H</a:t>
            </a:r>
            <a:r>
              <a:rPr sz="2000" b="1" baseline="-25000">
                <a:solidFill>
                  <a:srgbClr val="FF0000"/>
                </a:solidFill>
                <a:latin typeface="Times New Roman" panose="02020603050405020304" pitchFamily="18" charset="0"/>
                <a:ea typeface="思源宋体" panose="02020400000000000000" pitchFamily="18" charset="-122"/>
                <a:cs typeface="Times New Roman" panose="02020603050405020304" pitchFamily="18" charset="0"/>
              </a:rPr>
              <a:t>2</a:t>
            </a:r>
            <a:r>
              <a:rPr sz="2000" b="1">
                <a:solidFill>
                  <a:srgbClr val="FF0000"/>
                </a:solidFill>
                <a:latin typeface="Times New Roman" panose="02020603050405020304" pitchFamily="18" charset="0"/>
                <a:ea typeface="思源宋体" panose="02020400000000000000" pitchFamily="18" charset="-122"/>
                <a:cs typeface="Times New Roman" panose="02020603050405020304" pitchFamily="18" charset="0"/>
              </a:rPr>
              <a:t>O</a:t>
            </a:r>
            <a:endParaRPr sz="2000" b="1">
              <a:solidFill>
                <a:srgbClr val="FF0000"/>
              </a:solidFill>
              <a:latin typeface="Times New Roman" panose="02020603050405020304" pitchFamily="18" charset="0"/>
              <a:ea typeface="思源宋体" panose="02020400000000000000" pitchFamily="18" charset="-122"/>
              <a:cs typeface="Times New Roman" panose="02020603050405020304" pitchFamily="18" charset="0"/>
            </a:endParaRPr>
          </a:p>
        </p:txBody>
      </p:sp>
      <p:grpSp>
        <p:nvGrpSpPr>
          <p:cNvPr id="36" name="组合 35" title=""/>
          <p:cNvGrpSpPr/>
          <p:nvPr>
            <p:custDataLst>
              <p:tags r:id="rId24"/>
            </p:custDataLst>
          </p:nvPr>
        </p:nvGrpSpPr>
        <p:grpSpPr>
          <a:xfrm>
            <a:off x="659765" y="1737995"/>
            <a:ext cx="2725420" cy="573974"/>
            <a:chOff x="766765" y="1444179"/>
            <a:chExt cx="2037878" cy="369315"/>
          </a:xfrm>
        </p:grpSpPr>
        <p:sp>
          <p:nvSpPr>
            <p:cNvPr id="37" name="矩形: 圆角 36"/>
            <p:cNvSpPr/>
            <p:nvPr>
              <p:custDataLst>
                <p:tags r:id="rId25"/>
              </p:custDataLst>
            </p:nvPr>
          </p:nvSpPr>
          <p:spPr>
            <a:xfrm>
              <a:off x="766765" y="1444179"/>
              <a:ext cx="2037878" cy="36931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4" name="矩形 43"/>
            <p:cNvSpPr/>
            <p:nvPr>
              <p:custDataLst>
                <p:tags r:id="rId26"/>
              </p:custDataLst>
            </p:nvPr>
          </p:nvSpPr>
          <p:spPr>
            <a:xfrm>
              <a:off x="829582" y="1454036"/>
              <a:ext cx="1845059" cy="3358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50000"/>
                </a:spcBef>
              </a:pPr>
              <a:r>
                <a:rPr lang="zh-CN" altLang="en-US" sz="2800" b="1" strike="noStrike" noProof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①锅炉除水垢</a:t>
              </a:r>
              <a:endParaRPr lang="zh-CN" altLang="en-US" sz="2800" b="1" strike="noStrike" noProof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8" grpId="0" animBg="1"/>
      <p:bldP spid="30" grpId="0" animBg="1"/>
      <p:bldP spid="31" grpId="0" animBg="1"/>
      <p:bldP spid="32" grpId="0" animBg="1"/>
      <p:bldP spid="33" grpId="0" animBg="1"/>
      <p:bldP spid="3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7" name="流程图: 可选过程 6" title=""/>
          <p:cNvSpPr/>
          <p:nvPr>
            <p:custDataLst>
              <p:tags r:id="rId3"/>
            </p:custDataLst>
          </p:nvPr>
        </p:nvSpPr>
        <p:spPr>
          <a:xfrm>
            <a:off x="219075" y="287020"/>
            <a:ext cx="1671320" cy="62674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标题 48" title=""/>
          <p:cNvSpPr/>
          <p:nvPr>
            <p:custDataLst>
              <p:tags r:id="rId4"/>
            </p:custDataLst>
          </p:nvPr>
        </p:nvSpPr>
        <p:spPr>
          <a:xfrm>
            <a:off x="219075" y="238760"/>
            <a:ext cx="8001635" cy="67500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任务三  沉淀的转化</a:t>
            </a:r>
            <a:endParaRPr lang="zh-CN" altLang="en-US" sz="3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5"/>
            </p:custDataLst>
          </p:nvPr>
        </p:nvSpPr>
        <p:spPr>
          <a:xfrm>
            <a:off x="686678" y="957250"/>
            <a:ext cx="4321113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3200" b="1" kern="1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</a:t>
            </a:r>
            <a:r>
              <a:rPr lang="zh-CN" altLang="en-US" sz="3200" b="1" kern="1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沉淀转化的应用</a:t>
            </a:r>
            <a:endParaRPr lang="zh-CN" altLang="en-US" sz="3200" b="1" kern="1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36" name="组合 35" title=""/>
          <p:cNvGrpSpPr/>
          <p:nvPr>
            <p:custDataLst>
              <p:tags r:id="rId6"/>
            </p:custDataLst>
          </p:nvPr>
        </p:nvGrpSpPr>
        <p:grpSpPr>
          <a:xfrm>
            <a:off x="781784" y="1907156"/>
            <a:ext cx="4162326" cy="523220"/>
            <a:chOff x="766764" y="1444178"/>
            <a:chExt cx="2667518" cy="457168"/>
          </a:xfrm>
        </p:grpSpPr>
        <p:sp>
          <p:nvSpPr>
            <p:cNvPr id="37" name="矩形: 圆角 36"/>
            <p:cNvSpPr/>
            <p:nvPr>
              <p:custDataLst>
                <p:tags r:id="rId7"/>
              </p:custDataLst>
            </p:nvPr>
          </p:nvSpPr>
          <p:spPr>
            <a:xfrm>
              <a:off x="766764" y="1444178"/>
              <a:ext cx="2667518" cy="457168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4" name="矩形 43"/>
            <p:cNvSpPr/>
            <p:nvPr>
              <p:custDataLst>
                <p:tags r:id="rId8"/>
              </p:custDataLst>
            </p:nvPr>
          </p:nvSpPr>
          <p:spPr>
            <a:xfrm>
              <a:off x="785631" y="1445148"/>
              <a:ext cx="2608932" cy="456076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50000"/>
                </a:spcBef>
              </a:pPr>
              <a:r>
                <a:rPr lang="zh-CN" altLang="en-US" sz="2800" b="1" strike="noStrike" noProof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② 自然界中矿物的转化</a:t>
              </a:r>
              <a:endParaRPr lang="zh-CN" altLang="en-US" sz="2800" b="1" strike="noStrike" noProof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3" name="矩形 2" title=""/>
          <p:cNvSpPr/>
          <p:nvPr>
            <p:custDataLst>
              <p:tags r:id="rId9"/>
            </p:custDataLst>
          </p:nvPr>
        </p:nvSpPr>
        <p:spPr>
          <a:xfrm>
            <a:off x="2936534" y="4092453"/>
            <a:ext cx="479488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800" b="1" kern="100">
                <a:solidFill>
                  <a:srgbClr val="FF0000"/>
                </a:solidFill>
                <a:latin typeface="Times New Roman" panose="02020603050405020304" pitchFamily="18" charset="0"/>
                <a:ea typeface="思源宋体" panose="02020400000000000000" pitchFamily="18" charset="-122"/>
                <a:cs typeface="Times New Roman" panose="02020603050405020304" pitchFamily="18" charset="0"/>
              </a:rPr>
              <a:t>CuSO</a:t>
            </a:r>
            <a:r>
              <a:rPr lang="en-US" altLang="zh-CN" sz="28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思源宋体" panose="02020400000000000000" pitchFamily="18" charset="-122"/>
                <a:cs typeface="Times New Roman" panose="02020603050405020304" pitchFamily="18" charset="0"/>
              </a:rPr>
              <a:t>4</a:t>
            </a:r>
            <a:r>
              <a:rPr lang="zh-CN" altLang="zh-CN" sz="2800" b="1" kern="100">
                <a:solidFill>
                  <a:srgbClr val="FF0000"/>
                </a:solidFill>
                <a:latin typeface="Times New Roman" panose="02020603050405020304" pitchFamily="18" charset="0"/>
                <a:ea typeface="思源宋体" panose="02020400000000000000" pitchFamily="18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kern="100">
                <a:solidFill>
                  <a:srgbClr val="FF0000"/>
                </a:solidFill>
                <a:latin typeface="Times New Roman" panose="02020603050405020304" pitchFamily="18" charset="0"/>
                <a:ea typeface="思源宋体" panose="02020400000000000000" pitchFamily="18" charset="-122"/>
                <a:cs typeface="Times New Roman" panose="02020603050405020304" pitchFamily="18" charset="0"/>
              </a:rPr>
              <a:t>ZnS</a:t>
            </a:r>
            <a:r>
              <a:rPr lang="en-US" altLang="zh-CN" sz="2800" b="1" kern="100" spc="-300">
                <a:solidFill>
                  <a:srgbClr val="FF0000"/>
                </a:solidFill>
                <a:latin typeface="Times New Roman" panose="02020603050405020304" pitchFamily="18" charset="0"/>
                <a:ea typeface="思源宋体" panose="02020400000000000000" pitchFamily="18" charset="-122"/>
                <a:cs typeface="Times New Roman" panose="02020603050405020304" pitchFamily="18" charset="0"/>
              </a:rPr>
              <a:t>=== </a:t>
            </a:r>
            <a:r>
              <a:rPr lang="en-US" altLang="zh-CN" sz="2800" b="1" kern="100" err="1">
                <a:solidFill>
                  <a:srgbClr val="FF0000"/>
                </a:solidFill>
                <a:latin typeface="Times New Roman" panose="02020603050405020304" pitchFamily="18" charset="0"/>
                <a:ea typeface="思源宋体" panose="02020400000000000000" pitchFamily="18" charset="-122"/>
                <a:cs typeface="Times New Roman" panose="02020603050405020304" pitchFamily="18" charset="0"/>
                <a:sym typeface="+mn-ea"/>
              </a:rPr>
              <a:t>CuS</a:t>
            </a:r>
            <a:r>
              <a:rPr lang="zh-CN" altLang="zh-CN" sz="2800" b="1" kern="100">
                <a:solidFill>
                  <a:srgbClr val="FF0000"/>
                </a:solidFill>
                <a:latin typeface="Times New Roman" panose="02020603050405020304" pitchFamily="18" charset="0"/>
                <a:ea typeface="思源宋体" panose="02020400000000000000" pitchFamily="18" charset="-122"/>
                <a:cs typeface="Times New Roman" panose="02020603050405020304" pitchFamily="18" charset="0"/>
                <a:sym typeface="+mn-ea"/>
              </a:rPr>
              <a:t>＋</a:t>
            </a:r>
            <a:r>
              <a:rPr lang="en-US" altLang="zh-CN" sz="2800" b="1" kern="100">
                <a:solidFill>
                  <a:srgbClr val="FF0000"/>
                </a:solidFill>
                <a:latin typeface="Times New Roman" panose="02020603050405020304" pitchFamily="18" charset="0"/>
                <a:ea typeface="思源宋体" panose="02020400000000000000" pitchFamily="18" charset="-122"/>
                <a:cs typeface="Times New Roman" panose="02020603050405020304" pitchFamily="18" charset="0"/>
                <a:sym typeface="+mn-ea"/>
              </a:rPr>
              <a:t>ZnSO</a:t>
            </a:r>
            <a:r>
              <a:rPr lang="en-US" altLang="zh-CN" sz="28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思源宋体" panose="02020400000000000000" pitchFamily="18" charset="-122"/>
                <a:cs typeface="Times New Roman" panose="02020603050405020304" pitchFamily="18" charset="0"/>
                <a:sym typeface="+mn-ea"/>
              </a:rPr>
              <a:t>4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思源宋体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5" name="矩形 4" title=""/>
          <p:cNvSpPr/>
          <p:nvPr>
            <p:custDataLst>
              <p:tags r:id="rId10"/>
            </p:custDataLst>
          </p:nvPr>
        </p:nvSpPr>
        <p:spPr>
          <a:xfrm>
            <a:off x="2936388" y="4809619"/>
            <a:ext cx="475424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>
                <a:solidFill>
                  <a:srgbClr val="FF0000"/>
                </a:solidFill>
                <a:latin typeface="Times New Roman" panose="02020603050405020304" pitchFamily="18" charset="0"/>
                <a:ea typeface="思源宋体" panose="02020400000000000000" pitchFamily="18" charset="-122"/>
                <a:cs typeface="Times New Roman" panose="02020603050405020304" pitchFamily="18" charset="0"/>
              </a:rPr>
              <a:t>CuSO</a:t>
            </a:r>
            <a:r>
              <a:rPr lang="en-US" altLang="zh-CN" sz="28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思源宋体" panose="02020400000000000000" pitchFamily="18" charset="-122"/>
                <a:cs typeface="Times New Roman" panose="02020603050405020304" pitchFamily="18" charset="0"/>
              </a:rPr>
              <a:t>4</a:t>
            </a:r>
            <a:r>
              <a:rPr lang="zh-CN" altLang="zh-CN" sz="2800" b="1" kern="100">
                <a:solidFill>
                  <a:srgbClr val="FF0000"/>
                </a:solidFill>
                <a:latin typeface="Times New Roman" panose="02020603050405020304" pitchFamily="18" charset="0"/>
                <a:ea typeface="思源宋体" panose="02020400000000000000" pitchFamily="18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kern="100" err="1">
                <a:solidFill>
                  <a:srgbClr val="FF0000"/>
                </a:solidFill>
                <a:latin typeface="Times New Roman" panose="02020603050405020304" pitchFamily="18" charset="0"/>
                <a:ea typeface="思源宋体" panose="02020400000000000000" pitchFamily="18" charset="-122"/>
                <a:cs typeface="Times New Roman" panose="02020603050405020304" pitchFamily="18" charset="0"/>
              </a:rPr>
              <a:t>PbS</a:t>
            </a:r>
            <a:r>
              <a:rPr lang="en-US" altLang="zh-CN" sz="2800" b="1" kern="100" spc="-300">
                <a:solidFill>
                  <a:srgbClr val="FF0000"/>
                </a:solidFill>
                <a:latin typeface="Times New Roman" panose="02020603050405020304" pitchFamily="18" charset="0"/>
                <a:ea typeface="思源宋体" panose="02020400000000000000" pitchFamily="18" charset="-122"/>
                <a:cs typeface="Times New Roman" panose="02020603050405020304" pitchFamily="18" charset="0"/>
              </a:rPr>
              <a:t>=== </a:t>
            </a:r>
            <a:r>
              <a:rPr lang="en-US" altLang="zh-CN" sz="2800" b="1" kern="100" err="1">
                <a:solidFill>
                  <a:srgbClr val="FF0000"/>
                </a:solidFill>
                <a:latin typeface="Times New Roman" panose="02020603050405020304" pitchFamily="18" charset="0"/>
                <a:ea typeface="思源宋体" panose="02020400000000000000" pitchFamily="18" charset="-122"/>
                <a:cs typeface="Times New Roman" panose="02020603050405020304" pitchFamily="18" charset="0"/>
              </a:rPr>
              <a:t>CuS</a:t>
            </a:r>
            <a:r>
              <a:rPr lang="zh-CN" altLang="zh-CN" sz="2800" b="1" kern="100">
                <a:solidFill>
                  <a:srgbClr val="FF0000"/>
                </a:solidFill>
                <a:latin typeface="Times New Roman" panose="02020603050405020304" pitchFamily="18" charset="0"/>
                <a:ea typeface="思源宋体" panose="02020400000000000000" pitchFamily="18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kern="100">
                <a:solidFill>
                  <a:srgbClr val="FF0000"/>
                </a:solidFill>
                <a:latin typeface="Times New Roman" panose="02020603050405020304" pitchFamily="18" charset="0"/>
                <a:ea typeface="思源宋体" panose="02020400000000000000" pitchFamily="18" charset="-122"/>
                <a:cs typeface="Times New Roman" panose="02020603050405020304" pitchFamily="18" charset="0"/>
              </a:rPr>
              <a:t>PbSO</a:t>
            </a:r>
            <a:r>
              <a:rPr lang="en-US" altLang="zh-CN" sz="2800" b="1" kern="100" baseline="-25000">
                <a:solidFill>
                  <a:srgbClr val="FF0000"/>
                </a:solidFill>
                <a:latin typeface="Times New Roman" panose="02020603050405020304" pitchFamily="18" charset="0"/>
                <a:ea typeface="思源宋体" panose="02020400000000000000" pitchFamily="18" charset="-122"/>
                <a:cs typeface="Times New Roman" panose="02020603050405020304" pitchFamily="18" charset="0"/>
              </a:rPr>
              <a:t>4</a:t>
            </a:r>
            <a:endParaRPr lang="zh-CN" altLang="en-US" b="1">
              <a:solidFill>
                <a:srgbClr val="FF0000"/>
              </a:solidFill>
              <a:latin typeface="Times New Roman" panose="02020603050405020304" pitchFamily="18" charset="0"/>
              <a:ea typeface="思源宋体" panose="02020400000000000000" pitchFamily="18" charset="-122"/>
              <a:cs typeface="Times New Roman" panose="02020603050405020304" pitchFamily="18" charset="0"/>
            </a:endParaRPr>
          </a:p>
        </p:txBody>
      </p:sp>
      <p:grpSp>
        <p:nvGrpSpPr>
          <p:cNvPr id="6" name="组合 5" title=""/>
          <p:cNvGrpSpPr/>
          <p:nvPr>
            <p:custDataLst>
              <p:tags r:id="rId11"/>
            </p:custDataLst>
          </p:nvPr>
        </p:nvGrpSpPr>
        <p:grpSpPr>
          <a:xfrm>
            <a:off x="686400" y="2712851"/>
            <a:ext cx="10096463" cy="1035648"/>
            <a:chOff x="686400" y="2712851"/>
            <a:chExt cx="10096463" cy="1035648"/>
          </a:xfrm>
        </p:grpSpPr>
        <p:sp>
          <p:nvSpPr>
            <p:cNvPr id="50" name="文本框 49"/>
            <p:cNvSpPr txBox="1"/>
            <p:nvPr>
              <p:custDataLst>
                <p:tags r:id="rId12"/>
              </p:custDataLst>
            </p:nvPr>
          </p:nvSpPr>
          <p:spPr>
            <a:xfrm>
              <a:off x="8268863" y="2956997"/>
              <a:ext cx="2514000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CN" sz="2800" kern="100" err="1">
                  <a:effectLst/>
                  <a:latin typeface="Times New Roman" panose="02020603050405020304" pitchFamily="18" charset="0"/>
                  <a:ea typeface="思源宋体" panose="02020400000000000000" pitchFamily="18" charset="-122"/>
                  <a:cs typeface="Times New Roman" panose="02020603050405020304" pitchFamily="18" charset="0"/>
                </a:rPr>
                <a:t>CuS(</a:t>
              </a:r>
              <a:r>
                <a:rPr lang="zh-CN" altLang="en-US" sz="2800" kern="100">
                  <a:effectLst/>
                  <a:latin typeface="Times New Roman" panose="02020603050405020304" pitchFamily="18" charset="0"/>
                  <a:ea typeface="思源宋体" panose="02020400000000000000" pitchFamily="18" charset="-122"/>
                  <a:cs typeface="Times New Roman" panose="02020603050405020304" pitchFamily="18" charset="0"/>
                </a:rPr>
                <a:t>铜蓝</a:t>
              </a:r>
              <a:r>
                <a:rPr lang="en-US" altLang="zh-CN" sz="2800" kern="100">
                  <a:effectLst/>
                  <a:latin typeface="Times New Roman" panose="02020603050405020304" pitchFamily="18" charset="0"/>
                  <a:ea typeface="思源宋体" panose="02020400000000000000" pitchFamily="18" charset="-122"/>
                  <a:cs typeface="Times New Roman" panose="02020603050405020304" pitchFamily="18" charset="0"/>
                </a:rPr>
                <a:t>)</a:t>
              </a:r>
              <a:endParaRPr lang="zh-CN" altLang="zh-CN" sz="1050" kern="100">
                <a:effectLst/>
                <a:latin typeface="Times New Roman" panose="02020603050405020304" pitchFamily="18" charset="0"/>
                <a:ea typeface="思源宋体" panose="02020400000000000000" pitchFamily="18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8" name="组合 7"/>
            <p:cNvGrpSpPr/>
            <p:nvPr>
              <p:custDataLst>
                <p:tags r:id="rId13"/>
              </p:custDataLst>
            </p:nvPr>
          </p:nvGrpSpPr>
          <p:grpSpPr>
            <a:xfrm>
              <a:off x="686400" y="2712851"/>
              <a:ext cx="7459956" cy="1035648"/>
              <a:chOff x="686400" y="2712851"/>
              <a:chExt cx="7459956" cy="1035648"/>
            </a:xfrm>
          </p:grpSpPr>
          <p:sp>
            <p:nvSpPr>
              <p:cNvPr id="9" name="文本框 8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686400" y="2956997"/>
                <a:ext cx="294834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zh-CN" altLang="zh-CN" sz="2800" kern="100">
                    <a:effectLst/>
                    <a:latin typeface="Times New Roman" panose="02020603050405020304" pitchFamily="18" charset="0"/>
                    <a:ea typeface="思源宋体" panose="02020400000000000000" pitchFamily="18" charset="-122"/>
                    <a:cs typeface="Times New Roman" panose="02020603050405020304" pitchFamily="18" charset="0"/>
                  </a:rPr>
                  <a:t>如原生铜硫化物</a:t>
                </a:r>
                <a:endParaRPr lang="zh-CN" altLang="zh-CN" sz="2800" kern="100">
                  <a:effectLst/>
                  <a:latin typeface="Times New Roman" panose="02020603050405020304" pitchFamily="18" charset="0"/>
                  <a:ea typeface="思源宋体" panose="02020400000000000000" pitchFamily="18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文本框 9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3542107" y="2712851"/>
                <a:ext cx="95033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zh-CN" altLang="en-US" sz="2800" kern="100">
                    <a:effectLst/>
                    <a:latin typeface="Times New Roman" panose="02020603050405020304" pitchFamily="18" charset="0"/>
                    <a:ea typeface="思源宋体" panose="02020400000000000000" pitchFamily="18" charset="-122"/>
                    <a:cs typeface="Times New Roman" panose="02020603050405020304" pitchFamily="18" charset="0"/>
                  </a:rPr>
                  <a:t>氧化</a:t>
                </a:r>
                <a:endParaRPr lang="zh-CN" altLang="en-US" sz="2800" kern="100">
                  <a:effectLst/>
                  <a:latin typeface="Times New Roman" panose="02020603050405020304" pitchFamily="18" charset="0"/>
                  <a:ea typeface="思源宋体" panose="02020400000000000000" pitchFamily="18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文本框 44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3542107" y="3225279"/>
                <a:ext cx="95033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zh-CN" altLang="en-US" sz="2800" kern="100">
                    <a:effectLst/>
                    <a:latin typeface="Times New Roman" panose="02020603050405020304" pitchFamily="18" charset="0"/>
                    <a:ea typeface="思源宋体" panose="02020400000000000000" pitchFamily="18" charset="-122"/>
                    <a:cs typeface="Times New Roman" panose="02020603050405020304" pitchFamily="18" charset="0"/>
                  </a:rPr>
                  <a:t>淋滤</a:t>
                </a:r>
                <a:endParaRPr lang="zh-CN" altLang="en-US" sz="2800" kern="100">
                  <a:effectLst/>
                  <a:latin typeface="Times New Roman" panose="02020603050405020304" pitchFamily="18" charset="0"/>
                  <a:ea typeface="思源宋体" panose="02020400000000000000" pitchFamily="18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文本框 45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4724893" y="2956997"/>
                <a:ext cx="2514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altLang="zh-CN" sz="2800" kern="100">
                    <a:effectLst/>
                    <a:latin typeface="Times New Roman" panose="02020603050405020304" pitchFamily="18" charset="0"/>
                    <a:ea typeface="思源宋体" panose="02020400000000000000" pitchFamily="18" charset="-122"/>
                    <a:cs typeface="Times New Roman" panose="02020603050405020304" pitchFamily="18" charset="0"/>
                  </a:rPr>
                  <a:t>CuSO</a:t>
                </a:r>
                <a:r>
                  <a:rPr lang="en-US" altLang="zh-CN" sz="2800" kern="100" baseline="-25000">
                    <a:effectLst/>
                    <a:latin typeface="Times New Roman" panose="02020603050405020304" pitchFamily="18" charset="0"/>
                    <a:ea typeface="思源宋体" panose="02020400000000000000" pitchFamily="18" charset="-122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800" kern="100">
                    <a:effectLst/>
                    <a:latin typeface="Times New Roman" panose="02020603050405020304" pitchFamily="18" charset="0"/>
                    <a:ea typeface="思源宋体" panose="02020400000000000000" pitchFamily="18" charset="-122"/>
                    <a:cs typeface="Times New Roman" panose="02020603050405020304" pitchFamily="18" charset="0"/>
                  </a:rPr>
                  <a:t>(</a:t>
                </a:r>
                <a:r>
                  <a:rPr lang="zh-CN" altLang="en-US" sz="2800" kern="100">
                    <a:effectLst/>
                    <a:latin typeface="Times New Roman" panose="02020603050405020304" pitchFamily="18" charset="0"/>
                    <a:ea typeface="思源宋体" panose="02020400000000000000" pitchFamily="18" charset="-122"/>
                    <a:cs typeface="Times New Roman" panose="02020603050405020304" pitchFamily="18" charset="0"/>
                  </a:rPr>
                  <a:t>溶液</a:t>
                </a:r>
                <a:r>
                  <a:rPr lang="en-US" altLang="zh-CN" sz="2800" kern="100">
                    <a:effectLst/>
                    <a:latin typeface="Times New Roman" panose="02020603050405020304" pitchFamily="18" charset="0"/>
                    <a:ea typeface="思源宋体" panose="02020400000000000000" pitchFamily="18" charset="-122"/>
                    <a:cs typeface="Times New Roman" panose="02020603050405020304" pitchFamily="18" charset="0"/>
                  </a:rPr>
                  <a:t>)</a:t>
                </a:r>
                <a:endParaRPr lang="zh-CN" altLang="zh-CN" sz="1050" kern="100">
                  <a:effectLst/>
                  <a:latin typeface="Times New Roman" panose="02020603050405020304" pitchFamily="18" charset="0"/>
                  <a:ea typeface="思源宋体" panose="02020400000000000000" pitchFamily="18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文本框 10"/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7175630" y="2712851"/>
                <a:ext cx="95033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altLang="zh-CN" sz="2800" kern="100">
                    <a:effectLst/>
                    <a:latin typeface="Times New Roman" panose="02020603050405020304" pitchFamily="18" charset="0"/>
                    <a:ea typeface="思源宋体" panose="02020400000000000000" pitchFamily="18" charset="-122"/>
                    <a:cs typeface="Times New Roman" panose="02020603050405020304" pitchFamily="18" charset="0"/>
                  </a:rPr>
                  <a:t>ZnS</a:t>
                </a:r>
                <a:endParaRPr lang="en-US" altLang="zh-CN" sz="2800" kern="100">
                  <a:effectLst/>
                  <a:latin typeface="Times New Roman" panose="02020603050405020304" pitchFamily="18" charset="0"/>
                  <a:ea typeface="思源宋体" panose="02020400000000000000" pitchFamily="18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文本框 48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7175630" y="3225279"/>
                <a:ext cx="95033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altLang="zh-CN" sz="2800" kern="100" err="1">
                    <a:effectLst/>
                    <a:latin typeface="Times New Roman" panose="02020603050405020304" pitchFamily="18" charset="0"/>
                    <a:ea typeface="思源宋体" panose="02020400000000000000" pitchFamily="18" charset="-122"/>
                    <a:cs typeface="Times New Roman" panose="02020603050405020304" pitchFamily="18" charset="0"/>
                  </a:rPr>
                  <a:t>PbS</a:t>
                </a:r>
                <a:endParaRPr lang="en-US" altLang="zh-CN" sz="2800" kern="100" err="1">
                  <a:effectLst/>
                  <a:latin typeface="Times New Roman" panose="02020603050405020304" pitchFamily="18" charset="0"/>
                  <a:ea typeface="思源宋体" panose="02020400000000000000" pitchFamily="18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右箭头 35"/>
              <p:cNvSpPr/>
              <p:nvPr>
                <p:custDataLst>
                  <p:tags r:id="rId20"/>
                </p:custDataLst>
              </p:nvPr>
            </p:nvSpPr>
            <p:spPr>
              <a:xfrm>
                <a:off x="3470655" y="3185027"/>
                <a:ext cx="1093233" cy="93011"/>
              </a:xfrm>
              <a:prstGeom prst="rightArrow">
                <a:avLst>
                  <a:gd name="adj1" fmla="val 50000"/>
                  <a:gd name="adj2" fmla="val 105911"/>
                </a:avLst>
              </a:prstGeom>
              <a:solidFill>
                <a:schemeClr val="accent1"/>
              </a:solidFill>
              <a:ln>
                <a:noFill/>
                <a:miter lim="800000"/>
              </a:ln>
              <a:effectLst/>
            </p:spPr>
            <p:txBody>
              <a:bodyPr/>
              <a:lstStyle/>
              <a:p>
                <a:endParaRPr sz="2000">
                  <a:latin typeface="Times New Roman" panose="02020603050405020304" pitchFamily="18" charset="0"/>
                  <a:ea typeface="思源宋体" panose="02020400000000000000" pitchFamily="18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右箭头 35"/>
              <p:cNvSpPr/>
              <p:nvPr>
                <p:custDataLst>
                  <p:tags r:id="rId21"/>
                </p:custDataLst>
              </p:nvPr>
            </p:nvSpPr>
            <p:spPr>
              <a:xfrm>
                <a:off x="7053123" y="3185027"/>
                <a:ext cx="1093233" cy="93011"/>
              </a:xfrm>
              <a:prstGeom prst="rightArrow">
                <a:avLst>
                  <a:gd name="adj1" fmla="val 50000"/>
                  <a:gd name="adj2" fmla="val 105911"/>
                </a:avLst>
              </a:prstGeom>
              <a:solidFill>
                <a:schemeClr val="accent1"/>
              </a:solidFill>
              <a:ln>
                <a:noFill/>
                <a:miter lim="800000"/>
              </a:ln>
              <a:effectLst/>
            </p:spPr>
            <p:txBody>
              <a:bodyPr/>
              <a:lstStyle/>
              <a:p>
                <a:endParaRPr sz="2000">
                  <a:latin typeface="Times New Roman" panose="02020603050405020304" pitchFamily="18" charset="0"/>
                  <a:ea typeface="思源宋体" panose="02020400000000000000" pitchFamily="18" charset="-122"/>
                  <a:cs typeface="Times New Roman" panose="02020603050405020304" pitchFamily="18" charset="0"/>
                </a:endParaRPr>
              </a:p>
            </p:txBody>
          </p:sp>
        </p:grp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7" name="流程图: 可选过程 6" title=""/>
          <p:cNvSpPr/>
          <p:nvPr>
            <p:custDataLst>
              <p:tags r:id="rId3"/>
            </p:custDataLst>
          </p:nvPr>
        </p:nvSpPr>
        <p:spPr>
          <a:xfrm>
            <a:off x="219075" y="287020"/>
            <a:ext cx="1671320" cy="62674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标题 48" title=""/>
          <p:cNvSpPr/>
          <p:nvPr>
            <p:custDataLst>
              <p:tags r:id="rId4"/>
            </p:custDataLst>
          </p:nvPr>
        </p:nvSpPr>
        <p:spPr>
          <a:xfrm>
            <a:off x="219075" y="238760"/>
            <a:ext cx="8001635" cy="67500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任务三  沉淀的转化</a:t>
            </a:r>
            <a:endParaRPr lang="zh-CN" altLang="en-US" sz="3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5"/>
            </p:custDataLst>
          </p:nvPr>
        </p:nvSpPr>
        <p:spPr>
          <a:xfrm>
            <a:off x="686678" y="957250"/>
            <a:ext cx="4321113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3200" b="1" kern="1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</a:t>
            </a:r>
            <a:r>
              <a:rPr lang="zh-CN" altLang="en-US" sz="3200" b="1" kern="1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沉淀转化的应用</a:t>
            </a:r>
            <a:endParaRPr lang="zh-CN" altLang="en-US" sz="3200" b="1" kern="1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13" name="组合 12" title=""/>
          <p:cNvGrpSpPr/>
          <p:nvPr>
            <p:custDataLst>
              <p:tags r:id="rId6"/>
            </p:custDataLst>
          </p:nvPr>
        </p:nvGrpSpPr>
        <p:grpSpPr>
          <a:xfrm>
            <a:off x="738604" y="1893821"/>
            <a:ext cx="3049806" cy="523220"/>
            <a:chOff x="766764" y="1444178"/>
            <a:chExt cx="2667518" cy="457168"/>
          </a:xfrm>
        </p:grpSpPr>
        <p:sp>
          <p:nvSpPr>
            <p:cNvPr id="14" name="矩形: 圆角 36"/>
            <p:cNvSpPr/>
            <p:nvPr>
              <p:custDataLst>
                <p:tags r:id="rId7"/>
              </p:custDataLst>
            </p:nvPr>
          </p:nvSpPr>
          <p:spPr>
            <a:xfrm>
              <a:off x="766764" y="1444178"/>
              <a:ext cx="2667518" cy="457168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8"/>
              </p:custDataLst>
            </p:nvPr>
          </p:nvSpPr>
          <p:spPr>
            <a:xfrm>
              <a:off x="785631" y="1445148"/>
              <a:ext cx="2608932" cy="456076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50000"/>
                </a:spcBef>
              </a:pPr>
              <a:r>
                <a:rPr lang="zh-CN" altLang="en-US" sz="2800" b="1" strike="noStrike" noProof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③工业废水处理</a:t>
              </a:r>
              <a:endParaRPr lang="zh-CN" altLang="en-US" sz="2800" b="1" strike="noStrike" noProof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4" name="矩形 23" title=""/>
          <p:cNvSpPr/>
          <p:nvPr>
            <p:custDataLst>
              <p:tags r:id="rId9"/>
            </p:custDataLst>
          </p:nvPr>
        </p:nvSpPr>
        <p:spPr>
          <a:xfrm>
            <a:off x="674608" y="2622011"/>
            <a:ext cx="10862072" cy="2030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工业废水处理过程中，重金属离子可利用沉淀转化原理用</a:t>
            </a:r>
            <a:r>
              <a:rPr lang="en-US" altLang="zh-CN" sz="2800" kern="100" err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FeS</a:t>
            </a:r>
            <a:r>
              <a:rPr lang="zh-CN" altLang="zh-CN" sz="28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等难溶物转化为</a:t>
            </a:r>
            <a:r>
              <a:rPr lang="en-US" altLang="zh-CN" sz="2800" kern="100" err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HgS</a:t>
            </a:r>
            <a:r>
              <a:rPr lang="zh-CN" altLang="zh-CN" sz="28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Ag</a:t>
            </a:r>
            <a:r>
              <a:rPr lang="en-US" altLang="zh-CN" sz="2800" kern="100" baseline="-25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28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</a:t>
            </a:r>
            <a:r>
              <a:rPr lang="zh-CN" altLang="zh-CN" sz="28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err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PbS</a:t>
            </a:r>
            <a:r>
              <a:rPr lang="zh-CN" altLang="zh-CN" sz="28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等沉淀。</a:t>
            </a:r>
            <a:endParaRPr lang="zh-CN" altLang="zh-CN" sz="2800" kern="1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用</a:t>
            </a:r>
            <a:r>
              <a:rPr lang="en-US" altLang="zh-CN" sz="2800" kern="100" err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FeS</a:t>
            </a:r>
            <a:r>
              <a:rPr lang="zh-CN" altLang="zh-CN" sz="28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除去</a:t>
            </a:r>
            <a:r>
              <a:rPr lang="en-US" altLang="zh-CN" sz="28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Hg</a:t>
            </a:r>
            <a:r>
              <a:rPr lang="en-US" altLang="zh-CN" sz="2800" kern="100" baseline="30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zh-CN" altLang="zh-CN" sz="2800" kern="100" baseline="30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zh-CN" altLang="zh-CN" sz="28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的离子方程式：</a:t>
            </a:r>
            <a:endParaRPr lang="zh-CN" altLang="zh-CN" sz="2800" kern="100">
              <a:effectLst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5" name="矩形 24" title=""/>
          <p:cNvSpPr/>
          <p:nvPr>
            <p:custDataLst>
              <p:tags r:id="rId10"/>
            </p:custDataLst>
          </p:nvPr>
        </p:nvSpPr>
        <p:spPr>
          <a:xfrm>
            <a:off x="2570351" y="4886097"/>
            <a:ext cx="7051298" cy="5835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kumimoji="1"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思源宋体" panose="02020400000000000000" pitchFamily="18" charset="-122"/>
                <a:cs typeface="Times New Roman" panose="02020603050405020304" pitchFamily="18" charset="0"/>
              </a:rPr>
              <a:t>F</a:t>
            </a:r>
            <a:r>
              <a:rPr kumimoji="1"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思源宋体" panose="02020400000000000000" pitchFamily="18" charset="-122"/>
                <a:cs typeface="Times New Roman" panose="02020603050405020304" pitchFamily="18" charset="0"/>
              </a:rPr>
              <a:t>e</a:t>
            </a:r>
            <a:r>
              <a:rPr kumimoji="1" sz="3200" b="1">
                <a:solidFill>
                  <a:srgbClr val="FF0000"/>
                </a:solidFill>
                <a:latin typeface="Times New Roman" panose="02020603050405020304" pitchFamily="18" charset="0"/>
                <a:ea typeface="思源宋体" panose="02020400000000000000" pitchFamily="18" charset="-122"/>
                <a:cs typeface="Times New Roman" panose="02020603050405020304" pitchFamily="18" charset="0"/>
              </a:rPr>
              <a:t>S(s)+</a:t>
            </a:r>
            <a:r>
              <a:rPr lang="en-US" altLang="zh-CN" sz="3200" b="1" kern="100">
                <a:solidFill>
                  <a:srgbClr val="FF0000"/>
                </a:solidFill>
                <a:latin typeface="Times New Roman" panose="02020603050405020304" pitchFamily="18" charset="0"/>
                <a:ea typeface="思源宋体" panose="02020400000000000000" pitchFamily="18" charset="-122"/>
                <a:cs typeface="Times New Roman" panose="02020603050405020304" pitchFamily="18" charset="0"/>
              </a:rPr>
              <a:t>Hg</a:t>
            </a:r>
            <a:r>
              <a:rPr kumimoji="1" sz="3200" b="1" baseline="30000">
                <a:solidFill>
                  <a:srgbClr val="FF0000"/>
                </a:solidFill>
                <a:latin typeface="Times New Roman" panose="02020603050405020304" pitchFamily="18" charset="0"/>
                <a:ea typeface="思源宋体" panose="02020400000000000000" pitchFamily="18" charset="-122"/>
                <a:cs typeface="Times New Roman" panose="02020603050405020304" pitchFamily="18" charset="0"/>
              </a:rPr>
              <a:t>2+</a:t>
            </a:r>
            <a:r>
              <a:rPr kumimoji="1" sz="3200" b="1">
                <a:solidFill>
                  <a:srgbClr val="FF0000"/>
                </a:solidFill>
                <a:latin typeface="Times New Roman" panose="02020603050405020304" pitchFamily="18" charset="0"/>
                <a:ea typeface="思源宋体" panose="02020400000000000000" pitchFamily="18" charset="-122"/>
                <a:cs typeface="Times New Roman" panose="02020603050405020304" pitchFamily="18" charset="0"/>
              </a:rPr>
              <a:t>(aq)</a:t>
            </a:r>
            <a:r>
              <a:rPr kumimoji="1" lang="en-US" sz="3200" b="1" spc="-300">
                <a:solidFill>
                  <a:srgbClr val="FF0000"/>
                </a:solidFill>
                <a:latin typeface="Times New Roman" panose="02020603050405020304" pitchFamily="18" charset="0"/>
                <a:ea typeface="思源宋体" panose="02020400000000000000" pitchFamily="18" charset="-122"/>
                <a:cs typeface="Times New Roman" panose="02020603050405020304" pitchFamily="18" charset="0"/>
              </a:rPr>
              <a:t>=== </a:t>
            </a:r>
            <a:r>
              <a:rPr lang="en-US" altLang="zh-CN" sz="3200" b="1" kern="100">
                <a:solidFill>
                  <a:srgbClr val="FF0000"/>
                </a:solidFill>
                <a:latin typeface="Times New Roman" panose="02020603050405020304" pitchFamily="18" charset="0"/>
                <a:ea typeface="思源宋体" panose="02020400000000000000" pitchFamily="18" charset="-122"/>
                <a:cs typeface="Times New Roman" panose="02020603050405020304" pitchFamily="18" charset="0"/>
              </a:rPr>
              <a:t>Hg</a:t>
            </a:r>
            <a:r>
              <a:rPr kumimoji="1" sz="3200" b="1">
                <a:solidFill>
                  <a:srgbClr val="FF0000"/>
                </a:solidFill>
                <a:latin typeface="Times New Roman" panose="02020603050405020304" pitchFamily="18" charset="0"/>
                <a:ea typeface="思源宋体" panose="02020400000000000000" pitchFamily="18" charset="-122"/>
                <a:cs typeface="Times New Roman" panose="02020603050405020304" pitchFamily="18" charset="0"/>
              </a:rPr>
              <a:t>S(s)+</a:t>
            </a:r>
            <a:r>
              <a:rPr kumimoji="1"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思源宋体" panose="02020400000000000000" pitchFamily="18" charset="-122"/>
                <a:cs typeface="Times New Roman" panose="02020603050405020304" pitchFamily="18" charset="0"/>
              </a:rPr>
              <a:t> Fe</a:t>
            </a:r>
            <a:r>
              <a:rPr kumimoji="1" sz="3200" b="1" baseline="30000">
                <a:solidFill>
                  <a:srgbClr val="FF0000"/>
                </a:solidFill>
                <a:latin typeface="Times New Roman" panose="02020603050405020304" pitchFamily="18" charset="0"/>
                <a:ea typeface="思源宋体" panose="02020400000000000000" pitchFamily="18" charset="-122"/>
                <a:cs typeface="Times New Roman" panose="02020603050405020304" pitchFamily="18" charset="0"/>
              </a:rPr>
              <a:t>2+</a:t>
            </a:r>
            <a:endParaRPr kumimoji="1" sz="3200" b="1">
              <a:solidFill>
                <a:srgbClr val="FF0000"/>
              </a:solidFill>
              <a:latin typeface="Times New Roman" panose="02020603050405020304" pitchFamily="18" charset="0"/>
              <a:ea typeface="思源宋体" panose="02020400000000000000" pitchFamily="18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7" name="流程图: 可选过程 6" title=""/>
          <p:cNvSpPr/>
          <p:nvPr>
            <p:custDataLst>
              <p:tags r:id="rId3"/>
            </p:custDataLst>
          </p:nvPr>
        </p:nvSpPr>
        <p:spPr>
          <a:xfrm>
            <a:off x="219075" y="287020"/>
            <a:ext cx="2385695" cy="62674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标题 48" title=""/>
          <p:cNvSpPr/>
          <p:nvPr>
            <p:ph type="title"/>
            <p:custDataLst>
              <p:tags r:id="rId4"/>
            </p:custDataLst>
          </p:nvPr>
        </p:nvSpPr>
        <p:spPr>
          <a:xfrm>
            <a:off x="387985" y="287020"/>
            <a:ext cx="8001635" cy="675005"/>
          </a:xfrm>
        </p:spPr>
        <p:txBody>
          <a:bodyPr/>
          <a:lstStyle/>
          <a:p>
            <a:pPr algn="l"/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思维构建  </a:t>
            </a:r>
            <a:endParaRPr lang="zh-CN" altLang="en-US" sz="3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8" name="图片 1" title="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80695" y="1285240"/>
            <a:ext cx="11389360" cy="3332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7" name="流程图: 可选过程 6" title=""/>
          <p:cNvSpPr/>
          <p:nvPr>
            <p:custDataLst>
              <p:tags r:id="rId3"/>
            </p:custDataLst>
          </p:nvPr>
        </p:nvSpPr>
        <p:spPr>
          <a:xfrm>
            <a:off x="133985" y="311785"/>
            <a:ext cx="2044065" cy="62674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 title=""/>
          <p:cNvSpPr txBox="1"/>
          <p:nvPr>
            <p:custDataLst>
              <p:tags r:id="rId4"/>
            </p:custDataLst>
          </p:nvPr>
        </p:nvSpPr>
        <p:spPr>
          <a:xfrm>
            <a:off x="173355" y="321310"/>
            <a:ext cx="20955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</a:rPr>
              <a:t>新课导入</a:t>
            </a:r>
            <a:endParaRPr lang="zh-CN" altLang="en-US" sz="36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3" name="表格 2" title="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375285" y="1707515"/>
          <a:ext cx="3738880" cy="1438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8880"/>
              </a:tblGrid>
              <a:tr h="944880"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除去不溶性固体杂质后的主要污染物</a:t>
                      </a:r>
                      <a:endParaRPr lang="zh-CN" altLang="en-US" sz="2800">
                        <a:solidFill>
                          <a:srgbClr val="C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  <a:tr h="494030"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en-US" altLang="zh-CN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c(H</a:t>
                      </a:r>
                      <a:r>
                        <a:rPr lang="en-US" altLang="zh-CN" sz="2800" baseline="30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altLang="zh-CN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)=0.1mol/L</a:t>
                      </a:r>
                      <a:endParaRPr lang="en-US" altLang="zh-CN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c(Cu</a:t>
                      </a:r>
                      <a:r>
                        <a:rPr lang="en-US" altLang="zh-CN" sz="2800" baseline="300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2+</a:t>
                      </a:r>
                      <a:r>
                        <a:rPr lang="en-US" altLang="zh-CN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)=0.05mol/L</a:t>
                      </a:r>
                      <a:endParaRPr lang="en-US" altLang="zh-CN" sz="280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表格 3" title="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735830" y="1707515"/>
          <a:ext cx="3738880" cy="1438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8880"/>
              </a:tblGrid>
              <a:tr h="944880"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国家GB8978-2003</a:t>
                      </a:r>
                      <a:endParaRPr lang="zh-CN" altLang="en-US" sz="2800">
                        <a:solidFill>
                          <a:srgbClr val="C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《污水综合排放标准》</a:t>
                      </a:r>
                      <a:endParaRPr lang="zh-CN" altLang="en-US" sz="2800">
                        <a:solidFill>
                          <a:srgbClr val="C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  <a:tr h="494030"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en-US" altLang="zh-CN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中性水（ pH ≈7)</a:t>
                      </a:r>
                      <a:endParaRPr lang="en-US" altLang="zh-CN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 (</a:t>
                      </a:r>
                      <a:r>
                        <a:rPr lang="en-US" altLang="zh-CN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Cu</a:t>
                      </a:r>
                      <a:r>
                        <a:rPr lang="en-US" altLang="zh-CN" sz="2800" baseline="300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2+</a:t>
                      </a:r>
                      <a:r>
                        <a:rPr lang="en-US" altLang="zh-CN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)≤1x10</a:t>
                      </a:r>
                      <a:r>
                        <a:rPr lang="en-US" altLang="zh-CN" sz="2800" baseline="30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</a:t>
                      </a:r>
                      <a:r>
                        <a:rPr lang="en-US" altLang="zh-CN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mol/ L </a:t>
                      </a:r>
                      <a:endParaRPr lang="en-US" altLang="zh-CN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 Box 2" title="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75285" y="3909695"/>
            <a:ext cx="11804650" cy="1383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【问题</a:t>
            </a:r>
            <a:r>
              <a:rPr lang="en-US" altLang="zh-CN" sz="28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】假如你是铜矿工程师，你会如何处理含铜酸性废水，使其达到标准排放？</a:t>
            </a:r>
            <a:endParaRPr lang="zh-CN" altLang="en-US" sz="2800" b="1" smtClean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 flipH="1">
            <a:off x="11010900" y="108839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random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圆柱形 1" title=""/>
          <p:cNvSpPr/>
          <p:nvPr>
            <p:custDataLst>
              <p:tags r:id="rId3"/>
            </p:custDataLst>
          </p:nvPr>
        </p:nvSpPr>
        <p:spPr>
          <a:xfrm>
            <a:off x="4317365" y="1127125"/>
            <a:ext cx="2486660" cy="70993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流程图: 可选过程 6" title=""/>
          <p:cNvSpPr/>
          <p:nvPr>
            <p:custDataLst>
              <p:tags r:id="rId4"/>
            </p:custDataLst>
          </p:nvPr>
        </p:nvSpPr>
        <p:spPr>
          <a:xfrm>
            <a:off x="133985" y="311785"/>
            <a:ext cx="2044065" cy="62674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 title=""/>
          <p:cNvSpPr txBox="1"/>
          <p:nvPr>
            <p:custDataLst>
              <p:tags r:id="rId5"/>
            </p:custDataLst>
          </p:nvPr>
        </p:nvSpPr>
        <p:spPr>
          <a:xfrm>
            <a:off x="173355" y="321310"/>
            <a:ext cx="20955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</a:rPr>
              <a:t>新课导入</a:t>
            </a:r>
            <a:endParaRPr lang="zh-CN" altLang="en-US" sz="36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Text Box 2" title="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75175" y="1003935"/>
            <a:ext cx="2584450" cy="922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3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市场调研</a:t>
            </a:r>
            <a:endParaRPr lang="zh-CN" altLang="en-US" sz="3600" b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5" name="图片 4" title="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922270" y="1925955"/>
            <a:ext cx="5889625" cy="421894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20" name="图片 19" title="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182870" y="4631690"/>
            <a:ext cx="1168400" cy="1559560"/>
          </a:xfrm>
          <a:prstGeom prst="rect">
            <a:avLst/>
          </a:prstGeom>
        </p:spPr>
      </p:pic>
      <p:sp>
        <p:nvSpPr>
          <p:cNvPr id="7" name="流程图: 可选过程 6" title=""/>
          <p:cNvSpPr/>
          <p:nvPr>
            <p:custDataLst>
              <p:tags r:id="rId5"/>
            </p:custDataLst>
          </p:nvPr>
        </p:nvSpPr>
        <p:spPr>
          <a:xfrm>
            <a:off x="133985" y="287020"/>
            <a:ext cx="1610995" cy="62674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2" title=""/>
          <p:cNvSpPr/>
          <p:nvPr>
            <p:ph type="title"/>
            <p:custDataLst>
              <p:tags r:id="rId6"/>
            </p:custDataLst>
          </p:nvPr>
        </p:nvSpPr>
        <p:spPr>
          <a:xfrm>
            <a:off x="133985" y="287020"/>
            <a:ext cx="7738745" cy="675005"/>
          </a:xfrm>
        </p:spPr>
        <p:txBody>
          <a:bodyPr/>
          <a:lstStyle/>
          <a:p>
            <a:pPr algn="l"/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任务一  沉淀的生成</a:t>
            </a:r>
            <a:endParaRPr lang="zh-CN" altLang="en-US" sz="3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Text Box 2" title="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33985" y="984250"/>
            <a:ext cx="11804650" cy="7372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工业废水的处理</a:t>
            </a:r>
            <a:r>
              <a:rPr lang="en-US" altLang="zh-CN" sz="28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——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化学沉淀法 </a:t>
            </a:r>
            <a:endParaRPr lang="zh-CN" altLang="en-US" sz="2800" b="1" smtClean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1" name="图片 10" title="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73760" y="1769110"/>
            <a:ext cx="8373110" cy="2862580"/>
          </a:xfrm>
          <a:prstGeom prst="rect">
            <a:avLst/>
          </a:prstGeom>
        </p:spPr>
      </p:pic>
      <p:sp>
        <p:nvSpPr>
          <p:cNvPr id="644103" name="Text Box 7" title="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33985" y="4860290"/>
            <a:ext cx="4756785" cy="121094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bg2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2800" b="1">
                <a:solidFill>
                  <a:schemeClr val="tx1"/>
                </a:solidFill>
                <a:latin typeface="Comic Sans MS" panose="030f0702030302020204" pitchFamily="66" charset="0"/>
                <a:ea typeface="隶书" panose="02010509060101010101" charset="-122"/>
              </a:rPr>
              <a:t>工业废水</a:t>
            </a:r>
            <a:endParaRPr lang="zh-CN" altLang="en-US" sz="2800" b="1">
              <a:solidFill>
                <a:schemeClr val="tx1"/>
              </a:solidFill>
              <a:latin typeface="Comic Sans MS" panose="030f0702030302020204" pitchFamily="66" charset="0"/>
              <a:ea typeface="隶书" panose="02010509060101010101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2800" b="1">
                <a:solidFill>
                  <a:srgbClr val="C00000"/>
                </a:solidFill>
                <a:latin typeface="宋体" panose="02010600030101010101" pitchFamily="2" charset="-122"/>
                <a:sym typeface="+mn-ea"/>
              </a:rPr>
              <a:t>重金属离子（如</a:t>
            </a:r>
            <a:r>
              <a:rPr lang="en-US" altLang="zh-CN" sz="2800" b="1">
                <a:solidFill>
                  <a:srgbClr val="C00000"/>
                </a:solidFill>
                <a:latin typeface="宋体" panose="02010600030101010101" pitchFamily="2" charset="-122"/>
                <a:sym typeface="+mn-ea"/>
              </a:rPr>
              <a:t>Cu</a:t>
            </a:r>
            <a:r>
              <a:rPr lang="en-US" altLang="zh-CN" sz="2800" b="1" baseline="30000">
                <a:solidFill>
                  <a:srgbClr val="C00000"/>
                </a:solidFill>
                <a:latin typeface="宋体" panose="02010600030101010101" pitchFamily="2" charset="-122"/>
                <a:sym typeface="+mn-ea"/>
              </a:rPr>
              <a:t>2+</a:t>
            </a:r>
            <a:r>
              <a:rPr lang="zh-CN" altLang="en-US" sz="2800" b="1">
                <a:solidFill>
                  <a:srgbClr val="C00000"/>
                </a:solidFill>
                <a:latin typeface="宋体" panose="02010600030101010101" pitchFamily="2" charset="-122"/>
                <a:sym typeface="+mn-ea"/>
              </a:rPr>
              <a:t>、</a:t>
            </a:r>
            <a:r>
              <a:rPr lang="en-US" altLang="zh-CN" sz="2800" b="1">
                <a:solidFill>
                  <a:srgbClr val="C00000"/>
                </a:solidFill>
                <a:latin typeface="宋体" panose="02010600030101010101" pitchFamily="2" charset="-122"/>
                <a:sym typeface="+mn-ea"/>
              </a:rPr>
              <a:t>Hg</a:t>
            </a:r>
            <a:r>
              <a:rPr lang="en-US" altLang="zh-CN" sz="2800" b="1" baseline="30000">
                <a:solidFill>
                  <a:srgbClr val="C00000"/>
                </a:solidFill>
                <a:latin typeface="宋体" panose="02010600030101010101" pitchFamily="2" charset="-122"/>
                <a:sym typeface="+mn-ea"/>
              </a:rPr>
              <a:t>2+</a:t>
            </a:r>
            <a:r>
              <a:rPr lang="zh-CN" altLang="en-US" sz="2800" b="1">
                <a:solidFill>
                  <a:srgbClr val="C00000"/>
                </a:solidFill>
                <a:latin typeface="宋体" panose="02010600030101010101" pitchFamily="2" charset="-122"/>
                <a:sym typeface="+mn-ea"/>
              </a:rPr>
              <a:t>等）</a:t>
            </a:r>
            <a:endParaRPr lang="zh-CN" altLang="en-US" sz="2800" b="1">
              <a:solidFill>
                <a:srgbClr val="C00000"/>
              </a:solidFill>
              <a:latin typeface="宋体" panose="02010600030101010101" pitchFamily="2" charset="-122"/>
              <a:ea typeface="隶书" panose="02010509060101010101" charset="-122"/>
              <a:sym typeface="+mn-ea"/>
            </a:endParaRPr>
          </a:p>
        </p:txBody>
      </p:sp>
      <p:sp>
        <p:nvSpPr>
          <p:cNvPr id="15" name="右箭头 14" title=""/>
          <p:cNvSpPr/>
          <p:nvPr>
            <p:custDataLst>
              <p:tags r:id="rId11"/>
            </p:custDataLst>
          </p:nvPr>
        </p:nvSpPr>
        <p:spPr>
          <a:xfrm>
            <a:off x="5182870" y="5410835"/>
            <a:ext cx="1259840" cy="107950"/>
          </a:xfrm>
          <a:prstGeom prst="rightArrow">
            <a:avLst>
              <a:gd name="adj1" fmla="val 50000"/>
              <a:gd name="adj2" fmla="val 98641"/>
            </a:avLst>
          </a:prstGeom>
          <a:solidFill>
            <a:schemeClr val="accent4">
              <a:lumMod val="60000"/>
              <a:lumOff val="40000"/>
            </a:schemeClr>
          </a:solidFill>
          <a:ln w="38100" cap="flat" cmpd="sng">
            <a:solidFill>
              <a:schemeClr val="accent4">
                <a:lumMod val="60000"/>
                <a:lumOff val="40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8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Text Box 7" title="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734175" y="5099685"/>
            <a:ext cx="2512695" cy="73088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bg2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sz="3200" b="1">
                <a:solidFill>
                  <a:srgbClr val="C00000"/>
                </a:solidFill>
                <a:latin typeface="Comic Sans MS" panose="030f0702030302020204" pitchFamily="66" charset="0"/>
                <a:ea typeface="隶书" panose="02010509060101010101" charset="-122"/>
              </a:rPr>
              <a:t>沉淀</a:t>
            </a:r>
            <a:endParaRPr lang="zh-CN" sz="3200" b="1">
              <a:solidFill>
                <a:srgbClr val="C00000"/>
              </a:solidFill>
              <a:latin typeface="Comic Sans MS" panose="030f0702030302020204" pitchFamily="66" charset="0"/>
              <a:ea typeface="隶书" panose="02010509060101010101" charset="-122"/>
              <a:sym typeface="+mn-ea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4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  <p:cond evt="onBegin" delay="0">
                          <p:tn val="13"/>
                        </p:cond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4103" grpId="0" animBg="1"/>
      <p:bldP spid="19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7" name="流程图: 可选过程 6" title=""/>
          <p:cNvSpPr/>
          <p:nvPr>
            <p:custDataLst>
              <p:tags r:id="rId3"/>
            </p:custDataLst>
          </p:nvPr>
        </p:nvSpPr>
        <p:spPr>
          <a:xfrm>
            <a:off x="219075" y="287020"/>
            <a:ext cx="1671320" cy="62674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标题 48" title=""/>
          <p:cNvSpPr/>
          <p:nvPr>
            <p:ph type="title"/>
            <p:custDataLst>
              <p:tags r:id="rId4"/>
            </p:custDataLst>
          </p:nvPr>
        </p:nvSpPr>
        <p:spPr>
          <a:xfrm>
            <a:off x="252095" y="287020"/>
            <a:ext cx="8001635" cy="675005"/>
          </a:xfrm>
        </p:spPr>
        <p:txBody>
          <a:bodyPr/>
          <a:lstStyle/>
          <a:p>
            <a:pPr algn="l"/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任务一  沉淀的生成</a:t>
            </a:r>
            <a:endParaRPr lang="zh-CN" altLang="en-US" sz="3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文本框 20" title=""/>
          <p:cNvSpPr txBox="1"/>
          <p:nvPr>
            <p:custDataLst>
              <p:tags r:id="rId5"/>
            </p:custDataLst>
          </p:nvPr>
        </p:nvSpPr>
        <p:spPr>
          <a:xfrm>
            <a:off x="370205" y="1071880"/>
            <a:ext cx="985647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  <a:spcBef>
                <a:spcPct val="0"/>
              </a:spcBef>
            </a:pP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原则</a:t>
            </a:r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: 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生成沉淀的反应能发生，且进行得越完全越好。</a:t>
            </a:r>
            <a:endParaRPr lang="zh-CN" altLang="en-US" sz="3200" b="1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3" name="Text Box 3" title="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39056" y="3762272"/>
            <a:ext cx="331112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CN" sz="2800" b="1">
                <a:latin typeface="Times New Roman" panose="02020603050405020304" pitchFamily="18" charset="0"/>
                <a:ea typeface="思源宋体" panose="02020400000000000000" pitchFamily="18" charset="-122"/>
                <a:cs typeface="Times New Roman" panose="02020603050405020304" pitchFamily="18" charset="0"/>
              </a:rPr>
              <a:t>Cu</a:t>
            </a:r>
            <a:r>
              <a:rPr kumimoji="0" lang="en-US" altLang="zh-CN" sz="2800" b="1" baseline="30000">
                <a:latin typeface="Times New Roman" panose="02020603050405020304" pitchFamily="18" charset="0"/>
                <a:ea typeface="思源宋体" panose="02020400000000000000" pitchFamily="18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1" baseline="30000">
                <a:latin typeface="Times New Roman" panose="02020603050405020304" pitchFamily="18" charset="0"/>
                <a:ea typeface="思源宋体" panose="02020400000000000000" pitchFamily="18" charset="-122"/>
                <a:cs typeface="Times New Roman" panose="02020603050405020304" pitchFamily="18" charset="0"/>
              </a:rPr>
              <a:t>＋</a:t>
            </a:r>
            <a:r>
              <a:rPr kumimoji="0" lang="en-US" altLang="zh-CN" sz="2800" b="1">
                <a:latin typeface="Times New Roman" panose="02020603050405020304" pitchFamily="18" charset="0"/>
                <a:ea typeface="思源宋体" panose="02020400000000000000" pitchFamily="18" charset="-122"/>
                <a:cs typeface="Times New Roman" panose="02020603050405020304" pitchFamily="18" charset="0"/>
              </a:rPr>
              <a:t>+S</a:t>
            </a:r>
            <a:r>
              <a:rPr kumimoji="0" lang="en-US" altLang="zh-CN" sz="2800" b="1" baseline="30000">
                <a:latin typeface="Times New Roman" panose="02020603050405020304" pitchFamily="18" charset="0"/>
                <a:ea typeface="思源宋体" panose="02020400000000000000" pitchFamily="18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1" baseline="30000">
                <a:latin typeface="Times New Roman" panose="02020603050405020304" pitchFamily="18" charset="0"/>
                <a:ea typeface="思源宋体" panose="02020400000000000000" pitchFamily="18" charset="-122"/>
                <a:cs typeface="Times New Roman" panose="02020603050405020304" pitchFamily="18" charset="0"/>
              </a:rPr>
              <a:t>－</a:t>
            </a:r>
            <a:r>
              <a:rPr kumimoji="0" lang="en-US" altLang="zh-CN" sz="2800" b="1">
                <a:latin typeface="Times New Roman" panose="02020603050405020304" pitchFamily="18" charset="0"/>
                <a:ea typeface="思源宋体" panose="02020400000000000000" pitchFamily="18" charset="-122"/>
                <a:cs typeface="Times New Roman" panose="02020603050405020304" pitchFamily="18" charset="0"/>
              </a:rPr>
              <a:t>=CuS↓</a:t>
            </a:r>
            <a:endParaRPr kumimoji="0" lang="en-US" altLang="zh-CN" sz="2800" b="1">
              <a:latin typeface="Times New Roman" panose="02020603050405020304" pitchFamily="18" charset="0"/>
              <a:ea typeface="思源宋体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 title=""/>
          <p:cNvSpPr/>
          <p:nvPr>
            <p:custDataLst>
              <p:tags r:id="rId7"/>
            </p:custDataLst>
          </p:nvPr>
        </p:nvSpPr>
        <p:spPr>
          <a:xfrm>
            <a:off x="460883" y="3037430"/>
            <a:ext cx="790130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沉淀</a:t>
            </a:r>
            <a:r>
              <a:rPr lang="en-US" altLang="zh-CN" sz="28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Cu</a:t>
            </a:r>
            <a:r>
              <a:rPr lang="en-US" altLang="zh-CN" sz="2800" b="1" baseline="30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2+</a:t>
            </a:r>
            <a:r>
              <a:rPr lang="zh-CN" altLang="en-US" sz="28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8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Hg</a:t>
            </a:r>
            <a:r>
              <a:rPr lang="en-US" altLang="zh-CN" sz="2800" b="1" baseline="30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2+</a:t>
            </a:r>
            <a:r>
              <a:rPr lang="zh-CN" altLang="en-US" sz="28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等，可以用</a:t>
            </a:r>
            <a:r>
              <a:rPr lang="en-US" altLang="zh-CN" sz="28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Na</a:t>
            </a:r>
            <a:r>
              <a:rPr lang="en-US" altLang="zh-CN" sz="2800" b="1" baseline="-25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</a:t>
            </a:r>
            <a:r>
              <a:rPr lang="zh-CN" altLang="en-US" sz="28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或</a:t>
            </a:r>
            <a:r>
              <a:rPr lang="en-US" altLang="zh-CN" sz="28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</a:t>
            </a:r>
            <a:r>
              <a:rPr lang="en-US" altLang="zh-CN" sz="2800" b="1" baseline="-25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</a:t>
            </a:r>
            <a:r>
              <a:rPr lang="zh-CN" altLang="en-US" sz="28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做沉淀剂。</a:t>
            </a:r>
            <a:endParaRPr lang="zh-CN" altLang="en-US" sz="28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5" name="矩形 24" title=""/>
          <p:cNvSpPr/>
          <p:nvPr>
            <p:custDataLst>
              <p:tags r:id="rId8"/>
            </p:custDataLst>
          </p:nvPr>
        </p:nvSpPr>
        <p:spPr>
          <a:xfrm>
            <a:off x="3915810" y="3762272"/>
            <a:ext cx="32181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Hg</a:t>
            </a:r>
            <a:r>
              <a:rPr lang="en-US" altLang="zh-CN" sz="2800" b="1" baseline="30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 b="1" baseline="30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＋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+S</a:t>
            </a:r>
            <a:r>
              <a:rPr lang="en-US" altLang="zh-CN" sz="2800" b="1" baseline="30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 b="1" baseline="30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－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＝</a:t>
            </a:r>
            <a:r>
              <a:rPr lang="en-US" altLang="zh-CN" sz="2800" b="1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HgS↓</a:t>
            </a:r>
            <a:endParaRPr lang="en-US" altLang="zh-CN" sz="2800" b="1" err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" name="文本框 25" title=""/>
          <p:cNvSpPr txBox="1"/>
          <p:nvPr>
            <p:custDataLst>
              <p:tags r:id="rId9"/>
            </p:custDataLst>
          </p:nvPr>
        </p:nvSpPr>
        <p:spPr>
          <a:xfrm>
            <a:off x="538988" y="4503719"/>
            <a:ext cx="9655937" cy="1383665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 algn="just" eaLnBrk="0" hangingPunct="0">
              <a:lnSpc>
                <a:spcPct val="150000"/>
              </a:lnSpc>
              <a:buClr>
                <a:schemeClr val="bg1"/>
              </a:buClr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一般认为沉淀离子浓度小于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1.0×10</a:t>
            </a:r>
            <a:r>
              <a:rPr lang="en-US" altLang="zh-CN" sz="2800" b="1" baseline="300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-5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mol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Symbol" panose="05050102010706020507" pitchFamily="18" charset="2"/>
              </a:rPr>
              <a:t>/L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时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,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则认为已经沉淀完全。</a:t>
            </a:r>
            <a:endParaRPr lang="zh-CN" altLang="en-US" sz="2800" b="1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28" name="组合 27" title=""/>
          <p:cNvGrpSpPr/>
          <p:nvPr>
            <p:custDataLst>
              <p:tags r:id="rId10"/>
            </p:custDataLst>
          </p:nvPr>
        </p:nvGrpSpPr>
        <p:grpSpPr>
          <a:xfrm>
            <a:off x="318770" y="2218690"/>
            <a:ext cx="3531235" cy="631190"/>
            <a:chOff x="684530" y="1414330"/>
            <a:chExt cx="2039987" cy="631110"/>
          </a:xfrm>
        </p:grpSpPr>
        <p:sp>
          <p:nvSpPr>
            <p:cNvPr id="29" name="矩形: 圆角 28"/>
            <p:cNvSpPr/>
            <p:nvPr>
              <p:custDataLst>
                <p:tags r:id="rId11"/>
              </p:custDataLst>
            </p:nvPr>
          </p:nvSpPr>
          <p:spPr>
            <a:xfrm>
              <a:off x="766702" y="1414330"/>
              <a:ext cx="1957815" cy="63111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矩形 29"/>
            <p:cNvSpPr/>
            <p:nvPr>
              <p:custDataLst>
                <p:tags r:id="rId12"/>
              </p:custDataLst>
            </p:nvPr>
          </p:nvSpPr>
          <p:spPr>
            <a:xfrm>
              <a:off x="684530" y="1425019"/>
              <a:ext cx="2039620" cy="58349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50000"/>
                </a:spcBef>
              </a:pPr>
              <a:r>
                <a:rPr lang="zh-CN" altLang="en-US" sz="3200" b="1" strike="noStrike" noProof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方法</a:t>
              </a:r>
              <a:r>
                <a:rPr lang="en-US" altLang="zh-CN" sz="3200" b="1" strike="noStrike" noProof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</a:t>
              </a:r>
              <a:r>
                <a:rPr lang="zh-CN" altLang="en-US" sz="3200" b="1" strike="noStrike" noProof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：</a:t>
              </a:r>
              <a:r>
                <a:rPr lang="en-US" altLang="zh-CN" sz="3200" b="1" strike="noStrike" noProof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zh-CN" altLang="en-US" sz="3200" b="1" strike="noStrike" noProof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加沉淀剂</a:t>
              </a:r>
              <a:endParaRPr lang="zh-CN" altLang="en-US" sz="3200" b="1" strike="noStrike" noProof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  <p:bldP spid="24" grpId="0"/>
      <p:bldP spid="25" grpId="0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圆角矩形 1" title=""/>
          <p:cNvSpPr/>
          <p:nvPr>
            <p:custDataLst>
              <p:tags r:id="rId3"/>
            </p:custDataLst>
          </p:nvPr>
        </p:nvSpPr>
        <p:spPr>
          <a:xfrm>
            <a:off x="348615" y="1276350"/>
            <a:ext cx="3648075" cy="626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流程图: 可选过程 6" title=""/>
          <p:cNvSpPr/>
          <p:nvPr>
            <p:custDataLst>
              <p:tags r:id="rId4"/>
            </p:custDataLst>
          </p:nvPr>
        </p:nvSpPr>
        <p:spPr>
          <a:xfrm>
            <a:off x="219075" y="287020"/>
            <a:ext cx="1671320" cy="62674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标题 48" title=""/>
          <p:cNvSpPr/>
          <p:nvPr>
            <p:ph type="title"/>
            <p:custDataLst>
              <p:tags r:id="rId5"/>
            </p:custDataLst>
          </p:nvPr>
        </p:nvSpPr>
        <p:spPr>
          <a:xfrm>
            <a:off x="252095" y="287020"/>
            <a:ext cx="8001635" cy="675005"/>
          </a:xfrm>
        </p:spPr>
        <p:txBody>
          <a:bodyPr/>
          <a:lstStyle/>
          <a:p>
            <a:pPr algn="l"/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任务一  沉淀的生成</a:t>
            </a:r>
            <a:endParaRPr lang="zh-CN" altLang="en-US" sz="3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文本框 15" title=""/>
          <p:cNvSpPr txBox="1"/>
          <p:nvPr>
            <p:custDataLst>
              <p:tags r:id="rId6"/>
            </p:custDataLst>
          </p:nvPr>
        </p:nvSpPr>
        <p:spPr>
          <a:xfrm>
            <a:off x="348615" y="1318895"/>
            <a:ext cx="371983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/>
            <a:r>
              <a:rPr lang="zh-CN" altLang="de-DE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选择沉淀剂的原则：</a:t>
            </a:r>
            <a:endParaRPr lang="zh-CN" altLang="de-DE" sz="32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7" name="矩形 16" title=""/>
          <p:cNvSpPr/>
          <p:nvPr>
            <p:custDataLst>
              <p:tags r:id="rId7"/>
            </p:custDataLst>
          </p:nvPr>
        </p:nvSpPr>
        <p:spPr>
          <a:xfrm>
            <a:off x="252095" y="1902460"/>
            <a:ext cx="11773535" cy="177038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ctr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/>
                <a:ea typeface="宋体" panose="02010600030101010101" pitchFamily="2" charset="-122"/>
              </a:defRPr>
            </a:lvl5pPr>
          </a:lstStyle>
          <a:p>
            <a:pPr marL="0" lvl="0" indent="0" algn="just">
              <a:lnSpc>
                <a:spcPct val="130000"/>
              </a:lnSpc>
              <a:tabLst>
                <a:tab pos="2636520" algn="ctr"/>
                <a:tab pos="4429125"/>
              </a:tabLst>
            </a:pPr>
            <a:r>
              <a:rPr lang="en-US" altLang="zh-CN" sz="28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① </a:t>
            </a:r>
            <a:r>
              <a:rPr lang="zh-CN" altLang="de-DE" sz="2800" b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要能除去溶液中指定的离子，又不能影响其他离子的存在，并且由沉淀剂引入溶液的杂质离子还要便于除去，如沉淀</a:t>
            </a:r>
            <a:r>
              <a:rPr lang="de-DE" altLang="zh-CN" sz="2800" b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NaNO</a:t>
            </a:r>
            <a:r>
              <a:rPr lang="de-DE" altLang="zh-CN" sz="2800" b="1" baseline="-250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de-DE" sz="2800" b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溶液中的</a:t>
            </a:r>
            <a:r>
              <a:rPr lang="de-DE" altLang="zh-CN" sz="2800" b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Ag</a:t>
            </a:r>
            <a:r>
              <a:rPr lang="de-DE" altLang="zh-CN" sz="2800" b="1" baseline="300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r>
              <a:rPr lang="zh-CN" altLang="de-DE" sz="2800" b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，可用</a:t>
            </a:r>
            <a:endParaRPr lang="en-US" altLang="zh-CN" sz="2800" b="1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algn="just">
              <a:lnSpc>
                <a:spcPct val="130000"/>
              </a:lnSpc>
              <a:tabLst>
                <a:tab pos="2636520" algn="ctr"/>
                <a:tab pos="4429125"/>
              </a:tabLst>
            </a:pP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NaCl</a:t>
            </a:r>
            <a:r>
              <a:rPr lang="zh-CN" altLang="de-DE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作沉淀剂。</a:t>
            </a:r>
            <a:endParaRPr lang="zh-CN" altLang="de-DE" sz="2800" b="1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矩形 18" title=""/>
          <p:cNvSpPr/>
          <p:nvPr>
            <p:custDataLst>
              <p:tags r:id="rId8"/>
            </p:custDataLst>
          </p:nvPr>
        </p:nvSpPr>
        <p:spPr>
          <a:xfrm>
            <a:off x="252095" y="3547745"/>
            <a:ext cx="11934190" cy="121094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ctr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/>
                <a:ea typeface="宋体" panose="02010600030101010101" pitchFamily="2" charset="-122"/>
              </a:defRPr>
            </a:lvl5pPr>
          </a:lstStyle>
          <a:p>
            <a:pPr marL="0" lvl="0" indent="0" algn="just">
              <a:lnSpc>
                <a:spcPct val="130000"/>
              </a:lnSpc>
              <a:tabLst>
                <a:tab pos="2636520" algn="ctr"/>
                <a:tab pos="4429125"/>
              </a:tabLst>
            </a:pPr>
            <a:r>
              <a:rPr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②</a:t>
            </a:r>
            <a:r>
              <a:rPr lang="zh-CN" altLang="de-DE" sz="2800" b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溶液中沉淀物的溶解度越小，离子沉淀越完全，例如，</a:t>
            </a:r>
            <a:r>
              <a:rPr lang="zh-CN" altLang="de-DE" sz="2800" b="1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除去</a:t>
            </a:r>
            <a:r>
              <a:rPr lang="de-DE" altLang="zh-CN" sz="2800" b="1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SO</a:t>
            </a:r>
            <a:r>
              <a:rPr lang="de-DE" altLang="zh-CN" sz="2800" b="1" baseline="-25000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de-DE" altLang="zh-CN" sz="2800" b="1" baseline="30000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2-</a:t>
            </a:r>
            <a:r>
              <a:rPr lang="zh-CN" altLang="de-DE" sz="2800" b="1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，选择</a:t>
            </a:r>
            <a:r>
              <a:rPr lang="de-DE" altLang="zh-CN" sz="2800" b="1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Ba</a:t>
            </a:r>
            <a:r>
              <a:rPr lang="de-DE" altLang="zh-CN" sz="2800" b="1" baseline="30000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2+</a:t>
            </a:r>
            <a:r>
              <a:rPr lang="zh-CN" altLang="de-DE" sz="2800" b="1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比</a:t>
            </a:r>
            <a:r>
              <a:rPr lang="de-DE" altLang="zh-CN" sz="2800" b="1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Ca</a:t>
            </a:r>
            <a:r>
              <a:rPr lang="de-DE" altLang="zh-CN" sz="2800" b="1" baseline="30000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2+</a:t>
            </a:r>
            <a:r>
              <a:rPr lang="zh-CN" altLang="de-DE" sz="2800" b="1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好。</a:t>
            </a:r>
            <a:endParaRPr lang="zh-CN" altLang="de-DE" sz="2800" b="1">
              <a:solidFill>
                <a:srgbClr val="FF0000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矩形 19" title=""/>
          <p:cNvSpPr/>
          <p:nvPr>
            <p:custDataLst>
              <p:tags r:id="rId9"/>
            </p:custDataLst>
          </p:nvPr>
        </p:nvSpPr>
        <p:spPr>
          <a:xfrm>
            <a:off x="252095" y="4683760"/>
            <a:ext cx="11773535" cy="121094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ctr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/>
                <a:ea typeface="宋体" panose="02010600030101010101" pitchFamily="2" charset="-122"/>
              </a:defRPr>
            </a:lvl5pPr>
          </a:lstStyle>
          <a:p>
            <a:pPr marL="0" lvl="0" indent="0" algn="just">
              <a:lnSpc>
                <a:spcPct val="130000"/>
              </a:lnSpc>
              <a:tabLst>
                <a:tab pos="2636520" algn="ctr"/>
                <a:tab pos="4429125"/>
              </a:tabLst>
            </a:pPr>
            <a:r>
              <a:rPr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③</a:t>
            </a:r>
            <a:r>
              <a:rPr lang="zh-CN" altLang="de-DE" sz="2800" b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要注意沉淀剂的电离程度，如欲使</a:t>
            </a:r>
            <a:r>
              <a:rPr lang="de-DE" altLang="zh-CN" sz="2800" b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Mg</a:t>
            </a:r>
            <a:r>
              <a:rPr lang="de-DE" altLang="zh-CN" sz="2800" b="1" baseline="300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2+</a:t>
            </a:r>
            <a:r>
              <a:rPr lang="zh-CN" altLang="de-DE" sz="2800" b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沉淀为</a:t>
            </a:r>
            <a:r>
              <a:rPr lang="de-DE" altLang="zh-CN" sz="2800" b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Mg(OH)</a:t>
            </a:r>
            <a:r>
              <a:rPr lang="de-DE" altLang="zh-CN" sz="2800" b="1" baseline="-250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de-DE" sz="2800" b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，用</a:t>
            </a:r>
            <a:r>
              <a:rPr lang="de-DE" altLang="zh-CN" sz="2800" b="1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NaOH</a:t>
            </a:r>
            <a:r>
              <a:rPr lang="zh-CN" altLang="de-DE" sz="2800" b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作沉淀剂比用氨水的效果要好。</a:t>
            </a:r>
            <a:endParaRPr lang="zh-CN" altLang="de-DE" sz="2800" b="1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7" name="流程图: 可选过程 6" title=""/>
          <p:cNvSpPr/>
          <p:nvPr>
            <p:custDataLst>
              <p:tags r:id="rId3"/>
            </p:custDataLst>
          </p:nvPr>
        </p:nvSpPr>
        <p:spPr>
          <a:xfrm>
            <a:off x="219075" y="287020"/>
            <a:ext cx="1671320" cy="62674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标题 48" title=""/>
          <p:cNvSpPr/>
          <p:nvPr>
            <p:ph type="title"/>
            <p:custDataLst>
              <p:tags r:id="rId4"/>
            </p:custDataLst>
          </p:nvPr>
        </p:nvSpPr>
        <p:spPr>
          <a:xfrm>
            <a:off x="252095" y="287020"/>
            <a:ext cx="8001635" cy="675005"/>
          </a:xfrm>
        </p:spPr>
        <p:txBody>
          <a:bodyPr/>
          <a:lstStyle/>
          <a:p>
            <a:pPr algn="l"/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任务一  沉淀的生成</a:t>
            </a:r>
            <a:endParaRPr lang="zh-CN" altLang="en-US" sz="3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8" name="组合 27" title=""/>
          <p:cNvGrpSpPr/>
          <p:nvPr>
            <p:custDataLst>
              <p:tags r:id="rId5"/>
            </p:custDataLst>
          </p:nvPr>
        </p:nvGrpSpPr>
        <p:grpSpPr>
          <a:xfrm>
            <a:off x="219075" y="1163215"/>
            <a:ext cx="3530600" cy="631295"/>
            <a:chOff x="684530" y="1425019"/>
            <a:chExt cx="2039620" cy="631215"/>
          </a:xfrm>
        </p:grpSpPr>
        <p:sp>
          <p:nvSpPr>
            <p:cNvPr id="29" name="矩形: 圆角 28"/>
            <p:cNvSpPr/>
            <p:nvPr>
              <p:custDataLst>
                <p:tags r:id="rId6"/>
              </p:custDataLst>
            </p:nvPr>
          </p:nvSpPr>
          <p:spPr>
            <a:xfrm>
              <a:off x="766335" y="1425124"/>
              <a:ext cx="1957815" cy="63111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矩形 29"/>
            <p:cNvSpPr/>
            <p:nvPr>
              <p:custDataLst>
                <p:tags r:id="rId7"/>
              </p:custDataLst>
            </p:nvPr>
          </p:nvSpPr>
          <p:spPr>
            <a:xfrm>
              <a:off x="684530" y="1425019"/>
              <a:ext cx="2039620" cy="58349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50000"/>
                </a:spcBef>
              </a:pPr>
              <a:r>
                <a:rPr lang="zh-CN" altLang="en-US" sz="3200" b="1" strike="noStrike" noProof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方法</a:t>
              </a:r>
              <a:r>
                <a:rPr lang="en-US" altLang="zh-CN" sz="3200" b="1" strike="noStrike" noProof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</a:t>
              </a:r>
              <a:r>
                <a:rPr lang="zh-CN" altLang="en-US" sz="3200" b="1" strike="noStrike" noProof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：</a:t>
              </a:r>
              <a:r>
                <a:rPr lang="en-US" altLang="zh-CN" sz="3200" b="1" strike="noStrike" noProof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zh-CN" altLang="en-US" sz="3200" b="1">
                  <a:solidFill>
                    <a:srgbClr val="C00000"/>
                  </a:solidFill>
                  <a:latin typeface="Times New Roman" panose="02020603050405020304" pitchFamily="18" charset="0"/>
                  <a:ea typeface="黑体" panose="02010609060101010101" charset="-122"/>
                  <a:sym typeface="+mn-ea"/>
                </a:rPr>
                <a:t>调</a:t>
              </a:r>
              <a:r>
                <a:rPr lang="en-US" altLang="zh-CN" sz="3200" b="1">
                  <a:solidFill>
                    <a:srgbClr val="C00000"/>
                  </a:solidFill>
                  <a:latin typeface="Times New Roman" panose="02020603050405020304" pitchFamily="18" charset="0"/>
                  <a:ea typeface="黑体" panose="02010609060101010101" charset="-122"/>
                  <a:sym typeface="+mn-ea"/>
                </a:rPr>
                <a:t>pH</a:t>
              </a:r>
              <a:r>
                <a:rPr lang="zh-CN" altLang="en-US" sz="3200" b="1">
                  <a:solidFill>
                    <a:srgbClr val="C00000"/>
                  </a:solidFill>
                  <a:latin typeface="Times New Roman" panose="02020603050405020304" pitchFamily="18" charset="0"/>
                  <a:ea typeface="黑体" panose="02010609060101010101" charset="-122"/>
                  <a:sym typeface="+mn-ea"/>
                </a:rPr>
                <a:t>值</a:t>
              </a:r>
              <a:endParaRPr lang="zh-CN" altLang="en-US" sz="3200" b="1" strike="noStrike" noProof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微软雅黑" panose="020b0503020204020204" charset="-122"/>
                <a:sym typeface="+mn-ea"/>
              </a:endParaRPr>
            </a:p>
          </p:txBody>
        </p:sp>
      </p:grpSp>
      <p:sp>
        <p:nvSpPr>
          <p:cNvPr id="173060" name="Text Box 4" title="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60681" y="2030981"/>
            <a:ext cx="6888225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1.</a:t>
            </a:r>
            <a:r>
              <a:rPr lang="zh-CN" altLang="en-US" b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工业原料</a:t>
            </a:r>
            <a:r>
              <a:rPr lang="en-US" altLang="zh-CN" b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NH</a:t>
            </a:r>
            <a:r>
              <a:rPr lang="en-US" altLang="zh-CN" b="1" baseline="-250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</a:t>
            </a:r>
            <a:r>
              <a:rPr lang="en-US" altLang="zh-CN" b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Cl</a:t>
            </a:r>
            <a:r>
              <a:rPr lang="zh-CN" altLang="en-US" b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中混有</a:t>
            </a:r>
            <a:r>
              <a:rPr lang="en-US" altLang="zh-CN" b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FeCl</a:t>
            </a:r>
            <a:r>
              <a:rPr lang="en-US" altLang="zh-CN" b="1" baseline="-250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en-US" altLang="zh-CN" b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:</a:t>
            </a:r>
            <a:endParaRPr lang="en-US" altLang="zh-CN" b="1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6" name="矩形 5" title=""/>
          <p:cNvSpPr/>
          <p:nvPr>
            <p:custDataLst>
              <p:tags r:id="rId9"/>
            </p:custDataLst>
          </p:nvPr>
        </p:nvSpPr>
        <p:spPr>
          <a:xfrm>
            <a:off x="6073140" y="2046605"/>
            <a:ext cx="509778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加氨水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,</a:t>
            </a:r>
            <a:r>
              <a:rPr lang="zh-CN" altLang="en-US" sz="3200" b="1">
                <a:solidFill>
                  <a:srgbClr val="3333CC"/>
                </a:solidFill>
                <a:latin typeface="Times New Roman" panose="02020603050405020304" pitchFamily="18" charset="0"/>
                <a:ea typeface="黑体" panose="02010609060101010101" charset="-122"/>
              </a:rPr>
              <a:t>调</a:t>
            </a:r>
            <a:r>
              <a:rPr lang="en-US" altLang="zh-CN" sz="3200" b="1">
                <a:solidFill>
                  <a:srgbClr val="3333CC"/>
                </a:solidFill>
                <a:latin typeface="Times New Roman" panose="02020603050405020304" pitchFamily="18" charset="0"/>
                <a:ea typeface="黑体" panose="02010609060101010101" charset="-122"/>
              </a:rPr>
              <a:t>pH</a:t>
            </a:r>
            <a:r>
              <a:rPr lang="zh-CN" altLang="en-US" sz="3200" b="1">
                <a:solidFill>
                  <a:srgbClr val="3333CC"/>
                </a:solidFill>
                <a:latin typeface="Times New Roman" panose="02020603050405020304" pitchFamily="18" charset="0"/>
                <a:ea typeface="黑体" panose="02010609060101010101" charset="-122"/>
              </a:rPr>
              <a:t>值然后过滤</a:t>
            </a:r>
            <a:endParaRPr lang="zh-CN" altLang="en-US" sz="3200" b="1">
              <a:solidFill>
                <a:srgbClr val="3333CC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73061" name="Text Box 5" title="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717191" y="1459968"/>
            <a:ext cx="62432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prstClr val="black"/>
                </a:solidFill>
                <a:latin typeface="Times New Roman" panose="02020603050405020304" pitchFamily="18" charset="0"/>
              </a:rPr>
              <a:t>Fe</a:t>
            </a:r>
            <a:r>
              <a:rPr lang="en-US" altLang="zh-CN" sz="2800" b="1" baseline="30000">
                <a:solidFill>
                  <a:prstClr val="black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2800" b="1" baseline="30000">
                <a:solidFill>
                  <a:prstClr val="black"/>
                </a:solidFill>
                <a:latin typeface="Times New Roman" panose="02020603050405020304" pitchFamily="18" charset="0"/>
              </a:rPr>
              <a:t>＋</a:t>
            </a:r>
            <a:r>
              <a:rPr lang="zh-CN" altLang="en-US" sz="2800" b="1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>
                <a:solidFill>
                  <a:prstClr val="black"/>
                </a:solidFill>
                <a:latin typeface="Times New Roman" panose="02020603050405020304" pitchFamily="18" charset="0"/>
              </a:rPr>
              <a:t>+ 3NH</a:t>
            </a:r>
            <a:r>
              <a:rPr lang="en-US" altLang="zh-CN" sz="2800" b="1" baseline="-25000">
                <a:solidFill>
                  <a:prstClr val="black"/>
                </a:solidFill>
                <a:latin typeface="Times New Roman" panose="02020603050405020304" pitchFamily="18" charset="0"/>
              </a:rPr>
              <a:t>3</a:t>
            </a:r>
            <a:r>
              <a:rPr lang="en-US" altLang="zh-CN" sz="2800" b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•H</a:t>
            </a:r>
            <a:r>
              <a:rPr lang="en-US" altLang="zh-CN" sz="2800" b="1" baseline="-250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altLang="zh-CN" sz="2800" b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O=Fe(OH)</a:t>
            </a:r>
            <a:r>
              <a:rPr lang="en-US" altLang="zh-CN" sz="2800" b="1" baseline="-250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altLang="zh-CN" sz="2800" b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↓+3NH</a:t>
            </a:r>
            <a:r>
              <a:rPr lang="en-US" altLang="zh-CN" sz="2800" b="1" baseline="-250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zh-CN" altLang="en-US" sz="2800" b="1" baseline="3000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＋</a:t>
            </a:r>
            <a:endParaRPr lang="zh-CN" altLang="en-US" sz="2800" b="1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" name="Group 49" title="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392430" y="3496945"/>
          <a:ext cx="9829165" cy="1981200"/>
        </p:xfrm>
        <a:graphic>
          <a:graphicData uri="http://schemas.openxmlformats.org/drawingml/2006/table">
            <a:tbl>
              <a:tblPr/>
              <a:tblGrid>
                <a:gridCol w="1990090"/>
                <a:gridCol w="4138295"/>
                <a:gridCol w="3700780"/>
              </a:tblGrid>
              <a:tr h="576000"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</a:rPr>
                        <a:t>氢氧化物</a:t>
                      </a:r>
                      <a:endParaRPr kumimoji="1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开始沉淀时的</a:t>
                      </a:r>
                      <a:r>
                        <a:rPr kumimoji="1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pH</a:t>
                      </a:r>
                      <a:r>
                        <a:rPr kumimoji="1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kumimoji="1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0.1mol/L</a:t>
                      </a:r>
                      <a:r>
                        <a:rPr kumimoji="1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）</a:t>
                      </a:r>
                      <a:endParaRPr kumimoji="1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沉淀完全时的</a:t>
                      </a:r>
                      <a:r>
                        <a:rPr kumimoji="1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pH</a:t>
                      </a:r>
                      <a:r>
                        <a:rPr kumimoji="1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值（＜</a:t>
                      </a:r>
                      <a:r>
                        <a:rPr kumimoji="1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kumimoji="1" lang="en-US" altLang="zh-CN" sz="2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-5 </a:t>
                      </a:r>
                      <a:r>
                        <a:rPr kumimoji="1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mol/L</a:t>
                      </a:r>
                      <a:r>
                        <a:rPr kumimoji="1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）</a:t>
                      </a:r>
                      <a:endParaRPr kumimoji="1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0995"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Cu(OH)</a:t>
                      </a:r>
                      <a:r>
                        <a:rPr kumimoji="1" lang="en-US" altLang="zh-CN" sz="2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2</a:t>
                      </a:r>
                      <a:endParaRPr kumimoji="1" lang="en-US" altLang="zh-CN" sz="2800" b="1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4.67</a:t>
                      </a:r>
                      <a:endParaRPr kumimoji="1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6.67</a:t>
                      </a:r>
                      <a:endParaRPr kumimoji="1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8465"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Fe(OH)</a:t>
                      </a:r>
                      <a:r>
                        <a:rPr kumimoji="1" lang="en-US" altLang="zh-CN" sz="28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3</a:t>
                      </a:r>
                      <a:endParaRPr kumimoji="1" lang="en-US" altLang="zh-CN" sz="2800" b="1" i="0" u="none" strike="noStrike" cap="none" normalizeH="0" baseline="-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1.48</a:t>
                      </a:r>
                      <a:endParaRPr kumimoji="1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2.81</a:t>
                      </a:r>
                      <a:endParaRPr kumimoji="1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 Box 46" title="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76555" y="2772410"/>
            <a:ext cx="10235565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2.</a:t>
            </a:r>
            <a:r>
              <a:rPr kumimoji="0"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根据表中数据，</a:t>
            </a:r>
            <a:r>
              <a:rPr kumimoji="0"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CuCl</a:t>
            </a:r>
            <a:r>
              <a:rPr kumimoji="0" lang="en-US" altLang="zh-CN" sz="3200" b="1" baseline="-250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中混有少量</a:t>
            </a:r>
            <a:r>
              <a:rPr kumimoji="0"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Fe</a:t>
            </a:r>
            <a:r>
              <a:rPr kumimoji="0" lang="en-US" altLang="zh-CN" sz="3200" b="1" baseline="300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3+</a:t>
            </a:r>
            <a:r>
              <a:rPr kumimoji="0"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如何除去？</a:t>
            </a:r>
            <a:endParaRPr kumimoji="0" lang="zh-CN" altLang="en-US" sz="3200" b="1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" name="Text Box 4" title="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60881" y="5513719"/>
            <a:ext cx="10842424" cy="138366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加入氢氧化铜或碱式碳酸铜或氧化铜，调节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pH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至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～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，促进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Fe</a:t>
            </a:r>
            <a:r>
              <a:rPr lang="en-US" altLang="zh-CN" sz="2800" b="1" baseline="30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3+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水解，转化为氢氧化铁沉淀。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3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73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0" grpId="0" animBg="1"/>
      <p:bldP spid="6" grpId="0"/>
      <p:bldP spid="173061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7" name="流程图: 可选过程 6" title=""/>
          <p:cNvSpPr/>
          <p:nvPr>
            <p:custDataLst>
              <p:tags r:id="rId3"/>
            </p:custDataLst>
          </p:nvPr>
        </p:nvSpPr>
        <p:spPr>
          <a:xfrm>
            <a:off x="219075" y="287020"/>
            <a:ext cx="1671320" cy="62674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标题 48" title=""/>
          <p:cNvSpPr/>
          <p:nvPr>
            <p:ph type="title"/>
            <p:custDataLst>
              <p:tags r:id="rId4"/>
            </p:custDataLst>
          </p:nvPr>
        </p:nvSpPr>
        <p:spPr>
          <a:xfrm>
            <a:off x="252095" y="287020"/>
            <a:ext cx="8001635" cy="675005"/>
          </a:xfrm>
        </p:spPr>
        <p:txBody>
          <a:bodyPr/>
          <a:lstStyle/>
          <a:p>
            <a:pPr algn="l"/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任务一  沉淀的生成</a:t>
            </a:r>
            <a:endParaRPr lang="zh-CN" altLang="en-US" sz="3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8" name="组合 27" title=""/>
          <p:cNvGrpSpPr/>
          <p:nvPr>
            <p:custDataLst>
              <p:tags r:id="rId5"/>
            </p:custDataLst>
          </p:nvPr>
        </p:nvGrpSpPr>
        <p:grpSpPr>
          <a:xfrm>
            <a:off x="284479" y="1163320"/>
            <a:ext cx="3997960" cy="631295"/>
            <a:chOff x="717897" y="1425019"/>
            <a:chExt cx="2039620" cy="631215"/>
          </a:xfrm>
        </p:grpSpPr>
        <p:sp>
          <p:nvSpPr>
            <p:cNvPr id="29" name="矩形: 圆角 28"/>
            <p:cNvSpPr/>
            <p:nvPr>
              <p:custDataLst>
                <p:tags r:id="rId6"/>
              </p:custDataLst>
            </p:nvPr>
          </p:nvSpPr>
          <p:spPr>
            <a:xfrm>
              <a:off x="766335" y="1425124"/>
              <a:ext cx="1957815" cy="63111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矩形 29"/>
            <p:cNvSpPr/>
            <p:nvPr>
              <p:custDataLst>
                <p:tags r:id="rId7"/>
              </p:custDataLst>
            </p:nvPr>
          </p:nvSpPr>
          <p:spPr>
            <a:xfrm>
              <a:off x="717897" y="1425019"/>
              <a:ext cx="2039620" cy="58349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50000"/>
                </a:spcBef>
              </a:pPr>
              <a:r>
                <a:rPr lang="zh-CN" altLang="en-US" sz="3200" b="1" strike="noStrike" noProof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方法</a:t>
              </a:r>
              <a:r>
                <a:rPr lang="en-US" altLang="zh-CN" sz="3200" b="1" strike="noStrike" noProof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3</a:t>
              </a:r>
              <a:r>
                <a:rPr lang="zh-CN" altLang="en-US" sz="3200" b="1" strike="noStrike" noProof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：</a:t>
              </a:r>
              <a:r>
                <a:rPr lang="en-US" altLang="zh-CN" sz="3200" b="1" strike="noStrike" noProof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zh-CN" sz="3200" b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相同离子法</a:t>
              </a:r>
              <a:endParaRPr lang="zh-CN" sz="3200" b="1" strike="noStrike" noProof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sp>
        <p:nvSpPr>
          <p:cNvPr id="100" name="文本框 99" title=""/>
          <p:cNvSpPr txBox="1"/>
          <p:nvPr>
            <p:custDataLst>
              <p:tags r:id="rId8"/>
            </p:custDataLst>
          </p:nvPr>
        </p:nvSpPr>
        <p:spPr>
          <a:xfrm>
            <a:off x="379730" y="2075180"/>
            <a:ext cx="1019746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3200" b="0">
                <a:latin typeface="微软雅黑" panose="020b0503020204020204" charset="-122"/>
                <a:ea typeface="微软雅黑" panose="020b0503020204020204" charset="-122"/>
              </a:rPr>
              <a:t>增大沉淀溶解平衡体系中某种离子的浓度，使平衡向生成沉淀的方向移动</a:t>
            </a:r>
            <a:endParaRPr lang="zh-CN" altLang="en-US" sz="3200" b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" name="组合 2" title=""/>
          <p:cNvGrpSpPr/>
          <p:nvPr>
            <p:custDataLst>
              <p:tags r:id="rId9"/>
            </p:custDataLst>
          </p:nvPr>
        </p:nvGrpSpPr>
        <p:grpSpPr>
          <a:xfrm>
            <a:off x="897486" y="3624521"/>
            <a:ext cx="6503439" cy="521970"/>
            <a:chOff x="655551" y="5126296"/>
            <a:chExt cx="6503439" cy="521970"/>
          </a:xfrm>
        </p:grpSpPr>
        <p:sp>
          <p:nvSpPr>
            <p:cNvPr id="24" name="Text Box 9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655551" y="5126296"/>
              <a:ext cx="6503439" cy="5219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latin typeface="Times New Roman" panose="02020603050405020304" pitchFamily="18" charset="0"/>
                  <a:ea typeface="思源宋体" panose="02020400000000000000" pitchFamily="18" charset="-122"/>
                  <a:cs typeface="Times New Roman" panose="02020603050405020304" pitchFamily="18" charset="0"/>
                </a:rPr>
                <a:t>BaSO</a:t>
              </a:r>
              <a:r>
                <a:rPr lang="en-US" altLang="zh-CN" sz="2800" b="1" baseline="-25000">
                  <a:latin typeface="Times New Roman" panose="02020603050405020304" pitchFamily="18" charset="0"/>
                  <a:ea typeface="思源宋体" panose="02020400000000000000" pitchFamily="18" charset="-122"/>
                  <a:cs typeface="Times New Roman" panose="02020603050405020304" pitchFamily="18" charset="0"/>
                </a:rPr>
                <a:t>4</a:t>
              </a:r>
              <a:r>
                <a:rPr lang="en-US" altLang="zh-CN" sz="2800" b="1">
                  <a:latin typeface="Times New Roman" panose="02020603050405020304" pitchFamily="18" charset="0"/>
                  <a:ea typeface="思源宋体" panose="02020400000000000000" pitchFamily="18" charset="-122"/>
                  <a:cs typeface="Times New Roman" panose="02020603050405020304" pitchFamily="18" charset="0"/>
                </a:rPr>
                <a:t>(s)            Ba</a:t>
              </a:r>
              <a:r>
                <a:rPr lang="en-US" altLang="zh-CN" sz="2800" b="1" baseline="30000">
                  <a:latin typeface="Times New Roman" panose="02020603050405020304" pitchFamily="18" charset="0"/>
                  <a:ea typeface="思源宋体" panose="02020400000000000000" pitchFamily="18" charset="-122"/>
                  <a:cs typeface="Times New Roman" panose="02020603050405020304" pitchFamily="18" charset="0"/>
                </a:rPr>
                <a:t>2+</a:t>
              </a:r>
              <a:r>
                <a:rPr lang="en-US" altLang="zh-CN" sz="2800" b="1">
                  <a:latin typeface="Times New Roman" panose="02020603050405020304" pitchFamily="18" charset="0"/>
                  <a:ea typeface="思源宋体" panose="02020400000000000000" pitchFamily="18" charset="-122"/>
                  <a:cs typeface="Times New Roman" panose="02020603050405020304" pitchFamily="18" charset="0"/>
                </a:rPr>
                <a:t>(aq)+SO</a:t>
              </a:r>
              <a:r>
                <a:rPr lang="en-US" altLang="zh-CN" sz="2800" b="1" baseline="-25000">
                  <a:latin typeface="Times New Roman" panose="02020603050405020304" pitchFamily="18" charset="0"/>
                  <a:ea typeface="思源宋体" panose="02020400000000000000" pitchFamily="18" charset="-122"/>
                  <a:cs typeface="Times New Roman" panose="02020603050405020304" pitchFamily="18" charset="0"/>
                </a:rPr>
                <a:t>4</a:t>
              </a:r>
              <a:r>
                <a:rPr lang="en-US" altLang="zh-CN" sz="2800" b="1" baseline="30000">
                  <a:latin typeface="Times New Roman" panose="02020603050405020304" pitchFamily="18" charset="0"/>
                  <a:ea typeface="思源宋体" panose="02020400000000000000" pitchFamily="18" charset="-122"/>
                  <a:cs typeface="Times New Roman" panose="02020603050405020304" pitchFamily="18" charset="0"/>
                </a:rPr>
                <a:t>2- </a:t>
              </a:r>
              <a:r>
                <a:rPr lang="en-US" altLang="zh-CN" sz="2800" b="1">
                  <a:latin typeface="Times New Roman" panose="02020603050405020304" pitchFamily="18" charset="0"/>
                  <a:ea typeface="思源宋体" panose="02020400000000000000" pitchFamily="18" charset="-122"/>
                  <a:cs typeface="Times New Roman" panose="02020603050405020304" pitchFamily="18" charset="0"/>
                </a:rPr>
                <a:t> (aq)        </a:t>
              </a:r>
              <a:endParaRPr lang="en-US" altLang="zh-CN" sz="2800" b="1">
                <a:latin typeface="Times New Roman" panose="02020603050405020304" pitchFamily="18" charset="0"/>
                <a:ea typeface="思源宋体" panose="02020400000000000000" pitchFamily="18" charset="-122"/>
                <a:cs typeface="Times New Roman" panose="02020603050405020304" pitchFamily="18" charset="0"/>
              </a:endParaRPr>
            </a:p>
          </p:txBody>
        </p:sp>
        <p:sp>
          <p:nvSpPr>
            <p:cNvPr id="4" name="任意多边形: 形状 1"/>
            <p:cNvSpPr/>
            <p:nvPr>
              <p:custDataLst>
                <p:tags r:id="rId11"/>
              </p:custDataLst>
            </p:nvPr>
          </p:nvSpPr>
          <p:spPr>
            <a:xfrm>
              <a:off x="2298069" y="5247037"/>
              <a:ext cx="697230" cy="53340"/>
            </a:xfrm>
            <a:custGeom>
              <a:gdLst>
                <a:gd name="connsiteX0" fmla="*/ 99060 w 697230"/>
                <a:gd name="connsiteY0" fmla="*/ 0 h 53340"/>
                <a:gd name="connsiteX1" fmla="*/ 0 w 697230"/>
                <a:gd name="connsiteY1" fmla="*/ 53340 h 53340"/>
                <a:gd name="connsiteX2" fmla="*/ 697230 w 697230"/>
                <a:gd name="connsiteY2" fmla="*/ 53340 h 5334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7230" h="53340">
                  <a:moveTo>
                    <a:pt x="99060" y="0"/>
                  </a:moveTo>
                  <a:lnTo>
                    <a:pt x="0" y="53340"/>
                  </a:lnTo>
                  <a:lnTo>
                    <a:pt x="697230" y="5334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思源宋体" panose="02020400000000000000" pitchFamily="18" charset="-122"/>
                <a:cs typeface="Times New Roman" panose="02020603050405020304" pitchFamily="18" charset="0"/>
              </a:endParaRPr>
            </a:p>
          </p:txBody>
        </p:sp>
        <p:sp>
          <p:nvSpPr>
            <p:cNvPr id="25" name="任意多边形: 形状 24"/>
            <p:cNvSpPr/>
            <p:nvPr>
              <p:custDataLst>
                <p:tags r:id="rId12"/>
              </p:custDataLst>
            </p:nvPr>
          </p:nvSpPr>
          <p:spPr>
            <a:xfrm rot="10800000">
              <a:off x="2300609" y="5360521"/>
              <a:ext cx="697230" cy="53340"/>
            </a:xfrm>
            <a:custGeom>
              <a:gdLst>
                <a:gd name="connsiteX0" fmla="*/ 99060 w 697230"/>
                <a:gd name="connsiteY0" fmla="*/ 0 h 53340"/>
                <a:gd name="connsiteX1" fmla="*/ 0 w 697230"/>
                <a:gd name="connsiteY1" fmla="*/ 53340 h 53340"/>
                <a:gd name="connsiteX2" fmla="*/ 697230 w 697230"/>
                <a:gd name="connsiteY2" fmla="*/ 53340 h 5334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7230" h="53340">
                  <a:moveTo>
                    <a:pt x="99060" y="0"/>
                  </a:moveTo>
                  <a:lnTo>
                    <a:pt x="0" y="53340"/>
                  </a:lnTo>
                  <a:lnTo>
                    <a:pt x="697230" y="5334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思源宋体" panose="02020400000000000000" pitchFamily="18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 Box 5" title="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79730" y="4410075"/>
            <a:ext cx="11055350" cy="116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定性：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硫酸中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c(SO</a:t>
            </a:r>
            <a:r>
              <a:rPr lang="en-US" altLang="zh-CN" sz="2800" b="1" baseline="-25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4</a:t>
            </a:r>
            <a:r>
              <a:rPr lang="en-US" altLang="zh-CN" sz="2800" b="1" baseline="30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2-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) 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大，使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平衡逆向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移动，减小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BaSO</a:t>
            </a:r>
            <a:r>
              <a:rPr lang="en-US" altLang="zh-CN" sz="2800" b="1" baseline="-25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4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的损失。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定量：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溶液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中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c(SO</a:t>
            </a:r>
            <a:r>
              <a:rPr lang="en-US" altLang="zh-CN" sz="2800" b="1" baseline="-25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4</a:t>
            </a:r>
            <a:r>
              <a:rPr lang="en-US" altLang="zh-CN" sz="2800" b="1" baseline="30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2-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)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增大，温度不变，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Q&gt;Ksp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，平衡逆移。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 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p="http://schemas.openxmlformats.org/presentationml/2006/main">
  <p:tag name="AS_UNIQUEID" val="6221"/>
</p:tagLst>
</file>

<file path=ppt/tags/tag10.xml><?xml version="1.0" encoding="utf-8"?>
<p:tagLst xmlns:p="http://schemas.openxmlformats.org/presentationml/2006/main">
  <p:tag name="AS_UNIQUEID" val="6230"/>
</p:tagLst>
</file>

<file path=ppt/tags/tag100.xml><?xml version="1.0" encoding="utf-8"?>
<p:tagLst xmlns:p="http://schemas.openxmlformats.org/presentationml/2006/main">
  <p:tag name="AS_UNIQUEID" val="6320"/>
</p:tagLst>
</file>

<file path=ppt/tags/tag101.xml><?xml version="1.0" encoding="utf-8"?>
<p:tagLst xmlns:p="http://schemas.openxmlformats.org/presentationml/2006/main">
  <p:tag name="AS_UNIQUEID" val="6321"/>
</p:tagLst>
</file>

<file path=ppt/tags/tag102.xml><?xml version="1.0" encoding="utf-8"?>
<p:tagLst xmlns:p="http://schemas.openxmlformats.org/presentationml/2006/main">
  <p:tag name="AS_UNIQUEID" val="6322"/>
</p:tagLst>
</file>

<file path=ppt/tags/tag103.xml><?xml version="1.0" encoding="utf-8"?>
<p:tagLst xmlns:p="http://schemas.openxmlformats.org/presentationml/2006/main">
  <p:tag name="AS_UNIQUEID" val="6323"/>
</p:tagLst>
</file>

<file path=ppt/tags/tag104.xml><?xml version="1.0" encoding="utf-8"?>
<p:tagLst xmlns:p="http://schemas.openxmlformats.org/presentationml/2006/main">
  <p:tag name="AS_UNIQUEID" val="6324"/>
</p:tagLst>
</file>

<file path=ppt/tags/tag105.xml><?xml version="1.0" encoding="utf-8"?>
<p:tagLst xmlns:p="http://schemas.openxmlformats.org/presentationml/2006/main">
  <p:tag name="AS_UNIQUEID" val="1788"/>
</p:tagLst>
</file>

<file path=ppt/tags/tag106.xml><?xml version="1.0" encoding="utf-8"?>
<p:tagLst xmlns:p="http://schemas.openxmlformats.org/presentationml/2006/main">
  <p:tag name="AS_UNIQUEID" val="6656"/>
</p:tagLst>
</file>

<file path=ppt/tags/tag107.xml><?xml version="1.0" encoding="utf-8"?>
<p:tagLst xmlns:p="http://schemas.openxmlformats.org/presentationml/2006/main">
  <p:tag name="AS_UNIQUEID" val="6325"/>
</p:tagLst>
</file>

<file path=ppt/tags/tag108.xml><?xml version="1.0" encoding="utf-8"?>
<p:tagLst xmlns:p="http://schemas.openxmlformats.org/presentationml/2006/main">
  <p:tag name="AS_UNIQUEID" val="6326"/>
</p:tagLst>
</file>

<file path=ppt/tags/tag109.xml><?xml version="1.0" encoding="utf-8"?>
<p:tagLst xmlns:p="http://schemas.openxmlformats.org/presentationml/2006/main">
  <p:tag name="AS_UNIQUEID" val="6327"/>
</p:tagLst>
</file>

<file path=ppt/tags/tag11.xml><?xml version="1.0" encoding="utf-8"?>
<p:tagLst xmlns:p="http://schemas.openxmlformats.org/presentationml/2006/main">
  <p:tag name="AS_UNIQUEID" val="6231"/>
</p:tagLst>
</file>

<file path=ppt/tags/tag110.xml><?xml version="1.0" encoding="utf-8"?>
<p:tagLst xmlns:p="http://schemas.openxmlformats.org/presentationml/2006/main">
  <p:tag name="AS_UNIQUEID" val="6328"/>
</p:tagLst>
</file>

<file path=ppt/tags/tag111.xml><?xml version="1.0" encoding="utf-8"?>
<p:tagLst xmlns:p="http://schemas.openxmlformats.org/presentationml/2006/main">
  <p:tag name="AS_UNIQUEID" val="1788"/>
</p:tagLst>
</file>

<file path=ppt/tags/tag112.xml><?xml version="1.0" encoding="utf-8"?>
<p:tagLst xmlns:p="http://schemas.openxmlformats.org/presentationml/2006/main">
  <p:tag name="AS_UNIQUEID" val="6329"/>
</p:tagLst>
</file>

<file path=ppt/tags/tag113.xml><?xml version="1.0" encoding="utf-8"?>
<p:tagLst xmlns:p="http://schemas.openxmlformats.org/presentationml/2006/main">
  <p:tag name="AS_UNIQUEID" val="6330"/>
</p:tagLst>
</file>

<file path=ppt/tags/tag114.xml><?xml version="1.0" encoding="utf-8"?>
<p:tagLst xmlns:p="http://schemas.openxmlformats.org/presentationml/2006/main">
  <p:tag name="AS_UNIQUEID" val="6331"/>
</p:tagLst>
</file>

<file path=ppt/tags/tag115.xml><?xml version="1.0" encoding="utf-8"?>
<p:tagLst xmlns:p="http://schemas.openxmlformats.org/presentationml/2006/main">
  <p:tag name="AS_UNIQUEID" val="6332"/>
</p:tagLst>
</file>

<file path=ppt/tags/tag116.xml><?xml version="1.0" encoding="utf-8"?>
<p:tagLst xmlns:p="http://schemas.openxmlformats.org/presentationml/2006/main">
  <p:tag name="AS_UNIQUEID" val="6333"/>
</p:tagLst>
</file>

<file path=ppt/tags/tag117.xml><?xml version="1.0" encoding="utf-8"?>
<p:tagLst xmlns:p="http://schemas.openxmlformats.org/presentationml/2006/main">
  <p:tag name="AS_UNIQUEID" val="1788"/>
</p:tagLst>
</file>

<file path=ppt/tags/tag118.xml><?xml version="1.0" encoding="utf-8"?>
<p:tagLst xmlns:p="http://schemas.openxmlformats.org/presentationml/2006/main">
  <p:tag name="AS_UNIQUEID" val="6334"/>
</p:tagLst>
</file>

<file path=ppt/tags/tag119.xml><?xml version="1.0" encoding="utf-8"?>
<p:tagLst xmlns:p="http://schemas.openxmlformats.org/presentationml/2006/main">
  <p:tag name="AS_UNIQUEID" val="6039"/>
</p:tagLst>
</file>

<file path=ppt/tags/tag12.xml><?xml version="1.0" encoding="utf-8"?>
<p:tagLst xmlns:p="http://schemas.openxmlformats.org/presentationml/2006/main">
  <p:tag name="AS_UNIQUEID" val="6232"/>
</p:tagLst>
</file>

<file path=ppt/tags/tag120.xml><?xml version="1.0" encoding="utf-8"?>
<p:tagLst xmlns:p="http://schemas.openxmlformats.org/presentationml/2006/main">
  <p:tag name="AS_UNIQUEID" val="1802"/>
</p:tagLst>
</file>

<file path=ppt/tags/tag121.xml><?xml version="1.0" encoding="utf-8"?>
<p:tagLst xmlns:p="http://schemas.openxmlformats.org/presentationml/2006/main">
  <p:tag name="AS_UNIQUEID" val="6039"/>
</p:tagLst>
</file>

<file path=ppt/tags/tag122.xml><?xml version="1.0" encoding="utf-8"?>
<p:tagLst xmlns:p="http://schemas.openxmlformats.org/presentationml/2006/main">
  <p:tag name="AS_UNIQUEID" val="6335"/>
</p:tagLst>
</file>

<file path=ppt/tags/tag123.xml><?xml version="1.0" encoding="utf-8"?>
<p:tagLst xmlns:p="http://schemas.openxmlformats.org/presentationml/2006/main">
  <p:tag name="AS_UNIQUEID" val="6336"/>
</p:tagLst>
</file>

<file path=ppt/tags/tag124.xml><?xml version="1.0" encoding="utf-8"?>
<p:tagLst xmlns:p="http://schemas.openxmlformats.org/presentationml/2006/main">
  <p:tag name="AS_UNIQUEID" val="6337"/>
</p:tagLst>
</file>

<file path=ppt/tags/tag125.xml><?xml version="1.0" encoding="utf-8"?>
<p:tagLst xmlns:p="http://schemas.openxmlformats.org/presentationml/2006/main">
  <p:tag name="AS_UNIQUEID" val="370"/>
</p:tagLst>
</file>

<file path=ppt/tags/tag126.xml><?xml version="1.0" encoding="utf-8"?>
<p:tagLst xmlns:p="http://schemas.openxmlformats.org/presentationml/2006/main">
  <p:tag name="AS_UNIQUEID" val="372"/>
</p:tagLst>
</file>

<file path=ppt/tags/tag127.xml><?xml version="1.0" encoding="utf-8"?>
<p:tagLst xmlns:p="http://schemas.openxmlformats.org/presentationml/2006/main">
  <p:tag name="AS_UNIQUEID" val="373"/>
</p:tagLst>
</file>

<file path=ppt/tags/tag128.xml><?xml version="1.0" encoding="utf-8"?>
<p:tagLst xmlns:p="http://schemas.openxmlformats.org/presentationml/2006/main">
  <p:tag name="AS_UNIQUEID" val="374"/>
</p:tagLst>
</file>

<file path=ppt/tags/tag129.xml><?xml version="1.0" encoding="utf-8"?>
<p:tagLst xmlns:p="http://schemas.openxmlformats.org/presentationml/2006/main">
  <p:tag name="AS_UNIQUEID" val="375"/>
</p:tagLst>
</file>

<file path=ppt/tags/tag13.xml><?xml version="1.0" encoding="utf-8"?>
<p:tagLst xmlns:p="http://schemas.openxmlformats.org/presentationml/2006/main">
  <p:tag name="AS_UNIQUEID" val="6233"/>
</p:tagLst>
</file>

<file path=ppt/tags/tag130.xml><?xml version="1.0" encoding="utf-8"?>
<p:tagLst xmlns:p="http://schemas.openxmlformats.org/presentationml/2006/main">
  <p:tag name="AS_UNIQUEID" val="1906"/>
</p:tagLst>
</file>

<file path=ppt/tags/tag131.xml><?xml version="1.0" encoding="utf-8"?>
<p:tagLst xmlns:p="http://schemas.openxmlformats.org/presentationml/2006/main">
  <p:tag name="AS_UNIQUEID" val="1907"/>
</p:tagLst>
</file>

<file path=ppt/tags/tag132.xml><?xml version="1.0" encoding="utf-8"?>
<p:tagLst xmlns:p="http://schemas.openxmlformats.org/presentationml/2006/main">
  <p:tag name="AS_UNIQUEID" val="114"/>
</p:tagLst>
</file>

<file path=ppt/tags/tag133.xml><?xml version="1.0" encoding="utf-8"?>
<p:tagLst xmlns:p="http://schemas.openxmlformats.org/presentationml/2006/main">
  <p:tag name="AS_UNIQUEID" val="6338"/>
</p:tagLst>
</file>

<file path=ppt/tags/tag134.xml><?xml version="1.0" encoding="utf-8"?>
<p:tagLst xmlns:p="http://schemas.openxmlformats.org/presentationml/2006/main">
  <p:tag name="AS_UNIQUEID" val="6339"/>
</p:tagLst>
</file>

<file path=ppt/tags/tag135.xml><?xml version="1.0" encoding="utf-8"?>
<p:tagLst xmlns:p="http://schemas.openxmlformats.org/presentationml/2006/main">
  <p:tag name="AS_UNIQUEID" val="6340"/>
</p:tagLst>
</file>

<file path=ppt/tags/tag136.xml><?xml version="1.0" encoding="utf-8"?>
<p:tagLst xmlns:p="http://schemas.openxmlformats.org/presentationml/2006/main">
  <p:tag name="AS_UNIQUEID" val="6341"/>
</p:tagLst>
</file>

<file path=ppt/tags/tag137.xml><?xml version="1.0" encoding="utf-8"?>
<p:tagLst xmlns:p="http://schemas.openxmlformats.org/presentationml/2006/main">
  <p:tag name="AS_UNIQUEID" val="1291"/>
</p:tagLst>
</file>

<file path=ppt/tags/tag138.xml><?xml version="1.0" encoding="utf-8"?>
<p:tagLst xmlns:p="http://schemas.openxmlformats.org/presentationml/2006/main">
  <p:tag name="AS_UNIQUEID" val="1008"/>
</p:tagLst>
</file>

<file path=ppt/tags/tag139.xml><?xml version="1.0" encoding="utf-8"?>
<p:tagLst xmlns:p="http://schemas.openxmlformats.org/presentationml/2006/main">
  <p:tag name="AS_UNIQUEID" val="1009"/>
</p:tagLst>
</file>

<file path=ppt/tags/tag14.xml><?xml version="1.0" encoding="utf-8"?>
<p:tagLst xmlns:p="http://schemas.openxmlformats.org/presentationml/2006/main">
  <p:tag name="AS_UNIQUEID" val="6234"/>
</p:tagLst>
</file>

<file path=ppt/tags/tag140.xml><?xml version="1.0" encoding="utf-8"?>
<p:tagLst xmlns:p="http://schemas.openxmlformats.org/presentationml/2006/main">
  <p:tag name="AS_UNIQUEID" val="1010"/>
</p:tagLst>
</file>

<file path=ppt/tags/tag141.xml><?xml version="1.0" encoding="utf-8"?>
<p:tagLst xmlns:p="http://schemas.openxmlformats.org/presentationml/2006/main">
  <p:tag name="AS_UNIQUEID" val="6342"/>
</p:tagLst>
</file>

<file path=ppt/tags/tag142.xml><?xml version="1.0" encoding="utf-8"?>
<p:tagLst xmlns:p="http://schemas.openxmlformats.org/presentationml/2006/main">
  <p:tag name="AS_UNIQUEID" val="6343"/>
</p:tagLst>
</file>

<file path=ppt/tags/tag143.xml><?xml version="1.0" encoding="utf-8"?>
<p:tagLst xmlns:p="http://schemas.openxmlformats.org/presentationml/2006/main">
  <p:tag name="AS_UNIQUEID" val="6344"/>
</p:tagLst>
</file>

<file path=ppt/tags/tag144.xml><?xml version="1.0" encoding="utf-8"?>
<p:tagLst xmlns:p="http://schemas.openxmlformats.org/presentationml/2006/main">
  <p:tag name="AS_UNIQUEID" val="1906"/>
</p:tagLst>
</file>

<file path=ppt/tags/tag145.xml><?xml version="1.0" encoding="utf-8"?>
<p:tagLst xmlns:p="http://schemas.openxmlformats.org/presentationml/2006/main">
  <p:tag name="AS_UNIQUEID" val="1907"/>
</p:tagLst>
</file>

<file path=ppt/tags/tag146.xml><?xml version="1.0" encoding="utf-8"?>
<p:tagLst xmlns:p="http://schemas.openxmlformats.org/presentationml/2006/main">
  <p:tag name="AS_UNIQUEID" val="114"/>
</p:tagLst>
</file>

<file path=ppt/tags/tag147.xml><?xml version="1.0" encoding="utf-8"?>
<p:tagLst xmlns:p="http://schemas.openxmlformats.org/presentationml/2006/main">
  <p:tag name="AS_UNIQUEID" val="6053"/>
  <p:tag name="KSO_WM_BEAUTIFY_FLAG" val=""/>
</p:tagLst>
</file>

<file path=ppt/tags/tag148.xml><?xml version="1.0" encoding="utf-8"?>
<p:tagLst xmlns:p="http://schemas.openxmlformats.org/presentationml/2006/main">
  <p:tag name="AS_UNIQUEID" val="6055"/>
  <p:tag name="KSO_WM_BEAUTIFY_FLAG" val=""/>
</p:tagLst>
</file>

<file path=ppt/tags/tag149.xml><?xml version="1.0" encoding="utf-8"?>
<p:tagLst xmlns:p="http://schemas.openxmlformats.org/presentationml/2006/main">
  <p:tag name="AS_UNIQUEID" val="6054"/>
  <p:tag name="KSO_WM_BEAUTIFY_FLAG" val=""/>
</p:tagLst>
</file>

<file path=ppt/tags/tag15.xml><?xml version="1.0" encoding="utf-8"?>
<p:tagLst xmlns:p="http://schemas.openxmlformats.org/presentationml/2006/main">
  <p:tag name="AS_UNIQUEID" val="6235"/>
</p:tagLst>
</file>

<file path=ppt/tags/tag150.xml><?xml version="1.0" encoding="utf-8"?>
<p:tagLst xmlns:p="http://schemas.openxmlformats.org/presentationml/2006/main">
  <p:tag name="AS_UNIQUEID" val="415"/>
  <p:tag name="KSO_WM_UNIT_TABLE_BEAUTIFY" val="smartTable{95fcfcc7-c2d9-415e-aca5-872245e29494}"/>
</p:tagLst>
</file>

<file path=ppt/tags/tag151.xml><?xml version="1.0" encoding="utf-8"?>
<p:tagLst xmlns:p="http://schemas.openxmlformats.org/presentationml/2006/main">
  <p:tag name="AS_UNIQUEID" val="416"/>
</p:tagLst>
</file>

<file path=ppt/tags/tag152.xml><?xml version="1.0" encoding="utf-8"?>
<p:tagLst xmlns:p="http://schemas.openxmlformats.org/presentationml/2006/main">
  <p:tag name="AS_UNIQUEID" val="418"/>
</p:tagLst>
</file>

<file path=ppt/tags/tag153.xml><?xml version="1.0" encoding="utf-8"?>
<p:tagLst xmlns:p="http://schemas.openxmlformats.org/presentationml/2006/main">
  <p:tag name="AS_UNIQUEID" val="6345"/>
</p:tagLst>
</file>

<file path=ppt/tags/tag154.xml><?xml version="1.0" encoding="utf-8"?>
<p:tagLst xmlns:p="http://schemas.openxmlformats.org/presentationml/2006/main">
  <p:tag name="AS_UNIQUEID" val="6346"/>
</p:tagLst>
</file>

<file path=ppt/tags/tag155.xml><?xml version="1.0" encoding="utf-8"?>
<p:tagLst xmlns:p="http://schemas.openxmlformats.org/presentationml/2006/main">
  <p:tag name="AS_UNIQUEID" val="6347"/>
</p:tagLst>
</file>

<file path=ppt/tags/tag156.xml><?xml version="1.0" encoding="utf-8"?>
<p:tagLst xmlns:p="http://schemas.openxmlformats.org/presentationml/2006/main">
  <p:tag name="AS_UNIQUEID" val="1906"/>
</p:tagLst>
</file>

<file path=ppt/tags/tag157.xml><?xml version="1.0" encoding="utf-8"?>
<p:tagLst xmlns:p="http://schemas.openxmlformats.org/presentationml/2006/main">
  <p:tag name="AS_UNIQUEID" val="1907"/>
</p:tagLst>
</file>

<file path=ppt/tags/tag158.xml><?xml version="1.0" encoding="utf-8"?>
<p:tagLst xmlns:p="http://schemas.openxmlformats.org/presentationml/2006/main">
  <p:tag name="AS_UNIQUEID" val="114"/>
</p:tagLst>
</file>

<file path=ppt/tags/tag159.xml><?xml version="1.0" encoding="utf-8"?>
<p:tagLst xmlns:p="http://schemas.openxmlformats.org/presentationml/2006/main">
  <p:tag name="AS_UNIQUEID" val="6348"/>
</p:tagLst>
</file>

<file path=ppt/tags/tag16.xml><?xml version="1.0" encoding="utf-8"?>
<p:tagLst xmlns:p="http://schemas.openxmlformats.org/presentationml/2006/main">
  <p:tag name="AS_UNIQUEID" val="6236"/>
</p:tagLst>
</file>

<file path=ppt/tags/tag160.xml><?xml version="1.0" encoding="utf-8"?>
<p:tagLst xmlns:p="http://schemas.openxmlformats.org/presentationml/2006/main">
  <p:tag name="AS_UNIQUEID" val="1910"/>
</p:tagLst>
</file>

<file path=ppt/tags/tag161.xml><?xml version="1.0" encoding="utf-8"?>
<p:tagLst xmlns:p="http://schemas.openxmlformats.org/presentationml/2006/main">
  <p:tag name="AS_UNIQUEID" val="421"/>
</p:tagLst>
</file>

<file path=ppt/tags/tag162.xml><?xml version="1.0" encoding="utf-8"?>
<p:tagLst xmlns:p="http://schemas.openxmlformats.org/presentationml/2006/main">
  <p:tag name="AS_UNIQUEID" val="1911"/>
</p:tagLst>
</file>

<file path=ppt/tags/tag163.xml><?xml version="1.0" encoding="utf-8"?>
<p:tagLst xmlns:p="http://schemas.openxmlformats.org/presentationml/2006/main">
  <p:tag name="AS_UNIQUEID" val="1912"/>
</p:tagLst>
</file>

<file path=ppt/tags/tag164.xml><?xml version="1.0" encoding="utf-8"?>
<p:tagLst xmlns:p="http://schemas.openxmlformats.org/presentationml/2006/main">
  <p:tag name="AS_UNIQUEID" val="6072"/>
</p:tagLst>
</file>

<file path=ppt/tags/tag165.xml><?xml version="1.0" encoding="utf-8"?>
<p:tagLst xmlns:p="http://schemas.openxmlformats.org/presentationml/2006/main">
  <p:tag name="AS_UNIQUEID" val="6349"/>
</p:tagLst>
</file>

<file path=ppt/tags/tag166.xml><?xml version="1.0" encoding="utf-8"?>
<p:tagLst xmlns:p="http://schemas.openxmlformats.org/presentationml/2006/main">
  <p:tag name="AS_UNIQUEID" val="1907"/>
</p:tagLst>
</file>

<file path=ppt/tags/tag167.xml><?xml version="1.0" encoding="utf-8"?>
<p:tagLst xmlns:p="http://schemas.openxmlformats.org/presentationml/2006/main">
  <p:tag name="AS_UNIQUEID" val="6350"/>
</p:tagLst>
</file>

<file path=ppt/tags/tag168.xml><?xml version="1.0" encoding="utf-8"?>
<p:tagLst xmlns:p="http://schemas.openxmlformats.org/presentationml/2006/main">
  <p:tag name="AS_UNIQUEID" val="6351"/>
</p:tagLst>
</file>

<file path=ppt/tags/tag169.xml><?xml version="1.0" encoding="utf-8"?>
<p:tagLst xmlns:p="http://schemas.openxmlformats.org/presentationml/2006/main">
  <p:tag name="AS_UNIQUEID" val="1061"/>
</p:tagLst>
</file>

<file path=ppt/tags/tag17.xml><?xml version="1.0" encoding="utf-8"?>
<p:tagLst xmlns:p="http://schemas.openxmlformats.org/presentationml/2006/main">
  <p:tag name="AS_UNIQUEID" val="6237"/>
</p:tagLst>
</file>

<file path=ppt/tags/tag170.xml><?xml version="1.0" encoding="utf-8"?>
<p:tagLst xmlns:p="http://schemas.openxmlformats.org/presentationml/2006/main">
  <p:tag name="AS_UNIQUEID" val="468"/>
</p:tagLst>
</file>

<file path=ppt/tags/tag171.xml><?xml version="1.0" encoding="utf-8"?>
<p:tagLst xmlns:p="http://schemas.openxmlformats.org/presentationml/2006/main">
  <p:tag name="AS_UNIQUEID" val="6352"/>
</p:tagLst>
</file>

<file path=ppt/tags/tag172.xml><?xml version="1.0" encoding="utf-8"?>
<p:tagLst xmlns:p="http://schemas.openxmlformats.org/presentationml/2006/main">
  <p:tag name="AS_UNIQUEID" val="1802"/>
</p:tagLst>
</file>

<file path=ppt/tags/tag173.xml><?xml version="1.0" encoding="utf-8"?>
<p:tagLst xmlns:p="http://schemas.openxmlformats.org/presentationml/2006/main">
  <p:tag name="AS_UNIQUEID" val="6353"/>
</p:tagLst>
</file>

<file path=ppt/tags/tag174.xml><?xml version="1.0" encoding="utf-8"?>
<p:tagLst xmlns:p="http://schemas.openxmlformats.org/presentationml/2006/main">
  <p:tag name="AS_UNIQUEID" val="1802"/>
</p:tagLst>
</file>

<file path=ppt/tags/tag175.xml><?xml version="1.0" encoding="utf-8"?>
<p:tagLst xmlns:p="http://schemas.openxmlformats.org/presentationml/2006/main">
  <p:tag name="AS_UNIQUEID" val="6354"/>
</p:tagLst>
</file>

<file path=ppt/tags/tag176.xml><?xml version="1.0" encoding="utf-8"?>
<p:tagLst xmlns:p="http://schemas.openxmlformats.org/presentationml/2006/main">
  <p:tag name="AS_UNIQUEID" val="6355"/>
</p:tagLst>
</file>

<file path=ppt/tags/tag177.xml><?xml version="1.0" encoding="utf-8"?>
<p:tagLst xmlns:p="http://schemas.openxmlformats.org/presentationml/2006/main">
  <p:tag name="AS_UNIQUEID" val="6356"/>
</p:tagLst>
</file>

<file path=ppt/tags/tag178.xml><?xml version="1.0" encoding="utf-8"?>
<p:tagLst xmlns:p="http://schemas.openxmlformats.org/presentationml/2006/main">
  <p:tag name="AS_UNIQUEID" val="1914"/>
</p:tagLst>
</file>

<file path=ppt/tags/tag179.xml><?xml version="1.0" encoding="utf-8"?>
<p:tagLst xmlns:p="http://schemas.openxmlformats.org/presentationml/2006/main">
  <p:tag name="AS_UNIQUEID" val="473"/>
</p:tagLst>
</file>

<file path=ppt/tags/tag18.xml><?xml version="1.0" encoding="utf-8"?>
<p:tagLst xmlns:p="http://schemas.openxmlformats.org/presentationml/2006/main">
  <p:tag name="AS_UNIQUEID" val="6238"/>
</p:tagLst>
</file>

<file path=ppt/tags/tag180.xml><?xml version="1.0" encoding="utf-8"?>
<p:tagLst xmlns:p="http://schemas.openxmlformats.org/presentationml/2006/main">
  <p:tag name="AS_UNIQUEID" val="1915"/>
</p:tagLst>
</file>

<file path=ppt/tags/tag181.xml><?xml version="1.0" encoding="utf-8"?>
<p:tagLst xmlns:p="http://schemas.openxmlformats.org/presentationml/2006/main">
  <p:tag name="AS_UNIQUEID" val="1916"/>
</p:tagLst>
</file>

<file path=ppt/tags/tag182.xml><?xml version="1.0" encoding="utf-8"?>
<p:tagLst xmlns:p="http://schemas.openxmlformats.org/presentationml/2006/main">
  <p:tag name="AS_UNIQUEID" val="114"/>
</p:tagLst>
</file>

<file path=ppt/tags/tag183.xml><?xml version="1.0" encoding="utf-8"?>
<p:tagLst xmlns:p="http://schemas.openxmlformats.org/presentationml/2006/main">
  <p:tag name="AS_UNIQUEID" val="1917"/>
</p:tagLst>
</file>

<file path=ppt/tags/tag184.xml><?xml version="1.0" encoding="utf-8"?>
<p:tagLst xmlns:p="http://schemas.openxmlformats.org/presentationml/2006/main">
  <p:tag name="AS_UNIQUEID" val="471"/>
</p:tagLst>
</file>

<file path=ppt/tags/tag185.xml><?xml version="1.0" encoding="utf-8"?>
<p:tagLst xmlns:p="http://schemas.openxmlformats.org/presentationml/2006/main">
  <p:tag name="AS_UNIQUEID" val="1918"/>
</p:tagLst>
</file>

<file path=ppt/tags/tag186.xml><?xml version="1.0" encoding="utf-8"?>
<p:tagLst xmlns:p="http://schemas.openxmlformats.org/presentationml/2006/main">
  <p:tag name="AS_UNIQUEID" val="1919"/>
</p:tagLst>
</file>

<file path=ppt/tags/tag187.xml><?xml version="1.0" encoding="utf-8"?>
<p:tagLst xmlns:p="http://schemas.openxmlformats.org/presentationml/2006/main">
  <p:tag name="AS_UNIQUEID" val="114"/>
</p:tagLst>
</file>

<file path=ppt/tags/tag188.xml><?xml version="1.0" encoding="utf-8"?>
<p:tagLst xmlns:p="http://schemas.openxmlformats.org/presentationml/2006/main">
  <p:tag name="AS_UNIQUEID" val="1920"/>
</p:tagLst>
</file>

<file path=ppt/tags/tag189.xml><?xml version="1.0" encoding="utf-8"?>
<p:tagLst xmlns:p="http://schemas.openxmlformats.org/presentationml/2006/main">
  <p:tag name="AS_UNIQUEID" val="474"/>
</p:tagLst>
</file>

<file path=ppt/tags/tag19.xml><?xml version="1.0" encoding="utf-8"?>
<p:tagLst xmlns:p="http://schemas.openxmlformats.org/presentationml/2006/main">
  <p:tag name="AS_UNIQUEID" val="6239"/>
</p:tagLst>
</file>

<file path=ppt/tags/tag190.xml><?xml version="1.0" encoding="utf-8"?>
<p:tagLst xmlns:p="http://schemas.openxmlformats.org/presentationml/2006/main">
  <p:tag name="AS_UNIQUEID" val="1921"/>
</p:tagLst>
</file>

<file path=ppt/tags/tag191.xml><?xml version="1.0" encoding="utf-8"?>
<p:tagLst xmlns:p="http://schemas.openxmlformats.org/presentationml/2006/main">
  <p:tag name="AS_UNIQUEID" val="1922"/>
</p:tagLst>
</file>

<file path=ppt/tags/tag192.xml><?xml version="1.0" encoding="utf-8"?>
<p:tagLst xmlns:p="http://schemas.openxmlformats.org/presentationml/2006/main">
  <p:tag name="AS_UNIQUEID" val="114"/>
</p:tagLst>
</file>

<file path=ppt/tags/tag193.xml><?xml version="1.0" encoding="utf-8"?>
<p:tagLst xmlns:p="http://schemas.openxmlformats.org/presentationml/2006/main">
  <p:tag name="AS_UNIQUEID" val="1923"/>
</p:tagLst>
</file>

<file path=ppt/tags/tag194.xml><?xml version="1.0" encoding="utf-8"?>
<p:tagLst xmlns:p="http://schemas.openxmlformats.org/presentationml/2006/main">
  <p:tag name="AS_UNIQUEID" val="472"/>
</p:tagLst>
</file>

<file path=ppt/tags/tag195.xml><?xml version="1.0" encoding="utf-8"?>
<p:tagLst xmlns:p="http://schemas.openxmlformats.org/presentationml/2006/main">
  <p:tag name="AS_UNIQUEID" val="1924"/>
</p:tagLst>
</file>

<file path=ppt/tags/tag196.xml><?xml version="1.0" encoding="utf-8"?>
<p:tagLst xmlns:p="http://schemas.openxmlformats.org/presentationml/2006/main">
  <p:tag name="AS_UNIQUEID" val="1925"/>
</p:tagLst>
</file>

<file path=ppt/tags/tag197.xml><?xml version="1.0" encoding="utf-8"?>
<p:tagLst xmlns:p="http://schemas.openxmlformats.org/presentationml/2006/main">
  <p:tag name="AS_UNIQUEID" val="114"/>
</p:tagLst>
</file>

<file path=ppt/tags/tag198.xml><?xml version="1.0" encoding="utf-8"?>
<p:tagLst xmlns:p="http://schemas.openxmlformats.org/presentationml/2006/main">
  <p:tag name="AS_UNIQUEID" val="6357"/>
</p:tagLst>
</file>

<file path=ppt/tags/tag199.xml><?xml version="1.0" encoding="utf-8"?>
<p:tagLst xmlns:p="http://schemas.openxmlformats.org/presentationml/2006/main">
  <p:tag name="AS_UNIQUEID" val="114"/>
</p:tagLst>
</file>

<file path=ppt/tags/tag2.xml><?xml version="1.0" encoding="utf-8"?>
<p:tagLst xmlns:p="http://schemas.openxmlformats.org/presentationml/2006/main">
  <p:tag name="AS_UNIQUEID" val="6222"/>
</p:tagLst>
</file>

<file path=ppt/tags/tag20.xml><?xml version="1.0" encoding="utf-8"?>
<p:tagLst xmlns:p="http://schemas.openxmlformats.org/presentationml/2006/main">
  <p:tag name="AS_UNIQUEID" val="6240"/>
</p:tagLst>
</file>

<file path=ppt/tags/tag200.xml><?xml version="1.0" encoding="utf-8"?>
<p:tagLst xmlns:p="http://schemas.openxmlformats.org/presentationml/2006/main">
  <p:tag name="AS_UNIQUEID" val="6358"/>
</p:tagLst>
</file>

<file path=ppt/tags/tag201.xml><?xml version="1.0" encoding="utf-8"?>
<p:tagLst xmlns:p="http://schemas.openxmlformats.org/presentationml/2006/main">
  <p:tag name="AS_UNIQUEID" val="6359"/>
</p:tagLst>
</file>

<file path=ppt/tags/tag202.xml><?xml version="1.0" encoding="utf-8"?>
<p:tagLst xmlns:p="http://schemas.openxmlformats.org/presentationml/2006/main">
  <p:tag name="AS_UNIQUEID" val="6360"/>
</p:tagLst>
</file>

<file path=ppt/tags/tag203.xml><?xml version="1.0" encoding="utf-8"?>
<p:tagLst xmlns:p="http://schemas.openxmlformats.org/presentationml/2006/main">
  <p:tag name="AS_UNIQUEID" val="6361"/>
</p:tagLst>
</file>

<file path=ppt/tags/tag204.xml><?xml version="1.0" encoding="utf-8"?>
<p:tagLst xmlns:p="http://schemas.openxmlformats.org/presentationml/2006/main">
  <p:tag name="AS_UNIQUEID" val="6362"/>
</p:tagLst>
</file>

<file path=ppt/tags/tag205.xml><?xml version="1.0" encoding="utf-8"?>
<p:tagLst xmlns:p="http://schemas.openxmlformats.org/presentationml/2006/main">
  <p:tag name="AS_UNIQUEID" val="6363"/>
</p:tagLst>
</file>

<file path=ppt/tags/tag206.xml><?xml version="1.0" encoding="utf-8"?>
<p:tagLst xmlns:p="http://schemas.openxmlformats.org/presentationml/2006/main">
  <p:tag name="AS_UNIQUEID" val="6364"/>
</p:tagLst>
</file>

<file path=ppt/tags/tag207.xml><?xml version="1.0" encoding="utf-8"?>
<p:tagLst xmlns:p="http://schemas.openxmlformats.org/presentationml/2006/main">
  <p:tag name="AS_UNIQUEID" val="6365"/>
</p:tagLst>
</file>

<file path=ppt/tags/tag208.xml><?xml version="1.0" encoding="utf-8"?>
<p:tagLst xmlns:p="http://schemas.openxmlformats.org/presentationml/2006/main">
  <p:tag name="AS_UNIQUEID" val="6366"/>
</p:tagLst>
</file>

<file path=ppt/tags/tag209.xml><?xml version="1.0" encoding="utf-8"?>
<p:tagLst xmlns:p="http://schemas.openxmlformats.org/presentationml/2006/main">
  <p:tag name="AS_UNIQUEID" val="6367"/>
</p:tagLst>
</file>

<file path=ppt/tags/tag21.xml><?xml version="1.0" encoding="utf-8"?>
<p:tagLst xmlns:p="http://schemas.openxmlformats.org/presentationml/2006/main">
  <p:tag name="AS_UNIQUEID" val="6241"/>
</p:tagLst>
</file>

<file path=ppt/tags/tag210.xml><?xml version="1.0" encoding="utf-8"?>
<p:tagLst xmlns:p="http://schemas.openxmlformats.org/presentationml/2006/main">
  <p:tag name="AS_UNIQUEID" val="6368"/>
</p:tagLst>
</file>

<file path=ppt/tags/tag211.xml><?xml version="1.0" encoding="utf-8"?>
<p:tagLst xmlns:p="http://schemas.openxmlformats.org/presentationml/2006/main">
  <p:tag name="AS_UNIQUEID" val="6369"/>
</p:tagLst>
</file>

<file path=ppt/tags/tag212.xml><?xml version="1.0" encoding="utf-8"?>
<p:tagLst xmlns:p="http://schemas.openxmlformats.org/presentationml/2006/main">
  <p:tag name="AS_UNIQUEID" val="6370"/>
</p:tagLst>
</file>

<file path=ppt/tags/tag213.xml><?xml version="1.0" encoding="utf-8"?>
<p:tagLst xmlns:p="http://schemas.openxmlformats.org/presentationml/2006/main">
  <p:tag name="AS_UNIQUEID" val="6371"/>
</p:tagLst>
</file>

<file path=ppt/tags/tag214.xml><?xml version="1.0" encoding="utf-8"?>
<p:tagLst xmlns:p="http://schemas.openxmlformats.org/presentationml/2006/main">
  <p:tag name="AS_UNIQUEID" val="6372"/>
</p:tagLst>
</file>

<file path=ppt/tags/tag215.xml><?xml version="1.0" encoding="utf-8"?>
<p:tagLst xmlns:p="http://schemas.openxmlformats.org/presentationml/2006/main">
  <p:tag name="AS_UNIQUEID" val="6373"/>
</p:tagLst>
</file>

<file path=ppt/tags/tag216.xml><?xml version="1.0" encoding="utf-8"?>
<p:tagLst xmlns:p="http://schemas.openxmlformats.org/presentationml/2006/main">
  <p:tag name="AS_UNIQUEID" val="6374"/>
</p:tagLst>
</file>

<file path=ppt/tags/tag217.xml><?xml version="1.0" encoding="utf-8"?>
<p:tagLst xmlns:p="http://schemas.openxmlformats.org/presentationml/2006/main">
  <p:tag name="AS_UNIQUEID" val="6375"/>
</p:tagLst>
</file>

<file path=ppt/tags/tag218.xml><?xml version="1.0" encoding="utf-8"?>
<p:tagLst xmlns:p="http://schemas.openxmlformats.org/presentationml/2006/main">
  <p:tag name="AS_UNIQUEID" val="6376"/>
</p:tagLst>
</file>

<file path=ppt/tags/tag219.xml><?xml version="1.0" encoding="utf-8"?>
<p:tagLst xmlns:p="http://schemas.openxmlformats.org/presentationml/2006/main">
  <p:tag name="AS_UNIQUEID" val="6377"/>
</p:tagLst>
</file>

<file path=ppt/tags/tag22.xml><?xml version="1.0" encoding="utf-8"?>
<p:tagLst xmlns:p="http://schemas.openxmlformats.org/presentationml/2006/main">
  <p:tag name="AS_UNIQUEID" val="6242"/>
</p:tagLst>
</file>

<file path=ppt/tags/tag220.xml><?xml version="1.0" encoding="utf-8"?>
<p:tagLst xmlns:p="http://schemas.openxmlformats.org/presentationml/2006/main">
  <p:tag name="AS_UNIQUEID" val="6378"/>
</p:tagLst>
</file>

<file path=ppt/tags/tag221.xml><?xml version="1.0" encoding="utf-8"?>
<p:tagLst xmlns:p="http://schemas.openxmlformats.org/presentationml/2006/main">
  <p:tag name="AS_UNIQUEID" val="6379"/>
</p:tagLst>
</file>

<file path=ppt/tags/tag222.xml><?xml version="1.0" encoding="utf-8"?>
<p:tagLst xmlns:p="http://schemas.openxmlformats.org/presentationml/2006/main">
  <p:tag name="AS_UNIQUEID" val="6380"/>
</p:tagLst>
</file>

<file path=ppt/tags/tag223.xml><?xml version="1.0" encoding="utf-8"?>
<p:tagLst xmlns:p="http://schemas.openxmlformats.org/presentationml/2006/main">
  <p:tag name="AS_UNIQUEID" val="6381"/>
</p:tagLst>
</file>

<file path=ppt/tags/tag224.xml><?xml version="1.0" encoding="utf-8"?>
<p:tagLst xmlns:p="http://schemas.openxmlformats.org/presentationml/2006/main">
  <p:tag name="AS_UNIQUEID" val="6382"/>
</p:tagLst>
</file>

<file path=ppt/tags/tag225.xml><?xml version="1.0" encoding="utf-8"?>
<p:tagLst xmlns:p="http://schemas.openxmlformats.org/presentationml/2006/main">
  <p:tag name="AS_UNIQUEID" val="6383"/>
</p:tagLst>
</file>

<file path=ppt/tags/tag226.xml><?xml version="1.0" encoding="utf-8"?>
<p:tagLst xmlns:p="http://schemas.openxmlformats.org/presentationml/2006/main">
  <p:tag name="AS_UNIQUEID" val="6384"/>
</p:tagLst>
</file>

<file path=ppt/tags/tag227.xml><?xml version="1.0" encoding="utf-8"?>
<p:tagLst xmlns:p="http://schemas.openxmlformats.org/presentationml/2006/main">
  <p:tag name="AS_UNIQUEID" val="6385"/>
</p:tagLst>
</file>

<file path=ppt/tags/tag228.xml><?xml version="1.0" encoding="utf-8"?>
<p:tagLst xmlns:p="http://schemas.openxmlformats.org/presentationml/2006/main">
  <p:tag name="AS_UNIQUEID" val="6386"/>
</p:tagLst>
</file>

<file path=ppt/tags/tag229.xml><?xml version="1.0" encoding="utf-8"?>
<p:tagLst xmlns:p="http://schemas.openxmlformats.org/presentationml/2006/main">
  <p:tag name="AS_UNIQUEID" val="6387"/>
</p:tagLst>
</file>

<file path=ppt/tags/tag23.xml><?xml version="1.0" encoding="utf-8"?>
<p:tagLst xmlns:p="http://schemas.openxmlformats.org/presentationml/2006/main">
  <p:tag name="AS_UNIQUEID" val="6243"/>
</p:tagLst>
</file>

<file path=ppt/tags/tag230.xml><?xml version="1.0" encoding="utf-8"?>
<p:tagLst xmlns:p="http://schemas.openxmlformats.org/presentationml/2006/main">
  <p:tag name="AS_UNIQUEID" val="6388"/>
</p:tagLst>
</file>

<file path=ppt/tags/tag231.xml><?xml version="1.0" encoding="utf-8"?>
<p:tagLst xmlns:p="http://schemas.openxmlformats.org/presentationml/2006/main">
  <p:tag name="AS_UNIQUEID" val="6389"/>
</p:tagLst>
</file>

<file path=ppt/tags/tag232.xml><?xml version="1.0" encoding="utf-8"?>
<p:tagLst xmlns:p="http://schemas.openxmlformats.org/presentationml/2006/main">
  <p:tag name="AS_UNIQUEID" val="6390"/>
</p:tagLst>
</file>

<file path=ppt/tags/tag233.xml><?xml version="1.0" encoding="utf-8"?>
<p:tagLst xmlns:p="http://schemas.openxmlformats.org/presentationml/2006/main">
  <p:tag name="AS_UNIQUEID" val="6391"/>
</p:tagLst>
</file>

<file path=ppt/tags/tag234.xml><?xml version="1.0" encoding="utf-8"?>
<p:tagLst xmlns:p="http://schemas.openxmlformats.org/presentationml/2006/main">
  <p:tag name="AS_UNIQUEID" val="6392"/>
</p:tagLst>
</file>

<file path=ppt/tags/tag235.xml><?xml version="1.0" encoding="utf-8"?>
<p:tagLst xmlns:p="http://schemas.openxmlformats.org/presentationml/2006/main">
  <p:tag name="AS_UNIQUEID" val="6393"/>
</p:tagLst>
</file>

<file path=ppt/tags/tag236.xml><?xml version="1.0" encoding="utf-8"?>
<p:tagLst xmlns:p="http://schemas.openxmlformats.org/presentationml/2006/main">
  <p:tag name="AS_UNIQUEID" val="6394"/>
</p:tagLst>
</file>

<file path=ppt/tags/tag237.xml><?xml version="1.0" encoding="utf-8"?>
<p:tagLst xmlns:p="http://schemas.openxmlformats.org/presentationml/2006/main">
  <p:tag name="AS_UNIQUEID" val="6395"/>
</p:tagLst>
</file>

<file path=ppt/tags/tag238.xml><?xml version="1.0" encoding="utf-8"?>
<p:tagLst xmlns:p="http://schemas.openxmlformats.org/presentationml/2006/main">
  <p:tag name="AS_UNIQUEID" val="6396"/>
</p:tagLst>
</file>

<file path=ppt/tags/tag239.xml><?xml version="1.0" encoding="utf-8"?>
<p:tagLst xmlns:p="http://schemas.openxmlformats.org/presentationml/2006/main">
  <p:tag name="AS_UNIQUEID" val="6397"/>
</p:tagLst>
</file>

<file path=ppt/tags/tag24.xml><?xml version="1.0" encoding="utf-8"?>
<p:tagLst xmlns:p="http://schemas.openxmlformats.org/presentationml/2006/main">
  <p:tag name="AS_UNIQUEID" val="6244"/>
</p:tagLst>
</file>

<file path=ppt/tags/tag240.xml><?xml version="1.0" encoding="utf-8"?>
<p:tagLst xmlns:p="http://schemas.openxmlformats.org/presentationml/2006/main">
  <p:tag name="AS_UNIQUEID" val="6398"/>
</p:tagLst>
</file>

<file path=ppt/tags/tag241.xml><?xml version="1.0" encoding="utf-8"?>
<p:tagLst xmlns:p="http://schemas.openxmlformats.org/presentationml/2006/main">
  <p:tag name="AS_UNIQUEID" val="1802"/>
</p:tagLst>
</file>

<file path=ppt/tags/tag242.xml><?xml version="1.0" encoding="utf-8"?>
<p:tagLst xmlns:p="http://schemas.openxmlformats.org/presentationml/2006/main">
  <p:tag name="AS_UNIQUEID" val="6399"/>
</p:tagLst>
</file>

<file path=ppt/tags/tag243.xml><?xml version="1.0" encoding="utf-8"?>
<p:tagLst xmlns:p="http://schemas.openxmlformats.org/presentationml/2006/main">
  <p:tag name="AS_UNIQUEID" val="6400"/>
</p:tagLst>
</file>

<file path=ppt/tags/tag244.xml><?xml version="1.0" encoding="utf-8"?>
<p:tagLst xmlns:p="http://schemas.openxmlformats.org/presentationml/2006/main">
  <p:tag name="AS_UNIQUEID" val="6401"/>
</p:tagLst>
</file>

<file path=ppt/tags/tag245.xml><?xml version="1.0" encoding="utf-8"?>
<p:tagLst xmlns:p="http://schemas.openxmlformats.org/presentationml/2006/main">
  <p:tag name="AS_UNIQUEID" val="6402"/>
</p:tagLst>
</file>

<file path=ppt/tags/tag246.xml><?xml version="1.0" encoding="utf-8"?>
<p:tagLst xmlns:p="http://schemas.openxmlformats.org/presentationml/2006/main">
  <p:tag name="AS_UNIQUEID" val="6403"/>
</p:tagLst>
</file>

<file path=ppt/tags/tag247.xml><?xml version="1.0" encoding="utf-8"?>
<p:tagLst xmlns:p="http://schemas.openxmlformats.org/presentationml/2006/main">
  <p:tag name="AS_UNIQUEID" val="6404"/>
</p:tagLst>
</file>

<file path=ppt/tags/tag248.xml><?xml version="1.0" encoding="utf-8"?>
<p:tagLst xmlns:p="http://schemas.openxmlformats.org/presentationml/2006/main">
  <p:tag name="AS_UNIQUEID" val="6405"/>
</p:tagLst>
</file>

<file path=ppt/tags/tag249.xml><?xml version="1.0" encoding="utf-8"?>
<p:tagLst xmlns:p="http://schemas.openxmlformats.org/presentationml/2006/main">
  <p:tag name="AS_UNIQUEID" val="6406"/>
</p:tagLst>
</file>

<file path=ppt/tags/tag25.xml><?xml version="1.0" encoding="utf-8"?>
<p:tagLst xmlns:p="http://schemas.openxmlformats.org/presentationml/2006/main">
  <p:tag name="AS_UNIQUEID" val="6245"/>
</p:tagLst>
</file>

<file path=ppt/tags/tag250.xml><?xml version="1.0" encoding="utf-8"?>
<p:tagLst xmlns:p="http://schemas.openxmlformats.org/presentationml/2006/main">
  <p:tag name="AS_UNIQUEID" val="6407"/>
</p:tagLst>
</file>

<file path=ppt/tags/tag251.xml><?xml version="1.0" encoding="utf-8"?>
<p:tagLst xmlns:p="http://schemas.openxmlformats.org/presentationml/2006/main">
  <p:tag name="AS_UNIQUEID" val="6408"/>
</p:tagLst>
</file>

<file path=ppt/tags/tag252.xml><?xml version="1.0" encoding="utf-8"?>
<p:tagLst xmlns:p="http://schemas.openxmlformats.org/presentationml/2006/main">
  <p:tag name="AS_UNIQUEID" val="6409"/>
</p:tagLst>
</file>

<file path=ppt/tags/tag253.xml><?xml version="1.0" encoding="utf-8"?>
<p:tagLst xmlns:p="http://schemas.openxmlformats.org/presentationml/2006/main">
  <p:tag name="AS_UNIQUEID" val="6410"/>
</p:tagLst>
</file>

<file path=ppt/tags/tag254.xml><?xml version="1.0" encoding="utf-8"?>
<p:tagLst xmlns:p="http://schemas.openxmlformats.org/presentationml/2006/main">
  <p:tag name="AS_UNIQUEID" val="6411"/>
</p:tagLst>
</file>

<file path=ppt/tags/tag255.xml><?xml version="1.0" encoding="utf-8"?>
<p:tagLst xmlns:p="http://schemas.openxmlformats.org/presentationml/2006/main">
  <p:tag name="AS_UNIQUEID" val="6412"/>
</p:tagLst>
</file>

<file path=ppt/tags/tag256.xml><?xml version="1.0" encoding="utf-8"?>
<p:tagLst xmlns:p="http://schemas.openxmlformats.org/presentationml/2006/main">
  <p:tag name="AS_UNIQUEID" val="6413"/>
</p:tagLst>
</file>

<file path=ppt/tags/tag257.xml><?xml version="1.0" encoding="utf-8"?>
<p:tagLst xmlns:p="http://schemas.openxmlformats.org/presentationml/2006/main">
  <p:tag name="AS_UNIQUEID" val="6414"/>
</p:tagLst>
</file>

<file path=ppt/tags/tag258.xml><?xml version="1.0" encoding="utf-8"?>
<p:tagLst xmlns:p="http://schemas.openxmlformats.org/presentationml/2006/main">
  <p:tag name="AS_UNIQUEID" val="6415"/>
</p:tagLst>
</file>

<file path=ppt/tags/tag259.xml><?xml version="1.0" encoding="utf-8"?>
<p:tagLst xmlns:p="http://schemas.openxmlformats.org/presentationml/2006/main">
  <p:tag name="AS_UNIQUEID" val="6416"/>
</p:tagLst>
</file>

<file path=ppt/tags/tag26.xml><?xml version="1.0" encoding="utf-8"?>
<p:tagLst xmlns:p="http://schemas.openxmlformats.org/presentationml/2006/main">
  <p:tag name="AS_UNIQUEID" val="6246"/>
</p:tagLst>
</file>

<file path=ppt/tags/tag260.xml><?xml version="1.0" encoding="utf-8"?>
<p:tagLst xmlns:p="http://schemas.openxmlformats.org/presentationml/2006/main">
  <p:tag name="AS_UNIQUEID" val="6417"/>
</p:tagLst>
</file>

<file path=ppt/tags/tag261.xml><?xml version="1.0" encoding="utf-8"?>
<p:tagLst xmlns:p="http://schemas.openxmlformats.org/presentationml/2006/main">
  <p:tag name="AS_UNIQUEID" val="6418"/>
</p:tagLst>
</file>

<file path=ppt/tags/tag262.xml><?xml version="1.0" encoding="utf-8"?>
<p:tagLst xmlns:p="http://schemas.openxmlformats.org/presentationml/2006/main">
  <p:tag name="AS_UNIQUEID" val="6419"/>
</p:tagLst>
</file>

<file path=ppt/tags/tag263.xml><?xml version="1.0" encoding="utf-8"?>
<p:tagLst xmlns:p="http://schemas.openxmlformats.org/presentationml/2006/main">
  <p:tag name="AS_UNIQUEID" val="6420"/>
</p:tagLst>
</file>

<file path=ppt/tags/tag264.xml><?xml version="1.0" encoding="utf-8"?>
<p:tagLst xmlns:p="http://schemas.openxmlformats.org/presentationml/2006/main">
  <p:tag name="AS_UNIQUEID" val="6421"/>
</p:tagLst>
</file>

<file path=ppt/tags/tag265.xml><?xml version="1.0" encoding="utf-8"?>
<p:tagLst xmlns:p="http://schemas.openxmlformats.org/presentationml/2006/main">
  <p:tag name="AS_UNIQUEID" val="6422"/>
</p:tagLst>
</file>

<file path=ppt/tags/tag266.xml><?xml version="1.0" encoding="utf-8"?>
<p:tagLst xmlns:p="http://schemas.openxmlformats.org/presentationml/2006/main">
  <p:tag name="AS_UNIQUEID" val="6423"/>
</p:tagLst>
</file>

<file path=ppt/tags/tag267.xml><?xml version="1.0" encoding="utf-8"?>
<p:tagLst xmlns:p="http://schemas.openxmlformats.org/presentationml/2006/main">
  <p:tag name="AS_UNIQUEID" val="6424"/>
</p:tagLst>
</file>

<file path=ppt/tags/tag268.xml><?xml version="1.0" encoding="utf-8"?>
<p:tagLst xmlns:p="http://schemas.openxmlformats.org/presentationml/2006/main">
  <p:tag name="AS_UNIQUEID" val="6425"/>
</p:tagLst>
</file>

<file path=ppt/tags/tag269.xml><?xml version="1.0" encoding="utf-8"?>
<p:tagLst xmlns:p="http://schemas.openxmlformats.org/presentationml/2006/main">
  <p:tag name="AS_UNIQUEID" val="6426"/>
</p:tagLst>
</file>

<file path=ppt/tags/tag27.xml><?xml version="1.0" encoding="utf-8"?>
<p:tagLst xmlns:p="http://schemas.openxmlformats.org/presentationml/2006/main">
  <p:tag name="AS_UNIQUEID" val="6247"/>
</p:tagLst>
</file>

<file path=ppt/tags/tag270.xml><?xml version="1.0" encoding="utf-8"?>
<p:tagLst xmlns:p="http://schemas.openxmlformats.org/presentationml/2006/main">
  <p:tag name="AS_UNIQUEID" val="6427"/>
</p:tagLst>
</file>

<file path=ppt/tags/tag271.xml><?xml version="1.0" encoding="utf-8"?>
<p:tagLst xmlns:p="http://schemas.openxmlformats.org/presentationml/2006/main">
  <p:tag name="AS_UNIQUEID" val="6428"/>
</p:tagLst>
</file>

<file path=ppt/tags/tag272.xml><?xml version="1.0" encoding="utf-8"?>
<p:tagLst xmlns:p="http://schemas.openxmlformats.org/presentationml/2006/main">
  <p:tag name="AS_UNIQUEID" val="6429"/>
</p:tagLst>
</file>

<file path=ppt/tags/tag273.xml><?xml version="1.0" encoding="utf-8"?>
<p:tagLst xmlns:p="http://schemas.openxmlformats.org/presentationml/2006/main">
  <p:tag name="AS_UNIQUEID" val="6430"/>
</p:tagLst>
</file>

<file path=ppt/tags/tag274.xml><?xml version="1.0" encoding="utf-8"?>
<p:tagLst xmlns:p="http://schemas.openxmlformats.org/presentationml/2006/main">
  <p:tag name="AS_UNIQUEID" val="6431"/>
</p:tagLst>
</file>

<file path=ppt/tags/tag275.xml><?xml version="1.0" encoding="utf-8"?>
<p:tagLst xmlns:p="http://schemas.openxmlformats.org/presentationml/2006/main">
  <p:tag name="AS_UNIQUEID" val="6432"/>
</p:tagLst>
</file>

<file path=ppt/tags/tag276.xml><?xml version="1.0" encoding="utf-8"?>
<p:tagLst xmlns:p="http://schemas.openxmlformats.org/presentationml/2006/main">
  <p:tag name="AS_UNIQUEID" val="6433"/>
</p:tagLst>
</file>

<file path=ppt/tags/tag277.xml><?xml version="1.0" encoding="utf-8"?>
<p:tagLst xmlns:p="http://schemas.openxmlformats.org/presentationml/2006/main">
  <p:tag name="AS_UNIQUEID" val="6434"/>
</p:tagLst>
</file>

<file path=ppt/tags/tag278.xml><?xml version="1.0" encoding="utf-8"?>
<p:tagLst xmlns:p="http://schemas.openxmlformats.org/presentationml/2006/main">
  <p:tag name="AS_UNIQUEID" val="1958"/>
</p:tagLst>
</file>

<file path=ppt/tags/tag279.xml><?xml version="1.0" encoding="utf-8"?>
<p:tagLst xmlns:p="http://schemas.openxmlformats.org/presentationml/2006/main">
  <p:tag name="AS_UNIQUEID" val="1959"/>
</p:tagLst>
</file>

<file path=ppt/tags/tag28.xml><?xml version="1.0" encoding="utf-8"?>
<p:tagLst xmlns:p="http://schemas.openxmlformats.org/presentationml/2006/main">
  <p:tag name="AS_UNIQUEID" val="6248"/>
</p:tagLst>
</file>

<file path=ppt/tags/tag280.xml><?xml version="1.0" encoding="utf-8"?>
<p:tagLst xmlns:p="http://schemas.openxmlformats.org/presentationml/2006/main">
  <p:tag name="AS_UNIQUEID" val="1960"/>
</p:tagLst>
</file>

<file path=ppt/tags/tag281.xml><?xml version="1.0" encoding="utf-8"?>
<p:tagLst xmlns:p="http://schemas.openxmlformats.org/presentationml/2006/main">
  <p:tag name="AS_UNIQUEID" val="6435"/>
</p:tagLst>
</file>

<file path=ppt/tags/tag282.xml><?xml version="1.0" encoding="utf-8"?>
<p:tagLst xmlns:p="http://schemas.openxmlformats.org/presentationml/2006/main">
  <p:tag name="AS_UNIQUEID" val="6436"/>
</p:tagLst>
</file>

<file path=ppt/tags/tag283.xml><?xml version="1.0" encoding="utf-8"?>
<p:tagLst xmlns:p="http://schemas.openxmlformats.org/presentationml/2006/main">
  <p:tag name="AS_UNIQUEID" val="6437"/>
</p:tagLst>
</file>

<file path=ppt/tags/tag284.xml><?xml version="1.0" encoding="utf-8"?>
<p:tagLst xmlns:p="http://schemas.openxmlformats.org/presentationml/2006/main">
  <p:tag name="AS_UNIQUEID" val="6438"/>
</p:tagLst>
</file>

<file path=ppt/tags/tag285.xml><?xml version="1.0" encoding="utf-8"?>
<p:tagLst xmlns:p="http://schemas.openxmlformats.org/presentationml/2006/main">
  <p:tag name="AS_UNIQUEID" val="6439"/>
</p:tagLst>
</file>

<file path=ppt/tags/tag286.xml><?xml version="1.0" encoding="utf-8"?>
<p:tagLst xmlns:p="http://schemas.openxmlformats.org/presentationml/2006/main">
  <p:tag name="AS_UNIQUEID" val="6440"/>
</p:tagLst>
</file>

<file path=ppt/tags/tag287.xml><?xml version="1.0" encoding="utf-8"?>
<p:tagLst xmlns:p="http://schemas.openxmlformats.org/presentationml/2006/main">
  <p:tag name="AS_UNIQUEID" val="540"/>
</p:tagLst>
</file>

<file path=ppt/tags/tag288.xml><?xml version="1.0" encoding="utf-8"?>
<p:tagLst xmlns:p="http://schemas.openxmlformats.org/presentationml/2006/main">
  <p:tag name="AS_UNIQUEID" val="572"/>
</p:tagLst>
</file>

<file path=ppt/tags/tag289.xml><?xml version="1.0" encoding="utf-8"?>
<p:tagLst xmlns:p="http://schemas.openxmlformats.org/presentationml/2006/main">
  <p:tag name="AS_UNIQUEID" val="1946"/>
</p:tagLst>
</file>

<file path=ppt/tags/tag29.xml><?xml version="1.0" encoding="utf-8"?>
<p:tagLst xmlns:p="http://schemas.openxmlformats.org/presentationml/2006/main">
  <p:tag name="AS_UNIQUEID" val="6249"/>
</p:tagLst>
</file>

<file path=ppt/tags/tag290.xml><?xml version="1.0" encoding="utf-8"?>
<p:tagLst xmlns:p="http://schemas.openxmlformats.org/presentationml/2006/main">
  <p:tag name="AS_UNIQUEID" val="1947"/>
</p:tagLst>
</file>

<file path=ppt/tags/tag291.xml><?xml version="1.0" encoding="utf-8"?>
<p:tagLst xmlns:p="http://schemas.openxmlformats.org/presentationml/2006/main">
  <p:tag name="AS_UNIQUEID" val="114"/>
</p:tagLst>
</file>

<file path=ppt/tags/tag292.xml><?xml version="1.0" encoding="utf-8"?>
<p:tagLst xmlns:p="http://schemas.openxmlformats.org/presentationml/2006/main">
  <p:tag name="AS_UNIQUEID" val="1948"/>
</p:tagLst>
</file>

<file path=ppt/tags/tag293.xml><?xml version="1.0" encoding="utf-8"?>
<p:tagLst xmlns:p="http://schemas.openxmlformats.org/presentationml/2006/main">
  <p:tag name="AS_UNIQUEID" val="1949"/>
</p:tagLst>
</file>

<file path=ppt/tags/tag294.xml><?xml version="1.0" encoding="utf-8"?>
<p:tagLst xmlns:p="http://schemas.openxmlformats.org/presentationml/2006/main">
  <p:tag name="AS_UNIQUEID" val="114"/>
</p:tagLst>
</file>

<file path=ppt/tags/tag295.xml><?xml version="1.0" encoding="utf-8"?>
<p:tagLst xmlns:p="http://schemas.openxmlformats.org/presentationml/2006/main">
  <p:tag name="AS_UNIQUEID" val="6441"/>
</p:tagLst>
</file>

<file path=ppt/tags/tag296.xml><?xml version="1.0" encoding="utf-8"?>
<p:tagLst xmlns:p="http://schemas.openxmlformats.org/presentationml/2006/main">
  <p:tag name="AS_UNIQUEID" val="6442"/>
</p:tagLst>
</file>

<file path=ppt/tags/tag297.xml><?xml version="1.0" encoding="utf-8"?>
<p:tagLst xmlns:p="http://schemas.openxmlformats.org/presentationml/2006/main">
  <p:tag name="AS_UNIQUEID" val="6443"/>
</p:tagLst>
</file>

<file path=ppt/tags/tag298.xml><?xml version="1.0" encoding="utf-8"?>
<p:tagLst xmlns:p="http://schemas.openxmlformats.org/presentationml/2006/main">
  <p:tag name="AS_UNIQUEID" val="593"/>
</p:tagLst>
</file>

<file path=ppt/tags/tag299.xml><?xml version="1.0" encoding="utf-8"?>
<p:tagLst xmlns:p="http://schemas.openxmlformats.org/presentationml/2006/main">
  <p:tag name="AS_UNIQUEID" val="594"/>
</p:tagLst>
</file>

<file path=ppt/tags/tag3.xml><?xml version="1.0" encoding="utf-8"?>
<p:tagLst xmlns:p="http://schemas.openxmlformats.org/presentationml/2006/main">
  <p:tag name="AS_UNIQUEID" val="6223"/>
</p:tagLst>
</file>

<file path=ppt/tags/tag30.xml><?xml version="1.0" encoding="utf-8"?>
<p:tagLst xmlns:p="http://schemas.openxmlformats.org/presentationml/2006/main">
  <p:tag name="AS_UNIQUEID" val="6250"/>
</p:tagLst>
</file>

<file path=ppt/tags/tag300.xml><?xml version="1.0" encoding="utf-8"?>
<p:tagLst xmlns:p="http://schemas.openxmlformats.org/presentationml/2006/main">
  <p:tag name="AS_UNIQUEID" val="596"/>
</p:tagLst>
</file>

<file path=ppt/tags/tag301.xml><?xml version="1.0" encoding="utf-8"?>
<p:tagLst xmlns:p="http://schemas.openxmlformats.org/presentationml/2006/main">
  <p:tag name="AS_UNIQUEID" val="597"/>
</p:tagLst>
</file>

<file path=ppt/tags/tag302.xml><?xml version="1.0" encoding="utf-8"?>
<p:tagLst xmlns:p="http://schemas.openxmlformats.org/presentationml/2006/main">
  <p:tag name="AS_UNIQUEID" val="599"/>
</p:tagLst>
</file>

<file path=ppt/tags/tag303.xml><?xml version="1.0" encoding="utf-8"?>
<p:tagLst xmlns:p="http://schemas.openxmlformats.org/presentationml/2006/main">
  <p:tag name="AS_UNIQUEID" val="600"/>
</p:tagLst>
</file>

<file path=ppt/tags/tag304.xml><?xml version="1.0" encoding="utf-8"?>
<p:tagLst xmlns:p="http://schemas.openxmlformats.org/presentationml/2006/main">
  <p:tag name="AS_UNIQUEID" val="595"/>
</p:tagLst>
</file>

<file path=ppt/tags/tag305.xml><?xml version="1.0" encoding="utf-8"?>
<p:tagLst xmlns:p="http://schemas.openxmlformats.org/presentationml/2006/main">
  <p:tag name="AS_UNIQUEID" val="598"/>
</p:tagLst>
</file>

<file path=ppt/tags/tag306.xml><?xml version="1.0" encoding="utf-8"?>
<p:tagLst xmlns:p="http://schemas.openxmlformats.org/presentationml/2006/main">
  <p:tag name="AS_UNIQUEID" val="1953"/>
</p:tagLst>
</file>

<file path=ppt/tags/tag307.xml><?xml version="1.0" encoding="utf-8"?>
<p:tagLst xmlns:p="http://schemas.openxmlformats.org/presentationml/2006/main">
  <p:tag name="AS_UNIQUEID" val="1954"/>
</p:tagLst>
</file>

<file path=ppt/tags/tag308.xml><?xml version="1.0" encoding="utf-8"?>
<p:tagLst xmlns:p="http://schemas.openxmlformats.org/presentationml/2006/main">
  <p:tag name="AS_UNIQUEID" val="1948"/>
</p:tagLst>
</file>

<file path=ppt/tags/tag309.xml><?xml version="1.0" encoding="utf-8"?>
<p:tagLst xmlns:p="http://schemas.openxmlformats.org/presentationml/2006/main">
  <p:tag name="AS_UNIQUEID" val="1949"/>
</p:tagLst>
</file>

<file path=ppt/tags/tag31.xml><?xml version="1.0" encoding="utf-8"?>
<p:tagLst xmlns:p="http://schemas.openxmlformats.org/presentationml/2006/main">
  <p:tag name="AS_UNIQUEID" val="6251"/>
</p:tagLst>
</file>

<file path=ppt/tags/tag310.xml><?xml version="1.0" encoding="utf-8"?>
<p:tagLst xmlns:p="http://schemas.openxmlformats.org/presentationml/2006/main">
  <p:tag name="AS_UNIQUEID" val="114"/>
</p:tagLst>
</file>

<file path=ppt/tags/tag311.xml><?xml version="1.0" encoding="utf-8"?>
<p:tagLst xmlns:p="http://schemas.openxmlformats.org/presentationml/2006/main">
  <p:tag name="AS_UNIQUEID" val="6444"/>
</p:tagLst>
</file>

<file path=ppt/tags/tag312.xml><?xml version="1.0" encoding="utf-8"?>
<p:tagLst xmlns:p="http://schemas.openxmlformats.org/presentationml/2006/main">
  <p:tag name="AS_UNIQUEID" val="6445"/>
</p:tagLst>
</file>

<file path=ppt/tags/tag313.xml><?xml version="1.0" encoding="utf-8"?>
<p:tagLst xmlns:p="http://schemas.openxmlformats.org/presentationml/2006/main">
  <p:tag name="AS_UNIQUEID" val="6446"/>
</p:tagLst>
</file>

<file path=ppt/tags/tag314.xml><?xml version="1.0" encoding="utf-8"?>
<p:tagLst xmlns:p="http://schemas.openxmlformats.org/presentationml/2006/main">
  <p:tag name="AS_UNIQUEID" val="6447"/>
</p:tagLst>
</file>

<file path=ppt/tags/tag315.xml><?xml version="1.0" encoding="utf-8"?>
<p:tagLst xmlns:p="http://schemas.openxmlformats.org/presentationml/2006/main">
  <p:tag name="AS_UNIQUEID" val="6448"/>
</p:tagLst>
</file>

<file path=ppt/tags/tag316.xml><?xml version="1.0" encoding="utf-8"?>
<p:tagLst xmlns:p="http://schemas.openxmlformats.org/presentationml/2006/main">
  <p:tag name="AS_UNIQUEID" val="6449"/>
</p:tagLst>
</file>

<file path=ppt/tags/tag317.xml><?xml version="1.0" encoding="utf-8"?>
<p:tagLst xmlns:p="http://schemas.openxmlformats.org/presentationml/2006/main">
  <p:tag name="AS_UNIQUEID" val="6450"/>
</p:tagLst>
</file>

<file path=ppt/tags/tag318.xml><?xml version="1.0" encoding="utf-8"?>
<p:tagLst xmlns:p="http://schemas.openxmlformats.org/presentationml/2006/main">
  <p:tag name="AS_UNIQUEID" val="6451"/>
</p:tagLst>
</file>

<file path=ppt/tags/tag319.xml><?xml version="1.0" encoding="utf-8"?>
<p:tagLst xmlns:p="http://schemas.openxmlformats.org/presentationml/2006/main">
  <p:tag name="AS_UNIQUEID" val="6452"/>
</p:tagLst>
</file>

<file path=ppt/tags/tag32.xml><?xml version="1.0" encoding="utf-8"?>
<p:tagLst xmlns:p="http://schemas.openxmlformats.org/presentationml/2006/main">
  <p:tag name="AS_UNIQUEID" val="6252"/>
</p:tagLst>
</file>

<file path=ppt/tags/tag320.xml><?xml version="1.0" encoding="utf-8"?>
<p:tagLst xmlns:p="http://schemas.openxmlformats.org/presentationml/2006/main">
  <p:tag name="AS_UNIQUEID" val="6453"/>
</p:tagLst>
</file>

<file path=ppt/tags/tag321.xml><?xml version="1.0" encoding="utf-8"?>
<p:tagLst xmlns:p="http://schemas.openxmlformats.org/presentationml/2006/main">
  <p:tag name="AS_UNIQUEID" val="6454"/>
</p:tagLst>
</file>

<file path=ppt/tags/tag322.xml><?xml version="1.0" encoding="utf-8"?>
<p:tagLst xmlns:p="http://schemas.openxmlformats.org/presentationml/2006/main">
  <p:tag name="AS_UNIQUEID" val="6455"/>
</p:tagLst>
</file>

<file path=ppt/tags/tag323.xml><?xml version="1.0" encoding="utf-8"?>
<p:tagLst xmlns:p="http://schemas.openxmlformats.org/presentationml/2006/main">
  <p:tag name="AS_UNIQUEID" val="6456"/>
</p:tagLst>
</file>

<file path=ppt/tags/tag324.xml><?xml version="1.0" encoding="utf-8"?>
<p:tagLst xmlns:p="http://schemas.openxmlformats.org/presentationml/2006/main">
  <p:tag name="AS_UNIQUEID" val="6457"/>
</p:tagLst>
</file>

<file path=ppt/tags/tag325.xml><?xml version="1.0" encoding="utf-8"?>
<p:tagLst xmlns:p="http://schemas.openxmlformats.org/presentationml/2006/main">
  <p:tag name="AS_UNIQUEID" val="6458"/>
</p:tagLst>
</file>

<file path=ppt/tags/tag326.xml><?xml version="1.0" encoding="utf-8"?>
<p:tagLst xmlns:p="http://schemas.openxmlformats.org/presentationml/2006/main">
  <p:tag name="AS_UNIQUEID" val="6459"/>
</p:tagLst>
</file>

<file path=ppt/tags/tag327.xml><?xml version="1.0" encoding="utf-8"?>
<p:tagLst xmlns:p="http://schemas.openxmlformats.org/presentationml/2006/main">
  <p:tag name="AS_UNIQUEID" val="6460"/>
</p:tagLst>
</file>

<file path=ppt/tags/tag328.xml><?xml version="1.0" encoding="utf-8"?>
<p:tagLst xmlns:p="http://schemas.openxmlformats.org/presentationml/2006/main">
  <p:tag name="AS_UNIQUEID" val="6461"/>
</p:tagLst>
</file>

<file path=ppt/tags/tag329.xml><?xml version="1.0" encoding="utf-8"?>
<p:tagLst xmlns:p="http://schemas.openxmlformats.org/presentationml/2006/main">
  <p:tag name="AS_UNIQUEID" val="6462"/>
</p:tagLst>
</file>

<file path=ppt/tags/tag33.xml><?xml version="1.0" encoding="utf-8"?>
<p:tagLst xmlns:p="http://schemas.openxmlformats.org/presentationml/2006/main">
  <p:tag name="AS_UNIQUEID" val="6253"/>
</p:tagLst>
</file>

<file path=ppt/tags/tag330.xml><?xml version="1.0" encoding="utf-8"?>
<p:tagLst xmlns:p="http://schemas.openxmlformats.org/presentationml/2006/main">
  <p:tag name="AS_UNIQUEID" val="6463"/>
</p:tagLst>
</file>

<file path=ppt/tags/tag331.xml><?xml version="1.0" encoding="utf-8"?>
<p:tagLst xmlns:p="http://schemas.openxmlformats.org/presentationml/2006/main">
  <p:tag name="AS_UNIQUEID" val="6464"/>
</p:tagLst>
</file>

<file path=ppt/tags/tag332.xml><?xml version="1.0" encoding="utf-8"?>
<p:tagLst xmlns:p="http://schemas.openxmlformats.org/presentationml/2006/main">
  <p:tag name="AS_UNIQUEID" val="6465"/>
</p:tagLst>
</file>

<file path=ppt/tags/tag333.xml><?xml version="1.0" encoding="utf-8"?>
<p:tagLst xmlns:p="http://schemas.openxmlformats.org/presentationml/2006/main">
  <p:tag name="AS_UNIQUEID" val="6466"/>
</p:tagLst>
</file>

<file path=ppt/tags/tag334.xml><?xml version="1.0" encoding="utf-8"?>
<p:tagLst xmlns:p="http://schemas.openxmlformats.org/presentationml/2006/main">
  <p:tag name="AS_UNIQUEID" val="6467"/>
</p:tagLst>
</file>

<file path=ppt/tags/tag335.xml><?xml version="1.0" encoding="utf-8"?>
<p:tagLst xmlns:p="http://schemas.openxmlformats.org/presentationml/2006/main">
  <p:tag name="AS_UNIQUEID" val="6468"/>
</p:tagLst>
</file>

<file path=ppt/tags/tag336.xml><?xml version="1.0" encoding="utf-8"?>
<p:tagLst xmlns:p="http://schemas.openxmlformats.org/presentationml/2006/main">
  <p:tag name="AS_UNIQUEID" val="6469"/>
</p:tagLst>
</file>

<file path=ppt/tags/tag337.xml><?xml version="1.0" encoding="utf-8"?>
<p:tagLst xmlns:p="http://schemas.openxmlformats.org/presentationml/2006/main">
  <p:tag name="AS_UNIQUEID" val="6470"/>
</p:tagLst>
</file>

<file path=ppt/tags/tag338.xml><?xml version="1.0" encoding="utf-8"?>
<p:tagLst xmlns:p="http://schemas.openxmlformats.org/presentationml/2006/main">
  <p:tag name="AS_UNIQUEID" val="6471"/>
</p:tagLst>
</file>

<file path=ppt/tags/tag339.xml><?xml version="1.0" encoding="utf-8"?>
<p:tagLst xmlns:p="http://schemas.openxmlformats.org/presentationml/2006/main">
  <p:tag name="AS_UNIQUEID" val="6472"/>
</p:tagLst>
</file>

<file path=ppt/tags/tag34.xml><?xml version="1.0" encoding="utf-8"?>
<p:tagLst xmlns:p="http://schemas.openxmlformats.org/presentationml/2006/main">
  <p:tag name="AS_UNIQUEID" val="6254"/>
</p:tagLst>
</file>

<file path=ppt/tags/tag340.xml><?xml version="1.0" encoding="utf-8"?>
<p:tagLst xmlns:p="http://schemas.openxmlformats.org/presentationml/2006/main">
  <p:tag name="AS_UNIQUEID" val="6473"/>
</p:tagLst>
</file>

<file path=ppt/tags/tag341.xml><?xml version="1.0" encoding="utf-8"?>
<p:tagLst xmlns:p="http://schemas.openxmlformats.org/presentationml/2006/main">
  <p:tag name="AS_UNIQUEID" val="6474"/>
</p:tagLst>
</file>

<file path=ppt/tags/tag342.xml><?xml version="1.0" encoding="utf-8"?>
<p:tagLst xmlns:p="http://schemas.openxmlformats.org/presentationml/2006/main">
  <p:tag name="AS_UNIQUEID" val="6475"/>
</p:tagLst>
</file>

<file path=ppt/tags/tag343.xml><?xml version="1.0" encoding="utf-8"?>
<p:tagLst xmlns:p="http://schemas.openxmlformats.org/presentationml/2006/main">
  <p:tag name="AS_UNIQUEID" val="6476"/>
</p:tagLst>
</file>

<file path=ppt/tags/tag344.xml><?xml version="1.0" encoding="utf-8"?>
<p:tagLst xmlns:p="http://schemas.openxmlformats.org/presentationml/2006/main">
  <p:tag name="AS_UNIQUEID" val="6477"/>
</p:tagLst>
</file>

<file path=ppt/tags/tag345.xml><?xml version="1.0" encoding="utf-8"?>
<p:tagLst xmlns:p="http://schemas.openxmlformats.org/presentationml/2006/main">
  <p:tag name="AS_UNIQUEID" val="6478"/>
</p:tagLst>
</file>

<file path=ppt/tags/tag346.xml><?xml version="1.0" encoding="utf-8"?>
<p:tagLst xmlns:p="http://schemas.openxmlformats.org/presentationml/2006/main">
  <p:tag name="AS_UNIQUEID" val="6479"/>
</p:tagLst>
</file>

<file path=ppt/tags/tag347.xml><?xml version="1.0" encoding="utf-8"?>
<p:tagLst xmlns:p="http://schemas.openxmlformats.org/presentationml/2006/main">
  <p:tag name="AS_UNIQUEID" val="6480"/>
</p:tagLst>
</file>

<file path=ppt/tags/tag348.xml><?xml version="1.0" encoding="utf-8"?>
<p:tagLst xmlns:p="http://schemas.openxmlformats.org/presentationml/2006/main">
  <p:tag name="AS_UNIQUEID" val="6481"/>
</p:tagLst>
</file>

<file path=ppt/tags/tag349.xml><?xml version="1.0" encoding="utf-8"?>
<p:tagLst xmlns:p="http://schemas.openxmlformats.org/presentationml/2006/main">
  <p:tag name="AS_UNIQUEID" val="6482"/>
</p:tagLst>
</file>

<file path=ppt/tags/tag35.xml><?xml version="1.0" encoding="utf-8"?>
<p:tagLst xmlns:p="http://schemas.openxmlformats.org/presentationml/2006/main">
  <p:tag name="AS_UNIQUEID" val="6255"/>
</p:tagLst>
</file>

<file path=ppt/tags/tag350.xml><?xml version="1.0" encoding="utf-8"?>
<p:tagLst xmlns:p="http://schemas.openxmlformats.org/presentationml/2006/main">
  <p:tag name="AS_UNIQUEID" val="6483"/>
</p:tagLst>
</file>

<file path=ppt/tags/tag351.xml><?xml version="1.0" encoding="utf-8"?>
<p:tagLst xmlns:p="http://schemas.openxmlformats.org/presentationml/2006/main">
  <p:tag name="AS_UNIQUEID" val="6484"/>
</p:tagLst>
</file>

<file path=ppt/tags/tag352.xml><?xml version="1.0" encoding="utf-8"?>
<p:tagLst xmlns:p="http://schemas.openxmlformats.org/presentationml/2006/main">
  <p:tag name="AS_UNIQUEID" val="6485"/>
</p:tagLst>
</file>

<file path=ppt/tags/tag353.xml><?xml version="1.0" encoding="utf-8"?>
<p:tagLst xmlns:p="http://schemas.openxmlformats.org/presentationml/2006/main">
  <p:tag name="AS_UNIQUEID" val="6486"/>
</p:tagLst>
</file>

<file path=ppt/tags/tag354.xml><?xml version="1.0" encoding="utf-8"?>
<p:tagLst xmlns:p="http://schemas.openxmlformats.org/presentationml/2006/main">
  <p:tag name="AS_UNIQUEID" val="6487"/>
</p:tagLst>
</file>

<file path=ppt/tags/tag355.xml><?xml version="1.0" encoding="utf-8"?>
<p:tagLst xmlns:p="http://schemas.openxmlformats.org/presentationml/2006/main">
  <p:tag name="AS_UNIQUEID" val="6488"/>
</p:tagLst>
</file>

<file path=ppt/tags/tag356.xml><?xml version="1.0" encoding="utf-8"?>
<p:tagLst xmlns:p="http://schemas.openxmlformats.org/presentationml/2006/main">
  <p:tag name="AS_UNIQUEID" val="6489"/>
</p:tagLst>
</file>

<file path=ppt/tags/tag357.xml><?xml version="1.0" encoding="utf-8"?>
<p:tagLst xmlns:p="http://schemas.openxmlformats.org/presentationml/2006/main">
  <p:tag name="AS_UNIQUEID" val="6490"/>
</p:tagLst>
</file>

<file path=ppt/tags/tag358.xml><?xml version="1.0" encoding="utf-8"?>
<p:tagLst xmlns:p="http://schemas.openxmlformats.org/presentationml/2006/main">
  <p:tag name="AS_UNIQUEID" val="6491"/>
</p:tagLst>
</file>

<file path=ppt/tags/tag359.xml><?xml version="1.0" encoding="utf-8"?>
<p:tagLst xmlns:p="http://schemas.openxmlformats.org/presentationml/2006/main">
  <p:tag name="AS_UNIQUEID" val="6492"/>
</p:tagLst>
</file>

<file path=ppt/tags/tag36.xml><?xml version="1.0" encoding="utf-8"?>
<p:tagLst xmlns:p="http://schemas.openxmlformats.org/presentationml/2006/main">
  <p:tag name="AS_UNIQUEID" val="6256"/>
</p:tagLst>
</file>

<file path=ppt/tags/tag360.xml><?xml version="1.0" encoding="utf-8"?>
<p:tagLst xmlns:p="http://schemas.openxmlformats.org/presentationml/2006/main">
  <p:tag name="AS_UNIQUEID" val="6493"/>
</p:tagLst>
</file>

<file path=ppt/tags/tag361.xml><?xml version="1.0" encoding="utf-8"?>
<p:tagLst xmlns:p="http://schemas.openxmlformats.org/presentationml/2006/main">
  <p:tag name="AS_UNIQUEID" val="6494"/>
</p:tagLst>
</file>

<file path=ppt/tags/tag362.xml><?xml version="1.0" encoding="utf-8"?>
<p:tagLst xmlns:p="http://schemas.openxmlformats.org/presentationml/2006/main">
  <p:tag name="AS_UNIQUEID" val="6495"/>
</p:tagLst>
</file>

<file path=ppt/tags/tag363.xml><?xml version="1.0" encoding="utf-8"?>
<p:tagLst xmlns:p="http://schemas.openxmlformats.org/presentationml/2006/main">
  <p:tag name="AS_UNIQUEID" val="6496"/>
</p:tagLst>
</file>

<file path=ppt/tags/tag364.xml><?xml version="1.0" encoding="utf-8"?>
<p:tagLst xmlns:p="http://schemas.openxmlformats.org/presentationml/2006/main">
  <p:tag name="AS_UNIQUEID" val="6497"/>
</p:tagLst>
</file>

<file path=ppt/tags/tag365.xml><?xml version="1.0" encoding="utf-8"?>
<p:tagLst xmlns:p="http://schemas.openxmlformats.org/presentationml/2006/main">
  <p:tag name="AS_UNIQUEID" val="6498"/>
</p:tagLst>
</file>

<file path=ppt/tags/tag366.xml><?xml version="1.0" encoding="utf-8"?>
<p:tagLst xmlns:p="http://schemas.openxmlformats.org/presentationml/2006/main">
  <p:tag name="AS_UNIQUEID" val="6499"/>
</p:tagLst>
</file>

<file path=ppt/tags/tag367.xml><?xml version="1.0" encoding="utf-8"?>
<p:tagLst xmlns:p="http://schemas.openxmlformats.org/presentationml/2006/main">
  <p:tag name="AS_UNIQUEID" val="6500"/>
</p:tagLst>
</file>

<file path=ppt/tags/tag368.xml><?xml version="1.0" encoding="utf-8"?>
<p:tagLst xmlns:p="http://schemas.openxmlformats.org/presentationml/2006/main">
  <p:tag name="AS_UNIQUEID" val="6501"/>
</p:tagLst>
</file>

<file path=ppt/tags/tag369.xml><?xml version="1.0" encoding="utf-8"?>
<p:tagLst xmlns:p="http://schemas.openxmlformats.org/presentationml/2006/main">
  <p:tag name="AS_UNIQUEID" val="6502"/>
</p:tagLst>
</file>

<file path=ppt/tags/tag37.xml><?xml version="1.0" encoding="utf-8"?>
<p:tagLst xmlns:p="http://schemas.openxmlformats.org/presentationml/2006/main">
  <p:tag name="AS_UNIQUEID" val="6257"/>
</p:tagLst>
</file>

<file path=ppt/tags/tag370.xml><?xml version="1.0" encoding="utf-8"?>
<p:tagLst xmlns:p="http://schemas.openxmlformats.org/presentationml/2006/main">
  <p:tag name="AS_UNIQUEID" val="6503"/>
</p:tagLst>
</file>

<file path=ppt/tags/tag371.xml><?xml version="1.0" encoding="utf-8"?>
<p:tagLst xmlns:p="http://schemas.openxmlformats.org/presentationml/2006/main">
  <p:tag name="AS_UNIQUEID" val="6504"/>
</p:tagLst>
</file>

<file path=ppt/tags/tag372.xml><?xml version="1.0" encoding="utf-8"?>
<p:tagLst xmlns:p="http://schemas.openxmlformats.org/presentationml/2006/main">
  <p:tag name="AS_UNIQUEID" val="6505"/>
</p:tagLst>
</file>

<file path=ppt/tags/tag373.xml><?xml version="1.0" encoding="utf-8"?>
<p:tagLst xmlns:p="http://schemas.openxmlformats.org/presentationml/2006/main">
  <p:tag name="AS_UNIQUEID" val="6506"/>
</p:tagLst>
</file>

<file path=ppt/tags/tag374.xml><?xml version="1.0" encoding="utf-8"?>
<p:tagLst xmlns:p="http://schemas.openxmlformats.org/presentationml/2006/main">
  <p:tag name="AS_UNIQUEID" val="6507"/>
</p:tagLst>
</file>

<file path=ppt/tags/tag375.xml><?xml version="1.0" encoding="utf-8"?>
<p:tagLst xmlns:p="http://schemas.openxmlformats.org/presentationml/2006/main">
  <p:tag name="AS_UNIQUEID" val="6508"/>
</p:tagLst>
</file>

<file path=ppt/tags/tag376.xml><?xml version="1.0" encoding="utf-8"?>
<p:tagLst xmlns:p="http://schemas.openxmlformats.org/presentationml/2006/main">
  <p:tag name="AS_UNIQUEID" val="6509"/>
</p:tagLst>
</file>

<file path=ppt/tags/tag377.xml><?xml version="1.0" encoding="utf-8"?>
<p:tagLst xmlns:p="http://schemas.openxmlformats.org/presentationml/2006/main">
  <p:tag name="AS_UNIQUEID" val="6510"/>
</p:tagLst>
</file>

<file path=ppt/tags/tag378.xml><?xml version="1.0" encoding="utf-8"?>
<p:tagLst xmlns:p="http://schemas.openxmlformats.org/presentationml/2006/main">
  <p:tag name="AS_UNIQUEID" val="6511"/>
</p:tagLst>
</file>

<file path=ppt/tags/tag379.xml><?xml version="1.0" encoding="utf-8"?>
<p:tagLst xmlns:p="http://schemas.openxmlformats.org/presentationml/2006/main">
  <p:tag name="AS_UNIQUEID" val="6512"/>
</p:tagLst>
</file>

<file path=ppt/tags/tag38.xml><?xml version="1.0" encoding="utf-8"?>
<p:tagLst xmlns:p="http://schemas.openxmlformats.org/presentationml/2006/main">
  <p:tag name="AS_UNIQUEID" val="6258"/>
</p:tagLst>
</file>

<file path=ppt/tags/tag380.xml><?xml version="1.0" encoding="utf-8"?>
<p:tagLst xmlns:p="http://schemas.openxmlformats.org/presentationml/2006/main">
  <p:tag name="AS_UNIQUEID" val="6513"/>
</p:tagLst>
</file>

<file path=ppt/tags/tag381.xml><?xml version="1.0" encoding="utf-8"?>
<p:tagLst xmlns:p="http://schemas.openxmlformats.org/presentationml/2006/main">
  <p:tag name="AS_UNIQUEID" val="6514"/>
</p:tagLst>
</file>

<file path=ppt/tags/tag382.xml><?xml version="1.0" encoding="utf-8"?>
<p:tagLst xmlns:p="http://schemas.openxmlformats.org/presentationml/2006/main">
  <p:tag name="AS_UNIQUEID" val="6515"/>
</p:tagLst>
</file>

<file path=ppt/tags/tag383.xml><?xml version="1.0" encoding="utf-8"?>
<p:tagLst xmlns:p="http://schemas.openxmlformats.org/presentationml/2006/main">
  <p:tag name="AS_UNIQUEID" val="6516"/>
</p:tagLst>
</file>

<file path=ppt/tags/tag384.xml><?xml version="1.0" encoding="utf-8"?>
<p:tagLst xmlns:p="http://schemas.openxmlformats.org/presentationml/2006/main">
  <p:tag name="AS_UNIQUEID" val="6517"/>
</p:tagLst>
</file>

<file path=ppt/tags/tag385.xml><?xml version="1.0" encoding="utf-8"?>
<p:tagLst xmlns:p="http://schemas.openxmlformats.org/presentationml/2006/main">
  <p:tag name="AS_UNIQUEID" val="6518"/>
</p:tagLst>
</file>

<file path=ppt/tags/tag386.xml><?xml version="1.0" encoding="utf-8"?>
<p:tagLst xmlns:p="http://schemas.openxmlformats.org/presentationml/2006/main">
  <p:tag name="AS_UNIQUEID" val="6519"/>
</p:tagLst>
</file>

<file path=ppt/tags/tag387.xml><?xml version="1.0" encoding="utf-8"?>
<p:tagLst xmlns:p="http://schemas.openxmlformats.org/presentationml/2006/main">
  <p:tag name="AS_UNIQUEID" val="6520"/>
</p:tagLst>
</file>

<file path=ppt/tags/tag388.xml><?xml version="1.0" encoding="utf-8"?>
<p:tagLst xmlns:p="http://schemas.openxmlformats.org/presentationml/2006/main">
  <p:tag name="AS_UNIQUEID" val="6521"/>
</p:tagLst>
</file>

<file path=ppt/tags/tag389.xml><?xml version="1.0" encoding="utf-8"?>
<p:tagLst xmlns:p="http://schemas.openxmlformats.org/presentationml/2006/main">
  <p:tag name="AS_UNIQUEID" val="6522"/>
</p:tagLst>
</file>

<file path=ppt/tags/tag39.xml><?xml version="1.0" encoding="utf-8"?>
<p:tagLst xmlns:p="http://schemas.openxmlformats.org/presentationml/2006/main">
  <p:tag name="AS_UNIQUEID" val="6259"/>
</p:tagLst>
</file>

<file path=ppt/tags/tag390.xml><?xml version="1.0" encoding="utf-8"?>
<p:tagLst xmlns:p="http://schemas.openxmlformats.org/presentationml/2006/main">
  <p:tag name="AS_UNIQUEID" val="6523"/>
</p:tagLst>
</file>

<file path=ppt/tags/tag391.xml><?xml version="1.0" encoding="utf-8"?>
<p:tagLst xmlns:p="http://schemas.openxmlformats.org/presentationml/2006/main">
  <p:tag name="AS_UNIQUEID" val="6524"/>
</p:tagLst>
</file>

<file path=ppt/tags/tag392.xml><?xml version="1.0" encoding="utf-8"?>
<p:tagLst xmlns:p="http://schemas.openxmlformats.org/presentationml/2006/main">
  <p:tag name="AS_UNIQUEID" val="6525"/>
</p:tagLst>
</file>

<file path=ppt/tags/tag393.xml><?xml version="1.0" encoding="utf-8"?>
<p:tagLst xmlns:p="http://schemas.openxmlformats.org/presentationml/2006/main">
  <p:tag name="AS_UNIQUEID" val="6526"/>
</p:tagLst>
</file>

<file path=ppt/tags/tag394.xml><?xml version="1.0" encoding="utf-8"?>
<p:tagLst xmlns:p="http://schemas.openxmlformats.org/presentationml/2006/main">
  <p:tag name="AS_UNIQUEID" val="6527"/>
</p:tagLst>
</file>

<file path=ppt/tags/tag395.xml><?xml version="1.0" encoding="utf-8"?>
<p:tagLst xmlns:p="http://schemas.openxmlformats.org/presentationml/2006/main">
  <p:tag name="AS_UNIQUEID" val="6528"/>
</p:tagLst>
</file>

<file path=ppt/tags/tag396.xml><?xml version="1.0" encoding="utf-8"?>
<p:tagLst xmlns:p="http://schemas.openxmlformats.org/presentationml/2006/main">
  <p:tag name="AS_UNIQUEID" val="6529"/>
</p:tagLst>
</file>

<file path=ppt/tags/tag397.xml><?xml version="1.0" encoding="utf-8"?>
<p:tagLst xmlns:p="http://schemas.openxmlformats.org/presentationml/2006/main">
  <p:tag name="AS_UNIQUEID" val="6530"/>
</p:tagLst>
</file>

<file path=ppt/tags/tag398.xml><?xml version="1.0" encoding="utf-8"?>
<p:tagLst xmlns:p="http://schemas.openxmlformats.org/presentationml/2006/main">
  <p:tag name="AS_UNIQUEID" val="6531"/>
</p:tagLst>
</file>

<file path=ppt/tags/tag399.xml><?xml version="1.0" encoding="utf-8"?>
<p:tagLst xmlns:p="http://schemas.openxmlformats.org/presentationml/2006/main">
  <p:tag name="AS_UNIQUEID" val="6532"/>
</p:tagLst>
</file>

<file path=ppt/tags/tag4.xml><?xml version="1.0" encoding="utf-8"?>
<p:tagLst xmlns:p="http://schemas.openxmlformats.org/presentationml/2006/main">
  <p:tag name="AS_UNIQUEID" val="6224"/>
</p:tagLst>
</file>

<file path=ppt/tags/tag40.xml><?xml version="1.0" encoding="utf-8"?>
<p:tagLst xmlns:p="http://schemas.openxmlformats.org/presentationml/2006/main">
  <p:tag name="AS_UNIQUEID" val="6260"/>
</p:tagLst>
</file>

<file path=ppt/tags/tag400.xml><?xml version="1.0" encoding="utf-8"?>
<p:tagLst xmlns:p="http://schemas.openxmlformats.org/presentationml/2006/main">
  <p:tag name="AS_UNIQUEID" val="6533"/>
</p:tagLst>
</file>

<file path=ppt/tags/tag401.xml><?xml version="1.0" encoding="utf-8"?>
<p:tagLst xmlns:p="http://schemas.openxmlformats.org/presentationml/2006/main">
  <p:tag name="AS_UNIQUEID" val="6534"/>
</p:tagLst>
</file>

<file path=ppt/tags/tag402.xml><?xml version="1.0" encoding="utf-8"?>
<p:tagLst xmlns:p="http://schemas.openxmlformats.org/presentationml/2006/main">
  <p:tag name="AS_UNIQUEID" val="6535"/>
</p:tagLst>
</file>

<file path=ppt/tags/tag403.xml><?xml version="1.0" encoding="utf-8"?>
<p:tagLst xmlns:p="http://schemas.openxmlformats.org/presentationml/2006/main">
  <p:tag name="AS_UNIQUEID" val="6536"/>
</p:tagLst>
</file>

<file path=ppt/tags/tag404.xml><?xml version="1.0" encoding="utf-8"?>
<p:tagLst xmlns:p="http://schemas.openxmlformats.org/presentationml/2006/main">
  <p:tag name="AS_UNIQUEID" val="6537"/>
</p:tagLst>
</file>

<file path=ppt/tags/tag405.xml><?xml version="1.0" encoding="utf-8"?>
<p:tagLst xmlns:p="http://schemas.openxmlformats.org/presentationml/2006/main">
  <p:tag name="AS_UNIQUEID" val="6538"/>
</p:tagLst>
</file>

<file path=ppt/tags/tag406.xml><?xml version="1.0" encoding="utf-8"?>
<p:tagLst xmlns:p="http://schemas.openxmlformats.org/presentationml/2006/main">
  <p:tag name="AS_UNIQUEID" val="6539"/>
</p:tagLst>
</file>

<file path=ppt/tags/tag407.xml><?xml version="1.0" encoding="utf-8"?>
<p:tagLst xmlns:p="http://schemas.openxmlformats.org/presentationml/2006/main">
  <p:tag name="AS_UNIQUEID" val="6540"/>
</p:tagLst>
</file>

<file path=ppt/tags/tag408.xml><?xml version="1.0" encoding="utf-8"?>
<p:tagLst xmlns:p="http://schemas.openxmlformats.org/presentationml/2006/main">
  <p:tag name="AS_UNIQUEID" val="6541"/>
</p:tagLst>
</file>

<file path=ppt/tags/tag409.xml><?xml version="1.0" encoding="utf-8"?>
<p:tagLst xmlns:p="http://schemas.openxmlformats.org/presentationml/2006/main">
  <p:tag name="AS_UNIQUEID" val="6542"/>
</p:tagLst>
</file>

<file path=ppt/tags/tag41.xml><?xml version="1.0" encoding="utf-8"?>
<p:tagLst xmlns:p="http://schemas.openxmlformats.org/presentationml/2006/main">
  <p:tag name="AS_UNIQUEID" val="6261"/>
</p:tagLst>
</file>

<file path=ppt/tags/tag410.xml><?xml version="1.0" encoding="utf-8"?>
<p:tagLst xmlns:p="http://schemas.openxmlformats.org/presentationml/2006/main">
  <p:tag name="AS_UNIQUEID" val="6543"/>
</p:tagLst>
</file>

<file path=ppt/tags/tag411.xml><?xml version="1.0" encoding="utf-8"?>
<p:tagLst xmlns:p="http://schemas.openxmlformats.org/presentationml/2006/main">
  <p:tag name="AS_UNIQUEID" val="6544"/>
</p:tagLst>
</file>

<file path=ppt/tags/tag412.xml><?xml version="1.0" encoding="utf-8"?>
<p:tagLst xmlns:p="http://schemas.openxmlformats.org/presentationml/2006/main">
  <p:tag name="AS_UNIQUEID" val="6545"/>
</p:tagLst>
</file>

<file path=ppt/tags/tag413.xml><?xml version="1.0" encoding="utf-8"?>
<p:tagLst xmlns:p="http://schemas.openxmlformats.org/presentationml/2006/main">
  <p:tag name="AS_UNIQUEID" val="6546"/>
</p:tagLst>
</file>

<file path=ppt/tags/tag414.xml><?xml version="1.0" encoding="utf-8"?>
<p:tagLst xmlns:p="http://schemas.openxmlformats.org/presentationml/2006/main">
  <p:tag name="AS_UNIQUEID" val="6547"/>
</p:tagLst>
</file>

<file path=ppt/tags/tag415.xml><?xml version="1.0" encoding="utf-8"?>
<p:tagLst xmlns:p="http://schemas.openxmlformats.org/presentationml/2006/main">
  <p:tag name="AS_UNIQUEID" val="6548"/>
</p:tagLst>
</file>

<file path=ppt/tags/tag416.xml><?xml version="1.0" encoding="utf-8"?>
<p:tagLst xmlns:p="http://schemas.openxmlformats.org/presentationml/2006/main">
  <p:tag name="AS_UNIQUEID" val="6549"/>
</p:tagLst>
</file>

<file path=ppt/tags/tag417.xml><?xml version="1.0" encoding="utf-8"?>
<p:tagLst xmlns:p="http://schemas.openxmlformats.org/presentationml/2006/main">
  <p:tag name="AS_UNIQUEID" val="6550"/>
</p:tagLst>
</file>

<file path=ppt/tags/tag418.xml><?xml version="1.0" encoding="utf-8"?>
<p:tagLst xmlns:p="http://schemas.openxmlformats.org/presentationml/2006/main">
  <p:tag name="AS_UNIQUEID" val="6551"/>
</p:tagLst>
</file>

<file path=ppt/tags/tag419.xml><?xml version="1.0" encoding="utf-8"?>
<p:tagLst xmlns:p="http://schemas.openxmlformats.org/presentationml/2006/main">
  <p:tag name="AS_UNIQUEID" val="6552"/>
</p:tagLst>
</file>

<file path=ppt/tags/tag42.xml><?xml version="1.0" encoding="utf-8"?>
<p:tagLst xmlns:p="http://schemas.openxmlformats.org/presentationml/2006/main">
  <p:tag name="AS_UNIQUEID" val="6262"/>
</p:tagLst>
</file>

<file path=ppt/tags/tag420.xml><?xml version="1.0" encoding="utf-8"?>
<p:tagLst xmlns:p="http://schemas.openxmlformats.org/presentationml/2006/main">
  <p:tag name="AS_UNIQUEID" val="6553"/>
</p:tagLst>
</file>

<file path=ppt/tags/tag421.xml><?xml version="1.0" encoding="utf-8"?>
<p:tagLst xmlns:p="http://schemas.openxmlformats.org/presentationml/2006/main">
  <p:tag name="AS_UNIQUEID" val="6554"/>
</p:tagLst>
</file>

<file path=ppt/tags/tag422.xml><?xml version="1.0" encoding="utf-8"?>
<p:tagLst xmlns:p="http://schemas.openxmlformats.org/presentationml/2006/main">
  <p:tag name="AS_UNIQUEID" val="6555"/>
</p:tagLst>
</file>

<file path=ppt/tags/tag423.xml><?xml version="1.0" encoding="utf-8"?>
<p:tagLst xmlns:p="http://schemas.openxmlformats.org/presentationml/2006/main">
  <p:tag name="AS_UNIQUEID" val="6556"/>
</p:tagLst>
</file>

<file path=ppt/tags/tag424.xml><?xml version="1.0" encoding="utf-8"?>
<p:tagLst xmlns:p="http://schemas.openxmlformats.org/presentationml/2006/main">
  <p:tag name="AS_UNIQUEID" val="6557"/>
</p:tagLst>
</file>

<file path=ppt/tags/tag425.xml><?xml version="1.0" encoding="utf-8"?>
<p:tagLst xmlns:p="http://schemas.openxmlformats.org/presentationml/2006/main">
  <p:tag name="AS_UNIQUEID" val="6558"/>
</p:tagLst>
</file>

<file path=ppt/tags/tag426.xml><?xml version="1.0" encoding="utf-8"?>
<p:tagLst xmlns:p="http://schemas.openxmlformats.org/presentationml/2006/main">
  <p:tag name="AS_UNIQUEID" val="6559"/>
</p:tagLst>
</file>

<file path=ppt/tags/tag427.xml><?xml version="1.0" encoding="utf-8"?>
<p:tagLst xmlns:p="http://schemas.openxmlformats.org/presentationml/2006/main">
  <p:tag name="AS_UNIQUEID" val="6560"/>
</p:tagLst>
</file>

<file path=ppt/tags/tag428.xml><?xml version="1.0" encoding="utf-8"?>
<p:tagLst xmlns:p="http://schemas.openxmlformats.org/presentationml/2006/main">
  <p:tag name="AS_UNIQUEID" val="6156"/>
</p:tagLst>
</file>

<file path=ppt/tags/tag429.xml><?xml version="1.0" encoding="utf-8"?>
<p:tagLst xmlns:p="http://schemas.openxmlformats.org/presentationml/2006/main">
  <p:tag name="AS_UNIQUEID" val="6157"/>
</p:tagLst>
</file>

<file path=ppt/tags/tag43.xml><?xml version="1.0" encoding="utf-8"?>
<p:tagLst xmlns:p="http://schemas.openxmlformats.org/presentationml/2006/main">
  <p:tag name="AS_UNIQUEID" val="6263"/>
</p:tagLst>
</file>

<file path=ppt/tags/tag430.xml><?xml version="1.0" encoding="utf-8"?>
<p:tagLst xmlns:p="http://schemas.openxmlformats.org/presentationml/2006/main">
  <p:tag name="AS_UNIQUEID" val="6158"/>
</p:tagLst>
</file>

<file path=ppt/tags/tag431.xml><?xml version="1.0" encoding="utf-8"?>
<p:tagLst xmlns:p="http://schemas.openxmlformats.org/presentationml/2006/main">
  <p:tag name="AS_UNIQUEID" val="6159"/>
</p:tagLst>
</file>

<file path=ppt/tags/tag432.xml><?xml version="1.0" encoding="utf-8"?>
<p:tagLst xmlns:p="http://schemas.openxmlformats.org/presentationml/2006/main">
  <p:tag name="AS_UNIQUEID" val="6160"/>
</p:tagLst>
</file>

<file path=ppt/tags/tag433.xml><?xml version="1.0" encoding="utf-8"?>
<p:tagLst xmlns:p="http://schemas.openxmlformats.org/presentationml/2006/main">
  <p:tag name="AS_UNIQUEID" val="6161"/>
</p:tagLst>
</file>

<file path=ppt/tags/tag434.xml><?xml version="1.0" encoding="utf-8"?>
<p:tagLst xmlns:p="http://schemas.openxmlformats.org/presentationml/2006/main">
  <p:tag name="AS_UNIQUEID" val="6162"/>
</p:tagLst>
</file>

<file path=ppt/tags/tag435.xml><?xml version="1.0" encoding="utf-8"?>
<p:tagLst xmlns:p="http://schemas.openxmlformats.org/presentationml/2006/main">
  <p:tag name="AS_UNIQUEID" val="6163"/>
</p:tagLst>
</file>

<file path=ppt/tags/tag436.xml><?xml version="1.0" encoding="utf-8"?>
<p:tagLst xmlns:p="http://schemas.openxmlformats.org/presentationml/2006/main">
  <p:tag name="AS_UNIQUEID" val="6164"/>
</p:tagLst>
</file>

<file path=ppt/tags/tag437.xml><?xml version="1.0" encoding="utf-8"?>
<p:tagLst xmlns:p="http://schemas.openxmlformats.org/presentationml/2006/main">
  <p:tag name="AS_UNIQUEID" val="6165"/>
</p:tagLst>
</file>

<file path=ppt/tags/tag438.xml><?xml version="1.0" encoding="utf-8"?>
<p:tagLst xmlns:p="http://schemas.openxmlformats.org/presentationml/2006/main">
  <p:tag name="AS_UNIQUEID" val="6168"/>
</p:tagLst>
</file>

<file path=ppt/tags/tag439.xml><?xml version="1.0" encoding="utf-8"?>
<p:tagLst xmlns:p="http://schemas.openxmlformats.org/presentationml/2006/main">
  <p:tag name="AS_UNIQUEID" val="6170"/>
</p:tagLst>
</file>

<file path=ppt/tags/tag44.xml><?xml version="1.0" encoding="utf-8"?>
<p:tagLst xmlns:p="http://schemas.openxmlformats.org/presentationml/2006/main">
  <p:tag name="AS_UNIQUEID" val="6264"/>
</p:tagLst>
</file>

<file path=ppt/tags/tag440.xml><?xml version="1.0" encoding="utf-8"?>
<p:tagLst xmlns:p="http://schemas.openxmlformats.org/presentationml/2006/main">
  <p:tag name="AS_UNIQUEID" val="6171"/>
</p:tagLst>
</file>

<file path=ppt/tags/tag441.xml><?xml version="1.0" encoding="utf-8"?>
<p:tagLst xmlns:p="http://schemas.openxmlformats.org/presentationml/2006/main">
  <p:tag name="AS_UNIQUEID" val="6172"/>
</p:tagLst>
</file>

<file path=ppt/tags/tag442.xml><?xml version="1.0" encoding="utf-8"?>
<p:tagLst xmlns:p="http://schemas.openxmlformats.org/presentationml/2006/main">
  <p:tag name="AS_UNIQUEID" val="6168"/>
</p:tagLst>
</file>

<file path=ppt/tags/tag443.xml><?xml version="1.0" encoding="utf-8"?>
<p:tagLst xmlns:p="http://schemas.openxmlformats.org/presentationml/2006/main">
  <p:tag name="AS_UNIQUEID" val="6168"/>
</p:tagLst>
</file>

<file path=ppt/tags/tag444.xml><?xml version="1.0" encoding="utf-8"?>
<p:tagLst xmlns:p="http://schemas.openxmlformats.org/presentationml/2006/main">
  <p:tag name="AS_UNIQUEID" val="6168"/>
</p:tagLst>
</file>

<file path=ppt/tags/tag445.xml><?xml version="1.0" encoding="utf-8"?>
<p:tagLst xmlns:p="http://schemas.openxmlformats.org/presentationml/2006/main">
  <p:tag name="AS_UNIQUEID" val="6561"/>
</p:tagLst>
</file>

<file path=ppt/tags/tag446.xml><?xml version="1.0" encoding="utf-8"?>
<p:tagLst xmlns:p="http://schemas.openxmlformats.org/presentationml/2006/main">
  <p:tag name="AS_UNIQUEID" val="6562"/>
</p:tagLst>
</file>

<file path=ppt/tags/tag447.xml><?xml version="1.0" encoding="utf-8"?>
<p:tagLst xmlns:p="http://schemas.openxmlformats.org/presentationml/2006/main">
  <p:tag name="AS_UNIQUEID" val="6563"/>
</p:tagLst>
</file>

<file path=ppt/tags/tag448.xml><?xml version="1.0" encoding="utf-8"?>
<p:tagLst xmlns:p="http://schemas.openxmlformats.org/presentationml/2006/main">
  <p:tag name="AS_UNIQUEID" val="6564"/>
</p:tagLst>
</file>

<file path=ppt/tags/tag449.xml><?xml version="1.0" encoding="utf-8"?>
<p:tagLst xmlns:p="http://schemas.openxmlformats.org/presentationml/2006/main">
  <p:tag name="AS_UNIQUEID" val="6565"/>
</p:tagLst>
</file>

<file path=ppt/tags/tag45.xml><?xml version="1.0" encoding="utf-8"?>
<p:tagLst xmlns:p="http://schemas.openxmlformats.org/presentationml/2006/main">
  <p:tag name="AS_UNIQUEID" val="6265"/>
</p:tagLst>
</file>

<file path=ppt/tags/tag450.xml><?xml version="1.0" encoding="utf-8"?>
<p:tagLst xmlns:p="http://schemas.openxmlformats.org/presentationml/2006/main">
  <p:tag name="AS_UNIQUEID" val="6566"/>
</p:tagLst>
</file>

<file path=ppt/tags/tag451.xml><?xml version="1.0" encoding="utf-8"?>
<p:tagLst xmlns:p="http://schemas.openxmlformats.org/presentationml/2006/main">
  <p:tag name="AS_UNIQUEID" val="6567"/>
</p:tagLst>
</file>

<file path=ppt/tags/tag452.xml><?xml version="1.0" encoding="utf-8"?>
<p:tagLst xmlns:p="http://schemas.openxmlformats.org/presentationml/2006/main">
  <p:tag name="AS_UNIQUEID" val="6568"/>
</p:tagLst>
</file>

<file path=ppt/tags/tag453.xml><?xml version="1.0" encoding="utf-8"?>
<p:tagLst xmlns:p="http://schemas.openxmlformats.org/presentationml/2006/main">
  <p:tag name="AS_UNIQUEID" val="6569"/>
</p:tagLst>
</file>

<file path=ppt/tags/tag454.xml><?xml version="1.0" encoding="utf-8"?>
<p:tagLst xmlns:p="http://schemas.openxmlformats.org/presentationml/2006/main">
  <p:tag name="AS_UNIQUEID" val="6570"/>
</p:tagLst>
</file>

<file path=ppt/tags/tag455.xml><?xml version="1.0" encoding="utf-8"?>
<p:tagLst xmlns:p="http://schemas.openxmlformats.org/presentationml/2006/main">
  <p:tag name="AS_UNIQUEID" val="6571"/>
</p:tagLst>
</file>

<file path=ppt/tags/tag456.xml><?xml version="1.0" encoding="utf-8"?>
<p:tagLst xmlns:p="http://schemas.openxmlformats.org/presentationml/2006/main">
  <p:tag name="AS_UNIQUEID" val="6572"/>
</p:tagLst>
</file>

<file path=ppt/tags/tag457.xml><?xml version="1.0" encoding="utf-8"?>
<p:tagLst xmlns:p="http://schemas.openxmlformats.org/presentationml/2006/main">
  <p:tag name="AS_UNIQUEID" val="6573"/>
</p:tagLst>
</file>

<file path=ppt/tags/tag458.xml><?xml version="1.0" encoding="utf-8"?>
<p:tagLst xmlns:p="http://schemas.openxmlformats.org/presentationml/2006/main">
  <p:tag name="AS_UNIQUEID" val="6574"/>
</p:tagLst>
</file>

<file path=ppt/tags/tag459.xml><?xml version="1.0" encoding="utf-8"?>
<p:tagLst xmlns:p="http://schemas.openxmlformats.org/presentationml/2006/main">
  <p:tag name="AS_UNIQUEID" val="6575"/>
</p:tagLst>
</file>

<file path=ppt/tags/tag46.xml><?xml version="1.0" encoding="utf-8"?>
<p:tagLst xmlns:p="http://schemas.openxmlformats.org/presentationml/2006/main">
  <p:tag name="AS_UNIQUEID" val="6266"/>
</p:tagLst>
</file>

<file path=ppt/tags/tag460.xml><?xml version="1.0" encoding="utf-8"?>
<p:tagLst xmlns:p="http://schemas.openxmlformats.org/presentationml/2006/main">
  <p:tag name="AS_UNIQUEID" val="6576"/>
</p:tagLst>
</file>

<file path=ppt/tags/tag461.xml><?xml version="1.0" encoding="utf-8"?>
<p:tagLst xmlns:p="http://schemas.openxmlformats.org/presentationml/2006/main">
  <p:tag name="AS_UNIQUEID" val="6577"/>
</p:tagLst>
</file>

<file path=ppt/tags/tag462.xml><?xml version="1.0" encoding="utf-8"?>
<p:tagLst xmlns:p="http://schemas.openxmlformats.org/presentationml/2006/main">
  <p:tag name="AS_UNIQUEID" val="6578"/>
</p:tagLst>
</file>

<file path=ppt/tags/tag463.xml><?xml version="1.0" encoding="utf-8"?>
<p:tagLst xmlns:p="http://schemas.openxmlformats.org/presentationml/2006/main">
  <p:tag name="AS_UNIQUEID" val="6579"/>
</p:tagLst>
</file>

<file path=ppt/tags/tag464.xml><?xml version="1.0" encoding="utf-8"?>
<p:tagLst xmlns:p="http://schemas.openxmlformats.org/presentationml/2006/main">
  <p:tag name="AS_UNIQUEID" val="6580"/>
</p:tagLst>
</file>

<file path=ppt/tags/tag465.xml><?xml version="1.0" encoding="utf-8"?>
<p:tagLst xmlns:p="http://schemas.openxmlformats.org/presentationml/2006/main">
  <p:tag name="AS_UNIQUEID" val="6581"/>
</p:tagLst>
</file>

<file path=ppt/tags/tag466.xml><?xml version="1.0" encoding="utf-8"?>
<p:tagLst xmlns:p="http://schemas.openxmlformats.org/presentationml/2006/main">
  <p:tag name="AS_UNIQUEID" val="6582"/>
</p:tagLst>
</file>

<file path=ppt/tags/tag467.xml><?xml version="1.0" encoding="utf-8"?>
<p:tagLst xmlns:p="http://schemas.openxmlformats.org/presentationml/2006/main">
  <p:tag name="AS_UNIQUEID" val="6583"/>
</p:tagLst>
</file>

<file path=ppt/tags/tag468.xml><?xml version="1.0" encoding="utf-8"?>
<p:tagLst xmlns:p="http://schemas.openxmlformats.org/presentationml/2006/main">
  <p:tag name="AS_UNIQUEID" val="6584"/>
</p:tagLst>
</file>

<file path=ppt/tags/tag469.xml><?xml version="1.0" encoding="utf-8"?>
<p:tagLst xmlns:p="http://schemas.openxmlformats.org/presentationml/2006/main">
  <p:tag name="AS_UNIQUEID" val="6585"/>
</p:tagLst>
</file>

<file path=ppt/tags/tag47.xml><?xml version="1.0" encoding="utf-8"?>
<p:tagLst xmlns:p="http://schemas.openxmlformats.org/presentationml/2006/main">
  <p:tag name="AS_UNIQUEID" val="6267"/>
</p:tagLst>
</file>

<file path=ppt/tags/tag470.xml><?xml version="1.0" encoding="utf-8"?>
<p:tagLst xmlns:p="http://schemas.openxmlformats.org/presentationml/2006/main">
  <p:tag name="AS_UNIQUEID" val="6586"/>
</p:tagLst>
</file>

<file path=ppt/tags/tag471.xml><?xml version="1.0" encoding="utf-8"?>
<p:tagLst xmlns:p="http://schemas.openxmlformats.org/presentationml/2006/main">
  <p:tag name="AS_UNIQUEID" val="6587"/>
</p:tagLst>
</file>

<file path=ppt/tags/tag472.xml><?xml version="1.0" encoding="utf-8"?>
<p:tagLst xmlns:p="http://schemas.openxmlformats.org/presentationml/2006/main">
  <p:tag name="AS_UNIQUEID" val="6588"/>
</p:tagLst>
</file>

<file path=ppt/tags/tag473.xml><?xml version="1.0" encoding="utf-8"?>
<p:tagLst xmlns:p="http://schemas.openxmlformats.org/presentationml/2006/main">
  <p:tag name="AS_UNIQUEID" val="6589"/>
</p:tagLst>
</file>

<file path=ppt/tags/tag474.xml><?xml version="1.0" encoding="utf-8"?>
<p:tagLst xmlns:p="http://schemas.openxmlformats.org/presentationml/2006/main">
  <p:tag name="AS_UNIQUEID" val="6590"/>
</p:tagLst>
</file>

<file path=ppt/tags/tag475.xml><?xml version="1.0" encoding="utf-8"?>
<p:tagLst xmlns:p="http://schemas.openxmlformats.org/presentationml/2006/main">
  <p:tag name="AS_UNIQUEID" val="6591"/>
</p:tagLst>
</file>

<file path=ppt/tags/tag476.xml><?xml version="1.0" encoding="utf-8"?>
<p:tagLst xmlns:p="http://schemas.openxmlformats.org/presentationml/2006/main">
  <p:tag name="AS_UNIQUEID" val="6592"/>
</p:tagLst>
</file>

<file path=ppt/tags/tag477.xml><?xml version="1.0" encoding="utf-8"?>
<p:tagLst xmlns:p="http://schemas.openxmlformats.org/presentationml/2006/main">
  <p:tag name="AS_UNIQUEID" val="6593"/>
</p:tagLst>
</file>

<file path=ppt/tags/tag478.xml><?xml version="1.0" encoding="utf-8"?>
<p:tagLst xmlns:p="http://schemas.openxmlformats.org/presentationml/2006/main">
  <p:tag name="AS_UNIQUEID" val="6594"/>
</p:tagLst>
</file>

<file path=ppt/tags/tag479.xml><?xml version="1.0" encoding="utf-8"?>
<p:tagLst xmlns:p="http://schemas.openxmlformats.org/presentationml/2006/main">
  <p:tag name="AS_UNIQUEID" val="6595"/>
</p:tagLst>
</file>

<file path=ppt/tags/tag48.xml><?xml version="1.0" encoding="utf-8"?>
<p:tagLst xmlns:p="http://schemas.openxmlformats.org/presentationml/2006/main">
  <p:tag name="AS_UNIQUEID" val="6268"/>
</p:tagLst>
</file>

<file path=ppt/tags/tag480.xml><?xml version="1.0" encoding="utf-8"?>
<p:tagLst xmlns:p="http://schemas.openxmlformats.org/presentationml/2006/main">
  <p:tag name="AS_UNIQUEID" val="6596"/>
</p:tagLst>
</file>

<file path=ppt/tags/tag481.xml><?xml version="1.0" encoding="utf-8"?>
<p:tagLst xmlns:p="http://schemas.openxmlformats.org/presentationml/2006/main">
  <p:tag name="AS_UNIQUEID" val="6597"/>
</p:tagLst>
</file>

<file path=ppt/tags/tag482.xml><?xml version="1.0" encoding="utf-8"?>
<p:tagLst xmlns:p="http://schemas.openxmlformats.org/presentationml/2006/main">
  <p:tag name="AS_UNIQUEID" val="6598"/>
</p:tagLst>
</file>

<file path=ppt/tags/tag483.xml><?xml version="1.0" encoding="utf-8"?>
<p:tagLst xmlns:p="http://schemas.openxmlformats.org/presentationml/2006/main">
  <p:tag name="AS_UNIQUEID" val="6599"/>
</p:tagLst>
</file>

<file path=ppt/tags/tag484.xml><?xml version="1.0" encoding="utf-8"?>
<p:tagLst xmlns:p="http://schemas.openxmlformats.org/presentationml/2006/main">
  <p:tag name="AS_UNIQUEID" val="6600"/>
</p:tagLst>
</file>

<file path=ppt/tags/tag485.xml><?xml version="1.0" encoding="utf-8"?>
<p:tagLst xmlns:p="http://schemas.openxmlformats.org/presentationml/2006/main">
  <p:tag name="AS_UNIQUEID" val="6601"/>
</p:tagLst>
</file>

<file path=ppt/tags/tag486.xml><?xml version="1.0" encoding="utf-8"?>
<p:tagLst xmlns:p="http://schemas.openxmlformats.org/presentationml/2006/main">
  <p:tag name="AS_UNIQUEID" val="6602"/>
</p:tagLst>
</file>

<file path=ppt/tags/tag487.xml><?xml version="1.0" encoding="utf-8"?>
<p:tagLst xmlns:p="http://schemas.openxmlformats.org/presentationml/2006/main">
  <p:tag name="AS_UNIQUEID" val="6603"/>
</p:tagLst>
</file>

<file path=ppt/tags/tag488.xml><?xml version="1.0" encoding="utf-8"?>
<p:tagLst xmlns:p="http://schemas.openxmlformats.org/presentationml/2006/main">
  <p:tag name="AS_UNIQUEID" val="6604"/>
</p:tagLst>
</file>

<file path=ppt/tags/tag489.xml><?xml version="1.0" encoding="utf-8"?>
<p:tagLst xmlns:p="http://schemas.openxmlformats.org/presentationml/2006/main">
  <p:tag name="AS_UNIQUEID" val="6605"/>
</p:tagLst>
</file>

<file path=ppt/tags/tag49.xml><?xml version="1.0" encoding="utf-8"?>
<p:tagLst xmlns:p="http://schemas.openxmlformats.org/presentationml/2006/main">
  <p:tag name="AS_UNIQUEID" val="6269"/>
</p:tagLst>
</file>

<file path=ppt/tags/tag490.xml><?xml version="1.0" encoding="utf-8"?>
<p:tagLst xmlns:p="http://schemas.openxmlformats.org/presentationml/2006/main">
  <p:tag name="AS_UNIQUEID" val="6606"/>
</p:tagLst>
</file>

<file path=ppt/tags/tag491.xml><?xml version="1.0" encoding="utf-8"?>
<p:tagLst xmlns:p="http://schemas.openxmlformats.org/presentationml/2006/main">
  <p:tag name="AS_UNIQUEID" val="6607"/>
</p:tagLst>
</file>

<file path=ppt/tags/tag492.xml><?xml version="1.0" encoding="utf-8"?>
<p:tagLst xmlns:p="http://schemas.openxmlformats.org/presentationml/2006/main">
  <p:tag name="AS_UNIQUEID" val="6608"/>
</p:tagLst>
</file>

<file path=ppt/tags/tag493.xml><?xml version="1.0" encoding="utf-8"?>
<p:tagLst xmlns:p="http://schemas.openxmlformats.org/presentationml/2006/main">
  <p:tag name="AS_UNIQUEID" val="6609"/>
</p:tagLst>
</file>

<file path=ppt/tags/tag494.xml><?xml version="1.0" encoding="utf-8"?>
<p:tagLst xmlns:p="http://schemas.openxmlformats.org/presentationml/2006/main">
  <p:tag name="AS_UNIQUEID" val="6610"/>
</p:tagLst>
</file>

<file path=ppt/tags/tag495.xml><?xml version="1.0" encoding="utf-8"?>
<p:tagLst xmlns:p="http://schemas.openxmlformats.org/presentationml/2006/main">
  <p:tag name="AS_UNIQUEID" val="6611"/>
</p:tagLst>
</file>

<file path=ppt/tags/tag496.xml><?xml version="1.0" encoding="utf-8"?>
<p:tagLst xmlns:p="http://schemas.openxmlformats.org/presentationml/2006/main">
  <p:tag name="AS_UNIQUEID" val="6612"/>
</p:tagLst>
</file>

<file path=ppt/tags/tag497.xml><?xml version="1.0" encoding="utf-8"?>
<p:tagLst xmlns:p="http://schemas.openxmlformats.org/presentationml/2006/main">
  <p:tag name="AS_UNIQUEID" val="6613"/>
</p:tagLst>
</file>

<file path=ppt/tags/tag498.xml><?xml version="1.0" encoding="utf-8"?>
<p:tagLst xmlns:p="http://schemas.openxmlformats.org/presentationml/2006/main">
  <p:tag name="AS_UNIQUEID" val="6614"/>
</p:tagLst>
</file>

<file path=ppt/tags/tag499.xml><?xml version="1.0" encoding="utf-8"?>
<p:tagLst xmlns:p="http://schemas.openxmlformats.org/presentationml/2006/main">
  <p:tag name="AS_UNIQUEID" val="6615"/>
</p:tagLst>
</file>

<file path=ppt/tags/tag5.xml><?xml version="1.0" encoding="utf-8"?>
<p:tagLst xmlns:p="http://schemas.openxmlformats.org/presentationml/2006/main">
  <p:tag name="AS_UNIQUEID" val="6225"/>
</p:tagLst>
</file>

<file path=ppt/tags/tag50.xml><?xml version="1.0" encoding="utf-8"?>
<p:tagLst xmlns:p="http://schemas.openxmlformats.org/presentationml/2006/main">
  <p:tag name="AS_UNIQUEID" val="6270"/>
</p:tagLst>
</file>

<file path=ppt/tags/tag500.xml><?xml version="1.0" encoding="utf-8"?>
<p:tagLst xmlns:p="http://schemas.openxmlformats.org/presentationml/2006/main">
  <p:tag name="AS_UNIQUEID" val="6616"/>
</p:tagLst>
</file>

<file path=ppt/tags/tag501.xml><?xml version="1.0" encoding="utf-8"?>
<p:tagLst xmlns:p="http://schemas.openxmlformats.org/presentationml/2006/main">
  <p:tag name="AS_UNIQUEID" val="6617"/>
</p:tagLst>
</file>

<file path=ppt/tags/tag502.xml><?xml version="1.0" encoding="utf-8"?>
<p:tagLst xmlns:p="http://schemas.openxmlformats.org/presentationml/2006/main">
  <p:tag name="AS_UNIQUEID" val="6618"/>
</p:tagLst>
</file>

<file path=ppt/tags/tag503.xml><?xml version="1.0" encoding="utf-8"?>
<p:tagLst xmlns:p="http://schemas.openxmlformats.org/presentationml/2006/main">
  <p:tag name="AS_UNIQUEID" val="6619"/>
</p:tagLst>
</file>

<file path=ppt/tags/tag504.xml><?xml version="1.0" encoding="utf-8"?>
<p:tagLst xmlns:p="http://schemas.openxmlformats.org/presentationml/2006/main">
  <p:tag name="AS_UNIQUEID" val="6620"/>
</p:tagLst>
</file>

<file path=ppt/tags/tag505.xml><?xml version="1.0" encoding="utf-8"?>
<p:tagLst xmlns:p="http://schemas.openxmlformats.org/presentationml/2006/main">
  <p:tag name="AS_UNIQUEID" val="6621"/>
</p:tagLst>
</file>

<file path=ppt/tags/tag506.xml><?xml version="1.0" encoding="utf-8"?>
<p:tagLst xmlns:p="http://schemas.openxmlformats.org/presentationml/2006/main">
  <p:tag name="AS_UNIQUEID" val="6622"/>
</p:tagLst>
</file>

<file path=ppt/tags/tag507.xml><?xml version="1.0" encoding="utf-8"?>
<p:tagLst xmlns:p="http://schemas.openxmlformats.org/presentationml/2006/main">
  <p:tag name="AS_UNIQUEID" val="6623"/>
</p:tagLst>
</file>

<file path=ppt/tags/tag508.xml><?xml version="1.0" encoding="utf-8"?>
<p:tagLst xmlns:p="http://schemas.openxmlformats.org/presentationml/2006/main">
  <p:tag name="AS_UNIQUEID" val="6624"/>
</p:tagLst>
</file>

<file path=ppt/tags/tag509.xml><?xml version="1.0" encoding="utf-8"?>
<p:tagLst xmlns:p="http://schemas.openxmlformats.org/presentationml/2006/main">
  <p:tag name="AS_UNIQUEID" val="6625"/>
</p:tagLst>
</file>

<file path=ppt/tags/tag51.xml><?xml version="1.0" encoding="utf-8"?>
<p:tagLst xmlns:p="http://schemas.openxmlformats.org/presentationml/2006/main">
  <p:tag name="AS_UNIQUEID" val="6271"/>
</p:tagLst>
</file>

<file path=ppt/tags/tag510.xml><?xml version="1.0" encoding="utf-8"?>
<p:tagLst xmlns:p="http://schemas.openxmlformats.org/presentationml/2006/main">
  <p:tag name="AS_UNIQUEID" val="6626"/>
</p:tagLst>
</file>

<file path=ppt/tags/tag511.xml><?xml version="1.0" encoding="utf-8"?>
<p:tagLst xmlns:p="http://schemas.openxmlformats.org/presentationml/2006/main">
  <p:tag name="AS_UNIQUEID" val="6627"/>
</p:tagLst>
</file>

<file path=ppt/tags/tag512.xml><?xml version="1.0" encoding="utf-8"?>
<p:tagLst xmlns:p="http://schemas.openxmlformats.org/presentationml/2006/main">
  <p:tag name="AS_UNIQUEID" val="6628"/>
</p:tagLst>
</file>

<file path=ppt/tags/tag513.xml><?xml version="1.0" encoding="utf-8"?>
<p:tagLst xmlns:p="http://schemas.openxmlformats.org/presentationml/2006/main">
  <p:tag name="AS_UNIQUEID" val="6629"/>
</p:tagLst>
</file>

<file path=ppt/tags/tag514.xml><?xml version="1.0" encoding="utf-8"?>
<p:tagLst xmlns:p="http://schemas.openxmlformats.org/presentationml/2006/main">
  <p:tag name="AS_UNIQUEID" val="6175"/>
</p:tagLst>
</file>

<file path=ppt/tags/tag515.xml><?xml version="1.0" encoding="utf-8"?>
<p:tagLst xmlns:p="http://schemas.openxmlformats.org/presentationml/2006/main">
  <p:tag name="AS_UNIQUEID" val="6176"/>
</p:tagLst>
</file>

<file path=ppt/tags/tag516.xml><?xml version="1.0" encoding="utf-8"?>
<p:tagLst xmlns:p="http://schemas.openxmlformats.org/presentationml/2006/main">
  <p:tag name="AS_UNIQUEID" val="6177"/>
</p:tagLst>
</file>

<file path=ppt/tags/tag517.xml><?xml version="1.0" encoding="utf-8"?>
<p:tagLst xmlns:p="http://schemas.openxmlformats.org/presentationml/2006/main">
  <p:tag name="AS_UNIQUEID" val="6630"/>
</p:tagLst>
</file>

<file path=ppt/tags/tag518.xml><?xml version="1.0" encoding="utf-8"?>
<p:tagLst xmlns:p="http://schemas.openxmlformats.org/presentationml/2006/main">
  <p:tag name="AS_UNIQUEID" val="6631"/>
</p:tagLst>
</file>

<file path=ppt/tags/tag519.xml><?xml version="1.0" encoding="utf-8"?>
<p:tagLst xmlns:p="http://schemas.openxmlformats.org/presentationml/2006/main">
  <p:tag name="AS_UNIQUEID" val="6179"/>
</p:tagLst>
</file>

<file path=ppt/tags/tag52.xml><?xml version="1.0" encoding="utf-8"?>
<p:tagLst xmlns:p="http://schemas.openxmlformats.org/presentationml/2006/main">
  <p:tag name="AS_UNIQUEID" val="6272"/>
</p:tagLst>
</file>

<file path=ppt/tags/tag520.xml><?xml version="1.0" encoding="utf-8"?>
<p:tagLst xmlns:p="http://schemas.openxmlformats.org/presentationml/2006/main">
  <p:tag name="AS_UNIQUEID" val="6180"/>
</p:tagLst>
</file>

<file path=ppt/tags/tag521.xml><?xml version="1.0" encoding="utf-8"?>
<p:tagLst xmlns:p="http://schemas.openxmlformats.org/presentationml/2006/main">
  <p:tag name="AS_UNIQUEID" val="6181"/>
</p:tagLst>
</file>

<file path=ppt/tags/tag522.xml><?xml version="1.0" encoding="utf-8"?>
<p:tagLst xmlns:p="http://schemas.openxmlformats.org/presentationml/2006/main">
  <p:tag name="AS_UNIQUEID" val="6182"/>
</p:tagLst>
</file>

<file path=ppt/tags/tag523.xml><?xml version="1.0" encoding="utf-8"?>
<p:tagLst xmlns:p="http://schemas.openxmlformats.org/presentationml/2006/main">
  <p:tag name="AS_UNIQUEID" val="6183"/>
</p:tagLst>
</file>

<file path=ppt/tags/tag524.xml><?xml version="1.0" encoding="utf-8"?>
<p:tagLst xmlns:p="http://schemas.openxmlformats.org/presentationml/2006/main">
  <p:tag name="AS_UNIQUEID" val="6184"/>
</p:tagLst>
</file>

<file path=ppt/tags/tag525.xml><?xml version="1.0" encoding="utf-8"?>
<p:tagLst xmlns:p="http://schemas.openxmlformats.org/presentationml/2006/main">
  <p:tag name="AS_UNIQUEID" val="6185"/>
</p:tagLst>
</file>

<file path=ppt/tags/tag526.xml><?xml version="1.0" encoding="utf-8"?>
<p:tagLst xmlns:p="http://schemas.openxmlformats.org/presentationml/2006/main">
  <p:tag name="AS_UNIQUEID" val="6186"/>
</p:tagLst>
</file>

<file path=ppt/tags/tag527.xml><?xml version="1.0" encoding="utf-8"?>
<p:tagLst xmlns:p="http://schemas.openxmlformats.org/presentationml/2006/main">
  <p:tag name="AS_UNIQUEID" val="6187"/>
</p:tagLst>
</file>

<file path=ppt/tags/tag528.xml><?xml version="1.0" encoding="utf-8"?>
<p:tagLst xmlns:p="http://schemas.openxmlformats.org/presentationml/2006/main">
  <p:tag name="AS_UNIQUEID" val="6188"/>
</p:tagLst>
</file>

<file path=ppt/tags/tag529.xml><?xml version="1.0" encoding="utf-8"?>
<p:tagLst xmlns:p="http://schemas.openxmlformats.org/presentationml/2006/main">
  <p:tag name="AS_UNIQUEID" val="6190"/>
</p:tagLst>
</file>

<file path=ppt/tags/tag53.xml><?xml version="1.0" encoding="utf-8"?>
<p:tagLst xmlns:p="http://schemas.openxmlformats.org/presentationml/2006/main">
  <p:tag name="AS_UNIQUEID" val="6273"/>
</p:tagLst>
</file>

<file path=ppt/tags/tag530.xml><?xml version="1.0" encoding="utf-8"?>
<p:tagLst xmlns:p="http://schemas.openxmlformats.org/presentationml/2006/main">
  <p:tag name="AS_UNIQUEID" val="6191"/>
</p:tagLst>
</file>

<file path=ppt/tags/tag531.xml><?xml version="1.0" encoding="utf-8"?>
<p:tagLst xmlns:p="http://schemas.openxmlformats.org/presentationml/2006/main">
  <p:tag name="AS_UNIQUEID" val="6192"/>
</p:tagLst>
</file>

<file path=ppt/tags/tag532.xml><?xml version="1.0" encoding="utf-8"?>
<p:tagLst xmlns:p="http://schemas.openxmlformats.org/presentationml/2006/main">
  <p:tag name="AS_UNIQUEID" val="6193"/>
</p:tagLst>
</file>

<file path=ppt/tags/tag533.xml><?xml version="1.0" encoding="utf-8"?>
<p:tagLst xmlns:p="http://schemas.openxmlformats.org/presentationml/2006/main">
  <p:tag name="AS_UNIQUEID" val="6194"/>
</p:tagLst>
</file>

<file path=ppt/tags/tag534.xml><?xml version="1.0" encoding="utf-8"?>
<p:tagLst xmlns:p="http://schemas.openxmlformats.org/presentationml/2006/main">
  <p:tag name="AS_UNIQUEID" val="6195"/>
</p:tagLst>
</file>

<file path=ppt/tags/tag535.xml><?xml version="1.0" encoding="utf-8"?>
<p:tagLst xmlns:p="http://schemas.openxmlformats.org/presentationml/2006/main">
  <p:tag name="AS_UNIQUEID" val="6165"/>
</p:tagLst>
</file>

<file path=ppt/tags/tag536.xml><?xml version="1.0" encoding="utf-8"?>
<p:tagLst xmlns:p="http://schemas.openxmlformats.org/presentationml/2006/main">
  <p:tag name="AS_UNIQUEID" val="6632"/>
</p:tagLst>
</file>

<file path=ppt/tags/tag537.xml><?xml version="1.0" encoding="utf-8"?>
<p:tagLst xmlns:p="http://schemas.openxmlformats.org/presentationml/2006/main">
  <p:tag name="AS_UNIQUEID" val="6633"/>
</p:tagLst>
</file>

<file path=ppt/tags/tag538.xml><?xml version="1.0" encoding="utf-8"?>
<p:tagLst xmlns:p="http://schemas.openxmlformats.org/presentationml/2006/main">
  <p:tag name="AS_UNIQUEID" val="6634"/>
</p:tagLst>
</file>

<file path=ppt/tags/tag539.xml><?xml version="1.0" encoding="utf-8"?>
<p:tagLst xmlns:p="http://schemas.openxmlformats.org/presentationml/2006/main">
  <p:tag name="AS_UNIQUEID" val="6635"/>
</p:tagLst>
</file>

<file path=ppt/tags/tag54.xml><?xml version="1.0" encoding="utf-8"?>
<p:tagLst xmlns:p="http://schemas.openxmlformats.org/presentationml/2006/main">
  <p:tag name="AS_UNIQUEID" val="6274"/>
</p:tagLst>
</file>

<file path=ppt/tags/tag540.xml><?xml version="1.0" encoding="utf-8"?>
<p:tagLst xmlns:p="http://schemas.openxmlformats.org/presentationml/2006/main">
  <p:tag name="AS_UNIQUEID" val="6636"/>
</p:tagLst>
</file>

<file path=ppt/tags/tag541.xml><?xml version="1.0" encoding="utf-8"?>
<p:tagLst xmlns:p="http://schemas.openxmlformats.org/presentationml/2006/main">
  <p:tag name="AS_UNIQUEID" val="6198"/>
</p:tagLst>
</file>

<file path=ppt/tags/tag542.xml><?xml version="1.0" encoding="utf-8"?>
<p:tagLst xmlns:p="http://schemas.openxmlformats.org/presentationml/2006/main">
  <p:tag name="AS_UNIQUEID" val="6637"/>
</p:tagLst>
</file>

<file path=ppt/tags/tag543.xml><?xml version="1.0" encoding="utf-8"?>
<p:tagLst xmlns:p="http://schemas.openxmlformats.org/presentationml/2006/main">
  <p:tag name="AS_UNIQUEID" val="6200"/>
</p:tagLst>
</file>

<file path=ppt/tags/tag544.xml><?xml version="1.0" encoding="utf-8"?>
<p:tagLst xmlns:p="http://schemas.openxmlformats.org/presentationml/2006/main">
  <p:tag name="AS_UNIQUEID" val="6638"/>
</p:tagLst>
</file>

<file path=ppt/tags/tag545.xml><?xml version="1.0" encoding="utf-8"?>
<p:tagLst xmlns:p="http://schemas.openxmlformats.org/presentationml/2006/main">
  <p:tag name="AS_UNIQUEID" val="6202"/>
</p:tagLst>
</file>

<file path=ppt/tags/tag546.xml><?xml version="1.0" encoding="utf-8"?>
<p:tagLst xmlns:p="http://schemas.openxmlformats.org/presentationml/2006/main">
  <p:tag name="AS_UNIQUEID" val="6204"/>
</p:tagLst>
</file>

<file path=ppt/tags/tag547.xml><?xml version="1.0" encoding="utf-8"?>
<p:tagLst xmlns:p="http://schemas.openxmlformats.org/presentationml/2006/main">
  <p:tag name="AS_UNIQUEID" val="6205"/>
</p:tagLst>
</file>

<file path=ppt/tags/tag548.xml><?xml version="1.0" encoding="utf-8"?>
<p:tagLst xmlns:p="http://schemas.openxmlformats.org/presentationml/2006/main">
  <p:tag name="AS_UNIQUEID" val="6206"/>
</p:tagLst>
</file>

<file path=ppt/tags/tag549.xml><?xml version="1.0" encoding="utf-8"?>
<p:tagLst xmlns:p="http://schemas.openxmlformats.org/presentationml/2006/main">
  <p:tag name="AS_UNIQUEID" val="6207"/>
</p:tagLst>
</file>

<file path=ppt/tags/tag55.xml><?xml version="1.0" encoding="utf-8"?>
<p:tagLst xmlns:p="http://schemas.openxmlformats.org/presentationml/2006/main">
  <p:tag name="AS_UNIQUEID" val="6275"/>
</p:tagLst>
</file>

<file path=ppt/tags/tag550.xml><?xml version="1.0" encoding="utf-8"?>
<p:tagLst xmlns:p="http://schemas.openxmlformats.org/presentationml/2006/main">
  <p:tag name="AS_UNIQUEID" val="6208"/>
</p:tagLst>
</file>

<file path=ppt/tags/tag551.xml><?xml version="1.0" encoding="utf-8"?>
<p:tagLst xmlns:p="http://schemas.openxmlformats.org/presentationml/2006/main">
  <p:tag name="AS_UNIQUEID" val="6209"/>
</p:tagLst>
</file>

<file path=ppt/tags/tag552.xml><?xml version="1.0" encoding="utf-8"?>
<p:tagLst xmlns:p="http://schemas.openxmlformats.org/presentationml/2006/main">
  <p:tag name="AS_UNIQUEID" val="6210"/>
</p:tagLst>
</file>

<file path=ppt/tags/tag553.xml><?xml version="1.0" encoding="utf-8"?>
<p:tagLst xmlns:p="http://schemas.openxmlformats.org/presentationml/2006/main">
  <p:tag name="AS_UNIQUEID" val="6639"/>
</p:tagLst>
</file>

<file path=ppt/tags/tag554.xml><?xml version="1.0" encoding="utf-8"?>
<p:tagLst xmlns:p="http://schemas.openxmlformats.org/presentationml/2006/main">
  <p:tag name="AS_UNIQUEID" val="6212"/>
</p:tagLst>
</file>

<file path=ppt/tags/tag555.xml><?xml version="1.0" encoding="utf-8"?>
<p:tagLst xmlns:p="http://schemas.openxmlformats.org/presentationml/2006/main">
  <p:tag name="AS_UNIQUEID" val="6214"/>
</p:tagLst>
</file>

<file path=ppt/tags/tag556.xml><?xml version="1.0" encoding="utf-8"?>
<p:tagLst xmlns:p="http://schemas.openxmlformats.org/presentationml/2006/main">
  <p:tag name="AS_UNIQUEID" val="6215"/>
</p:tagLst>
</file>

<file path=ppt/tags/tag557.xml><?xml version="1.0" encoding="utf-8"?>
<p:tagLst xmlns:p="http://schemas.openxmlformats.org/presentationml/2006/main">
  <p:tag name="AS_UNIQUEID" val="6216"/>
</p:tagLst>
</file>

<file path=ppt/tags/tag558.xml><?xml version="1.0" encoding="utf-8"?>
<p:tagLst xmlns:p="http://schemas.openxmlformats.org/presentationml/2006/main">
  <p:tag name="AS_UNIQUEID" val="6217"/>
</p:tagLst>
</file>

<file path=ppt/tags/tag559.xml><?xml version="1.0" encoding="utf-8"?>
<p:tagLst xmlns:p="http://schemas.openxmlformats.org/presentationml/2006/main">
  <p:tag name="AS_UNIQUEID" val="6220"/>
</p:tagLst>
</file>

<file path=ppt/tags/tag56.xml><?xml version="1.0" encoding="utf-8"?>
<p:tagLst xmlns:p="http://schemas.openxmlformats.org/presentationml/2006/main">
  <p:tag name="AS_UNIQUEID" val="6276"/>
</p:tagLst>
</file>

<file path=ppt/tags/tag560.xml><?xml version="1.0" encoding="utf-8"?>
<p:tagLst xmlns:p="http://schemas.openxmlformats.org/presentationml/2006/main">
  <p:tag name="AS_UNIQUEID" val="6165"/>
</p:tagLst>
</file>

<file path=ppt/tags/tag561.xml><?xml version="1.0" encoding="utf-8"?>
<p:tagLst xmlns:p="http://schemas.openxmlformats.org/presentationml/2006/main">
  <p:tag name="AS_UNIQUEID" val="6165"/>
</p:tagLst>
</file>

<file path=ppt/tags/tag562.xml><?xml version="1.0" encoding="utf-8"?>
<p:tagLst xmlns:p="http://schemas.openxmlformats.org/presentationml/2006/main">
  <p:tag name="AS_UNIQUEID" val="6640"/>
</p:tagLst>
</file>

<file path=ppt/tags/tag563.xml><?xml version="1.0" encoding="utf-8"?>
<p:tagLst xmlns:p="http://schemas.openxmlformats.org/presentationml/2006/main">
  <p:tag name="AS_UNIQUEID" val="6641"/>
</p:tagLst>
</file>

<file path=ppt/tags/tag564.xml><?xml version="1.0" encoding="utf-8"?>
<p:tagLst xmlns:p="http://schemas.openxmlformats.org/presentationml/2006/main">
  <p:tag name="AS_UNIQUEID" val="6642"/>
</p:tagLst>
</file>

<file path=ppt/tags/tag565.xml><?xml version="1.0" encoding="utf-8"?>
<p:tagLst xmlns:p="http://schemas.openxmlformats.org/presentationml/2006/main">
  <p:tag name="AS_UNIQUEID" val="932"/>
</p:tagLst>
</file>

<file path=ppt/tags/tag566.xml><?xml version="1.0" encoding="utf-8"?>
<p:tagLst xmlns:p="http://schemas.openxmlformats.org/presentationml/2006/main">
  <p:tag name="AS_UNIQUEID" val="197"/>
</p:tagLst>
</file>

<file path=ppt/tags/tag567.xml><?xml version="1.0" encoding="utf-8"?>
<p:tagLst xmlns:p="http://schemas.openxmlformats.org/presentationml/2006/main">
  <p:tag name="AS_UNIQUEID" val="2012"/>
</p:tagLst>
</file>

<file path=ppt/tags/tag568.xml><?xml version="1.0" encoding="utf-8"?>
<p:tagLst xmlns:p="http://schemas.openxmlformats.org/presentationml/2006/main">
  <p:tag name="AS_UNIQUEID" val="2013"/>
</p:tagLst>
</file>

<file path=ppt/tags/tag569.xml><?xml version="1.0" encoding="utf-8"?>
<p:tagLst xmlns:p="http://schemas.openxmlformats.org/presentationml/2006/main">
  <p:tag name="AS_UNIQUEID" val="114"/>
</p:tagLst>
</file>

<file path=ppt/tags/tag57.xml><?xml version="1.0" encoding="utf-8"?>
<p:tagLst xmlns:p="http://schemas.openxmlformats.org/presentationml/2006/main">
  <p:tag name="AS_UNIQUEID" val="6277"/>
</p:tagLst>
</file>

<file path=ppt/tags/tag570.xml><?xml version="1.0" encoding="utf-8"?>
<p:tagLst xmlns:p="http://schemas.openxmlformats.org/presentationml/2006/main">
  <p:tag name="AS_UNIQUEID" val="197"/>
</p:tagLst>
</file>

<file path=ppt/tags/tag571.xml><?xml version="1.0" encoding="utf-8"?>
<p:tagLst xmlns:p="http://schemas.openxmlformats.org/presentationml/2006/main">
  <p:tag name="AS_UNIQUEID" val="2014"/>
</p:tagLst>
</file>

<file path=ppt/tags/tag572.xml><?xml version="1.0" encoding="utf-8"?>
<p:tagLst xmlns:p="http://schemas.openxmlformats.org/presentationml/2006/main">
  <p:tag name="AS_UNIQUEID" val="2015"/>
</p:tagLst>
</file>

<file path=ppt/tags/tag573.xml><?xml version="1.0" encoding="utf-8"?>
<p:tagLst xmlns:p="http://schemas.openxmlformats.org/presentationml/2006/main">
  <p:tag name="AS_UNIQUEID" val="114"/>
</p:tagLst>
</file>

<file path=ppt/tags/tag574.xml><?xml version="1.0" encoding="utf-8"?>
<p:tagLst xmlns:p="http://schemas.openxmlformats.org/presentationml/2006/main">
  <p:tag name="AS_UNIQUEID" val="2016"/>
</p:tagLst>
</file>

<file path=ppt/tags/tag575.xml><?xml version="1.0" encoding="utf-8"?>
<p:tagLst xmlns:p="http://schemas.openxmlformats.org/presentationml/2006/main">
  <p:tag name="AS_UNIQUEID" val="2017"/>
</p:tagLst>
</file>

<file path=ppt/tags/tag576.xml><?xml version="1.0" encoding="utf-8"?>
<p:tagLst xmlns:p="http://schemas.openxmlformats.org/presentationml/2006/main">
  <p:tag name="AS_UNIQUEID" val="2018"/>
</p:tagLst>
</file>

<file path=ppt/tags/tag577.xml><?xml version="1.0" encoding="utf-8"?>
<p:tagLst xmlns:p="http://schemas.openxmlformats.org/presentationml/2006/main">
  <p:tag name="AS_UNIQUEID" val="6643"/>
</p:tagLst>
</file>

<file path=ppt/tags/tag578.xml><?xml version="1.0" encoding="utf-8"?>
<p:tagLst xmlns:p="http://schemas.openxmlformats.org/presentationml/2006/main">
  <p:tag name="AS_UNIQUEID" val="6644"/>
</p:tagLst>
</file>

<file path=ppt/tags/tag579.xml><?xml version="1.0" encoding="utf-8"?>
<p:tagLst xmlns:p="http://schemas.openxmlformats.org/presentationml/2006/main">
  <p:tag name="AS_UNIQUEID" val="6645"/>
</p:tagLst>
</file>

<file path=ppt/tags/tag58.xml><?xml version="1.0" encoding="utf-8"?>
<p:tagLst xmlns:p="http://schemas.openxmlformats.org/presentationml/2006/main">
  <p:tag name="AS_UNIQUEID" val="6278"/>
</p:tagLst>
</file>

<file path=ppt/tags/tag580.xml><?xml version="1.0" encoding="utf-8"?>
<p:tagLst xmlns:p="http://schemas.openxmlformats.org/presentationml/2006/main">
  <p:tag name="AS_UNIQUEID" val="932"/>
</p:tagLst>
</file>

<file path=ppt/tags/tag581.xml><?xml version="1.0" encoding="utf-8"?>
<p:tagLst xmlns:p="http://schemas.openxmlformats.org/presentationml/2006/main">
  <p:tag name="AS_UNIQUEID" val="953"/>
</p:tagLst>
</file>

<file path=ppt/tags/tag582.xml><?xml version="1.0" encoding="utf-8"?>
<p:tagLst xmlns:p="http://schemas.openxmlformats.org/presentationml/2006/main">
  <p:tag name="AS_UNIQUEID" val="954"/>
</p:tagLst>
</file>

<file path=ppt/tags/tag583.xml><?xml version="1.0" encoding="utf-8"?>
<p:tagLst xmlns:p="http://schemas.openxmlformats.org/presentationml/2006/main">
  <p:tag name="AS_UNIQUEID" val="955"/>
</p:tagLst>
</file>

<file path=ppt/tags/tag584.xml><?xml version="1.0" encoding="utf-8"?>
<p:tagLst xmlns:p="http://schemas.openxmlformats.org/presentationml/2006/main">
  <p:tag name="AS_UNIQUEID" val="956"/>
</p:tagLst>
</file>

<file path=ppt/tags/tag585.xml><?xml version="1.0" encoding="utf-8"?>
<p:tagLst xmlns:p="http://schemas.openxmlformats.org/presentationml/2006/main">
  <p:tag name="AS_UNIQUEID" val="957"/>
</p:tagLst>
</file>

<file path=ppt/tags/tag586.xml><?xml version="1.0" encoding="utf-8"?>
<p:tagLst xmlns:p="http://schemas.openxmlformats.org/presentationml/2006/main">
  <p:tag name="AS_UNIQUEID" val="958"/>
</p:tagLst>
</file>

<file path=ppt/tags/tag587.xml><?xml version="1.0" encoding="utf-8"?>
<p:tagLst xmlns:p="http://schemas.openxmlformats.org/presentationml/2006/main">
  <p:tag name="AS_UNIQUEID" val="959"/>
</p:tagLst>
</file>

<file path=ppt/tags/tag588.xml><?xml version="1.0" encoding="utf-8"?>
<p:tagLst xmlns:p="http://schemas.openxmlformats.org/presentationml/2006/main">
  <p:tag name="AS_UNIQUEID" val="960"/>
</p:tagLst>
</file>

<file path=ppt/tags/tag589.xml><?xml version="1.0" encoding="utf-8"?>
<p:tagLst xmlns:p="http://schemas.openxmlformats.org/presentationml/2006/main">
  <p:tag name="AS_UNIQUEID" val="963"/>
</p:tagLst>
</file>

<file path=ppt/tags/tag59.xml><?xml version="1.0" encoding="utf-8"?>
<p:tagLst xmlns:p="http://schemas.openxmlformats.org/presentationml/2006/main">
  <p:tag name="AS_UNIQUEID" val="6279"/>
</p:tagLst>
</file>

<file path=ppt/tags/tag590.xml><?xml version="1.0" encoding="utf-8"?>
<p:tagLst xmlns:p="http://schemas.openxmlformats.org/presentationml/2006/main">
  <p:tag name="AS_UNIQUEID" val="964"/>
</p:tagLst>
</file>

<file path=ppt/tags/tag591.xml><?xml version="1.0" encoding="utf-8"?>
<p:tagLst xmlns:p="http://schemas.openxmlformats.org/presentationml/2006/main">
  <p:tag name="AS_UNIQUEID" val="965"/>
</p:tagLst>
</file>

<file path=ppt/tags/tag592.xml><?xml version="1.0" encoding="utf-8"?>
<p:tagLst xmlns:p="http://schemas.openxmlformats.org/presentationml/2006/main">
  <p:tag name="AS_UNIQUEID" val="966"/>
</p:tagLst>
</file>

<file path=ppt/tags/tag593.xml><?xml version="1.0" encoding="utf-8"?>
<p:tagLst xmlns:p="http://schemas.openxmlformats.org/presentationml/2006/main">
  <p:tag name="AS_UNIQUEID" val="967"/>
</p:tagLst>
</file>

<file path=ppt/tags/tag594.xml><?xml version="1.0" encoding="utf-8"?>
<p:tagLst xmlns:p="http://schemas.openxmlformats.org/presentationml/2006/main">
  <p:tag name="AS_UNIQUEID" val="968"/>
</p:tagLst>
</file>

<file path=ppt/tags/tag595.xml><?xml version="1.0" encoding="utf-8"?>
<p:tagLst xmlns:p="http://schemas.openxmlformats.org/presentationml/2006/main">
  <p:tag name="AS_UNIQUEID" val="969"/>
</p:tagLst>
</file>

<file path=ppt/tags/tag596.xml><?xml version="1.0" encoding="utf-8"?>
<p:tagLst xmlns:p="http://schemas.openxmlformats.org/presentationml/2006/main">
  <p:tag name="AS_UNIQUEID" val="970"/>
</p:tagLst>
</file>

<file path=ppt/tags/tag597.xml><?xml version="1.0" encoding="utf-8"?>
<p:tagLst xmlns:p="http://schemas.openxmlformats.org/presentationml/2006/main">
  <p:tag name="AS_UNIQUEID" val="2020"/>
</p:tagLst>
</file>

<file path=ppt/tags/tag598.xml><?xml version="1.0" encoding="utf-8"?>
<p:tagLst xmlns:p="http://schemas.openxmlformats.org/presentationml/2006/main">
  <p:tag name="AS_UNIQUEID" val="2021"/>
</p:tagLst>
</file>

<file path=ppt/tags/tag599.xml><?xml version="1.0" encoding="utf-8"?>
<p:tagLst xmlns:p="http://schemas.openxmlformats.org/presentationml/2006/main">
  <p:tag name="AS_UNIQUEID" val="114"/>
</p:tagLst>
</file>

<file path=ppt/tags/tag6.xml><?xml version="1.0" encoding="utf-8"?>
<p:tagLst xmlns:p="http://schemas.openxmlformats.org/presentationml/2006/main">
  <p:tag name="AS_UNIQUEID" val="6226"/>
</p:tagLst>
</file>

<file path=ppt/tags/tag60.xml><?xml version="1.0" encoding="utf-8"?>
<p:tagLst xmlns:p="http://schemas.openxmlformats.org/presentationml/2006/main">
  <p:tag name="AS_UNIQUEID" val="6280"/>
</p:tagLst>
</file>

<file path=ppt/tags/tag600.xml><?xml version="1.0" encoding="utf-8"?>
<p:tagLst xmlns:p="http://schemas.openxmlformats.org/presentationml/2006/main">
  <p:tag name="AS_UNIQUEID" val="6646"/>
</p:tagLst>
</file>

<file path=ppt/tags/tag601.xml><?xml version="1.0" encoding="utf-8"?>
<p:tagLst xmlns:p="http://schemas.openxmlformats.org/presentationml/2006/main">
  <p:tag name="AS_UNIQUEID" val="6647"/>
</p:tagLst>
</file>

<file path=ppt/tags/tag602.xml><?xml version="1.0" encoding="utf-8"?>
<p:tagLst xmlns:p="http://schemas.openxmlformats.org/presentationml/2006/main">
  <p:tag name="AS_UNIQUEID" val="6648"/>
</p:tagLst>
</file>

<file path=ppt/tags/tag603.xml><?xml version="1.0" encoding="utf-8"?>
<p:tagLst xmlns:p="http://schemas.openxmlformats.org/presentationml/2006/main">
  <p:tag name="AS_UNIQUEID" val="932"/>
</p:tagLst>
</file>

<file path=ppt/tags/tag604.xml><?xml version="1.0" encoding="utf-8"?>
<p:tagLst xmlns:p="http://schemas.openxmlformats.org/presentationml/2006/main">
  <p:tag name="AS_UNIQUEID" val="2023"/>
</p:tagLst>
</file>

<file path=ppt/tags/tag605.xml><?xml version="1.0" encoding="utf-8"?>
<p:tagLst xmlns:p="http://schemas.openxmlformats.org/presentationml/2006/main">
  <p:tag name="AS_UNIQUEID" val="2024"/>
</p:tagLst>
</file>

<file path=ppt/tags/tag606.xml><?xml version="1.0" encoding="utf-8"?>
<p:tagLst xmlns:p="http://schemas.openxmlformats.org/presentationml/2006/main">
  <p:tag name="AS_UNIQUEID" val="114"/>
</p:tagLst>
</file>

<file path=ppt/tags/tag607.xml><?xml version="1.0" encoding="utf-8"?>
<p:tagLst xmlns:p="http://schemas.openxmlformats.org/presentationml/2006/main">
  <p:tag name="AS_UNIQUEID" val="2025"/>
</p:tagLst>
</file>

<file path=ppt/tags/tag608.xml><?xml version="1.0" encoding="utf-8"?>
<p:tagLst xmlns:p="http://schemas.openxmlformats.org/presentationml/2006/main">
  <p:tag name="AS_UNIQUEID" val="2026"/>
</p:tagLst>
</file>

<file path=ppt/tags/tag609.xml><?xml version="1.0" encoding="utf-8"?>
<p:tagLst xmlns:p="http://schemas.openxmlformats.org/presentationml/2006/main">
  <p:tag name="AS_UNIQUEID" val="2027"/>
</p:tagLst>
</file>

<file path=ppt/tags/tag61.xml><?xml version="1.0" encoding="utf-8"?>
<p:tagLst xmlns:p="http://schemas.openxmlformats.org/presentationml/2006/main">
  <p:tag name="AS_UNIQUEID" val="6281"/>
</p:tagLst>
</file>

<file path=ppt/tags/tag610.xml><?xml version="1.0" encoding="utf-8"?>
<p:tagLst xmlns:p="http://schemas.openxmlformats.org/presentationml/2006/main">
  <p:tag name="AS_UNIQUEID" val="2028"/>
</p:tagLst>
</file>

<file path=ppt/tags/tag611.xml><?xml version="1.0" encoding="utf-8"?>
<p:tagLst xmlns:p="http://schemas.openxmlformats.org/presentationml/2006/main">
  <p:tag name="AS_UNIQUEID" val="2029"/>
</p:tagLst>
</file>

<file path=ppt/tags/tag612.xml><?xml version="1.0" encoding="utf-8"?>
<p:tagLst xmlns:p="http://schemas.openxmlformats.org/presentationml/2006/main">
  <p:tag name="AS_UNIQUEID" val="2030"/>
</p:tagLst>
</file>

<file path=ppt/tags/tag613.xml><?xml version="1.0" encoding="utf-8"?>
<p:tagLst xmlns:p="http://schemas.openxmlformats.org/presentationml/2006/main">
  <p:tag name="AS_UNIQUEID" val="2031"/>
</p:tagLst>
</file>

<file path=ppt/tags/tag614.xml><?xml version="1.0" encoding="utf-8"?>
<p:tagLst xmlns:p="http://schemas.openxmlformats.org/presentationml/2006/main">
  <p:tag name="AS_UNIQUEID" val="2032"/>
</p:tagLst>
</file>

<file path=ppt/tags/tag615.xml><?xml version="1.0" encoding="utf-8"?>
<p:tagLst xmlns:p="http://schemas.openxmlformats.org/presentationml/2006/main">
  <p:tag name="AS_UNIQUEID" val="2033"/>
</p:tagLst>
</file>

<file path=ppt/tags/tag616.xml><?xml version="1.0" encoding="utf-8"?>
<p:tagLst xmlns:p="http://schemas.openxmlformats.org/presentationml/2006/main">
  <p:tag name="AS_UNIQUEID" val="2034"/>
</p:tagLst>
</file>

<file path=ppt/tags/tag617.xml><?xml version="1.0" encoding="utf-8"?>
<p:tagLst xmlns:p="http://schemas.openxmlformats.org/presentationml/2006/main">
  <p:tag name="AS_UNIQUEID" val="2035"/>
</p:tagLst>
</file>

<file path=ppt/tags/tag618.xml><?xml version="1.0" encoding="utf-8"?>
<p:tagLst xmlns:p="http://schemas.openxmlformats.org/presentationml/2006/main">
  <p:tag name="AS_UNIQUEID" val="969"/>
</p:tagLst>
</file>

<file path=ppt/tags/tag619.xml><?xml version="1.0" encoding="utf-8"?>
<p:tagLst xmlns:p="http://schemas.openxmlformats.org/presentationml/2006/main">
  <p:tag name="AS_UNIQUEID" val="969"/>
</p:tagLst>
</file>

<file path=ppt/tags/tag62.xml><?xml version="1.0" encoding="utf-8"?>
<p:tagLst xmlns:p="http://schemas.openxmlformats.org/presentationml/2006/main">
  <p:tag name="AS_UNIQUEID" val="6282"/>
</p:tagLst>
</file>

<file path=ppt/tags/tag620.xml><?xml version="1.0" encoding="utf-8"?>
<p:tagLst xmlns:p="http://schemas.openxmlformats.org/presentationml/2006/main">
  <p:tag name="AS_UNIQUEID" val="6649"/>
</p:tagLst>
</file>

<file path=ppt/tags/tag621.xml><?xml version="1.0" encoding="utf-8"?>
<p:tagLst xmlns:p="http://schemas.openxmlformats.org/presentationml/2006/main">
  <p:tag name="AS_UNIQUEID" val="6650"/>
</p:tagLst>
</file>

<file path=ppt/tags/tag622.xml><?xml version="1.0" encoding="utf-8"?>
<p:tagLst xmlns:p="http://schemas.openxmlformats.org/presentationml/2006/main">
  <p:tag name="AS_UNIQUEID" val="6651"/>
</p:tagLst>
</file>

<file path=ppt/tags/tag623.xml><?xml version="1.0" encoding="utf-8"?>
<p:tagLst xmlns:p="http://schemas.openxmlformats.org/presentationml/2006/main">
  <p:tag name="AS_UNIQUEID" val="932"/>
</p:tagLst>
</file>

<file path=ppt/tags/tag624.xml><?xml version="1.0" encoding="utf-8"?>
<p:tagLst xmlns:p="http://schemas.openxmlformats.org/presentationml/2006/main">
  <p:tag name="AS_UNIQUEID" val="2037"/>
</p:tagLst>
</file>

<file path=ppt/tags/tag625.xml><?xml version="1.0" encoding="utf-8"?>
<p:tagLst xmlns:p="http://schemas.openxmlformats.org/presentationml/2006/main">
  <p:tag name="AS_UNIQUEID" val="2038"/>
</p:tagLst>
</file>

<file path=ppt/tags/tag626.xml><?xml version="1.0" encoding="utf-8"?>
<p:tagLst xmlns:p="http://schemas.openxmlformats.org/presentationml/2006/main">
  <p:tag name="AS_UNIQUEID" val="114"/>
</p:tagLst>
</file>

<file path=ppt/tags/tag627.xml><?xml version="1.0" encoding="utf-8"?>
<p:tagLst xmlns:p="http://schemas.openxmlformats.org/presentationml/2006/main">
  <p:tag name="AS_UNIQUEID" val="992"/>
</p:tagLst>
</file>

<file path=ppt/tags/tag628.xml><?xml version="1.0" encoding="utf-8"?>
<p:tagLst xmlns:p="http://schemas.openxmlformats.org/presentationml/2006/main">
  <p:tag name="AS_UNIQUEID" val="993"/>
</p:tagLst>
</file>

<file path=ppt/tags/tag629.xml><?xml version="1.0" encoding="utf-8"?>
<p:tagLst xmlns:p="http://schemas.openxmlformats.org/presentationml/2006/main">
  <p:tag name="AS_UNIQUEID" val="6652"/>
</p:tagLst>
</file>

<file path=ppt/tags/tag63.xml><?xml version="1.0" encoding="utf-8"?>
<p:tagLst xmlns:p="http://schemas.openxmlformats.org/presentationml/2006/main">
  <p:tag name="AS_UNIQUEID" val="6283"/>
</p:tagLst>
</file>

<file path=ppt/tags/tag630.xml><?xml version="1.0" encoding="utf-8"?>
<p:tagLst xmlns:p="http://schemas.openxmlformats.org/presentationml/2006/main">
  <p:tag name="AS_UNIQUEID" val="6653"/>
</p:tagLst>
</file>

<file path=ppt/tags/tag631.xml><?xml version="1.0" encoding="utf-8"?>
<p:tagLst xmlns:p="http://schemas.openxmlformats.org/presentationml/2006/main">
  <p:tag name="AS_UNIQUEID" val="6654"/>
</p:tagLst>
</file>

<file path=ppt/tags/tag632.xml><?xml version="1.0" encoding="utf-8"?>
<p:tagLst xmlns:p="http://schemas.openxmlformats.org/presentationml/2006/main">
  <p:tag name="AS_UNIQUEID" val="6655"/>
</p:tagLst>
</file>

<file path=ppt/tags/tag633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</p:tagLst>
</file>

<file path=ppt/tags/tag64.xml><?xml version="1.0" encoding="utf-8"?>
<p:tagLst xmlns:p="http://schemas.openxmlformats.org/presentationml/2006/main">
  <p:tag name="AS_UNIQUEID" val="6284"/>
</p:tagLst>
</file>

<file path=ppt/tags/tag65.xml><?xml version="1.0" encoding="utf-8"?>
<p:tagLst xmlns:p="http://schemas.openxmlformats.org/presentationml/2006/main">
  <p:tag name="AS_UNIQUEID" val="6285"/>
</p:tagLst>
</file>

<file path=ppt/tags/tag66.xml><?xml version="1.0" encoding="utf-8"?>
<p:tagLst xmlns:p="http://schemas.openxmlformats.org/presentationml/2006/main">
  <p:tag name="AS_UNIQUEID" val="6286"/>
</p:tagLst>
</file>

<file path=ppt/tags/tag67.xml><?xml version="1.0" encoding="utf-8"?>
<p:tagLst xmlns:p="http://schemas.openxmlformats.org/presentationml/2006/main">
  <p:tag name="AS_UNIQUEID" val="6287"/>
</p:tagLst>
</file>

<file path=ppt/tags/tag68.xml><?xml version="1.0" encoding="utf-8"?>
<p:tagLst xmlns:p="http://schemas.openxmlformats.org/presentationml/2006/main">
  <p:tag name="AS_UNIQUEID" val="6288"/>
</p:tagLst>
</file>

<file path=ppt/tags/tag69.xml><?xml version="1.0" encoding="utf-8"?>
<p:tagLst xmlns:p="http://schemas.openxmlformats.org/presentationml/2006/main">
  <p:tag name="AS_UNIQUEID" val="6289"/>
</p:tagLst>
</file>

<file path=ppt/tags/tag7.xml><?xml version="1.0" encoding="utf-8"?>
<p:tagLst xmlns:p="http://schemas.openxmlformats.org/presentationml/2006/main">
  <p:tag name="AS_UNIQUEID" val="6227"/>
</p:tagLst>
</file>

<file path=ppt/tags/tag70.xml><?xml version="1.0" encoding="utf-8"?>
<p:tagLst xmlns:p="http://schemas.openxmlformats.org/presentationml/2006/main">
  <p:tag name="AS_UNIQUEID" val="6290"/>
</p:tagLst>
</file>

<file path=ppt/tags/tag71.xml><?xml version="1.0" encoding="utf-8"?>
<p:tagLst xmlns:p="http://schemas.openxmlformats.org/presentationml/2006/main">
  <p:tag name="AS_UNIQUEID" val="6291"/>
</p:tagLst>
</file>

<file path=ppt/tags/tag72.xml><?xml version="1.0" encoding="utf-8"?>
<p:tagLst xmlns:p="http://schemas.openxmlformats.org/presentationml/2006/main">
  <p:tag name="AS_UNIQUEID" val="6292"/>
</p:tagLst>
</file>

<file path=ppt/tags/tag73.xml><?xml version="1.0" encoding="utf-8"?>
<p:tagLst xmlns:p="http://schemas.openxmlformats.org/presentationml/2006/main">
  <p:tag name="AS_UNIQUEID" val="6293"/>
</p:tagLst>
</file>

<file path=ppt/tags/tag74.xml><?xml version="1.0" encoding="utf-8"?>
<p:tagLst xmlns:p="http://schemas.openxmlformats.org/presentationml/2006/main">
  <p:tag name="AS_UNIQUEID" val="6294"/>
</p:tagLst>
</file>

<file path=ppt/tags/tag75.xml><?xml version="1.0" encoding="utf-8"?>
<p:tagLst xmlns:p="http://schemas.openxmlformats.org/presentationml/2006/main">
  <p:tag name="AS_UNIQUEID" val="6295"/>
</p:tagLst>
</file>

<file path=ppt/tags/tag76.xml><?xml version="1.0" encoding="utf-8"?>
<p:tagLst xmlns:p="http://schemas.openxmlformats.org/presentationml/2006/main">
  <p:tag name="AS_UNIQUEID" val="6296"/>
</p:tagLst>
</file>

<file path=ppt/tags/tag77.xml><?xml version="1.0" encoding="utf-8"?>
<p:tagLst xmlns:p="http://schemas.openxmlformats.org/presentationml/2006/main">
  <p:tag name="AS_UNIQUEID" val="6297"/>
</p:tagLst>
</file>

<file path=ppt/tags/tag78.xml><?xml version="1.0" encoding="utf-8"?>
<p:tagLst xmlns:p="http://schemas.openxmlformats.org/presentationml/2006/main">
  <p:tag name="AS_UNIQUEID" val="6298"/>
</p:tagLst>
</file>

<file path=ppt/tags/tag79.xml><?xml version="1.0" encoding="utf-8"?>
<p:tagLst xmlns:p="http://schemas.openxmlformats.org/presentationml/2006/main">
  <p:tag name="AS_UNIQUEID" val="6299"/>
</p:tagLst>
</file>

<file path=ppt/tags/tag8.xml><?xml version="1.0" encoding="utf-8"?>
<p:tagLst xmlns:p="http://schemas.openxmlformats.org/presentationml/2006/main">
  <p:tag name="AS_UNIQUEID" val="6228"/>
</p:tagLst>
</file>

<file path=ppt/tags/tag80.xml><?xml version="1.0" encoding="utf-8"?>
<p:tagLst xmlns:p="http://schemas.openxmlformats.org/presentationml/2006/main">
  <p:tag name="AS_UNIQUEID" val="6300"/>
</p:tagLst>
</file>

<file path=ppt/tags/tag81.xml><?xml version="1.0" encoding="utf-8"?>
<p:tagLst xmlns:p="http://schemas.openxmlformats.org/presentationml/2006/main">
  <p:tag name="AS_UNIQUEID" val="6301"/>
</p:tagLst>
</file>

<file path=ppt/tags/tag82.xml><?xml version="1.0" encoding="utf-8"?>
<p:tagLst xmlns:p="http://schemas.openxmlformats.org/presentationml/2006/main">
  <p:tag name="AS_UNIQUEID" val="6302"/>
</p:tagLst>
</file>

<file path=ppt/tags/tag83.xml><?xml version="1.0" encoding="utf-8"?>
<p:tagLst xmlns:p="http://schemas.openxmlformats.org/presentationml/2006/main">
  <p:tag name="AS_UNIQUEID" val="6303"/>
</p:tagLst>
</file>

<file path=ppt/tags/tag84.xml><?xml version="1.0" encoding="utf-8"?>
<p:tagLst xmlns:p="http://schemas.openxmlformats.org/presentationml/2006/main">
  <p:tag name="AS_UNIQUEID" val="6304"/>
</p:tagLst>
</file>

<file path=ppt/tags/tag85.xml><?xml version="1.0" encoding="utf-8"?>
<p:tagLst xmlns:p="http://schemas.openxmlformats.org/presentationml/2006/main">
  <p:tag name="AS_UNIQUEID" val="6305"/>
</p:tagLst>
</file>

<file path=ppt/tags/tag86.xml><?xml version="1.0" encoding="utf-8"?>
<p:tagLst xmlns:p="http://schemas.openxmlformats.org/presentationml/2006/main">
  <p:tag name="AS_UNIQUEID" val="6306"/>
</p:tagLst>
</file>

<file path=ppt/tags/tag87.xml><?xml version="1.0" encoding="utf-8"?>
<p:tagLst xmlns:p="http://schemas.openxmlformats.org/presentationml/2006/main">
  <p:tag name="AS_UNIQUEID" val="6307"/>
</p:tagLst>
</file>

<file path=ppt/tags/tag88.xml><?xml version="1.0" encoding="utf-8"?>
<p:tagLst xmlns:p="http://schemas.openxmlformats.org/presentationml/2006/main">
  <p:tag name="AS_UNIQUEID" val="6308"/>
</p:tagLst>
</file>

<file path=ppt/tags/tag89.xml><?xml version="1.0" encoding="utf-8"?>
<p:tagLst xmlns:p="http://schemas.openxmlformats.org/presentationml/2006/main">
  <p:tag name="AS_UNIQUEID" val="6309"/>
</p:tagLst>
</file>

<file path=ppt/tags/tag9.xml><?xml version="1.0" encoding="utf-8"?>
<p:tagLst xmlns:p="http://schemas.openxmlformats.org/presentationml/2006/main">
  <p:tag name="AS_UNIQUEID" val="6229"/>
</p:tagLst>
</file>

<file path=ppt/tags/tag90.xml><?xml version="1.0" encoding="utf-8"?>
<p:tagLst xmlns:p="http://schemas.openxmlformats.org/presentationml/2006/main">
  <p:tag name="AS_UNIQUEID" val="6310"/>
</p:tagLst>
</file>

<file path=ppt/tags/tag91.xml><?xml version="1.0" encoding="utf-8"?>
<p:tagLst xmlns:p="http://schemas.openxmlformats.org/presentationml/2006/main">
  <p:tag name="AS_UNIQUEID" val="6311"/>
</p:tagLst>
</file>

<file path=ppt/tags/tag92.xml><?xml version="1.0" encoding="utf-8"?>
<p:tagLst xmlns:p="http://schemas.openxmlformats.org/presentationml/2006/main">
  <p:tag name="AS_UNIQUEID" val="6312"/>
</p:tagLst>
</file>

<file path=ppt/tags/tag93.xml><?xml version="1.0" encoding="utf-8"?>
<p:tagLst xmlns:p="http://schemas.openxmlformats.org/presentationml/2006/main">
  <p:tag name="AS_UNIQUEID" val="6313"/>
</p:tagLst>
</file>

<file path=ppt/tags/tag94.xml><?xml version="1.0" encoding="utf-8"?>
<p:tagLst xmlns:p="http://schemas.openxmlformats.org/presentationml/2006/main">
  <p:tag name="AS_UNIQUEID" val="6314"/>
</p:tagLst>
</file>

<file path=ppt/tags/tag95.xml><?xml version="1.0" encoding="utf-8"?>
<p:tagLst xmlns:p="http://schemas.openxmlformats.org/presentationml/2006/main">
  <p:tag name="AS_UNIQUEID" val="6315"/>
</p:tagLst>
</file>

<file path=ppt/tags/tag96.xml><?xml version="1.0" encoding="utf-8"?>
<p:tagLst xmlns:p="http://schemas.openxmlformats.org/presentationml/2006/main">
  <p:tag name="AS_UNIQUEID" val="6316"/>
</p:tagLst>
</file>

<file path=ppt/tags/tag97.xml><?xml version="1.0" encoding="utf-8"?>
<p:tagLst xmlns:p="http://schemas.openxmlformats.org/presentationml/2006/main">
  <p:tag name="AS_UNIQUEID" val="6317"/>
</p:tagLst>
</file>

<file path=ppt/tags/tag98.xml><?xml version="1.0" encoding="utf-8"?>
<p:tagLst xmlns:p="http://schemas.openxmlformats.org/presentationml/2006/main">
  <p:tag name="AS_UNIQUEID" val="6318"/>
</p:tagLst>
</file>

<file path=ppt/tags/tag99.xml><?xml version="1.0" encoding="utf-8"?>
<p:tagLst xmlns:p="http://schemas.openxmlformats.org/presentationml/2006/main">
  <p:tag name="AS_UNIQUEID" val="6319"/>
</p:tagLst>
</file>

<file path=ppt/theme/theme1.xml><?xml version="1.0" encoding="utf-8"?>
<a:theme xmlns:r="http://schemas.openxmlformats.org/officeDocument/2006/relationships"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 panose="020b0503020204020204" charset="-122"/>
        <a:ea typeface="微软雅黑" panose="020b0503020204020204" charset="-122"/>
        <a:cs typeface="Arial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 panose="020b0503020204020204" charset="-122"/>
        <a:ea typeface="微软雅黑" panose="020b0503020204020204" charset="-122"/>
        <a:cs typeface="Arial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306</Paragraphs>
  <Slides>28</Slides>
  <Notes>1</Notes>
  <TotalTime>0</TotalTime>
  <HiddenSlides>0</HiddenSlides>
  <MMClips>2</MMClips>
  <ScaleCrop>0</ScaleCrop>
  <HeadingPairs>
    <vt:vector baseType="variant" size="6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baseType="lpstr" size="44">
      <vt:lpstr>Arial</vt:lpstr>
      <vt:lpstr>宋体</vt:lpstr>
      <vt:lpstr>黑体</vt:lpstr>
      <vt:lpstr>微软雅黑</vt:lpstr>
      <vt:lpstr>Calibri</vt:lpstr>
      <vt:lpstr>Calibri Light</vt:lpstr>
      <vt:lpstr>Times New Roman</vt:lpstr>
      <vt:lpstr>Comic Sans MS</vt:lpstr>
      <vt:lpstr>隶书</vt:lpstr>
      <vt:lpstr>思源宋体</vt:lpstr>
      <vt:lpstr>Symbol</vt:lpstr>
      <vt:lpstr>华文中宋</vt:lpstr>
      <vt:lpstr>Hoefler Text</vt:lpstr>
      <vt:lpstr>楷体_GB2312</vt:lpstr>
      <vt:lpstr>Wingdings</vt:lpstr>
      <vt:lpstr>默认设计模板</vt:lpstr>
      <vt:lpstr>PowerPoint Presentation</vt:lpstr>
      <vt:lpstr>学习目标</vt:lpstr>
      <vt:lpstr>PowerPoint Presentation</vt:lpstr>
      <vt:lpstr>PowerPoint Presentation</vt:lpstr>
      <vt:lpstr>任务一  沉淀的生成</vt:lpstr>
      <vt:lpstr>任务一  沉淀的生成</vt:lpstr>
      <vt:lpstr>任务一  沉淀的生成</vt:lpstr>
      <vt:lpstr>任务一  沉淀的生成</vt:lpstr>
      <vt:lpstr>任务一  沉淀的生成</vt:lpstr>
      <vt:lpstr>任务一  沉淀的生成</vt:lpstr>
      <vt:lpstr>任务二  沉淀的溶解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思维构建  </vt:lpstr>
    </vt:vector>
  </TitlesOfParts>
  <LinksUpToDate>0</LinksUpToDate>
  <SharedDoc>0</SharedDoc>
  <HyperlinksChanged>0</HyperlinksChanged>
  <Application>Aspose.Slides for Java</Application>
  <AppVersion>23.0300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2024-08-16T09:51:35.896</cp:lastPrinted>
  <dcterms:created xsi:type="dcterms:W3CDTF">2024-08-16T09:51:35Z</dcterms:created>
  <dcterms:modified xsi:type="dcterms:W3CDTF">2024-08-16T01:51:35Z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